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146847063" r:id="rId8"/>
    <p:sldId id="2146847064" r:id="rId9"/>
    <p:sldId id="2146847065" r:id="rId10"/>
    <p:sldId id="265" r:id="rId11"/>
    <p:sldId id="267" r:id="rId12"/>
    <p:sldId id="2146847066" r:id="rId13"/>
    <p:sldId id="2146847067" r:id="rId14"/>
    <p:sldId id="2146847068" r:id="rId15"/>
    <p:sldId id="2146847069" r:id="rId16"/>
    <p:sldId id="268" r:id="rId17"/>
    <p:sldId id="2146847070" r:id="rId18"/>
    <p:sldId id="2146847055" r:id="rId19"/>
    <p:sldId id="269" r:id="rId20"/>
    <p:sldId id="2146847059" r:id="rId21"/>
    <p:sldId id="2146847060" r:id="rId22"/>
    <p:sldId id="214684706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bnamY/FitnessBuddy-Agentic_AI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buddy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817" y="42815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Shabnam Yasmin Ahmed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 Joseph’s University, Bengaluru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M.Sc.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621CC-FC7E-C98C-BE91-D6520E413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8FBFEE-AC54-2D85-79E6-4AEC3A19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4876"/>
            <a:ext cx="11029616" cy="882804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b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r>
              <a:rPr lang="en-US" sz="3600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deployed ai agent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785A1E-6ACE-7B9C-BC83-9B7B3692B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520" y="1917374"/>
            <a:ext cx="9997139" cy="441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7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B6D7-F9C1-1495-8D07-3827C65D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B3F81A-1C57-A41B-B8A9-0061A74C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5836"/>
            <a:ext cx="11610808" cy="821844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b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r>
              <a:rPr lang="en-US" sz="4000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deployed ai agent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A72701-CC46-6D14-3E7E-6B85A47A6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743" y="1849120"/>
            <a:ext cx="10002514" cy="4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8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4B4B-6919-4421-B2AC-9B3BF0F7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End users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91DD-D070-08DB-024D-FA74EB66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end users for the FitnessBuddy agent include: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Fitness Beginners: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Individuals who are new to working out and healthy eating and need simple, trustworthy guidance.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Busy Professionals: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People with tight schedules who need quick, on-demand workout routines and meal ideas that they can access anytime, anywhere.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Budget-Conscious Individuals: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seeking personalized fitness advice without the financial commitment of a human personal trainer or expensive apps.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43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FitnessBuddy project successfully demonstrates the power and accessibility of IBM watsonx.ai for creating specialized, conversational AI agents. By leveraging a Retrieval-Augmented Generation (RAG) approach combined with external tools, we developed an intelligent coach capable of providing accurate, contextual, and personalized fitness and nutrition advice. This project validates that a sophisticated and valuable AI tool can be rapidly prototyped and deployed on the IBM Cloud platform with minimal resources.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D2E1-DBB1-BCE0-F509-CB64B1AA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</a:t>
            </a:r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99F7-E387-5218-2F8D-359FA1C3A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GitHub Link: </a:t>
            </a:r>
            <a:r>
              <a:rPr lang="en-US" dirty="0">
                <a:hlinkClick r:id="rId2"/>
              </a:rPr>
              <a:t>https://github.com/ShabnamY/FitnessBuddy-Agentic_AI.git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(Have added the </a:t>
            </a:r>
            <a:r>
              <a:rPr lang="en-US" dirty="0" err="1"/>
              <a:t>Jupyter</a:t>
            </a:r>
            <a:r>
              <a:rPr lang="en-US" dirty="0"/>
              <a:t> Notebook file in the above GitHub Link)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18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FitnessBuddy agent provides a strong foundation that can be expanded in several ways: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 Integration: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develop a user-friendly mobile or web application that connects to the deployed agent's API for a seamless user experience.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Personalization: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implement user profiles to track fitness goals, workout history, dietary preferences, and progress over time, enabling the agent to provide truly individualized long-term coaching.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Expanded Knowledge Base: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regularly update the knowledge base with a wider variety of workouts, specialized diet plans (e.g., vegan, keto), and the latest fitness research.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Multi-modal Capabilities: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add the ability for users to upload images of meals for calorie estimation or videos of their exercises for form correction analysis.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Proactive Engagement: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integrate push notifications to proactively send workout reminders, motivational messages, and healthy habit tips to users.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 (from Kaggle)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Mega Gym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Recipe &amp; Nutrition Dataset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Certifications- </a:t>
            </a:r>
            <a:r>
              <a:rPr lang="en-IN" dirty="0"/>
              <a:t>getting started with AI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AC8FA-38C0-5D89-C691-C3B8D421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33" y="1384852"/>
            <a:ext cx="7168168" cy="51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Certifications- </a:t>
            </a:r>
            <a:r>
              <a:rPr lang="en-IN" dirty="0"/>
              <a:t>Journey to Cloud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CDD43-CD06-E2D2-9217-3A13061BC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685" y="1301750"/>
            <a:ext cx="671619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Certifications- </a:t>
            </a:r>
            <a:r>
              <a:rPr lang="en-IN" dirty="0"/>
              <a:t>RAG Lab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F45E6-6CC7-60CF-C068-3CB96AE3E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820" y="1301750"/>
            <a:ext cx="6070359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today’s fast-paced world, many individuals struggle to maintain a healthy lifestyle due to lack of personalized guidance, time constraints, and inconsistent motivation. Traditional fitness solutions often require expensive subscriptions, in-person consultations, or rigid schedules that don't adapt to personal preferences or daily routines. </a:t>
            </a:r>
          </a:p>
          <a:p>
            <a:pPr marL="0" indent="0">
              <a:buNone/>
            </a:pPr>
            <a:r>
              <a:rPr lang="en-US" dirty="0"/>
              <a:t>There is a growing need for an accessible, friendly, and intelligent virtual assistant that can provide on-demand fitness advice, healthy lifestyle suggestions, and basic nutrition guidance—all tailored to individual needs and available at any time. </a:t>
            </a:r>
          </a:p>
          <a:p>
            <a:pPr marL="0" indent="0">
              <a:buNone/>
            </a:pPr>
            <a:r>
              <a:rPr lang="en-US" dirty="0"/>
              <a:t>Fitness Buddy aims to solve this problem by offering a conversational, AI-powered health and fitness coach that can:</a:t>
            </a:r>
            <a:br>
              <a:rPr lang="en-US" dirty="0"/>
            </a:br>
            <a:r>
              <a:rPr lang="en-US" b="1" dirty="0"/>
              <a:t>Recommend home workouts and routines based on user input. </a:t>
            </a:r>
            <a:br>
              <a:rPr lang="en-US" dirty="0"/>
            </a:br>
            <a:r>
              <a:rPr lang="en-US" dirty="0"/>
              <a:t> Provide motivational tips and daily fitness inspiration. </a:t>
            </a:r>
            <a:br>
              <a:rPr lang="en-US" dirty="0"/>
            </a:br>
            <a:r>
              <a:rPr lang="en-US" dirty="0"/>
              <a:t> Suggest simple, nutritious meal ideas. </a:t>
            </a:r>
            <a:br>
              <a:rPr lang="en-US" dirty="0"/>
            </a:br>
            <a:r>
              <a:rPr lang="en-US" dirty="0"/>
              <a:t> Encourage habit-building and consistency.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A50F-FFA0-087C-BFD8-712C3120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CFFD-4CEB-96D4-5784-C2E11252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2338"/>
            <a:ext cx="11029615" cy="467332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IBM cloud lite services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IBM Granite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LLMs</a:t>
            </a:r>
            <a:b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RAG (Retrieval- Augmented Generation)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NLP</a:t>
            </a:r>
            <a:b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Cloud Computing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5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7D2C-2339-AA7B-835E-824EBCD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16DF-4BAF-789D-6364-4BCB89AA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watsonx.ai Studio</a:t>
            </a:r>
          </a:p>
          <a:p>
            <a:pPr marL="305435" indent="-305435"/>
            <a:r>
              <a:rPr lang="en-IN" dirty="0"/>
              <a:t>IBM Cloud watsonx.ai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  <a:p>
            <a:pPr marL="305435" indent="-305435"/>
            <a:r>
              <a:rPr lang="en-IN" dirty="0"/>
              <a:t>IBM Cloud Object Storage</a:t>
            </a:r>
          </a:p>
          <a:p>
            <a:pPr marL="305435" indent="-305435"/>
            <a:r>
              <a:rPr lang="en-IN" dirty="0"/>
              <a:t>Lite Plans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81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0F42-4570-4BFE-13F3-11E1D6BA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88331E-7D4D-7051-6B4C-F0F7ED6001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4916" y="1720842"/>
            <a:ext cx="1088137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Hybrid Knowledge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agent dynamically combines information from two distinct sources: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private, curated knowledge base (our fitness/recipe file) and real-time data from the internet via external tools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(like Google Search).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Rapid Development Cycle: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sophisticated, deployable AI assistant was created using a low-code visual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 (Agent Lab) in a very short amount of time, without requiring deep programming expertise.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Context-Aware Conversational Flow: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agent can handle natural conversation, understand user intent,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provide relevant, contextual advice, creating a user-friendly coaching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Cost-Effective Prototyping: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entire end-to-end solution, from development to deployment, was built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 "Lite" tier services, making advanced AI development highly accessible.</a:t>
            </a:r>
          </a:p>
        </p:txBody>
      </p:sp>
    </p:spTree>
    <p:extLst>
      <p:ext uri="{BB962C8B-B14F-4D97-AF65-F5344CB8AC3E}">
        <p14:creationId xmlns:p14="http://schemas.microsoft.com/office/powerpoint/2010/main" val="17081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4AED40-C8D0-F8C0-47AE-1BC07B8917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43376"/>
            <a:ext cx="1053807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followed a structured, multi-stage approach: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Preparation: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Sourced raw exercise and nutrition data from Kaggle. This data was then cleaned,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 for relevance (e.g., bodyweight exercises, healthy recipes), and formatted into a structured knowledge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Environment Setup: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new project was created in IBM watsonx.ai, and essential services 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Object Storage and the Watson.ai Runtime was configured and associated.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 Configuration: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Within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Agent Lab, a foundation model was selected as the 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agent.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Knowledge Grounding (RAG):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prepared knowledge base document was uploaded and vectorized,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making its content searchable and retrievable by the agent.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fully configured agent was deployed as a scalable, online AI service within 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Deployment Space, making it available via a secure API endpoint.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514A78-3D63-9EEF-8B7E-99C4D9068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874" y="1301750"/>
            <a:ext cx="1040025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5382B-CE25-85D3-43EE-E17E09A1E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8CBE0D-1DF8-6C75-BB38-F825D2A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20CA6D-460D-E59D-F678-15DF4C97F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879" y="1301750"/>
            <a:ext cx="1042824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267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1895</TotalTime>
  <Words>944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Fitness buddy</vt:lpstr>
      <vt:lpstr>OUTLINE</vt:lpstr>
      <vt:lpstr>Problem Statement</vt:lpstr>
      <vt:lpstr>Technology  used</vt:lpstr>
      <vt:lpstr>IBM cloud services used</vt:lpstr>
      <vt:lpstr>Wow factors</vt:lpstr>
      <vt:lpstr>System  Approach</vt:lpstr>
      <vt:lpstr>Result</vt:lpstr>
      <vt:lpstr>Result</vt:lpstr>
      <vt:lpstr>Result deployed ai agent</vt:lpstr>
      <vt:lpstr>Result deployed ai agent</vt:lpstr>
      <vt:lpstr>End users</vt:lpstr>
      <vt:lpstr>Conclusion</vt:lpstr>
      <vt:lpstr>Github link</vt:lpstr>
      <vt:lpstr>PowerPoint Presentation</vt:lpstr>
      <vt:lpstr>References</vt:lpstr>
      <vt:lpstr>IBM Certifications- getting started with AI</vt:lpstr>
      <vt:lpstr>IBM Certifications- Journey to Cloud</vt:lpstr>
      <vt:lpstr>IBM Certifications- RAG Lab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Shabnam Yasmin</cp:lastModifiedBy>
  <cp:revision>28</cp:revision>
  <dcterms:created xsi:type="dcterms:W3CDTF">2021-05-26T16:50:10Z</dcterms:created>
  <dcterms:modified xsi:type="dcterms:W3CDTF">2025-08-04T18:23:20Z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