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1"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grpSp>
        <p:nvGrpSpPr>
          <p:cNvPr id="2" name="object 2"/>
          <p:cNvGrpSpPr/>
          <p:nvPr/>
        </p:nvGrpSpPr>
        <p:grpSpPr>
          <a:xfrm>
            <a:off x="-59473" y="0"/>
            <a:ext cx="9270379" cy="5145024"/>
            <a:chOff x="-59473" y="0"/>
            <a:chExt cx="9270379"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59473" y="0"/>
              <a:ext cx="9270379" cy="5145024"/>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dirty="0"/>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gr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ABDUL KALAM.C</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a:latin typeface="Arial MT"/>
                <a:cs typeface="Arial MT"/>
              </a:rPr>
              <a:t>:</a:t>
            </a:r>
            <a:r>
              <a:rPr lang="en-US" sz="1100" spc="-50">
                <a:latin typeface="Arial MT"/>
                <a:cs typeface="Arial MT"/>
              </a:rPr>
              <a:t> </a:t>
            </a:r>
            <a:r>
              <a:rPr lang="en-US" sz="1100" spc="-50"/>
              <a:t>au510421104001</a:t>
            </a:r>
            <a:endParaRPr lang="en-US" sz="1100" spc="-50" dirty="0">
              <a:latin typeface="Arial MT"/>
              <a:cs typeface="Arial MT"/>
            </a:endParaRPr>
          </a:p>
        </p:txBody>
      </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
        <p:nvSpPr>
          <p:cNvPr id="23" name="Title 22">
            <a:extLst>
              <a:ext uri="{FF2B5EF4-FFF2-40B4-BE49-F238E27FC236}">
                <a16:creationId xmlns:a16="http://schemas.microsoft.com/office/drawing/2014/main" id="{6091B214-5220-9DFD-A987-BAFFA881C1A4}"/>
              </a:ext>
            </a:extLst>
          </p:cNvPr>
          <p:cNvSpPr>
            <a:spLocks noGrp="1"/>
          </p:cNvSpPr>
          <p:nvPr>
            <p:ph type="title"/>
          </p:nvPr>
        </p:nvSpPr>
        <p:spPr>
          <a:xfrm>
            <a:off x="2108961" y="1150145"/>
            <a:ext cx="4839334" cy="923330"/>
          </a:xfrm>
        </p:spPr>
        <p:txBody>
          <a:bodyPr/>
          <a:lstStyle/>
          <a:p>
            <a:r>
              <a:rPr lang="en-IN" dirty="0" err="1"/>
              <a:t>Lms</a:t>
            </a:r>
            <a:r>
              <a:rPr lang="en-IN" dirty="0"/>
              <a:t> </a:t>
            </a:r>
            <a:r>
              <a:rPr lang="en-IN" dirty="0" err="1"/>
              <a:t>nanmudhalvan</a:t>
            </a:r>
            <a:r>
              <a:rPr lang="en-IN"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Times New Roman"/>
              </a:rPr>
              <a:t>1. </a:t>
            </a:r>
            <a:r>
              <a:rPr lang="en-US" sz="1400" b="1" dirty="0">
                <a:latin typeface="Times New Roman"/>
                <a:cs typeface="Times New Roman"/>
              </a:rPr>
              <a:t>Template Customization</a:t>
            </a:r>
            <a:r>
              <a:rPr lang="en-US" sz="1400" dirty="0">
                <a:latin typeface="Times New Roman"/>
                <a:cs typeface="Times New Roman"/>
              </a:rPr>
              <a:t>: Allow users to choose from various pre-designed templates and customize colors, fonts, and layouts to match their preferences and branding. </a:t>
            </a:r>
            <a:endParaRPr lang="en-US" sz="1400" dirty="0">
              <a:solidFill>
                <a:srgbClr val="000000"/>
              </a:solidFill>
              <a:latin typeface="Times New Roman"/>
              <a:cs typeface="Times New Roman"/>
            </a:endParaRPr>
          </a:p>
          <a:p>
            <a:pPr algn="just"/>
            <a:r>
              <a:rPr lang="en-US" sz="1400" dirty="0">
                <a:latin typeface="Times New Roman"/>
                <a:cs typeface="Times New Roman"/>
              </a:rPr>
              <a:t>2. </a:t>
            </a:r>
            <a:r>
              <a:rPr lang="en-US" sz="1400" b="1" dirty="0">
                <a:latin typeface="Times New Roman"/>
                <a:cs typeface="Times New Roman"/>
              </a:rPr>
              <a:t>Integration with Social Media</a:t>
            </a:r>
            <a:r>
              <a:rPr lang="en-US" sz="1400" dirty="0">
                <a:latin typeface="Times New Roman"/>
                <a:cs typeface="Times New Roman"/>
              </a:rPr>
              <a:t>: Enable easy sharing of portfolios on platforms like LinkedIn, Twitter, and Facebook to enhance visibility and networking. </a:t>
            </a:r>
          </a:p>
          <a:p>
            <a:pPr algn="just"/>
            <a:r>
              <a:rPr lang="en-US" sz="1400" dirty="0">
                <a:latin typeface="Times New Roman"/>
                <a:cs typeface="Times New Roman"/>
              </a:rPr>
              <a:t>3. </a:t>
            </a:r>
            <a:r>
              <a:rPr lang="en-US" sz="1400" b="1" dirty="0">
                <a:latin typeface="Times New Roman"/>
                <a:cs typeface="Times New Roman"/>
              </a:rPr>
              <a:t>Collaborative Editing</a:t>
            </a:r>
            <a:r>
              <a:rPr lang="en-US" sz="1400" dirty="0">
                <a:latin typeface="Times New Roman"/>
                <a:cs typeface="Times New Roman"/>
              </a:rPr>
              <a:t>: Implement features for multiple users to work on portfolios simultaneously, beneficial for team projects.</a:t>
            </a:r>
          </a:p>
          <a:p>
            <a:pPr algn="just"/>
            <a:r>
              <a:rPr lang="en-US" sz="1400" dirty="0">
                <a:latin typeface="Times New Roman"/>
                <a:cs typeface="Times New Roman"/>
              </a:rPr>
              <a:t>4.</a:t>
            </a:r>
            <a:r>
              <a:rPr lang="en-US" sz="1400" b="1" dirty="0">
                <a:latin typeface="Times New Roman"/>
                <a:cs typeface="Times New Roman"/>
              </a:rPr>
              <a:t> Interactive Elements:</a:t>
            </a:r>
            <a:r>
              <a:rPr lang="en-US" sz="1400" dirty="0">
                <a:latin typeface="Times New Roman"/>
                <a:cs typeface="Times New Roman"/>
              </a:rPr>
              <a:t> Incorporate sliders, charts, and graphs to visually represent skills and achievements, making portfolios more engaging. </a:t>
            </a:r>
          </a:p>
          <a:p>
            <a:pPr algn="just"/>
            <a:r>
              <a:rPr lang="en-US" sz="1400" dirty="0">
                <a:latin typeface="Times New Roman"/>
                <a:cs typeface="Times New Roman"/>
              </a:rPr>
              <a:t>5. </a:t>
            </a:r>
            <a:r>
              <a:rPr lang="en-US" sz="1400" b="1" dirty="0">
                <a:latin typeface="Times New Roman"/>
                <a:cs typeface="Times New Roman"/>
              </a:rPr>
              <a:t>Feedback System: </a:t>
            </a:r>
            <a:r>
              <a:rPr lang="en-US" sz="1400" dirty="0">
                <a:latin typeface="Times New Roman"/>
                <a:cs typeface="Times New Roman"/>
              </a:rPr>
              <a:t>Introduce a feedback mechanism for users to request and receive critiques on their portfolios, aiding improvement. </a:t>
            </a:r>
          </a:p>
          <a:p>
            <a:pPr algn="just"/>
            <a:r>
              <a:rPr lang="en-US" sz="1400" dirty="0">
                <a:latin typeface="Times New Roman"/>
                <a:cs typeface="Times New Roman"/>
              </a:rPr>
              <a:t>6. </a:t>
            </a:r>
            <a:r>
              <a:rPr lang="en-US" sz="1400" b="1" dirty="0">
                <a:latin typeface="Times New Roman"/>
                <a:cs typeface="Times New Roman"/>
              </a:rPr>
              <a:t>Export Options:</a:t>
            </a:r>
            <a:r>
              <a:rPr lang="en-US" sz="1400" dirty="0">
                <a:latin typeface="Times New Roman"/>
                <a:cs typeface="Times New Roman"/>
              </a:rPr>
              <a:t> Offer export formats beyond PDF, such as HTML or dedicated portfolio websites for dynamic online showcases. </a:t>
            </a:r>
            <a:endParaRPr lang="en-US" sz="1400" dirty="0">
              <a:latin typeface="Times New Roman"/>
              <a:ea typeface="Calibri"/>
              <a:cs typeface="Times New Roman"/>
            </a:endParaRPr>
          </a:p>
          <a:p>
            <a:pPr algn="just"/>
            <a:r>
              <a:rPr lang="en-US" sz="1400" dirty="0">
                <a:latin typeface="Times New Roman"/>
                <a:ea typeface="Calibri"/>
                <a:cs typeface="Calibri"/>
              </a:rPr>
              <a:t>7. </a:t>
            </a:r>
            <a:r>
              <a:rPr lang="en-US" sz="1400" b="1" dirty="0">
                <a:latin typeface="Times New Roman"/>
                <a:ea typeface="Calibri"/>
                <a:cs typeface="Calibri"/>
              </a:rPr>
              <a:t>Integration with Portfolio Tools</a:t>
            </a:r>
            <a:r>
              <a:rPr lang="en-US" sz="1400" dirty="0">
                <a:latin typeface="Times New Roman"/>
                <a:ea typeface="Calibri"/>
                <a:cs typeface="Calibri"/>
              </a:rPr>
              <a:t>: Explore partnerships with tools like </a:t>
            </a:r>
            <a:r>
              <a:rPr lang="en-US" sz="1400" dirty="0" err="1">
                <a:latin typeface="Times New Roman"/>
                <a:ea typeface="Calibri"/>
                <a:cs typeface="Calibri"/>
              </a:rPr>
              <a:t>Behance</a:t>
            </a:r>
            <a:r>
              <a:rPr lang="en-US" sz="1400" dirty="0">
                <a:latin typeface="Times New Roman"/>
                <a:ea typeface="Calibri"/>
                <a:cs typeface="Calibri"/>
              </a:rPr>
              <a:t> or Adobe Portfolio for additional resources and features.</a:t>
            </a:r>
            <a:endParaRPr lang="en-US" sz="1400" dirty="0">
              <a:latin typeface="Times New Roman"/>
              <a:cs typeface="Times New Roman"/>
            </a:endParaRPr>
          </a:p>
          <a:p>
            <a:pPr algn="just"/>
            <a:r>
              <a:rPr lang="en-US" sz="1400" dirty="0">
                <a:latin typeface="Times New Roman"/>
                <a:ea typeface="Calibri"/>
                <a:cs typeface="Calibri"/>
              </a:rPr>
              <a:t>8.</a:t>
            </a:r>
            <a:r>
              <a:rPr lang="en-US" sz="1400" b="1" dirty="0">
                <a:latin typeface="Times New Roman"/>
                <a:ea typeface="Calibri"/>
                <a:cs typeface="Calibri"/>
              </a:rPr>
              <a:t> Analytics:</a:t>
            </a:r>
            <a:r>
              <a:rPr lang="en-US" sz="1400" dirty="0">
                <a:latin typeface="Times New Roman"/>
                <a:ea typeface="Calibri"/>
                <a:cs typeface="Calibri"/>
              </a:rPr>
              <a:t> Provide analytics to track portfolio engagement, including views, time spent, and section interactions. </a:t>
            </a:r>
            <a:endParaRPr lang="en-US" sz="1400" dirty="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57912"/>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a:t>
            </a:r>
            <a:r>
              <a:rPr lang="en-IN" sz="1800" spc="-10" dirty="0">
                <a:solidFill>
                  <a:srgbClr val="FFFFFF"/>
                </a:solidFill>
                <a:latin typeface="Arial MT"/>
                <a:cs typeface="Arial MT"/>
              </a:rPr>
              <a:t>r</a:t>
            </a:r>
            <a:r>
              <a:rPr sz="1800" spc="-10" dirty="0">
                <a:solidFill>
                  <a:srgbClr val="FFFFFF"/>
                </a:solidFill>
                <a:latin typeface="Arial MT"/>
                <a:cs typeface="Arial MT"/>
              </a:rPr>
              <a:t>ram</a:t>
            </a:r>
            <a:endParaRPr sz="1800" dirty="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
        <p:nvSpPr>
          <p:cNvPr id="7" name="Title 6">
            <a:extLst>
              <a:ext uri="{FF2B5EF4-FFF2-40B4-BE49-F238E27FC236}">
                <a16:creationId xmlns:a16="http://schemas.microsoft.com/office/drawing/2014/main" id="{EFA3AE7A-8302-7EC9-78A3-AC1BAD5FDE26}"/>
              </a:ext>
            </a:extLst>
          </p:cNvPr>
          <p:cNvSpPr>
            <a:spLocks noGrp="1"/>
          </p:cNvSpPr>
          <p:nvPr>
            <p:ph type="title"/>
          </p:nvPr>
        </p:nvSpPr>
        <p:spPr>
          <a:xfrm>
            <a:off x="2108961" y="132167"/>
            <a:ext cx="4839334" cy="923330"/>
          </a:xfrm>
        </p:spPr>
        <p:txBody>
          <a:bodyPr/>
          <a:lstStyle/>
          <a:p>
            <a:r>
              <a:rPr lang="en-IN" dirty="0"/>
              <a:t>bus reservation system</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dirty="0">
                <a:latin typeface="Times New Roman"/>
                <a:cs typeface="Segoe UI"/>
              </a:rPr>
              <a:t>3. Portfolio Page:​</a:t>
            </a:r>
            <a:endParaRPr lang="en-US" sz="1400" b="1" dirty="0">
              <a:solidFill>
                <a:srgbClr val="000000"/>
              </a:solidFill>
              <a:latin typeface="Times New Roman"/>
              <a:cs typeface="Segoe UI"/>
            </a:endParaRPr>
          </a:p>
          <a:p>
            <a:pPr algn="just" rtl="0"/>
            <a:r>
              <a:rPr lang="en-US" sz="1400" dirty="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dirty="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dirty="0">
                <a:latin typeface="Times New Roman"/>
                <a:cs typeface="Segoe UI"/>
              </a:rPr>
              <a:t>   - Additionally, users will have the option to upload a professional photo to include in their portfolio, enhancing its visual appeal and personalization.​</a:t>
            </a:r>
          </a:p>
          <a:p>
            <a:pPr algn="just"/>
            <a:r>
              <a:rPr lang="en-US" sz="1400" b="1" dirty="0">
                <a:latin typeface="Times New Roman"/>
                <a:cs typeface="Calibri"/>
              </a:rPr>
              <a:t>4. Automated Resume Generation:</a:t>
            </a:r>
          </a:p>
          <a:p>
            <a:pPr algn="just"/>
            <a:r>
              <a:rPr lang="en-US" sz="1400" dirty="0">
                <a:latin typeface="Times New Roman"/>
                <a:cs typeface="Calibri"/>
              </a:rPr>
              <a:t>   - Once users have filled out the form with their information, they can click the "Generate Resume" button.</a:t>
            </a:r>
          </a:p>
          <a:p>
            <a:pPr algn="just"/>
            <a:r>
              <a:rPr lang="en-US" sz="1400" dirty="0">
                <a:latin typeface="Times New Roman"/>
                <a:cs typeface="Calibri"/>
              </a:rPr>
              <a:t>   - The application will then process the provided information and automatically generate a professional A4-sized resume document.</a:t>
            </a:r>
          </a:p>
          <a:p>
            <a:pPr algn="just"/>
            <a:r>
              <a:rPr lang="en-US" sz="1400" dirty="0">
                <a:latin typeface="Times New Roman"/>
                <a:cs typeface="Calibri"/>
              </a:rPr>
              <a:t>   - The generated resume will be formatted in a visually appealing and structured manner, incorporating all the details provided by the user in the Portfolio Page.</a:t>
            </a:r>
          </a:p>
          <a:p>
            <a:pPr algn="just"/>
            <a:r>
              <a:rPr lang="en-US" dirty="0">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1565</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Lms nanmudhalvan project</vt:lpstr>
      <vt:lpstr>CAPSTONE PROJECT SHOWCASE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FAHEEM R</dc:creator>
  <cp:lastModifiedBy>FAHEEM R</cp:lastModifiedBy>
  <cp:revision>10</cp:revision>
  <dcterms:created xsi:type="dcterms:W3CDTF">2024-04-08T14:14:54Z</dcterms:created>
  <dcterms:modified xsi:type="dcterms:W3CDTF">2024-04-09T17:00:24Z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