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56" r:id="rId2"/>
    <p:sldId id="257" r:id="rId3"/>
    <p:sldId id="258" r:id="rId4"/>
    <p:sldId id="259" r:id="rId5"/>
    <p:sldId id="270" r:id="rId6"/>
    <p:sldId id="271" r:id="rId7"/>
    <p:sldId id="272"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anupandu midathana" userId="2d24649817181cf1" providerId="LiveId" clId="{0FDD2A6A-A217-47AA-9EC7-5583CBB61B38}"/>
    <pc:docChg chg="custSel addSld delSld modSld">
      <pc:chgData name="jaanupandu midathana" userId="2d24649817181cf1" providerId="LiveId" clId="{0FDD2A6A-A217-47AA-9EC7-5583CBB61B38}" dt="2022-11-09T15:32:52.765" v="249" actId="14100"/>
      <pc:docMkLst>
        <pc:docMk/>
      </pc:docMkLst>
      <pc:sldChg chg="modSp mod">
        <pc:chgData name="jaanupandu midathana" userId="2d24649817181cf1" providerId="LiveId" clId="{0FDD2A6A-A217-47AA-9EC7-5583CBB61B38}" dt="2022-11-09T06:06:08.768" v="6" actId="20577"/>
        <pc:sldMkLst>
          <pc:docMk/>
          <pc:sldMk cId="659940038" sldId="256"/>
        </pc:sldMkLst>
        <pc:spChg chg="mod">
          <ac:chgData name="jaanupandu midathana" userId="2d24649817181cf1" providerId="LiveId" clId="{0FDD2A6A-A217-47AA-9EC7-5583CBB61B38}" dt="2022-11-09T06:06:08.768" v="6" actId="20577"/>
          <ac:spMkLst>
            <pc:docMk/>
            <pc:sldMk cId="659940038" sldId="256"/>
            <ac:spMk id="3" creationId="{BBC6DB66-2938-16E6-958C-631AAE91EF6F}"/>
          </ac:spMkLst>
        </pc:spChg>
      </pc:sldChg>
      <pc:sldChg chg="modSp mod">
        <pc:chgData name="jaanupandu midathana" userId="2d24649817181cf1" providerId="LiveId" clId="{0FDD2A6A-A217-47AA-9EC7-5583CBB61B38}" dt="2022-11-09T08:10:09.996" v="102" actId="20577"/>
        <pc:sldMkLst>
          <pc:docMk/>
          <pc:sldMk cId="430245246" sldId="257"/>
        </pc:sldMkLst>
        <pc:spChg chg="mod">
          <ac:chgData name="jaanupandu midathana" userId="2d24649817181cf1" providerId="LiveId" clId="{0FDD2A6A-A217-47AA-9EC7-5583CBB61B38}" dt="2022-11-09T08:10:09.996" v="102" actId="20577"/>
          <ac:spMkLst>
            <pc:docMk/>
            <pc:sldMk cId="430245246" sldId="257"/>
            <ac:spMk id="3" creationId="{C4C418D2-A165-B18D-113D-A0E03E394710}"/>
          </ac:spMkLst>
        </pc:spChg>
      </pc:sldChg>
      <pc:sldChg chg="modSp mod">
        <pc:chgData name="jaanupandu midathana" userId="2d24649817181cf1" providerId="LiveId" clId="{0FDD2A6A-A217-47AA-9EC7-5583CBB61B38}" dt="2022-11-09T01:31:20.099" v="0" actId="20577"/>
        <pc:sldMkLst>
          <pc:docMk/>
          <pc:sldMk cId="3103065574" sldId="259"/>
        </pc:sldMkLst>
        <pc:spChg chg="mod">
          <ac:chgData name="jaanupandu midathana" userId="2d24649817181cf1" providerId="LiveId" clId="{0FDD2A6A-A217-47AA-9EC7-5583CBB61B38}" dt="2022-11-09T01:31:20.099" v="0" actId="20577"/>
          <ac:spMkLst>
            <pc:docMk/>
            <pc:sldMk cId="3103065574" sldId="259"/>
            <ac:spMk id="3" creationId="{B60B6B4E-4993-3F8C-209E-BC9396758903}"/>
          </ac:spMkLst>
        </pc:spChg>
      </pc:sldChg>
      <pc:sldChg chg="del">
        <pc:chgData name="jaanupandu midathana" userId="2d24649817181cf1" providerId="LiveId" clId="{0FDD2A6A-A217-47AA-9EC7-5583CBB61B38}" dt="2022-11-09T15:16:03.488" v="127" actId="2696"/>
        <pc:sldMkLst>
          <pc:docMk/>
          <pc:sldMk cId="3325106454" sldId="260"/>
        </pc:sldMkLst>
      </pc:sldChg>
      <pc:sldChg chg="del">
        <pc:chgData name="jaanupandu midathana" userId="2d24649817181cf1" providerId="LiveId" clId="{0FDD2A6A-A217-47AA-9EC7-5583CBB61B38}" dt="2022-11-09T15:16:07.770" v="128" actId="2696"/>
        <pc:sldMkLst>
          <pc:docMk/>
          <pc:sldMk cId="647497877" sldId="261"/>
        </pc:sldMkLst>
      </pc:sldChg>
      <pc:sldChg chg="modSp mod">
        <pc:chgData name="jaanupandu midathana" userId="2d24649817181cf1" providerId="LiveId" clId="{0FDD2A6A-A217-47AA-9EC7-5583CBB61B38}" dt="2022-11-09T08:13:22.008" v="126" actId="20577"/>
        <pc:sldMkLst>
          <pc:docMk/>
          <pc:sldMk cId="2084455210" sldId="262"/>
        </pc:sldMkLst>
        <pc:spChg chg="mod">
          <ac:chgData name="jaanupandu midathana" userId="2d24649817181cf1" providerId="LiveId" clId="{0FDD2A6A-A217-47AA-9EC7-5583CBB61B38}" dt="2022-11-09T08:13:22.008" v="126" actId="20577"/>
          <ac:spMkLst>
            <pc:docMk/>
            <pc:sldMk cId="2084455210" sldId="262"/>
            <ac:spMk id="3" creationId="{48762EA5-14A1-C7E3-4FAE-5A9F4EBDFF74}"/>
          </ac:spMkLst>
        </pc:spChg>
      </pc:sldChg>
      <pc:sldChg chg="modSp mod">
        <pc:chgData name="jaanupandu midathana" userId="2d24649817181cf1" providerId="LiveId" clId="{0FDD2A6A-A217-47AA-9EC7-5583CBB61B38}" dt="2022-11-09T08:06:05.306" v="7" actId="20577"/>
        <pc:sldMkLst>
          <pc:docMk/>
          <pc:sldMk cId="1247609009" sldId="263"/>
        </pc:sldMkLst>
        <pc:spChg chg="mod">
          <ac:chgData name="jaanupandu midathana" userId="2d24649817181cf1" providerId="LiveId" clId="{0FDD2A6A-A217-47AA-9EC7-5583CBB61B38}" dt="2022-11-09T08:06:05.306" v="7" actId="20577"/>
          <ac:spMkLst>
            <pc:docMk/>
            <pc:sldMk cId="1247609009" sldId="263"/>
            <ac:spMk id="3" creationId="{C2CDDC84-E349-E4BE-A228-B0A852BDF7CB}"/>
          </ac:spMkLst>
        </pc:spChg>
      </pc:sldChg>
      <pc:sldChg chg="modSp mod">
        <pc:chgData name="jaanupandu midathana" userId="2d24649817181cf1" providerId="LiveId" clId="{0FDD2A6A-A217-47AA-9EC7-5583CBB61B38}" dt="2022-11-09T08:07:36.436" v="71" actId="27636"/>
        <pc:sldMkLst>
          <pc:docMk/>
          <pc:sldMk cId="2782396009" sldId="264"/>
        </pc:sldMkLst>
        <pc:spChg chg="mod">
          <ac:chgData name="jaanupandu midathana" userId="2d24649817181cf1" providerId="LiveId" clId="{0FDD2A6A-A217-47AA-9EC7-5583CBB61B38}" dt="2022-11-09T08:07:36.436" v="71" actId="27636"/>
          <ac:spMkLst>
            <pc:docMk/>
            <pc:sldMk cId="2782396009" sldId="264"/>
            <ac:spMk id="3" creationId="{48971247-9FC2-3504-CE8A-E0E348971BA3}"/>
          </ac:spMkLst>
        </pc:spChg>
      </pc:sldChg>
      <pc:sldChg chg="modSp mod">
        <pc:chgData name="jaanupandu midathana" userId="2d24649817181cf1" providerId="LiveId" clId="{0FDD2A6A-A217-47AA-9EC7-5583CBB61B38}" dt="2022-11-09T08:07:30.684" v="58" actId="20577"/>
        <pc:sldMkLst>
          <pc:docMk/>
          <pc:sldMk cId="1199152535" sldId="265"/>
        </pc:sldMkLst>
        <pc:spChg chg="mod">
          <ac:chgData name="jaanupandu midathana" userId="2d24649817181cf1" providerId="LiveId" clId="{0FDD2A6A-A217-47AA-9EC7-5583CBB61B38}" dt="2022-11-09T08:07:30.684" v="58" actId="20577"/>
          <ac:spMkLst>
            <pc:docMk/>
            <pc:sldMk cId="1199152535" sldId="265"/>
            <ac:spMk id="3" creationId="{FD11C719-BB25-4717-6DD9-51F6B9DC8039}"/>
          </ac:spMkLst>
        </pc:spChg>
      </pc:sldChg>
      <pc:sldChg chg="addSp delSp modSp new mod">
        <pc:chgData name="jaanupandu midathana" userId="2d24649817181cf1" providerId="LiveId" clId="{0FDD2A6A-A217-47AA-9EC7-5583CBB61B38}" dt="2022-11-09T15:30:39.566" v="221"/>
        <pc:sldMkLst>
          <pc:docMk/>
          <pc:sldMk cId="2209495676" sldId="270"/>
        </pc:sldMkLst>
        <pc:spChg chg="mod">
          <ac:chgData name="jaanupandu midathana" userId="2d24649817181cf1" providerId="LiveId" clId="{0FDD2A6A-A217-47AA-9EC7-5583CBB61B38}" dt="2022-11-09T15:16:50.958" v="148" actId="20577"/>
          <ac:spMkLst>
            <pc:docMk/>
            <pc:sldMk cId="2209495676" sldId="270"/>
            <ac:spMk id="2" creationId="{19CC2F64-477A-A618-16D1-EC0EBB5011E3}"/>
          </ac:spMkLst>
        </pc:spChg>
        <pc:spChg chg="del">
          <ac:chgData name="jaanupandu midathana" userId="2d24649817181cf1" providerId="LiveId" clId="{0FDD2A6A-A217-47AA-9EC7-5583CBB61B38}" dt="2022-11-09T15:30:39.566" v="221"/>
          <ac:spMkLst>
            <pc:docMk/>
            <pc:sldMk cId="2209495676" sldId="270"/>
            <ac:spMk id="3" creationId="{3A97D692-FDD3-4C81-9950-BDB5EAA9A8F1}"/>
          </ac:spMkLst>
        </pc:spChg>
        <pc:picChg chg="add mod">
          <ac:chgData name="jaanupandu midathana" userId="2d24649817181cf1" providerId="LiveId" clId="{0FDD2A6A-A217-47AA-9EC7-5583CBB61B38}" dt="2022-11-09T15:30:39.566" v="221"/>
          <ac:picMkLst>
            <pc:docMk/>
            <pc:sldMk cId="2209495676" sldId="270"/>
            <ac:picMk id="4" creationId="{08B348D4-2A59-00AB-DF7A-019E98B1282C}"/>
          </ac:picMkLst>
        </pc:picChg>
      </pc:sldChg>
      <pc:sldChg chg="addSp delSp modSp new mod">
        <pc:chgData name="jaanupandu midathana" userId="2d24649817181cf1" providerId="LiveId" clId="{0FDD2A6A-A217-47AA-9EC7-5583CBB61B38}" dt="2022-11-09T15:32:52.765" v="249" actId="14100"/>
        <pc:sldMkLst>
          <pc:docMk/>
          <pc:sldMk cId="489049838" sldId="271"/>
        </pc:sldMkLst>
        <pc:spChg chg="mod">
          <ac:chgData name="jaanupandu midathana" userId="2d24649817181cf1" providerId="LiveId" clId="{0FDD2A6A-A217-47AA-9EC7-5583CBB61B38}" dt="2022-11-09T15:25:47.489" v="220" actId="20577"/>
          <ac:spMkLst>
            <pc:docMk/>
            <pc:sldMk cId="489049838" sldId="271"/>
            <ac:spMk id="2" creationId="{2E81E80E-8DB2-2A9C-89D6-5ED429034D73}"/>
          </ac:spMkLst>
        </pc:spChg>
        <pc:spChg chg="del">
          <ac:chgData name="jaanupandu midathana" userId="2d24649817181cf1" providerId="LiveId" clId="{0FDD2A6A-A217-47AA-9EC7-5583CBB61B38}" dt="2022-11-09T15:32:42.905" v="246"/>
          <ac:spMkLst>
            <pc:docMk/>
            <pc:sldMk cId="489049838" sldId="271"/>
            <ac:spMk id="3" creationId="{CA1A2279-B67F-4533-B616-866E360BF4CD}"/>
          </ac:spMkLst>
        </pc:spChg>
        <pc:picChg chg="add mod">
          <ac:chgData name="jaanupandu midathana" userId="2d24649817181cf1" providerId="LiveId" clId="{0FDD2A6A-A217-47AA-9EC7-5583CBB61B38}" dt="2022-11-09T15:32:52.765" v="249" actId="14100"/>
          <ac:picMkLst>
            <pc:docMk/>
            <pc:sldMk cId="489049838" sldId="271"/>
            <ac:picMk id="4" creationId="{EE3BC6DE-11A3-43F3-8C4E-C2BA0103A019}"/>
          </ac:picMkLst>
        </pc:picChg>
      </pc:sldChg>
      <pc:sldChg chg="modSp new del mod">
        <pc:chgData name="jaanupandu midathana" userId="2d24649817181cf1" providerId="LiveId" clId="{0FDD2A6A-A217-47AA-9EC7-5583CBB61B38}" dt="2022-11-09T15:23:45.601" v="168" actId="2696"/>
        <pc:sldMkLst>
          <pc:docMk/>
          <pc:sldMk cId="898761463" sldId="271"/>
        </pc:sldMkLst>
        <pc:spChg chg="mod">
          <ac:chgData name="jaanupandu midathana" userId="2d24649817181cf1" providerId="LiveId" clId="{0FDD2A6A-A217-47AA-9EC7-5583CBB61B38}" dt="2022-11-09T15:23:36.811" v="167" actId="20577"/>
          <ac:spMkLst>
            <pc:docMk/>
            <pc:sldMk cId="898761463" sldId="271"/>
            <ac:spMk id="2" creationId="{E205003F-BBD2-55D5-ECDA-3883F82CF537}"/>
          </ac:spMkLst>
        </pc:spChg>
      </pc:sldChg>
      <pc:sldChg chg="addSp delSp modSp new del mod">
        <pc:chgData name="jaanupandu midathana" userId="2d24649817181cf1" providerId="LiveId" clId="{0FDD2A6A-A217-47AA-9EC7-5583CBB61B38}" dt="2022-11-09T15:25:28.280" v="201" actId="47"/>
        <pc:sldMkLst>
          <pc:docMk/>
          <pc:sldMk cId="3058516200" sldId="271"/>
        </pc:sldMkLst>
        <pc:spChg chg="add del mod">
          <ac:chgData name="jaanupandu midathana" userId="2d24649817181cf1" providerId="LiveId" clId="{0FDD2A6A-A217-47AA-9EC7-5583CBB61B38}" dt="2022-11-09T15:24:07.308" v="172"/>
          <ac:spMkLst>
            <pc:docMk/>
            <pc:sldMk cId="3058516200" sldId="271"/>
            <ac:spMk id="2" creationId="{AD1E2D90-D618-6A7A-875F-57889DC2C692}"/>
          </ac:spMkLst>
        </pc:spChg>
        <pc:spChg chg="add del mod">
          <ac:chgData name="jaanupandu midathana" userId="2d24649817181cf1" providerId="LiveId" clId="{0FDD2A6A-A217-47AA-9EC7-5583CBB61B38}" dt="2022-11-09T15:24:22.033" v="176" actId="478"/>
          <ac:spMkLst>
            <pc:docMk/>
            <pc:sldMk cId="3058516200" sldId="271"/>
            <ac:spMk id="3" creationId="{8EB5A6B3-E07D-D241-8063-4E998B10AC76}"/>
          </ac:spMkLst>
        </pc:spChg>
        <pc:spChg chg="add mod">
          <ac:chgData name="jaanupandu midathana" userId="2d24649817181cf1" providerId="LiveId" clId="{0FDD2A6A-A217-47AA-9EC7-5583CBB61B38}" dt="2022-11-09T15:24:57.936" v="196" actId="14100"/>
          <ac:spMkLst>
            <pc:docMk/>
            <pc:sldMk cId="3058516200" sldId="271"/>
            <ac:spMk id="4" creationId="{A6AC2208-3C5A-96B3-B1EE-A0F5D90560E9}"/>
          </ac:spMkLst>
        </pc:spChg>
        <pc:spChg chg="add del mod">
          <ac:chgData name="jaanupandu midathana" userId="2d24649817181cf1" providerId="LiveId" clId="{0FDD2A6A-A217-47AA-9EC7-5583CBB61B38}" dt="2022-11-09T15:25:26.511" v="200"/>
          <ac:spMkLst>
            <pc:docMk/>
            <pc:sldMk cId="3058516200" sldId="271"/>
            <ac:spMk id="5" creationId="{266F756B-0574-DB4C-AC64-C9D0CFD146F4}"/>
          </ac:spMkLst>
        </pc:spChg>
      </pc:sldChg>
      <pc:sldChg chg="addSp delSp modSp new mod">
        <pc:chgData name="jaanupandu midathana" userId="2d24649817181cf1" providerId="LiveId" clId="{0FDD2A6A-A217-47AA-9EC7-5583CBB61B38}" dt="2022-11-09T15:32:10.592" v="245" actId="14100"/>
        <pc:sldMkLst>
          <pc:docMk/>
          <pc:sldMk cId="85016513" sldId="272"/>
        </pc:sldMkLst>
        <pc:spChg chg="mod">
          <ac:chgData name="jaanupandu midathana" userId="2d24649817181cf1" providerId="LiveId" clId="{0FDD2A6A-A217-47AA-9EC7-5583CBB61B38}" dt="2022-11-09T15:31:52.135" v="241" actId="20577"/>
          <ac:spMkLst>
            <pc:docMk/>
            <pc:sldMk cId="85016513" sldId="272"/>
            <ac:spMk id="2" creationId="{5F289111-5274-F450-F8E9-7973D5D24887}"/>
          </ac:spMkLst>
        </pc:spChg>
        <pc:spChg chg="del">
          <ac:chgData name="jaanupandu midathana" userId="2d24649817181cf1" providerId="LiveId" clId="{0FDD2A6A-A217-47AA-9EC7-5583CBB61B38}" dt="2022-11-09T15:31:56.128" v="242"/>
          <ac:spMkLst>
            <pc:docMk/>
            <pc:sldMk cId="85016513" sldId="272"/>
            <ac:spMk id="3" creationId="{63A28BAA-9BC0-4513-7556-96E6069EE8FF}"/>
          </ac:spMkLst>
        </pc:spChg>
        <pc:picChg chg="add mod">
          <ac:chgData name="jaanupandu midathana" userId="2d24649817181cf1" providerId="LiveId" clId="{0FDD2A6A-A217-47AA-9EC7-5583CBB61B38}" dt="2022-11-09T15:32:10.592" v="245" actId="14100"/>
          <ac:picMkLst>
            <pc:docMk/>
            <pc:sldMk cId="85016513" sldId="272"/>
            <ac:picMk id="4" creationId="{C4720C61-A2EA-7C4D-16C2-7AD6A1911F0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400FB5-F65C-427F-BC6E-94A0AE5CCBC1}" type="datetimeFigureOut">
              <a:rPr lang="en-IN" smtClean="0"/>
              <a:t>09-11-2022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3A255D7-2B49-4FCF-B20A-1374F8EA95C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456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400FB5-F65C-427F-BC6E-94A0AE5CCBC1}"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255D7-2B49-4FCF-B20A-1374F8EA95C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675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400FB5-F65C-427F-BC6E-94A0AE5CCBC1}"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255D7-2B49-4FCF-B20A-1374F8EA95C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7067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400FB5-F65C-427F-BC6E-94A0AE5CCBC1}"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255D7-2B49-4FCF-B20A-1374F8EA95C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07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400FB5-F65C-427F-BC6E-94A0AE5CCBC1}"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255D7-2B49-4FCF-B20A-1374F8EA95C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8894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400FB5-F65C-427F-BC6E-94A0AE5CCBC1}"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255D7-2B49-4FCF-B20A-1374F8EA95C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7704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400FB5-F65C-427F-BC6E-94A0AE5CCBC1}" type="datetimeFigureOut">
              <a:rPr lang="en-IN" smtClean="0"/>
              <a:t>09-11-2022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A255D7-2B49-4FCF-B20A-1374F8EA95C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054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400FB5-F65C-427F-BC6E-94A0AE5CCBC1}" type="datetimeFigureOut">
              <a:rPr lang="en-IN" smtClean="0"/>
              <a:t>09-11-2022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A255D7-2B49-4FCF-B20A-1374F8EA95C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296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00FB5-F65C-427F-BC6E-94A0AE5CCBC1}" type="datetimeFigureOut">
              <a:rPr lang="en-IN" smtClean="0"/>
              <a:t>09-11-2022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A255D7-2B49-4FCF-B20A-1374F8EA95C4}" type="slidenum">
              <a:rPr lang="en-IN" smtClean="0"/>
              <a:t>‹#›</a:t>
            </a:fld>
            <a:endParaRPr lang="en-IN"/>
          </a:p>
        </p:txBody>
      </p:sp>
    </p:spTree>
    <p:extLst>
      <p:ext uri="{BB962C8B-B14F-4D97-AF65-F5344CB8AC3E}">
        <p14:creationId xmlns:p14="http://schemas.microsoft.com/office/powerpoint/2010/main" val="442806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400FB5-F65C-427F-BC6E-94A0AE5CCBC1}"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255D7-2B49-4FCF-B20A-1374F8EA95C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554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5400FB5-F65C-427F-BC6E-94A0AE5CCBC1}" type="datetimeFigureOut">
              <a:rPr lang="en-IN" smtClean="0"/>
              <a:t>09-11-2022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3A255D7-2B49-4FCF-B20A-1374F8EA95C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5718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5400FB5-F65C-427F-BC6E-94A0AE5CCBC1}" type="datetimeFigureOut">
              <a:rPr lang="en-IN" smtClean="0"/>
              <a:t>09-11-2022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3A255D7-2B49-4FCF-B20A-1374F8EA95C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46185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9941-026E-3205-43AC-0432573463A4}"/>
              </a:ext>
            </a:extLst>
          </p:cNvPr>
          <p:cNvSpPr>
            <a:spLocks noGrp="1"/>
          </p:cNvSpPr>
          <p:nvPr>
            <p:ph type="ctrTitle"/>
          </p:nvPr>
        </p:nvSpPr>
        <p:spPr>
          <a:xfrm>
            <a:off x="1524000" y="1122363"/>
            <a:ext cx="9144000" cy="924922"/>
          </a:xfrm>
        </p:spPr>
        <p:txBody>
          <a:bodyPr>
            <a:normAutofit fontScale="90000"/>
          </a:bodyPr>
          <a:lstStyle/>
          <a:p>
            <a:r>
              <a:rPr lang="en-IN" dirty="0"/>
              <a:t>Airline reservation system</a:t>
            </a:r>
          </a:p>
        </p:txBody>
      </p:sp>
      <p:sp>
        <p:nvSpPr>
          <p:cNvPr id="3" name="Subtitle 2">
            <a:extLst>
              <a:ext uri="{FF2B5EF4-FFF2-40B4-BE49-F238E27FC236}">
                <a16:creationId xmlns:a16="http://schemas.microsoft.com/office/drawing/2014/main" id="{BBC6DB66-2938-16E6-958C-631AAE91EF6F}"/>
              </a:ext>
            </a:extLst>
          </p:cNvPr>
          <p:cNvSpPr>
            <a:spLocks noGrp="1"/>
          </p:cNvSpPr>
          <p:nvPr>
            <p:ph type="subTitle" idx="1"/>
          </p:nvPr>
        </p:nvSpPr>
        <p:spPr>
          <a:xfrm>
            <a:off x="7104807" y="3602038"/>
            <a:ext cx="3657599" cy="1730614"/>
          </a:xfrm>
        </p:spPr>
        <p:txBody>
          <a:bodyPr>
            <a:normAutofit fontScale="92500" lnSpcReduction="10000"/>
          </a:bodyPr>
          <a:lstStyle/>
          <a:p>
            <a:r>
              <a:rPr lang="en-IN" dirty="0"/>
              <a:t>   </a:t>
            </a:r>
            <a:r>
              <a:rPr lang="en-IN" dirty="0" err="1"/>
              <a:t>Jahnavi</a:t>
            </a:r>
            <a:r>
              <a:rPr lang="en-IN" dirty="0"/>
              <a:t> Midathana</a:t>
            </a:r>
          </a:p>
          <a:p>
            <a:r>
              <a:rPr lang="en-IN" dirty="0"/>
              <a:t>   Jnana Prasanna </a:t>
            </a:r>
            <a:r>
              <a:rPr lang="en-IN" dirty="0" err="1"/>
              <a:t>Gunupuru</a:t>
            </a:r>
            <a:r>
              <a:rPr lang="en-IN" dirty="0"/>
              <a:t> </a:t>
            </a:r>
          </a:p>
          <a:p>
            <a:r>
              <a:rPr lang="en-IN" dirty="0"/>
              <a:t>   Hema </a:t>
            </a:r>
            <a:r>
              <a:rPr lang="en-IN" dirty="0" err="1"/>
              <a:t>Mallisetty</a:t>
            </a:r>
            <a:r>
              <a:rPr lang="en-IN" dirty="0"/>
              <a:t> </a:t>
            </a:r>
          </a:p>
          <a:p>
            <a:r>
              <a:rPr lang="en-IN" dirty="0"/>
              <a:t>   </a:t>
            </a:r>
            <a:r>
              <a:rPr lang="en-IN" dirty="0" err="1"/>
              <a:t>Shabnum</a:t>
            </a:r>
            <a:r>
              <a:rPr lang="en-IN" dirty="0"/>
              <a:t> Khatoon</a:t>
            </a:r>
          </a:p>
          <a:p>
            <a:endParaRPr lang="en-IN" dirty="0"/>
          </a:p>
        </p:txBody>
      </p:sp>
    </p:spTree>
    <p:extLst>
      <p:ext uri="{BB962C8B-B14F-4D97-AF65-F5344CB8AC3E}">
        <p14:creationId xmlns:p14="http://schemas.microsoft.com/office/powerpoint/2010/main" val="659940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3187-21CA-E5C7-EDA1-D237BB831125}"/>
              </a:ext>
            </a:extLst>
          </p:cNvPr>
          <p:cNvSpPr>
            <a:spLocks noGrp="1"/>
          </p:cNvSpPr>
          <p:nvPr>
            <p:ph type="title"/>
          </p:nvPr>
        </p:nvSpPr>
        <p:spPr/>
        <p:txBody>
          <a:bodyPr/>
          <a:lstStyle/>
          <a:p>
            <a:r>
              <a:rPr lang="en-IN" dirty="0"/>
              <a:t>Registration class:</a:t>
            </a:r>
          </a:p>
        </p:txBody>
      </p:sp>
      <p:sp>
        <p:nvSpPr>
          <p:cNvPr id="3" name="Content Placeholder 2">
            <a:extLst>
              <a:ext uri="{FF2B5EF4-FFF2-40B4-BE49-F238E27FC236}">
                <a16:creationId xmlns:a16="http://schemas.microsoft.com/office/drawing/2014/main" id="{48971247-9FC2-3504-CE8A-E0E348971BA3}"/>
              </a:ext>
            </a:extLst>
          </p:cNvPr>
          <p:cNvSpPr>
            <a:spLocks noGrp="1"/>
          </p:cNvSpPr>
          <p:nvPr>
            <p:ph idx="1"/>
          </p:nvPr>
        </p:nvSpPr>
        <p:spPr/>
        <p:txBody>
          <a:bodyPr>
            <a:normAutofit/>
          </a:bodyPr>
          <a:lstStyle/>
          <a:p>
            <a:r>
              <a:rPr lang="en-IN" dirty="0"/>
              <a:t>In registration class, customers have to select the particular flights for registration. In this we mentioned,</a:t>
            </a:r>
          </a:p>
          <a:p>
            <a:r>
              <a:rPr lang="en-IN" dirty="0"/>
              <a:t>Flight Id</a:t>
            </a:r>
          </a:p>
          <a:p>
            <a:r>
              <a:rPr lang="en-IN" dirty="0"/>
              <a:t>Flight name</a:t>
            </a:r>
          </a:p>
          <a:p>
            <a:r>
              <a:rPr lang="en-IN" dirty="0"/>
              <a:t>Date</a:t>
            </a:r>
          </a:p>
          <a:p>
            <a:r>
              <a:rPr lang="en-IN" dirty="0"/>
              <a:t>Time</a:t>
            </a:r>
          </a:p>
          <a:p>
            <a:r>
              <a:rPr lang="en-IN" dirty="0"/>
              <a:t>No of seats</a:t>
            </a:r>
          </a:p>
          <a:p>
            <a:endParaRPr lang="en-IN" dirty="0"/>
          </a:p>
          <a:p>
            <a:endParaRPr lang="en-IN" dirty="0"/>
          </a:p>
          <a:p>
            <a:endParaRPr lang="en-IN" dirty="0"/>
          </a:p>
        </p:txBody>
      </p:sp>
    </p:spTree>
    <p:extLst>
      <p:ext uri="{BB962C8B-B14F-4D97-AF65-F5344CB8AC3E}">
        <p14:creationId xmlns:p14="http://schemas.microsoft.com/office/powerpoint/2010/main" val="2782396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5358-1A03-496B-42AE-8D11DAE58C6C}"/>
              </a:ext>
            </a:extLst>
          </p:cNvPr>
          <p:cNvSpPr>
            <a:spLocks noGrp="1"/>
          </p:cNvSpPr>
          <p:nvPr>
            <p:ph type="title"/>
          </p:nvPr>
        </p:nvSpPr>
        <p:spPr/>
        <p:txBody>
          <a:bodyPr/>
          <a:lstStyle/>
          <a:p>
            <a:r>
              <a:rPr lang="en-IN" dirty="0"/>
              <a:t>Ticket class</a:t>
            </a:r>
          </a:p>
        </p:txBody>
      </p:sp>
      <p:sp>
        <p:nvSpPr>
          <p:cNvPr id="3" name="Content Placeholder 2">
            <a:extLst>
              <a:ext uri="{FF2B5EF4-FFF2-40B4-BE49-F238E27FC236}">
                <a16:creationId xmlns:a16="http://schemas.microsoft.com/office/drawing/2014/main" id="{FD11C719-BB25-4717-6DD9-51F6B9DC8039}"/>
              </a:ext>
            </a:extLst>
          </p:cNvPr>
          <p:cNvSpPr>
            <a:spLocks noGrp="1"/>
          </p:cNvSpPr>
          <p:nvPr>
            <p:ph idx="1"/>
          </p:nvPr>
        </p:nvSpPr>
        <p:spPr/>
        <p:txBody>
          <a:bodyPr/>
          <a:lstStyle/>
          <a:p>
            <a:r>
              <a:rPr lang="en-IN" dirty="0"/>
              <a:t>In this ticket class, customers have to select the destination</a:t>
            </a:r>
          </a:p>
          <a:p>
            <a:r>
              <a:rPr lang="en-IN" dirty="0"/>
              <a:t>List of customers</a:t>
            </a:r>
          </a:p>
          <a:p>
            <a:r>
              <a:rPr lang="en-IN" dirty="0"/>
              <a:t>No of seats booked</a:t>
            </a:r>
          </a:p>
          <a:p>
            <a:r>
              <a:rPr lang="en-IN" dirty="0"/>
              <a:t>Price</a:t>
            </a:r>
          </a:p>
          <a:p>
            <a:r>
              <a:rPr lang="en-IN" dirty="0"/>
              <a:t>No of vacant seats</a:t>
            </a:r>
          </a:p>
          <a:p>
            <a:endParaRPr lang="en-IN" dirty="0"/>
          </a:p>
        </p:txBody>
      </p:sp>
    </p:spTree>
    <p:extLst>
      <p:ext uri="{BB962C8B-B14F-4D97-AF65-F5344CB8AC3E}">
        <p14:creationId xmlns:p14="http://schemas.microsoft.com/office/powerpoint/2010/main" val="1199152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53FC-548D-8A47-45A5-069A6D28B0D8}"/>
              </a:ext>
            </a:extLst>
          </p:cNvPr>
          <p:cNvSpPr>
            <a:spLocks noGrp="1"/>
          </p:cNvSpPr>
          <p:nvPr>
            <p:ph type="title"/>
          </p:nvPr>
        </p:nvSpPr>
        <p:spPr/>
        <p:txBody>
          <a:bodyPr/>
          <a:lstStyle/>
          <a:p>
            <a:r>
              <a:rPr lang="en-IN" dirty="0"/>
              <a:t>Advantages:</a:t>
            </a:r>
            <a:br>
              <a:rPr lang="en-IN" dirty="0"/>
            </a:br>
            <a:endParaRPr lang="en-IN" dirty="0"/>
          </a:p>
        </p:txBody>
      </p:sp>
      <p:sp>
        <p:nvSpPr>
          <p:cNvPr id="3" name="Content Placeholder 2">
            <a:extLst>
              <a:ext uri="{FF2B5EF4-FFF2-40B4-BE49-F238E27FC236}">
                <a16:creationId xmlns:a16="http://schemas.microsoft.com/office/drawing/2014/main" id="{A101E1DE-FF16-22A0-A9B1-F27732A2E568}"/>
              </a:ext>
            </a:extLst>
          </p:cNvPr>
          <p:cNvSpPr>
            <a:spLocks noGrp="1"/>
          </p:cNvSpPr>
          <p:nvPr>
            <p:ph idx="1"/>
          </p:nvPr>
        </p:nvSpPr>
        <p:spPr/>
        <p:txBody>
          <a:bodyPr/>
          <a:lstStyle/>
          <a:p>
            <a:r>
              <a:rPr lang="en-IN" dirty="0"/>
              <a:t>Easy to book tickets</a:t>
            </a:r>
          </a:p>
          <a:p>
            <a:r>
              <a:rPr lang="en-IN" dirty="0"/>
              <a:t>Saves the time and money</a:t>
            </a:r>
          </a:p>
          <a:p>
            <a:r>
              <a:rPr lang="en-IN" dirty="0"/>
              <a:t>Provides every information about flights</a:t>
            </a:r>
          </a:p>
          <a:p>
            <a:r>
              <a:rPr lang="en-IN" dirty="0"/>
              <a:t>Send automated tickets to the customer by mail</a:t>
            </a:r>
          </a:p>
          <a:p>
            <a:r>
              <a:rPr lang="en-IN" dirty="0"/>
              <a:t>Available for both domestic and international airline systems</a:t>
            </a:r>
          </a:p>
          <a:p>
            <a:endParaRPr lang="en-IN" dirty="0"/>
          </a:p>
        </p:txBody>
      </p:sp>
    </p:spTree>
    <p:extLst>
      <p:ext uri="{BB962C8B-B14F-4D97-AF65-F5344CB8AC3E}">
        <p14:creationId xmlns:p14="http://schemas.microsoft.com/office/powerpoint/2010/main" val="1116139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578D-93B4-3DB0-3907-C49B908372EA}"/>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A03C5031-696F-DF17-0445-257C2A61AA78}"/>
              </a:ext>
            </a:extLst>
          </p:cNvPr>
          <p:cNvSpPr>
            <a:spLocks noGrp="1"/>
          </p:cNvSpPr>
          <p:nvPr>
            <p:ph idx="1"/>
          </p:nvPr>
        </p:nvSpPr>
        <p:spPr/>
        <p:txBody>
          <a:bodyPr>
            <a:normAutofit fontScale="92500" lnSpcReduction="10000"/>
          </a:bodyPr>
          <a:lstStyle/>
          <a:p>
            <a:r>
              <a:rPr lang="en-US" dirty="0"/>
              <a:t>Airline Reservation System is one the modifications that were carried out in the Passenger Service System so that the working and availability of Service area can be broadened . This is basically an interface of Global distribution System to carry out reservations on the desired airline from any place. Airline Reservation System make the life of passengers very easy as they don’t need to stand in queues for getting their seats reserved and they can easily make reservations on any airline just from a single system. On the other hand, it also removed an extra burden from the Airline Department as most of the passengers and travel agencies use this service instead of making reservations from the counters . With the help of this system, customers can view all the different flight’s availability with different timings for a particular date and it also allows them to reserve a seat, cancel a reservation or modify it.</a:t>
            </a:r>
            <a:endParaRPr lang="en-IN" dirty="0"/>
          </a:p>
        </p:txBody>
      </p:sp>
    </p:spTree>
    <p:extLst>
      <p:ext uri="{BB962C8B-B14F-4D97-AF65-F5344CB8AC3E}">
        <p14:creationId xmlns:p14="http://schemas.microsoft.com/office/powerpoint/2010/main" val="129441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89A2-9D67-9524-D359-4B337E62FC3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969EC87-17A4-BC4E-1F8D-437ACC339DF1}"/>
              </a:ext>
            </a:extLst>
          </p:cNvPr>
          <p:cNvSpPr>
            <a:spLocks noGrp="1"/>
          </p:cNvSpPr>
          <p:nvPr>
            <p:ph idx="1"/>
          </p:nvPr>
        </p:nvSpPr>
        <p:spPr/>
        <p:txBody>
          <a:bodyPr/>
          <a:lstStyle/>
          <a:p>
            <a:r>
              <a:rPr lang="en-US" dirty="0"/>
              <a:t>It reduces the scope of manual error and conveniently maintains any modifications, cancellations in the reservations. It not only provides flight details but also but also creates a platform to book tickets, cancels or modifies ticket timings or dates and even informs about the number of people on board!</a:t>
            </a:r>
            <a:endParaRPr lang="en-IN" dirty="0"/>
          </a:p>
        </p:txBody>
      </p:sp>
    </p:spTree>
    <p:extLst>
      <p:ext uri="{BB962C8B-B14F-4D97-AF65-F5344CB8AC3E}">
        <p14:creationId xmlns:p14="http://schemas.microsoft.com/office/powerpoint/2010/main" val="2312324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BECA94-9B16-1D19-0101-FD5688AC709A}"/>
              </a:ext>
            </a:extLst>
          </p:cNvPr>
          <p:cNvPicPr>
            <a:picLocks noChangeAspect="1"/>
          </p:cNvPicPr>
          <p:nvPr/>
        </p:nvPicPr>
        <p:blipFill>
          <a:blip r:embed="rId2"/>
          <a:stretch>
            <a:fillRect/>
          </a:stretch>
        </p:blipFill>
        <p:spPr>
          <a:xfrm>
            <a:off x="3414838" y="1157161"/>
            <a:ext cx="4361607" cy="4094570"/>
          </a:xfrm>
          <a:prstGeom prst="rect">
            <a:avLst/>
          </a:prstGeom>
        </p:spPr>
      </p:pic>
    </p:spTree>
    <p:extLst>
      <p:ext uri="{BB962C8B-B14F-4D97-AF65-F5344CB8AC3E}">
        <p14:creationId xmlns:p14="http://schemas.microsoft.com/office/powerpoint/2010/main" val="75972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E081-366D-AC57-7F78-0FD132213C34}"/>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C4C418D2-A165-B18D-113D-A0E03E394710}"/>
              </a:ext>
            </a:extLst>
          </p:cNvPr>
          <p:cNvSpPr>
            <a:spLocks noGrp="1"/>
          </p:cNvSpPr>
          <p:nvPr>
            <p:ph idx="1"/>
          </p:nvPr>
        </p:nvSpPr>
        <p:spPr/>
        <p:txBody>
          <a:bodyPr/>
          <a:lstStyle/>
          <a:p>
            <a:r>
              <a:rPr lang="en-IN" dirty="0"/>
              <a:t>Abstract</a:t>
            </a:r>
          </a:p>
          <a:p>
            <a:r>
              <a:rPr lang="en-IN" dirty="0"/>
              <a:t>Objective</a:t>
            </a:r>
          </a:p>
          <a:p>
            <a:r>
              <a:rPr lang="en-IN" dirty="0"/>
              <a:t>UML diagrams</a:t>
            </a:r>
          </a:p>
          <a:p>
            <a:r>
              <a:rPr lang="en-IN" dirty="0"/>
              <a:t>Classes</a:t>
            </a:r>
          </a:p>
          <a:p>
            <a:r>
              <a:rPr lang="en-IN" dirty="0"/>
              <a:t>Advantages</a:t>
            </a:r>
          </a:p>
          <a:p>
            <a:r>
              <a:rPr lang="en-IN" dirty="0"/>
              <a:t>Future scope</a:t>
            </a:r>
          </a:p>
          <a:p>
            <a:r>
              <a:rPr lang="en-IN" dirty="0"/>
              <a:t>conclusion</a:t>
            </a:r>
          </a:p>
          <a:p>
            <a:endParaRPr lang="en-IN" dirty="0"/>
          </a:p>
          <a:p>
            <a:endParaRPr lang="en-IN" dirty="0"/>
          </a:p>
        </p:txBody>
      </p:sp>
    </p:spTree>
    <p:extLst>
      <p:ext uri="{BB962C8B-B14F-4D97-AF65-F5344CB8AC3E}">
        <p14:creationId xmlns:p14="http://schemas.microsoft.com/office/powerpoint/2010/main" val="430245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4CBF-0226-405C-37B4-3087D7256B30}"/>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BA83DF8A-D383-B237-92E5-BE6DB952A481}"/>
              </a:ext>
            </a:extLst>
          </p:cNvPr>
          <p:cNvSpPr>
            <a:spLocks noGrp="1"/>
          </p:cNvSpPr>
          <p:nvPr>
            <p:ph idx="1"/>
          </p:nvPr>
        </p:nvSpPr>
        <p:spPr/>
        <p:txBody>
          <a:bodyPr>
            <a:noAutofit/>
          </a:bodyPr>
          <a:lstStyle/>
          <a:p>
            <a:r>
              <a:rPr lang="en-US" sz="2400" dirty="0"/>
              <a:t>Airline reservation System is a computerized system used to store and retrieve information and conduct transactions related to air travel. The project is aimed at exposing the relevance and importance of Airline Reservation Systems. It is projected towards enhancing the relationship between customers and airline agencies through the use of ARSs, and thereby making it convenient for the customers to book the flights as when they require such that they can utilize this software to make reservations.</a:t>
            </a:r>
            <a:endParaRPr lang="en-IN" sz="2400" dirty="0"/>
          </a:p>
        </p:txBody>
      </p:sp>
    </p:spTree>
    <p:extLst>
      <p:ext uri="{BB962C8B-B14F-4D97-AF65-F5344CB8AC3E}">
        <p14:creationId xmlns:p14="http://schemas.microsoft.com/office/powerpoint/2010/main" val="218140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41E9-73BA-FC1A-C044-C932909A5EC5}"/>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60B6B4E-4993-3F8C-209E-BC9396758903}"/>
              </a:ext>
            </a:extLst>
          </p:cNvPr>
          <p:cNvSpPr>
            <a:spLocks noGrp="1"/>
          </p:cNvSpPr>
          <p:nvPr>
            <p:ph idx="1"/>
          </p:nvPr>
        </p:nvSpPr>
        <p:spPr/>
        <p:txBody>
          <a:bodyPr/>
          <a:lstStyle/>
          <a:p>
            <a:r>
              <a:rPr lang="en-IN" dirty="0"/>
              <a:t>The main objective of airline reservation system is to manage the details of airlines ticket, flights, customer, booking counter and venders . It manages all the information about airlines ticket, bookings ,venders, airline ticket . The project is totally built at administrative end and thus only the administrator </a:t>
            </a:r>
            <a:r>
              <a:rPr lang="en-IN"/>
              <a:t>is guaranteed </a:t>
            </a:r>
            <a:r>
              <a:rPr lang="en-IN" dirty="0"/>
              <a:t>the access . the purpose of the project is to build and application program to reduce the manual work for managing the airline tickets, flights, bookings , customer . Its tracks all the details about the customer, booking counter, venders.</a:t>
            </a:r>
          </a:p>
        </p:txBody>
      </p:sp>
    </p:spTree>
    <p:extLst>
      <p:ext uri="{BB962C8B-B14F-4D97-AF65-F5344CB8AC3E}">
        <p14:creationId xmlns:p14="http://schemas.microsoft.com/office/powerpoint/2010/main" val="310306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2F64-477A-A618-16D1-EC0EBB5011E3}"/>
              </a:ext>
            </a:extLst>
          </p:cNvPr>
          <p:cNvSpPr>
            <a:spLocks noGrp="1"/>
          </p:cNvSpPr>
          <p:nvPr>
            <p:ph type="title"/>
          </p:nvPr>
        </p:nvSpPr>
        <p:spPr/>
        <p:txBody>
          <a:bodyPr/>
          <a:lstStyle/>
          <a:p>
            <a:r>
              <a:rPr lang="en-IN" dirty="0"/>
              <a:t>Class diagram:</a:t>
            </a:r>
          </a:p>
        </p:txBody>
      </p:sp>
      <p:pic>
        <p:nvPicPr>
          <p:cNvPr id="4" name="Content Placeholder 3">
            <a:extLst>
              <a:ext uri="{FF2B5EF4-FFF2-40B4-BE49-F238E27FC236}">
                <a16:creationId xmlns:a16="http://schemas.microsoft.com/office/drawing/2014/main" id="{08B348D4-2A59-00AB-DF7A-019E98B1282C}"/>
              </a:ext>
            </a:extLst>
          </p:cNvPr>
          <p:cNvPicPr>
            <a:picLocks noGrp="1" noChangeAspect="1"/>
          </p:cNvPicPr>
          <p:nvPr>
            <p:ph idx="1"/>
          </p:nvPr>
        </p:nvPicPr>
        <p:blipFill>
          <a:blip r:embed="rId2"/>
          <a:stretch>
            <a:fillRect/>
          </a:stretch>
        </p:blipFill>
        <p:spPr>
          <a:xfrm>
            <a:off x="4094557" y="2016125"/>
            <a:ext cx="4317211" cy="3449638"/>
          </a:xfrm>
          <a:prstGeom prst="rect">
            <a:avLst/>
          </a:prstGeom>
        </p:spPr>
      </p:pic>
    </p:spTree>
    <p:extLst>
      <p:ext uri="{BB962C8B-B14F-4D97-AF65-F5344CB8AC3E}">
        <p14:creationId xmlns:p14="http://schemas.microsoft.com/office/powerpoint/2010/main" val="220949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1E80E-8DB2-2A9C-89D6-5ED429034D73}"/>
              </a:ext>
            </a:extLst>
          </p:cNvPr>
          <p:cNvSpPr>
            <a:spLocks noGrp="1"/>
          </p:cNvSpPr>
          <p:nvPr>
            <p:ph type="title"/>
          </p:nvPr>
        </p:nvSpPr>
        <p:spPr/>
        <p:txBody>
          <a:bodyPr/>
          <a:lstStyle/>
          <a:p>
            <a:r>
              <a:rPr lang="en-IN" dirty="0"/>
              <a:t>USE CASE DIAGRAM:</a:t>
            </a:r>
            <a:br>
              <a:rPr lang="en-IN" dirty="0"/>
            </a:br>
            <a:endParaRPr lang="en-IN" dirty="0"/>
          </a:p>
        </p:txBody>
      </p:sp>
      <p:pic>
        <p:nvPicPr>
          <p:cNvPr id="4" name="Content Placeholder 3">
            <a:extLst>
              <a:ext uri="{FF2B5EF4-FFF2-40B4-BE49-F238E27FC236}">
                <a16:creationId xmlns:a16="http://schemas.microsoft.com/office/drawing/2014/main" id="{EE3BC6DE-11A3-43F3-8C4E-C2BA0103A019}"/>
              </a:ext>
            </a:extLst>
          </p:cNvPr>
          <p:cNvPicPr>
            <a:picLocks noGrp="1" noChangeAspect="1"/>
          </p:cNvPicPr>
          <p:nvPr>
            <p:ph idx="1"/>
          </p:nvPr>
        </p:nvPicPr>
        <p:blipFill>
          <a:blip r:embed="rId2"/>
          <a:stretch>
            <a:fillRect/>
          </a:stretch>
        </p:blipFill>
        <p:spPr>
          <a:xfrm>
            <a:off x="3495760" y="2016125"/>
            <a:ext cx="5251730" cy="4133822"/>
          </a:xfrm>
          <a:prstGeom prst="rect">
            <a:avLst/>
          </a:prstGeom>
        </p:spPr>
      </p:pic>
    </p:spTree>
    <p:extLst>
      <p:ext uri="{BB962C8B-B14F-4D97-AF65-F5344CB8AC3E}">
        <p14:creationId xmlns:p14="http://schemas.microsoft.com/office/powerpoint/2010/main" val="489049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89111-5274-F450-F8E9-7973D5D24887}"/>
              </a:ext>
            </a:extLst>
          </p:cNvPr>
          <p:cNvSpPr>
            <a:spLocks noGrp="1"/>
          </p:cNvSpPr>
          <p:nvPr>
            <p:ph type="title"/>
          </p:nvPr>
        </p:nvSpPr>
        <p:spPr/>
        <p:txBody>
          <a:bodyPr/>
          <a:lstStyle/>
          <a:p>
            <a:r>
              <a:rPr lang="en-IN" dirty="0"/>
              <a:t>Sequence diagram</a:t>
            </a:r>
          </a:p>
        </p:txBody>
      </p:sp>
      <p:pic>
        <p:nvPicPr>
          <p:cNvPr id="4" name="Content Placeholder 3">
            <a:extLst>
              <a:ext uri="{FF2B5EF4-FFF2-40B4-BE49-F238E27FC236}">
                <a16:creationId xmlns:a16="http://schemas.microsoft.com/office/drawing/2014/main" id="{C4720C61-A2EA-7C4D-16C2-7AD6A1911F07}"/>
              </a:ext>
            </a:extLst>
          </p:cNvPr>
          <p:cNvPicPr>
            <a:picLocks noGrp="1" noChangeAspect="1"/>
          </p:cNvPicPr>
          <p:nvPr>
            <p:ph idx="1"/>
          </p:nvPr>
        </p:nvPicPr>
        <p:blipFill>
          <a:blip r:embed="rId2"/>
          <a:stretch>
            <a:fillRect/>
          </a:stretch>
        </p:blipFill>
        <p:spPr>
          <a:xfrm>
            <a:off x="2848396" y="1853754"/>
            <a:ext cx="4519527" cy="4199727"/>
          </a:xfrm>
          <a:prstGeom prst="rect">
            <a:avLst/>
          </a:prstGeom>
        </p:spPr>
      </p:pic>
    </p:spTree>
    <p:extLst>
      <p:ext uri="{BB962C8B-B14F-4D97-AF65-F5344CB8AC3E}">
        <p14:creationId xmlns:p14="http://schemas.microsoft.com/office/powerpoint/2010/main" val="85016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EC4E-E922-765D-C8FD-CF9F523F8F4E}"/>
              </a:ext>
            </a:extLst>
          </p:cNvPr>
          <p:cNvSpPr>
            <a:spLocks noGrp="1"/>
          </p:cNvSpPr>
          <p:nvPr>
            <p:ph type="title"/>
          </p:nvPr>
        </p:nvSpPr>
        <p:spPr/>
        <p:txBody>
          <a:bodyPr/>
          <a:lstStyle/>
          <a:p>
            <a:r>
              <a:rPr lang="en-IN" dirty="0"/>
              <a:t>Classes:</a:t>
            </a:r>
          </a:p>
        </p:txBody>
      </p:sp>
      <p:sp>
        <p:nvSpPr>
          <p:cNvPr id="3" name="Content Placeholder 2">
            <a:extLst>
              <a:ext uri="{FF2B5EF4-FFF2-40B4-BE49-F238E27FC236}">
                <a16:creationId xmlns:a16="http://schemas.microsoft.com/office/drawing/2014/main" id="{48762EA5-14A1-C7E3-4FAE-5A9F4EBDFF74}"/>
              </a:ext>
            </a:extLst>
          </p:cNvPr>
          <p:cNvSpPr>
            <a:spLocks noGrp="1"/>
          </p:cNvSpPr>
          <p:nvPr>
            <p:ph idx="1"/>
          </p:nvPr>
        </p:nvSpPr>
        <p:spPr/>
        <p:txBody>
          <a:bodyPr/>
          <a:lstStyle/>
          <a:p>
            <a:r>
              <a:rPr lang="en-IN" sz="2800" dirty="0"/>
              <a:t>Management class</a:t>
            </a:r>
          </a:p>
          <a:p>
            <a:r>
              <a:rPr lang="en-IN" sz="2800" dirty="0"/>
              <a:t>Details class</a:t>
            </a:r>
          </a:p>
          <a:p>
            <a:r>
              <a:rPr lang="en-IN" sz="2800" dirty="0"/>
              <a:t>Registration class</a:t>
            </a:r>
          </a:p>
          <a:p>
            <a:r>
              <a:rPr lang="en-IN" sz="2800" dirty="0"/>
              <a:t>Ticket class</a:t>
            </a:r>
          </a:p>
          <a:p>
            <a:pPr marL="0" indent="0">
              <a:buNone/>
            </a:pPr>
            <a:endParaRPr lang="en-IN" dirty="0"/>
          </a:p>
        </p:txBody>
      </p:sp>
    </p:spTree>
    <p:extLst>
      <p:ext uri="{BB962C8B-B14F-4D97-AF65-F5344CB8AC3E}">
        <p14:creationId xmlns:p14="http://schemas.microsoft.com/office/powerpoint/2010/main" val="208445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C8A66-8DC5-3208-1E63-F12C310F3751}"/>
              </a:ext>
            </a:extLst>
          </p:cNvPr>
          <p:cNvSpPr>
            <a:spLocks noGrp="1"/>
          </p:cNvSpPr>
          <p:nvPr>
            <p:ph type="title"/>
          </p:nvPr>
        </p:nvSpPr>
        <p:spPr/>
        <p:txBody>
          <a:bodyPr/>
          <a:lstStyle/>
          <a:p>
            <a:r>
              <a:rPr lang="en-IN" dirty="0"/>
              <a:t>Details class:</a:t>
            </a:r>
          </a:p>
        </p:txBody>
      </p:sp>
      <p:sp>
        <p:nvSpPr>
          <p:cNvPr id="3" name="Content Placeholder 2">
            <a:extLst>
              <a:ext uri="{FF2B5EF4-FFF2-40B4-BE49-F238E27FC236}">
                <a16:creationId xmlns:a16="http://schemas.microsoft.com/office/drawing/2014/main" id="{C2CDDC84-E349-E4BE-A228-B0A852BDF7CB}"/>
              </a:ext>
            </a:extLst>
          </p:cNvPr>
          <p:cNvSpPr>
            <a:spLocks noGrp="1"/>
          </p:cNvSpPr>
          <p:nvPr>
            <p:ph idx="1"/>
          </p:nvPr>
        </p:nvSpPr>
        <p:spPr/>
        <p:txBody>
          <a:bodyPr/>
          <a:lstStyle/>
          <a:p>
            <a:r>
              <a:rPr lang="en-IN" dirty="0"/>
              <a:t>In details class, the customers have to give the details such as ,</a:t>
            </a:r>
          </a:p>
          <a:p>
            <a:r>
              <a:rPr lang="en-IN" dirty="0"/>
              <a:t>Name</a:t>
            </a:r>
          </a:p>
          <a:p>
            <a:r>
              <a:rPr lang="en-IN" dirty="0"/>
              <a:t>Age</a:t>
            </a:r>
          </a:p>
          <a:p>
            <a:r>
              <a:rPr lang="en-IN" dirty="0"/>
              <a:t>Customer Id</a:t>
            </a:r>
          </a:p>
          <a:p>
            <a:r>
              <a:rPr lang="en-IN" dirty="0"/>
              <a:t>Gender</a:t>
            </a:r>
          </a:p>
          <a:p>
            <a:r>
              <a:rPr lang="en-IN" dirty="0"/>
              <a:t>Address</a:t>
            </a:r>
          </a:p>
          <a:p>
            <a:r>
              <a:rPr lang="en-IN" dirty="0"/>
              <a:t>Phone Number</a:t>
            </a:r>
          </a:p>
          <a:p>
            <a:endParaRPr lang="en-IN" dirty="0"/>
          </a:p>
        </p:txBody>
      </p:sp>
    </p:spTree>
    <p:extLst>
      <p:ext uri="{BB962C8B-B14F-4D97-AF65-F5344CB8AC3E}">
        <p14:creationId xmlns:p14="http://schemas.microsoft.com/office/powerpoint/2010/main" val="12476090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890</TotalTime>
  <Words>564</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Gill Sans MT</vt:lpstr>
      <vt:lpstr>Gallery</vt:lpstr>
      <vt:lpstr>Airline reservation system</vt:lpstr>
      <vt:lpstr>Contents:</vt:lpstr>
      <vt:lpstr>Abstract</vt:lpstr>
      <vt:lpstr>Objective:</vt:lpstr>
      <vt:lpstr>Class diagram:</vt:lpstr>
      <vt:lpstr>USE CASE DIAGRAM: </vt:lpstr>
      <vt:lpstr>Sequence diagram</vt:lpstr>
      <vt:lpstr>Classes:</vt:lpstr>
      <vt:lpstr>Details class:</vt:lpstr>
      <vt:lpstr>Registration class:</vt:lpstr>
      <vt:lpstr>Ticket class</vt:lpstr>
      <vt:lpstr>Advantages: </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reservation system</dc:title>
  <dc:creator>jaanupandu midathana</dc:creator>
  <cp:lastModifiedBy>jaanupandu midathana</cp:lastModifiedBy>
  <cp:revision>1</cp:revision>
  <dcterms:created xsi:type="dcterms:W3CDTF">2022-11-08T17:23:46Z</dcterms:created>
  <dcterms:modified xsi:type="dcterms:W3CDTF">2022-11-09T15:33:01Z</dcterms:modified>
</cp:coreProperties>
</file>