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9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21.xml.rels" ContentType="application/vnd.openxmlformats-package.relationships+xml"/>
  <Override PartName="/ppt/theme/theme9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20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20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20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20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0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0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20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0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1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1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21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21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1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21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21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21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21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2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2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22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22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22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22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22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3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3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23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23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23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23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23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23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3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192.xml.rels" ContentType="application/vnd.openxmlformats-package.relationships+xml"/>
  <Override PartName="/ppt/slideLayouts/_rels/slideLayout193.xml.rels" ContentType="application/vnd.openxmlformats-package.relationships+xml"/>
  <Override PartName="/ppt/slideLayouts/_rels/slideLayout194.xml.rels" ContentType="application/vnd.openxmlformats-package.relationships+xml"/>
  <Override PartName="/ppt/slideLayouts/_rels/slideLayout195.xml.rels" ContentType="application/vnd.openxmlformats-package.relationships+xml"/>
  <Override PartName="/ppt/slideLayouts/_rels/slideLayout196.xml.rels" ContentType="application/vnd.openxmlformats-package.relationships+xml"/>
  <Override PartName="/ppt/slideLayouts/_rels/slideLayout197.xml.rels" ContentType="application/vnd.openxmlformats-package.relationships+xml"/>
  <Override PartName="/ppt/slideLayouts/_rels/slideLayout198.xml.rels" ContentType="application/vnd.openxmlformats-package.relationships+xml"/>
  <Override PartName="/ppt/slideLayouts/_rels/slideLayout199.xml.rels" ContentType="application/vnd.openxmlformats-package.relationships+xml"/>
  <Override PartName="/ppt/slideLayouts/_rels/slideLayout209.xml.rels" ContentType="application/vnd.openxmlformats-package.relationships+xml"/>
  <Override PartName="/ppt/slideLayouts/_rels/slideLayout219.xml.rels" ContentType="application/vnd.openxmlformats-package.relationships+xml"/>
  <Override PartName="/ppt/slideLayouts/_rels/slideLayout229.xml.rels" ContentType="application/vnd.openxmlformats-package.relationships+xml"/>
  <Override PartName="/ppt/slideLayouts/_rels/slideLayout239.xml.rels" ContentType="application/vnd.openxmlformats-package.relationships+xml"/>
  <Override PartName="/ppt/slideLayouts/_rels/slideLayout240.xml.rels" ContentType="application/vnd.openxmlformats-package.relationships+xml"/>
  <Override PartName="/ppt/slideLayouts/_rels/slideLayout241.xml.rels" ContentType="application/vnd.openxmlformats-package.relationships+xml"/>
  <Override PartName="/ppt/slideLayouts/_rels/slideLayout242.xml.rels" ContentType="application/vnd.openxmlformats-package.relationships+xml"/>
  <Override PartName="/ppt/slideLayouts/_rels/slideLayout243.xml.rels" ContentType="application/vnd.openxmlformats-package.relationships+xml"/>
  <Override PartName="/ppt/slideLayouts/_rels/slideLayout244.xml.rels" ContentType="application/vnd.openxmlformats-package.relationships+xml"/>
  <Override PartName="/ppt/slideLayouts/_rels/slideLayout245.xml.rels" ContentType="application/vnd.openxmlformats-package.relationships+xml"/>
  <Override PartName="/ppt/slideLayouts/_rels/slideLayout246.xml.rels" ContentType="application/vnd.openxmlformats-package.relationships+xml"/>
  <Override PartName="/ppt/slideLayouts/_rels/slideLayout247.xml.rels" ContentType="application/vnd.openxmlformats-package.relationships+xml"/>
  <Override PartName="/ppt/slideLayouts/_rels/slideLayout248.xml.rels" ContentType="application/vnd.openxmlformats-package.relationships+xml"/>
  <Override PartName="/ppt/slideLayouts/_rels/slideLayout249.xml.rels" ContentType="application/vnd.openxmlformats-package.relationships+xml"/>
  <Override PartName="/ppt/slideLayouts/_rels/slideLayout250.xml.rels" ContentType="application/vnd.openxmlformats-package.relationships+xml"/>
  <Override PartName="/ppt/slideLayouts/_rels/slideLayout251.xml.rels" ContentType="application/vnd.openxmlformats-package.relationships+xml"/>
  <Override PartName="/ppt/slideLayouts/_rels/slideLayout252.xml.rels" ContentType="application/vnd.openxmlformats-package.relationships+xml"/>
  <Override PartName="/ppt/slideLayouts/slideLayout14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  <p:sldMasterId id="2147483869" r:id="rId19"/>
    <p:sldMasterId id="2147483882" r:id="rId20"/>
    <p:sldMasterId id="2147483895" r:id="rId21"/>
    <p:sldMasterId id="2147483908" r:id="rId22"/>
  </p:sld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" Target="slides/slide1.xml"/><Relationship Id="rId24" Type="http://schemas.openxmlformats.org/officeDocument/2006/relationships/slide" Target="slides/slide2.xml"/><Relationship Id="rId25" Type="http://schemas.openxmlformats.org/officeDocument/2006/relationships/slide" Target="slides/slide3.xml"/><Relationship Id="rId26" Type="http://schemas.openxmlformats.org/officeDocument/2006/relationships/slide" Target="slides/slide4.xml"/><Relationship Id="rId27" Type="http://schemas.openxmlformats.org/officeDocument/2006/relationships/slide" Target="slides/slide5.xml"/><Relationship Id="rId28" Type="http://schemas.openxmlformats.org/officeDocument/2006/relationships/slide" Target="slides/slide6.xml"/><Relationship Id="rId29" Type="http://schemas.openxmlformats.org/officeDocument/2006/relationships/slide" Target="slides/slide7.xml"/><Relationship Id="rId30" Type="http://schemas.openxmlformats.org/officeDocument/2006/relationships/slide" Target="slides/slide8.xml"/><Relationship Id="rId31" Type="http://schemas.openxmlformats.org/officeDocument/2006/relationships/slide" Target="slides/slide9.xml"/><Relationship Id="rId32" Type="http://schemas.openxmlformats.org/officeDocument/2006/relationships/slide" Target="slides/slide10.xml"/><Relationship Id="rId3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087520" y="471816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subTitle"/>
          </p:nvPr>
        </p:nvSpPr>
        <p:spPr>
          <a:xfrm>
            <a:off x="2499120" y="2772360"/>
            <a:ext cx="7199640" cy="834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05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09" name="PlaceHolder 4"/>
          <p:cNvSpPr>
            <a:spLocks noGrp="1"/>
          </p:cNvSpPr>
          <p:nvPr>
            <p:ph type="body"/>
          </p:nvPr>
        </p:nvSpPr>
        <p:spPr>
          <a:xfrm>
            <a:off x="745056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13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 type="body"/>
          </p:nvPr>
        </p:nvSpPr>
        <p:spPr>
          <a:xfrm>
            <a:off x="5087520" y="471816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21" name="PlaceHolder 5"/>
          <p:cNvSpPr>
            <a:spLocks noGrp="1"/>
          </p:cNvSpPr>
          <p:nvPr>
            <p:ph type="body"/>
          </p:nvPr>
        </p:nvSpPr>
        <p:spPr>
          <a:xfrm>
            <a:off x="745056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24" name="PlaceHolder 3"/>
          <p:cNvSpPr>
            <a:spLocks noGrp="1"/>
          </p:cNvSpPr>
          <p:nvPr>
            <p:ph type="body"/>
          </p:nvPr>
        </p:nvSpPr>
        <p:spPr>
          <a:xfrm>
            <a:off x="664668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25" name="PlaceHolder 4"/>
          <p:cNvSpPr>
            <a:spLocks noGrp="1"/>
          </p:cNvSpPr>
          <p:nvPr>
            <p:ph type="body"/>
          </p:nvPr>
        </p:nvSpPr>
        <p:spPr>
          <a:xfrm>
            <a:off x="820620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26" name="PlaceHolder 5"/>
          <p:cNvSpPr>
            <a:spLocks noGrp="1"/>
          </p:cNvSpPr>
          <p:nvPr>
            <p:ph type="body"/>
          </p:nvPr>
        </p:nvSpPr>
        <p:spPr>
          <a:xfrm>
            <a:off x="508752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27" name="PlaceHolder 6"/>
          <p:cNvSpPr>
            <a:spLocks noGrp="1"/>
          </p:cNvSpPr>
          <p:nvPr>
            <p:ph type="body"/>
          </p:nvPr>
        </p:nvSpPr>
        <p:spPr>
          <a:xfrm>
            <a:off x="664668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28" name="PlaceHolder 7"/>
          <p:cNvSpPr>
            <a:spLocks noGrp="1"/>
          </p:cNvSpPr>
          <p:nvPr>
            <p:ph type="body"/>
          </p:nvPr>
        </p:nvSpPr>
        <p:spPr>
          <a:xfrm>
            <a:off x="820620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745056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53" name="PlaceHolder 2"/>
          <p:cNvSpPr>
            <a:spLocks noGrp="1"/>
          </p:cNvSpPr>
          <p:nvPr>
            <p:ph type="subTitle"/>
          </p:nvPr>
        </p:nvSpPr>
        <p:spPr>
          <a:xfrm>
            <a:off x="5087520" y="4256280"/>
            <a:ext cx="4611240" cy="911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4611240" cy="25596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58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subTitle"/>
          </p:nvPr>
        </p:nvSpPr>
        <p:spPr>
          <a:xfrm>
            <a:off x="2499120" y="2772360"/>
            <a:ext cx="7199640" cy="834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62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64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67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68" name="PlaceHolder 4"/>
          <p:cNvSpPr>
            <a:spLocks noGrp="1"/>
          </p:cNvSpPr>
          <p:nvPr>
            <p:ph type="body"/>
          </p:nvPr>
        </p:nvSpPr>
        <p:spPr>
          <a:xfrm>
            <a:off x="745056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71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72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body"/>
          </p:nvPr>
        </p:nvSpPr>
        <p:spPr>
          <a:xfrm>
            <a:off x="5087520" y="471816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77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78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79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80" name="PlaceHolder 5"/>
          <p:cNvSpPr>
            <a:spLocks noGrp="1"/>
          </p:cNvSpPr>
          <p:nvPr>
            <p:ph type="body"/>
          </p:nvPr>
        </p:nvSpPr>
        <p:spPr>
          <a:xfrm>
            <a:off x="745056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64668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820620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8752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body"/>
          </p:nvPr>
        </p:nvSpPr>
        <p:spPr>
          <a:xfrm>
            <a:off x="664668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body"/>
          </p:nvPr>
        </p:nvSpPr>
        <p:spPr>
          <a:xfrm>
            <a:off x="820620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 type="body"/>
          </p:nvPr>
        </p:nvSpPr>
        <p:spPr>
          <a:xfrm>
            <a:off x="664668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84" name="PlaceHolder 4"/>
          <p:cNvSpPr>
            <a:spLocks noGrp="1"/>
          </p:cNvSpPr>
          <p:nvPr>
            <p:ph type="body"/>
          </p:nvPr>
        </p:nvSpPr>
        <p:spPr>
          <a:xfrm>
            <a:off x="820620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85" name="PlaceHolder 5"/>
          <p:cNvSpPr>
            <a:spLocks noGrp="1"/>
          </p:cNvSpPr>
          <p:nvPr>
            <p:ph type="body"/>
          </p:nvPr>
        </p:nvSpPr>
        <p:spPr>
          <a:xfrm>
            <a:off x="508752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86" name="PlaceHolder 6"/>
          <p:cNvSpPr>
            <a:spLocks noGrp="1"/>
          </p:cNvSpPr>
          <p:nvPr>
            <p:ph type="body"/>
          </p:nvPr>
        </p:nvSpPr>
        <p:spPr>
          <a:xfrm>
            <a:off x="664668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87" name="PlaceHolder 7"/>
          <p:cNvSpPr>
            <a:spLocks noGrp="1"/>
          </p:cNvSpPr>
          <p:nvPr>
            <p:ph type="body"/>
          </p:nvPr>
        </p:nvSpPr>
        <p:spPr>
          <a:xfrm>
            <a:off x="820620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611" name="PlaceHolder 2"/>
          <p:cNvSpPr>
            <a:spLocks noGrp="1"/>
          </p:cNvSpPr>
          <p:nvPr>
            <p:ph type="subTitle"/>
          </p:nvPr>
        </p:nvSpPr>
        <p:spPr>
          <a:xfrm>
            <a:off x="5087520" y="4256280"/>
            <a:ext cx="4611240" cy="911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613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4611240" cy="25596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615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616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subTitle"/>
          </p:nvPr>
        </p:nvSpPr>
        <p:spPr>
          <a:xfrm>
            <a:off x="2499120" y="2772360"/>
            <a:ext cx="7199640" cy="834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620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621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622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624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625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626" name="PlaceHolder 4"/>
          <p:cNvSpPr>
            <a:spLocks noGrp="1"/>
          </p:cNvSpPr>
          <p:nvPr>
            <p:ph type="body"/>
          </p:nvPr>
        </p:nvSpPr>
        <p:spPr>
          <a:xfrm>
            <a:off x="745056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629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630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632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 type="body"/>
          </p:nvPr>
        </p:nvSpPr>
        <p:spPr>
          <a:xfrm>
            <a:off x="5087520" y="471816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637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638" name="PlaceHolder 5"/>
          <p:cNvSpPr>
            <a:spLocks noGrp="1"/>
          </p:cNvSpPr>
          <p:nvPr>
            <p:ph type="body"/>
          </p:nvPr>
        </p:nvSpPr>
        <p:spPr>
          <a:xfrm>
            <a:off x="745056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640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641" name="PlaceHolder 3"/>
          <p:cNvSpPr>
            <a:spLocks noGrp="1"/>
          </p:cNvSpPr>
          <p:nvPr>
            <p:ph type="body"/>
          </p:nvPr>
        </p:nvSpPr>
        <p:spPr>
          <a:xfrm>
            <a:off x="664668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642" name="PlaceHolder 4"/>
          <p:cNvSpPr>
            <a:spLocks noGrp="1"/>
          </p:cNvSpPr>
          <p:nvPr>
            <p:ph type="body"/>
          </p:nvPr>
        </p:nvSpPr>
        <p:spPr>
          <a:xfrm>
            <a:off x="820620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643" name="PlaceHolder 5"/>
          <p:cNvSpPr>
            <a:spLocks noGrp="1"/>
          </p:cNvSpPr>
          <p:nvPr>
            <p:ph type="body"/>
          </p:nvPr>
        </p:nvSpPr>
        <p:spPr>
          <a:xfrm>
            <a:off x="508752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644" name="PlaceHolder 6"/>
          <p:cNvSpPr>
            <a:spLocks noGrp="1"/>
          </p:cNvSpPr>
          <p:nvPr>
            <p:ph type="body"/>
          </p:nvPr>
        </p:nvSpPr>
        <p:spPr>
          <a:xfrm>
            <a:off x="664668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645" name="PlaceHolder 7"/>
          <p:cNvSpPr>
            <a:spLocks noGrp="1"/>
          </p:cNvSpPr>
          <p:nvPr>
            <p:ph type="body"/>
          </p:nvPr>
        </p:nvSpPr>
        <p:spPr>
          <a:xfrm>
            <a:off x="820620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672" name="PlaceHolder 2"/>
          <p:cNvSpPr>
            <a:spLocks noGrp="1"/>
          </p:cNvSpPr>
          <p:nvPr>
            <p:ph type="subTitle"/>
          </p:nvPr>
        </p:nvSpPr>
        <p:spPr>
          <a:xfrm>
            <a:off x="5087520" y="4256280"/>
            <a:ext cx="4611240" cy="911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674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4611240" cy="25596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676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677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subTitle"/>
          </p:nvPr>
        </p:nvSpPr>
        <p:spPr>
          <a:xfrm>
            <a:off x="2499120" y="2772360"/>
            <a:ext cx="7199640" cy="834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681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682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683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5087520" y="4256280"/>
            <a:ext cx="4611240" cy="911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685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686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687" name="PlaceHolder 4"/>
          <p:cNvSpPr>
            <a:spLocks noGrp="1"/>
          </p:cNvSpPr>
          <p:nvPr>
            <p:ph type="body"/>
          </p:nvPr>
        </p:nvSpPr>
        <p:spPr>
          <a:xfrm>
            <a:off x="745056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690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691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693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694" name="PlaceHolder 3"/>
          <p:cNvSpPr>
            <a:spLocks noGrp="1"/>
          </p:cNvSpPr>
          <p:nvPr>
            <p:ph type="body"/>
          </p:nvPr>
        </p:nvSpPr>
        <p:spPr>
          <a:xfrm>
            <a:off x="5087520" y="471816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696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697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698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699" name="PlaceHolder 5"/>
          <p:cNvSpPr>
            <a:spLocks noGrp="1"/>
          </p:cNvSpPr>
          <p:nvPr>
            <p:ph type="body"/>
          </p:nvPr>
        </p:nvSpPr>
        <p:spPr>
          <a:xfrm>
            <a:off x="745056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701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702" name="PlaceHolder 3"/>
          <p:cNvSpPr>
            <a:spLocks noGrp="1"/>
          </p:cNvSpPr>
          <p:nvPr>
            <p:ph type="body"/>
          </p:nvPr>
        </p:nvSpPr>
        <p:spPr>
          <a:xfrm>
            <a:off x="664668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703" name="PlaceHolder 4"/>
          <p:cNvSpPr>
            <a:spLocks noGrp="1"/>
          </p:cNvSpPr>
          <p:nvPr>
            <p:ph type="body"/>
          </p:nvPr>
        </p:nvSpPr>
        <p:spPr>
          <a:xfrm>
            <a:off x="820620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704" name="PlaceHolder 5"/>
          <p:cNvSpPr>
            <a:spLocks noGrp="1"/>
          </p:cNvSpPr>
          <p:nvPr>
            <p:ph type="body"/>
          </p:nvPr>
        </p:nvSpPr>
        <p:spPr>
          <a:xfrm>
            <a:off x="508752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705" name="PlaceHolder 6"/>
          <p:cNvSpPr>
            <a:spLocks noGrp="1"/>
          </p:cNvSpPr>
          <p:nvPr>
            <p:ph type="body"/>
          </p:nvPr>
        </p:nvSpPr>
        <p:spPr>
          <a:xfrm>
            <a:off x="664668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706" name="PlaceHolder 7"/>
          <p:cNvSpPr>
            <a:spLocks noGrp="1"/>
          </p:cNvSpPr>
          <p:nvPr>
            <p:ph type="body"/>
          </p:nvPr>
        </p:nvSpPr>
        <p:spPr>
          <a:xfrm>
            <a:off x="820620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732" name="PlaceHolder 2"/>
          <p:cNvSpPr>
            <a:spLocks noGrp="1"/>
          </p:cNvSpPr>
          <p:nvPr>
            <p:ph type="subTitle"/>
          </p:nvPr>
        </p:nvSpPr>
        <p:spPr>
          <a:xfrm>
            <a:off x="5087520" y="4256280"/>
            <a:ext cx="4611240" cy="911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734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4611240" cy="25596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736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737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4611240" cy="25596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subTitle"/>
          </p:nvPr>
        </p:nvSpPr>
        <p:spPr>
          <a:xfrm>
            <a:off x="2499120" y="2772360"/>
            <a:ext cx="7199640" cy="834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742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743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745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746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747" name="PlaceHolder 4"/>
          <p:cNvSpPr>
            <a:spLocks noGrp="1"/>
          </p:cNvSpPr>
          <p:nvPr>
            <p:ph type="body"/>
          </p:nvPr>
        </p:nvSpPr>
        <p:spPr>
          <a:xfrm>
            <a:off x="745056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749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750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751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753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754" name="PlaceHolder 3"/>
          <p:cNvSpPr>
            <a:spLocks noGrp="1"/>
          </p:cNvSpPr>
          <p:nvPr>
            <p:ph type="body"/>
          </p:nvPr>
        </p:nvSpPr>
        <p:spPr>
          <a:xfrm>
            <a:off x="5087520" y="471816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756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757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758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759" name="PlaceHolder 5"/>
          <p:cNvSpPr>
            <a:spLocks noGrp="1"/>
          </p:cNvSpPr>
          <p:nvPr>
            <p:ph type="body"/>
          </p:nvPr>
        </p:nvSpPr>
        <p:spPr>
          <a:xfrm>
            <a:off x="745056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761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762" name="PlaceHolder 3"/>
          <p:cNvSpPr>
            <a:spLocks noGrp="1"/>
          </p:cNvSpPr>
          <p:nvPr>
            <p:ph type="body"/>
          </p:nvPr>
        </p:nvSpPr>
        <p:spPr>
          <a:xfrm>
            <a:off x="664668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763" name="PlaceHolder 4"/>
          <p:cNvSpPr>
            <a:spLocks noGrp="1"/>
          </p:cNvSpPr>
          <p:nvPr>
            <p:ph type="body"/>
          </p:nvPr>
        </p:nvSpPr>
        <p:spPr>
          <a:xfrm>
            <a:off x="820620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764" name="PlaceHolder 5"/>
          <p:cNvSpPr>
            <a:spLocks noGrp="1"/>
          </p:cNvSpPr>
          <p:nvPr>
            <p:ph type="body"/>
          </p:nvPr>
        </p:nvSpPr>
        <p:spPr>
          <a:xfrm>
            <a:off x="508752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765" name="PlaceHolder 6"/>
          <p:cNvSpPr>
            <a:spLocks noGrp="1"/>
          </p:cNvSpPr>
          <p:nvPr>
            <p:ph type="body"/>
          </p:nvPr>
        </p:nvSpPr>
        <p:spPr>
          <a:xfrm>
            <a:off x="664668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766" name="PlaceHolder 7"/>
          <p:cNvSpPr>
            <a:spLocks noGrp="1"/>
          </p:cNvSpPr>
          <p:nvPr>
            <p:ph type="body"/>
          </p:nvPr>
        </p:nvSpPr>
        <p:spPr>
          <a:xfrm>
            <a:off x="820620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791" name="PlaceHolder 2"/>
          <p:cNvSpPr>
            <a:spLocks noGrp="1"/>
          </p:cNvSpPr>
          <p:nvPr>
            <p:ph type="subTitle"/>
          </p:nvPr>
        </p:nvSpPr>
        <p:spPr>
          <a:xfrm>
            <a:off x="5087520" y="4256280"/>
            <a:ext cx="4611240" cy="911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793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4611240" cy="25596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795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796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subTitle"/>
          </p:nvPr>
        </p:nvSpPr>
        <p:spPr>
          <a:xfrm>
            <a:off x="2499120" y="2772360"/>
            <a:ext cx="7199640" cy="834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800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801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802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804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805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806" name="PlaceHolder 4"/>
          <p:cNvSpPr>
            <a:spLocks noGrp="1"/>
          </p:cNvSpPr>
          <p:nvPr>
            <p:ph type="body"/>
          </p:nvPr>
        </p:nvSpPr>
        <p:spPr>
          <a:xfrm>
            <a:off x="745056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808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809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810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812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813" name="PlaceHolder 3"/>
          <p:cNvSpPr>
            <a:spLocks noGrp="1"/>
          </p:cNvSpPr>
          <p:nvPr>
            <p:ph type="body"/>
          </p:nvPr>
        </p:nvSpPr>
        <p:spPr>
          <a:xfrm>
            <a:off x="5087520" y="471816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815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816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817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818" name="PlaceHolder 5"/>
          <p:cNvSpPr>
            <a:spLocks noGrp="1"/>
          </p:cNvSpPr>
          <p:nvPr>
            <p:ph type="body"/>
          </p:nvPr>
        </p:nvSpPr>
        <p:spPr>
          <a:xfrm>
            <a:off x="745056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820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821" name="PlaceHolder 3"/>
          <p:cNvSpPr>
            <a:spLocks noGrp="1"/>
          </p:cNvSpPr>
          <p:nvPr>
            <p:ph type="body"/>
          </p:nvPr>
        </p:nvSpPr>
        <p:spPr>
          <a:xfrm>
            <a:off x="664668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822" name="PlaceHolder 4"/>
          <p:cNvSpPr>
            <a:spLocks noGrp="1"/>
          </p:cNvSpPr>
          <p:nvPr>
            <p:ph type="body"/>
          </p:nvPr>
        </p:nvSpPr>
        <p:spPr>
          <a:xfrm>
            <a:off x="820620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823" name="PlaceHolder 5"/>
          <p:cNvSpPr>
            <a:spLocks noGrp="1"/>
          </p:cNvSpPr>
          <p:nvPr>
            <p:ph type="body"/>
          </p:nvPr>
        </p:nvSpPr>
        <p:spPr>
          <a:xfrm>
            <a:off x="508752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824" name="PlaceHolder 6"/>
          <p:cNvSpPr>
            <a:spLocks noGrp="1"/>
          </p:cNvSpPr>
          <p:nvPr>
            <p:ph type="body"/>
          </p:nvPr>
        </p:nvSpPr>
        <p:spPr>
          <a:xfrm>
            <a:off x="664668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825" name="PlaceHolder 7"/>
          <p:cNvSpPr>
            <a:spLocks noGrp="1"/>
          </p:cNvSpPr>
          <p:nvPr>
            <p:ph type="body"/>
          </p:nvPr>
        </p:nvSpPr>
        <p:spPr>
          <a:xfrm>
            <a:off x="820620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847" name="PlaceHolder 2"/>
          <p:cNvSpPr>
            <a:spLocks noGrp="1"/>
          </p:cNvSpPr>
          <p:nvPr>
            <p:ph type="subTitle"/>
          </p:nvPr>
        </p:nvSpPr>
        <p:spPr>
          <a:xfrm>
            <a:off x="5087520" y="4256280"/>
            <a:ext cx="4611240" cy="911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849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4611240" cy="25596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851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852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PlaceHolder 1"/>
          <p:cNvSpPr>
            <a:spLocks noGrp="1"/>
          </p:cNvSpPr>
          <p:nvPr>
            <p:ph type="subTitle"/>
          </p:nvPr>
        </p:nvSpPr>
        <p:spPr>
          <a:xfrm>
            <a:off x="2499120" y="2772360"/>
            <a:ext cx="7199640" cy="834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856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857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858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860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861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862" name="PlaceHolder 4"/>
          <p:cNvSpPr>
            <a:spLocks noGrp="1"/>
          </p:cNvSpPr>
          <p:nvPr>
            <p:ph type="body"/>
          </p:nvPr>
        </p:nvSpPr>
        <p:spPr>
          <a:xfrm>
            <a:off x="745056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864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865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866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868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869" name="PlaceHolder 3"/>
          <p:cNvSpPr>
            <a:spLocks noGrp="1"/>
          </p:cNvSpPr>
          <p:nvPr>
            <p:ph type="body"/>
          </p:nvPr>
        </p:nvSpPr>
        <p:spPr>
          <a:xfrm>
            <a:off x="5087520" y="471816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871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872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873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874" name="PlaceHolder 5"/>
          <p:cNvSpPr>
            <a:spLocks noGrp="1"/>
          </p:cNvSpPr>
          <p:nvPr>
            <p:ph type="body"/>
          </p:nvPr>
        </p:nvSpPr>
        <p:spPr>
          <a:xfrm>
            <a:off x="745056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2499120" y="2772360"/>
            <a:ext cx="7199640" cy="834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876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877" name="PlaceHolder 3"/>
          <p:cNvSpPr>
            <a:spLocks noGrp="1"/>
          </p:cNvSpPr>
          <p:nvPr>
            <p:ph type="body"/>
          </p:nvPr>
        </p:nvSpPr>
        <p:spPr>
          <a:xfrm>
            <a:off x="664668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878" name="PlaceHolder 4"/>
          <p:cNvSpPr>
            <a:spLocks noGrp="1"/>
          </p:cNvSpPr>
          <p:nvPr>
            <p:ph type="body"/>
          </p:nvPr>
        </p:nvSpPr>
        <p:spPr>
          <a:xfrm>
            <a:off x="820620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879" name="PlaceHolder 5"/>
          <p:cNvSpPr>
            <a:spLocks noGrp="1"/>
          </p:cNvSpPr>
          <p:nvPr>
            <p:ph type="body"/>
          </p:nvPr>
        </p:nvSpPr>
        <p:spPr>
          <a:xfrm>
            <a:off x="508752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880" name="PlaceHolder 6"/>
          <p:cNvSpPr>
            <a:spLocks noGrp="1"/>
          </p:cNvSpPr>
          <p:nvPr>
            <p:ph type="body"/>
          </p:nvPr>
        </p:nvSpPr>
        <p:spPr>
          <a:xfrm>
            <a:off x="664668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881" name="PlaceHolder 7"/>
          <p:cNvSpPr>
            <a:spLocks noGrp="1"/>
          </p:cNvSpPr>
          <p:nvPr>
            <p:ph type="body"/>
          </p:nvPr>
        </p:nvSpPr>
        <p:spPr>
          <a:xfrm>
            <a:off x="820620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26" name="PlaceHolder 2"/>
          <p:cNvSpPr>
            <a:spLocks noGrp="1"/>
          </p:cNvSpPr>
          <p:nvPr>
            <p:ph type="subTitle"/>
          </p:nvPr>
        </p:nvSpPr>
        <p:spPr>
          <a:xfrm>
            <a:off x="5087520" y="4256280"/>
            <a:ext cx="4611240" cy="911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28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4611240" cy="25596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30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31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PlaceHolder 1"/>
          <p:cNvSpPr>
            <a:spLocks noGrp="1"/>
          </p:cNvSpPr>
          <p:nvPr>
            <p:ph type="subTitle"/>
          </p:nvPr>
        </p:nvSpPr>
        <p:spPr>
          <a:xfrm>
            <a:off x="2499120" y="2772360"/>
            <a:ext cx="7199640" cy="834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35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36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37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39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41" name="PlaceHolder 4"/>
          <p:cNvSpPr>
            <a:spLocks noGrp="1"/>
          </p:cNvSpPr>
          <p:nvPr>
            <p:ph type="body"/>
          </p:nvPr>
        </p:nvSpPr>
        <p:spPr>
          <a:xfrm>
            <a:off x="745056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43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44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45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47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48" name="PlaceHolder 3"/>
          <p:cNvSpPr>
            <a:spLocks noGrp="1"/>
          </p:cNvSpPr>
          <p:nvPr>
            <p:ph type="body"/>
          </p:nvPr>
        </p:nvSpPr>
        <p:spPr>
          <a:xfrm>
            <a:off x="5087520" y="471816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50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51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52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53" name="PlaceHolder 5"/>
          <p:cNvSpPr>
            <a:spLocks noGrp="1"/>
          </p:cNvSpPr>
          <p:nvPr>
            <p:ph type="body"/>
          </p:nvPr>
        </p:nvSpPr>
        <p:spPr>
          <a:xfrm>
            <a:off x="745056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55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56" name="PlaceHolder 3"/>
          <p:cNvSpPr>
            <a:spLocks noGrp="1"/>
          </p:cNvSpPr>
          <p:nvPr>
            <p:ph type="body"/>
          </p:nvPr>
        </p:nvSpPr>
        <p:spPr>
          <a:xfrm>
            <a:off x="664668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57" name="PlaceHolder 4"/>
          <p:cNvSpPr>
            <a:spLocks noGrp="1"/>
          </p:cNvSpPr>
          <p:nvPr>
            <p:ph type="body"/>
          </p:nvPr>
        </p:nvSpPr>
        <p:spPr>
          <a:xfrm>
            <a:off x="820620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58" name="PlaceHolder 5"/>
          <p:cNvSpPr>
            <a:spLocks noGrp="1"/>
          </p:cNvSpPr>
          <p:nvPr>
            <p:ph type="body"/>
          </p:nvPr>
        </p:nvSpPr>
        <p:spPr>
          <a:xfrm>
            <a:off x="508752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59" name="PlaceHolder 6"/>
          <p:cNvSpPr>
            <a:spLocks noGrp="1"/>
          </p:cNvSpPr>
          <p:nvPr>
            <p:ph type="body"/>
          </p:nvPr>
        </p:nvSpPr>
        <p:spPr>
          <a:xfrm>
            <a:off x="664668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60" name="PlaceHolder 7"/>
          <p:cNvSpPr>
            <a:spLocks noGrp="1"/>
          </p:cNvSpPr>
          <p:nvPr>
            <p:ph type="body"/>
          </p:nvPr>
        </p:nvSpPr>
        <p:spPr>
          <a:xfrm>
            <a:off x="820620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94" name="PlaceHolder 2"/>
          <p:cNvSpPr>
            <a:spLocks noGrp="1"/>
          </p:cNvSpPr>
          <p:nvPr>
            <p:ph type="subTitle"/>
          </p:nvPr>
        </p:nvSpPr>
        <p:spPr>
          <a:xfrm>
            <a:off x="5087520" y="4256280"/>
            <a:ext cx="4611240" cy="911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96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4611240" cy="25596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98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99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1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PlaceHolder 1"/>
          <p:cNvSpPr>
            <a:spLocks noGrp="1"/>
          </p:cNvSpPr>
          <p:nvPr>
            <p:ph type="subTitle"/>
          </p:nvPr>
        </p:nvSpPr>
        <p:spPr>
          <a:xfrm>
            <a:off x="2499120" y="2772360"/>
            <a:ext cx="7199640" cy="834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03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04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05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5087520" y="4256280"/>
            <a:ext cx="4611240" cy="911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745056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2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07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08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09" name="PlaceHolder 4"/>
          <p:cNvSpPr>
            <a:spLocks noGrp="1"/>
          </p:cNvSpPr>
          <p:nvPr>
            <p:ph type="body"/>
          </p:nvPr>
        </p:nvSpPr>
        <p:spPr>
          <a:xfrm>
            <a:off x="745056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2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11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12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13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2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15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16" name="PlaceHolder 3"/>
          <p:cNvSpPr>
            <a:spLocks noGrp="1"/>
          </p:cNvSpPr>
          <p:nvPr>
            <p:ph type="body"/>
          </p:nvPr>
        </p:nvSpPr>
        <p:spPr>
          <a:xfrm>
            <a:off x="5087520" y="471816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2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18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19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20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21" name="PlaceHolder 5"/>
          <p:cNvSpPr>
            <a:spLocks noGrp="1"/>
          </p:cNvSpPr>
          <p:nvPr>
            <p:ph type="body"/>
          </p:nvPr>
        </p:nvSpPr>
        <p:spPr>
          <a:xfrm>
            <a:off x="745056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2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23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24" name="PlaceHolder 3"/>
          <p:cNvSpPr>
            <a:spLocks noGrp="1"/>
          </p:cNvSpPr>
          <p:nvPr>
            <p:ph type="body"/>
          </p:nvPr>
        </p:nvSpPr>
        <p:spPr>
          <a:xfrm>
            <a:off x="664668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25" name="PlaceHolder 4"/>
          <p:cNvSpPr>
            <a:spLocks noGrp="1"/>
          </p:cNvSpPr>
          <p:nvPr>
            <p:ph type="body"/>
          </p:nvPr>
        </p:nvSpPr>
        <p:spPr>
          <a:xfrm>
            <a:off x="820620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26" name="PlaceHolder 5"/>
          <p:cNvSpPr>
            <a:spLocks noGrp="1"/>
          </p:cNvSpPr>
          <p:nvPr>
            <p:ph type="body"/>
          </p:nvPr>
        </p:nvSpPr>
        <p:spPr>
          <a:xfrm>
            <a:off x="508752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27" name="PlaceHolder 6"/>
          <p:cNvSpPr>
            <a:spLocks noGrp="1"/>
          </p:cNvSpPr>
          <p:nvPr>
            <p:ph type="body"/>
          </p:nvPr>
        </p:nvSpPr>
        <p:spPr>
          <a:xfrm>
            <a:off x="664668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28" name="PlaceHolder 7"/>
          <p:cNvSpPr>
            <a:spLocks noGrp="1"/>
          </p:cNvSpPr>
          <p:nvPr>
            <p:ph type="body"/>
          </p:nvPr>
        </p:nvSpPr>
        <p:spPr>
          <a:xfrm>
            <a:off x="820620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2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65" name="PlaceHolder 2"/>
          <p:cNvSpPr>
            <a:spLocks noGrp="1"/>
          </p:cNvSpPr>
          <p:nvPr>
            <p:ph type="subTitle"/>
          </p:nvPr>
        </p:nvSpPr>
        <p:spPr>
          <a:xfrm>
            <a:off x="5087520" y="4256280"/>
            <a:ext cx="4611240" cy="911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67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4611240" cy="25596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2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69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70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2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2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PlaceHolder 1"/>
          <p:cNvSpPr>
            <a:spLocks noGrp="1"/>
          </p:cNvSpPr>
          <p:nvPr>
            <p:ph type="subTitle"/>
          </p:nvPr>
        </p:nvSpPr>
        <p:spPr>
          <a:xfrm>
            <a:off x="2499120" y="2772360"/>
            <a:ext cx="7199640" cy="834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74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75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76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2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78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79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80" name="PlaceHolder 4"/>
          <p:cNvSpPr>
            <a:spLocks noGrp="1"/>
          </p:cNvSpPr>
          <p:nvPr>
            <p:ph type="body"/>
          </p:nvPr>
        </p:nvSpPr>
        <p:spPr>
          <a:xfrm>
            <a:off x="745056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2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82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83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84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2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86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87" name="PlaceHolder 3"/>
          <p:cNvSpPr>
            <a:spLocks noGrp="1"/>
          </p:cNvSpPr>
          <p:nvPr>
            <p:ph type="body"/>
          </p:nvPr>
        </p:nvSpPr>
        <p:spPr>
          <a:xfrm>
            <a:off x="5087520" y="471816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2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89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90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91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92" name="PlaceHolder 5"/>
          <p:cNvSpPr>
            <a:spLocks noGrp="1"/>
          </p:cNvSpPr>
          <p:nvPr>
            <p:ph type="body"/>
          </p:nvPr>
        </p:nvSpPr>
        <p:spPr>
          <a:xfrm>
            <a:off x="745056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2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94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95" name="PlaceHolder 3"/>
          <p:cNvSpPr>
            <a:spLocks noGrp="1"/>
          </p:cNvSpPr>
          <p:nvPr>
            <p:ph type="body"/>
          </p:nvPr>
        </p:nvSpPr>
        <p:spPr>
          <a:xfrm>
            <a:off x="664668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96" name="PlaceHolder 4"/>
          <p:cNvSpPr>
            <a:spLocks noGrp="1"/>
          </p:cNvSpPr>
          <p:nvPr>
            <p:ph type="body"/>
          </p:nvPr>
        </p:nvSpPr>
        <p:spPr>
          <a:xfrm>
            <a:off x="820620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97" name="PlaceHolder 5"/>
          <p:cNvSpPr>
            <a:spLocks noGrp="1"/>
          </p:cNvSpPr>
          <p:nvPr>
            <p:ph type="body"/>
          </p:nvPr>
        </p:nvSpPr>
        <p:spPr>
          <a:xfrm>
            <a:off x="508752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98" name="PlaceHolder 6"/>
          <p:cNvSpPr>
            <a:spLocks noGrp="1"/>
          </p:cNvSpPr>
          <p:nvPr>
            <p:ph type="body"/>
          </p:nvPr>
        </p:nvSpPr>
        <p:spPr>
          <a:xfrm>
            <a:off x="664668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99" name="PlaceHolder 7"/>
          <p:cNvSpPr>
            <a:spLocks noGrp="1"/>
          </p:cNvSpPr>
          <p:nvPr>
            <p:ph type="body"/>
          </p:nvPr>
        </p:nvSpPr>
        <p:spPr>
          <a:xfrm>
            <a:off x="820620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2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124" name="PlaceHolder 2"/>
          <p:cNvSpPr>
            <a:spLocks noGrp="1"/>
          </p:cNvSpPr>
          <p:nvPr>
            <p:ph type="subTitle"/>
          </p:nvPr>
        </p:nvSpPr>
        <p:spPr>
          <a:xfrm>
            <a:off x="5087520" y="4256280"/>
            <a:ext cx="4611240" cy="911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126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4611240" cy="25596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087520" y="471816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2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128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129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2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2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PlaceHolder 1"/>
          <p:cNvSpPr>
            <a:spLocks noGrp="1"/>
          </p:cNvSpPr>
          <p:nvPr>
            <p:ph type="subTitle"/>
          </p:nvPr>
        </p:nvSpPr>
        <p:spPr>
          <a:xfrm>
            <a:off x="2499120" y="2772360"/>
            <a:ext cx="7199640" cy="834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133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134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135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2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137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138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139" name="PlaceHolder 4"/>
          <p:cNvSpPr>
            <a:spLocks noGrp="1"/>
          </p:cNvSpPr>
          <p:nvPr>
            <p:ph type="body"/>
          </p:nvPr>
        </p:nvSpPr>
        <p:spPr>
          <a:xfrm>
            <a:off x="745056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2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141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142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143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2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145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146" name="PlaceHolder 3"/>
          <p:cNvSpPr>
            <a:spLocks noGrp="1"/>
          </p:cNvSpPr>
          <p:nvPr>
            <p:ph type="body"/>
          </p:nvPr>
        </p:nvSpPr>
        <p:spPr>
          <a:xfrm>
            <a:off x="5087520" y="471816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2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148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149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150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151" name="PlaceHolder 5"/>
          <p:cNvSpPr>
            <a:spLocks noGrp="1"/>
          </p:cNvSpPr>
          <p:nvPr>
            <p:ph type="body"/>
          </p:nvPr>
        </p:nvSpPr>
        <p:spPr>
          <a:xfrm>
            <a:off x="745056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2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153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154" name="PlaceHolder 3"/>
          <p:cNvSpPr>
            <a:spLocks noGrp="1"/>
          </p:cNvSpPr>
          <p:nvPr>
            <p:ph type="body"/>
          </p:nvPr>
        </p:nvSpPr>
        <p:spPr>
          <a:xfrm>
            <a:off x="664668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155" name="PlaceHolder 4"/>
          <p:cNvSpPr>
            <a:spLocks noGrp="1"/>
          </p:cNvSpPr>
          <p:nvPr>
            <p:ph type="body"/>
          </p:nvPr>
        </p:nvSpPr>
        <p:spPr>
          <a:xfrm>
            <a:off x="820620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156" name="PlaceHolder 5"/>
          <p:cNvSpPr>
            <a:spLocks noGrp="1"/>
          </p:cNvSpPr>
          <p:nvPr>
            <p:ph type="body"/>
          </p:nvPr>
        </p:nvSpPr>
        <p:spPr>
          <a:xfrm>
            <a:off x="508752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157" name="PlaceHolder 6"/>
          <p:cNvSpPr>
            <a:spLocks noGrp="1"/>
          </p:cNvSpPr>
          <p:nvPr>
            <p:ph type="body"/>
          </p:nvPr>
        </p:nvSpPr>
        <p:spPr>
          <a:xfrm>
            <a:off x="664668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158" name="PlaceHolder 7"/>
          <p:cNvSpPr>
            <a:spLocks noGrp="1"/>
          </p:cNvSpPr>
          <p:nvPr>
            <p:ph type="body"/>
          </p:nvPr>
        </p:nvSpPr>
        <p:spPr>
          <a:xfrm>
            <a:off x="820620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2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745056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2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189" name="PlaceHolder 2"/>
          <p:cNvSpPr>
            <a:spLocks noGrp="1"/>
          </p:cNvSpPr>
          <p:nvPr>
            <p:ph type="subTitle"/>
          </p:nvPr>
        </p:nvSpPr>
        <p:spPr>
          <a:xfrm>
            <a:off x="5087520" y="4256280"/>
            <a:ext cx="4611240" cy="911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191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4611240" cy="25596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2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193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194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2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2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PlaceHolder 1"/>
          <p:cNvSpPr>
            <a:spLocks noGrp="1"/>
          </p:cNvSpPr>
          <p:nvPr>
            <p:ph type="subTitle"/>
          </p:nvPr>
        </p:nvSpPr>
        <p:spPr>
          <a:xfrm>
            <a:off x="2499120" y="2772360"/>
            <a:ext cx="7199640" cy="834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198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199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00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2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02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03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04" name="PlaceHolder 4"/>
          <p:cNvSpPr>
            <a:spLocks noGrp="1"/>
          </p:cNvSpPr>
          <p:nvPr>
            <p:ph type="body"/>
          </p:nvPr>
        </p:nvSpPr>
        <p:spPr>
          <a:xfrm>
            <a:off x="745056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2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06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07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08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2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10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11" name="PlaceHolder 3"/>
          <p:cNvSpPr>
            <a:spLocks noGrp="1"/>
          </p:cNvSpPr>
          <p:nvPr>
            <p:ph type="body"/>
          </p:nvPr>
        </p:nvSpPr>
        <p:spPr>
          <a:xfrm>
            <a:off x="5087520" y="471816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2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13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14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15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16" name="PlaceHolder 5"/>
          <p:cNvSpPr>
            <a:spLocks noGrp="1"/>
          </p:cNvSpPr>
          <p:nvPr>
            <p:ph type="body"/>
          </p:nvPr>
        </p:nvSpPr>
        <p:spPr>
          <a:xfrm>
            <a:off x="745056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64668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820620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08752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664668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820620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2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18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19" name="PlaceHolder 3"/>
          <p:cNvSpPr>
            <a:spLocks noGrp="1"/>
          </p:cNvSpPr>
          <p:nvPr>
            <p:ph type="body"/>
          </p:nvPr>
        </p:nvSpPr>
        <p:spPr>
          <a:xfrm>
            <a:off x="664668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20" name="PlaceHolder 4"/>
          <p:cNvSpPr>
            <a:spLocks noGrp="1"/>
          </p:cNvSpPr>
          <p:nvPr>
            <p:ph type="body"/>
          </p:nvPr>
        </p:nvSpPr>
        <p:spPr>
          <a:xfrm>
            <a:off x="820620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21" name="PlaceHolder 5"/>
          <p:cNvSpPr>
            <a:spLocks noGrp="1"/>
          </p:cNvSpPr>
          <p:nvPr>
            <p:ph type="body"/>
          </p:nvPr>
        </p:nvSpPr>
        <p:spPr>
          <a:xfrm>
            <a:off x="508752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22" name="PlaceHolder 6"/>
          <p:cNvSpPr>
            <a:spLocks noGrp="1"/>
          </p:cNvSpPr>
          <p:nvPr>
            <p:ph type="body"/>
          </p:nvPr>
        </p:nvSpPr>
        <p:spPr>
          <a:xfrm>
            <a:off x="664668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23" name="PlaceHolder 7"/>
          <p:cNvSpPr>
            <a:spLocks noGrp="1"/>
          </p:cNvSpPr>
          <p:nvPr>
            <p:ph type="body"/>
          </p:nvPr>
        </p:nvSpPr>
        <p:spPr>
          <a:xfrm>
            <a:off x="820620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2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63" name="PlaceHolder 2"/>
          <p:cNvSpPr>
            <a:spLocks noGrp="1"/>
          </p:cNvSpPr>
          <p:nvPr>
            <p:ph type="subTitle"/>
          </p:nvPr>
        </p:nvSpPr>
        <p:spPr>
          <a:xfrm>
            <a:off x="5087520" y="4256280"/>
            <a:ext cx="4611240" cy="911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65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4611240" cy="25596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2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67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68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2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2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PlaceHolder 1"/>
          <p:cNvSpPr>
            <a:spLocks noGrp="1"/>
          </p:cNvSpPr>
          <p:nvPr>
            <p:ph type="subTitle"/>
          </p:nvPr>
        </p:nvSpPr>
        <p:spPr>
          <a:xfrm>
            <a:off x="2499120" y="2772360"/>
            <a:ext cx="7199640" cy="834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72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73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74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2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76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77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78" name="PlaceHolder 4"/>
          <p:cNvSpPr>
            <a:spLocks noGrp="1"/>
          </p:cNvSpPr>
          <p:nvPr>
            <p:ph type="body"/>
          </p:nvPr>
        </p:nvSpPr>
        <p:spPr>
          <a:xfrm>
            <a:off x="745056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2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80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81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82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84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85" name="PlaceHolder 3"/>
          <p:cNvSpPr>
            <a:spLocks noGrp="1"/>
          </p:cNvSpPr>
          <p:nvPr>
            <p:ph type="body"/>
          </p:nvPr>
        </p:nvSpPr>
        <p:spPr>
          <a:xfrm>
            <a:off x="5087520" y="471816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2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87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88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89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90" name="PlaceHolder 5"/>
          <p:cNvSpPr>
            <a:spLocks noGrp="1"/>
          </p:cNvSpPr>
          <p:nvPr>
            <p:ph type="body"/>
          </p:nvPr>
        </p:nvSpPr>
        <p:spPr>
          <a:xfrm>
            <a:off x="745056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2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92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93" name="PlaceHolder 3"/>
          <p:cNvSpPr>
            <a:spLocks noGrp="1"/>
          </p:cNvSpPr>
          <p:nvPr>
            <p:ph type="body"/>
          </p:nvPr>
        </p:nvSpPr>
        <p:spPr>
          <a:xfrm>
            <a:off x="664668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94" name="PlaceHolder 4"/>
          <p:cNvSpPr>
            <a:spLocks noGrp="1"/>
          </p:cNvSpPr>
          <p:nvPr>
            <p:ph type="body"/>
          </p:nvPr>
        </p:nvSpPr>
        <p:spPr>
          <a:xfrm>
            <a:off x="820620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95" name="PlaceHolder 5"/>
          <p:cNvSpPr>
            <a:spLocks noGrp="1"/>
          </p:cNvSpPr>
          <p:nvPr>
            <p:ph type="body"/>
          </p:nvPr>
        </p:nvSpPr>
        <p:spPr>
          <a:xfrm>
            <a:off x="508752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96" name="PlaceHolder 6"/>
          <p:cNvSpPr>
            <a:spLocks noGrp="1"/>
          </p:cNvSpPr>
          <p:nvPr>
            <p:ph type="body"/>
          </p:nvPr>
        </p:nvSpPr>
        <p:spPr>
          <a:xfrm>
            <a:off x="664668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97" name="PlaceHolder 7"/>
          <p:cNvSpPr>
            <a:spLocks noGrp="1"/>
          </p:cNvSpPr>
          <p:nvPr>
            <p:ph type="body"/>
          </p:nvPr>
        </p:nvSpPr>
        <p:spPr>
          <a:xfrm>
            <a:off x="820620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5087520" y="4256280"/>
            <a:ext cx="4611240" cy="911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4611240" cy="25596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4611240" cy="25596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2499120" y="2772360"/>
            <a:ext cx="7199640" cy="834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745056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5087520" y="471816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745056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64668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820620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508752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 type="body"/>
          </p:nvPr>
        </p:nvSpPr>
        <p:spPr>
          <a:xfrm>
            <a:off x="664668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74" name="PlaceHolder 7"/>
          <p:cNvSpPr>
            <a:spLocks noGrp="1"/>
          </p:cNvSpPr>
          <p:nvPr>
            <p:ph type="body"/>
          </p:nvPr>
        </p:nvSpPr>
        <p:spPr>
          <a:xfrm>
            <a:off x="820620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5087520" y="4256280"/>
            <a:ext cx="4611240" cy="911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4611240" cy="25596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2499120" y="2772360"/>
            <a:ext cx="7199640" cy="834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745056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5087520" y="471816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745056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64668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820620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508752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 type="body"/>
          </p:nvPr>
        </p:nvSpPr>
        <p:spPr>
          <a:xfrm>
            <a:off x="664668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 type="body"/>
          </p:nvPr>
        </p:nvSpPr>
        <p:spPr>
          <a:xfrm>
            <a:off x="820620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subTitle"/>
          </p:nvPr>
        </p:nvSpPr>
        <p:spPr>
          <a:xfrm>
            <a:off x="5087520" y="4256280"/>
            <a:ext cx="4611240" cy="911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4611240" cy="25596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ubTitle"/>
          </p:nvPr>
        </p:nvSpPr>
        <p:spPr>
          <a:xfrm>
            <a:off x="2499120" y="2772360"/>
            <a:ext cx="7199640" cy="834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745056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5087520" y="471816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 type="body"/>
          </p:nvPr>
        </p:nvSpPr>
        <p:spPr>
          <a:xfrm>
            <a:off x="745056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2499120" y="2772360"/>
            <a:ext cx="7199640" cy="834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664668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820620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90" name="PlaceHolder 5"/>
          <p:cNvSpPr>
            <a:spLocks noGrp="1"/>
          </p:cNvSpPr>
          <p:nvPr>
            <p:ph type="body"/>
          </p:nvPr>
        </p:nvSpPr>
        <p:spPr>
          <a:xfrm>
            <a:off x="508752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91" name="PlaceHolder 6"/>
          <p:cNvSpPr>
            <a:spLocks noGrp="1"/>
          </p:cNvSpPr>
          <p:nvPr>
            <p:ph type="body"/>
          </p:nvPr>
        </p:nvSpPr>
        <p:spPr>
          <a:xfrm>
            <a:off x="664668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92" name="PlaceHolder 7"/>
          <p:cNvSpPr>
            <a:spLocks noGrp="1"/>
          </p:cNvSpPr>
          <p:nvPr>
            <p:ph type="body"/>
          </p:nvPr>
        </p:nvSpPr>
        <p:spPr>
          <a:xfrm>
            <a:off x="820620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subTitle"/>
          </p:nvPr>
        </p:nvSpPr>
        <p:spPr>
          <a:xfrm>
            <a:off x="5087520" y="4256280"/>
            <a:ext cx="4611240" cy="911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4611240" cy="25596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ubTitle"/>
          </p:nvPr>
        </p:nvSpPr>
        <p:spPr>
          <a:xfrm>
            <a:off x="2499120" y="2772360"/>
            <a:ext cx="7199640" cy="834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 type="body"/>
          </p:nvPr>
        </p:nvSpPr>
        <p:spPr>
          <a:xfrm>
            <a:off x="745056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5087520" y="471816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344" name="PlaceHolder 5"/>
          <p:cNvSpPr>
            <a:spLocks noGrp="1"/>
          </p:cNvSpPr>
          <p:nvPr>
            <p:ph type="body"/>
          </p:nvPr>
        </p:nvSpPr>
        <p:spPr>
          <a:xfrm>
            <a:off x="745056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664668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body"/>
          </p:nvPr>
        </p:nvSpPr>
        <p:spPr>
          <a:xfrm>
            <a:off x="820620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349" name="PlaceHolder 5"/>
          <p:cNvSpPr>
            <a:spLocks noGrp="1"/>
          </p:cNvSpPr>
          <p:nvPr>
            <p:ph type="body"/>
          </p:nvPr>
        </p:nvSpPr>
        <p:spPr>
          <a:xfrm>
            <a:off x="508752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350" name="PlaceHolder 6"/>
          <p:cNvSpPr>
            <a:spLocks noGrp="1"/>
          </p:cNvSpPr>
          <p:nvPr>
            <p:ph type="body"/>
          </p:nvPr>
        </p:nvSpPr>
        <p:spPr>
          <a:xfrm>
            <a:off x="664668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351" name="PlaceHolder 7"/>
          <p:cNvSpPr>
            <a:spLocks noGrp="1"/>
          </p:cNvSpPr>
          <p:nvPr>
            <p:ph type="body"/>
          </p:nvPr>
        </p:nvSpPr>
        <p:spPr>
          <a:xfrm>
            <a:off x="820620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subTitle"/>
          </p:nvPr>
        </p:nvSpPr>
        <p:spPr>
          <a:xfrm>
            <a:off x="5087520" y="4256280"/>
            <a:ext cx="4611240" cy="911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4611240" cy="25596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ubTitle"/>
          </p:nvPr>
        </p:nvSpPr>
        <p:spPr>
          <a:xfrm>
            <a:off x="2499120" y="2772360"/>
            <a:ext cx="7199640" cy="834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45056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 type="body"/>
          </p:nvPr>
        </p:nvSpPr>
        <p:spPr>
          <a:xfrm>
            <a:off x="745056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5087520" y="471816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403" name="PlaceHolder 5"/>
          <p:cNvSpPr>
            <a:spLocks noGrp="1"/>
          </p:cNvSpPr>
          <p:nvPr>
            <p:ph type="body"/>
          </p:nvPr>
        </p:nvSpPr>
        <p:spPr>
          <a:xfrm>
            <a:off x="745056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664668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 type="body"/>
          </p:nvPr>
        </p:nvSpPr>
        <p:spPr>
          <a:xfrm>
            <a:off x="820620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408" name="PlaceHolder 5"/>
          <p:cNvSpPr>
            <a:spLocks noGrp="1"/>
          </p:cNvSpPr>
          <p:nvPr>
            <p:ph type="body"/>
          </p:nvPr>
        </p:nvSpPr>
        <p:spPr>
          <a:xfrm>
            <a:off x="508752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409" name="PlaceHolder 6"/>
          <p:cNvSpPr>
            <a:spLocks noGrp="1"/>
          </p:cNvSpPr>
          <p:nvPr>
            <p:ph type="body"/>
          </p:nvPr>
        </p:nvSpPr>
        <p:spPr>
          <a:xfrm>
            <a:off x="664668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410" name="PlaceHolder 7"/>
          <p:cNvSpPr>
            <a:spLocks noGrp="1"/>
          </p:cNvSpPr>
          <p:nvPr>
            <p:ph type="body"/>
          </p:nvPr>
        </p:nvSpPr>
        <p:spPr>
          <a:xfrm>
            <a:off x="820620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subTitle"/>
          </p:nvPr>
        </p:nvSpPr>
        <p:spPr>
          <a:xfrm>
            <a:off x="5087520" y="4256280"/>
            <a:ext cx="4611240" cy="911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4611240" cy="25596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subTitle"/>
          </p:nvPr>
        </p:nvSpPr>
        <p:spPr>
          <a:xfrm>
            <a:off x="2499120" y="2772360"/>
            <a:ext cx="7199640" cy="834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445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25596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449" name="PlaceHolder 4"/>
          <p:cNvSpPr>
            <a:spLocks noGrp="1"/>
          </p:cNvSpPr>
          <p:nvPr>
            <p:ph type="body"/>
          </p:nvPr>
        </p:nvSpPr>
        <p:spPr>
          <a:xfrm>
            <a:off x="745056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453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body"/>
          </p:nvPr>
        </p:nvSpPr>
        <p:spPr>
          <a:xfrm>
            <a:off x="5087520" y="4718160"/>
            <a:ext cx="4611240" cy="12204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body"/>
          </p:nvPr>
        </p:nvSpPr>
        <p:spPr>
          <a:xfrm>
            <a:off x="7450560" y="458424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460" name="PlaceHolder 4"/>
          <p:cNvSpPr>
            <a:spLocks noGrp="1"/>
          </p:cNvSpPr>
          <p:nvPr>
            <p:ph type="body"/>
          </p:nvPr>
        </p:nvSpPr>
        <p:spPr>
          <a:xfrm>
            <a:off x="508752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461" name="PlaceHolder 5"/>
          <p:cNvSpPr>
            <a:spLocks noGrp="1"/>
          </p:cNvSpPr>
          <p:nvPr>
            <p:ph type="body"/>
          </p:nvPr>
        </p:nvSpPr>
        <p:spPr>
          <a:xfrm>
            <a:off x="7450560" y="4718160"/>
            <a:ext cx="2250000" cy="122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 type="body"/>
          </p:nvPr>
        </p:nvSpPr>
        <p:spPr>
          <a:xfrm>
            <a:off x="664668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465" name="PlaceHolder 4"/>
          <p:cNvSpPr>
            <a:spLocks noGrp="1"/>
          </p:cNvSpPr>
          <p:nvPr>
            <p:ph type="body"/>
          </p:nvPr>
        </p:nvSpPr>
        <p:spPr>
          <a:xfrm>
            <a:off x="8206200" y="458424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466" name="PlaceHolder 5"/>
          <p:cNvSpPr>
            <a:spLocks noGrp="1"/>
          </p:cNvSpPr>
          <p:nvPr>
            <p:ph type="body"/>
          </p:nvPr>
        </p:nvSpPr>
        <p:spPr>
          <a:xfrm>
            <a:off x="508752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467" name="PlaceHolder 6"/>
          <p:cNvSpPr>
            <a:spLocks noGrp="1"/>
          </p:cNvSpPr>
          <p:nvPr>
            <p:ph type="body"/>
          </p:nvPr>
        </p:nvSpPr>
        <p:spPr>
          <a:xfrm>
            <a:off x="664668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468" name="PlaceHolder 7"/>
          <p:cNvSpPr>
            <a:spLocks noGrp="1"/>
          </p:cNvSpPr>
          <p:nvPr>
            <p:ph type="body"/>
          </p:nvPr>
        </p:nvSpPr>
        <p:spPr>
          <a:xfrm>
            <a:off x="8206200" y="4718160"/>
            <a:ext cx="1484640" cy="122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 type="subTitle"/>
          </p:nvPr>
        </p:nvSpPr>
        <p:spPr>
          <a:xfrm>
            <a:off x="5087520" y="4256280"/>
            <a:ext cx="4611240" cy="911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5087520" y="4584240"/>
            <a:ext cx="4611240" cy="25596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37.xml"/><Relationship Id="rId8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2.xml"/><Relationship Id="rId13" Type="http://schemas.openxmlformats.org/officeDocument/2006/relationships/slideLayout" Target="../slideLayouts/slideLayout143.xml"/><Relationship Id="rId14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49.xml"/><Relationship Id="rId8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3.xml"/><Relationship Id="rId12" Type="http://schemas.openxmlformats.org/officeDocument/2006/relationships/slideLayout" Target="../slideLayouts/slideLayout154.xml"/><Relationship Id="rId13" Type="http://schemas.openxmlformats.org/officeDocument/2006/relationships/slideLayout" Target="../slideLayouts/slideLayout155.xml"/><Relationship Id="rId14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1.xml"/><Relationship Id="rId8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64.xml"/><Relationship Id="rId11" Type="http://schemas.openxmlformats.org/officeDocument/2006/relationships/slideLayout" Target="../slideLayouts/slideLayout165.xml"/><Relationship Id="rId12" Type="http://schemas.openxmlformats.org/officeDocument/2006/relationships/slideLayout" Target="../slideLayouts/slideLayout166.xml"/><Relationship Id="rId13" Type="http://schemas.openxmlformats.org/officeDocument/2006/relationships/slideLayout" Target="../slideLayouts/slideLayout167.xml"/><Relationship Id="rId14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170.xml"/><Relationship Id="rId5" Type="http://schemas.openxmlformats.org/officeDocument/2006/relationships/slideLayout" Target="../slideLayouts/slideLayout171.xml"/><Relationship Id="rId6" Type="http://schemas.openxmlformats.org/officeDocument/2006/relationships/slideLayout" Target="../slideLayouts/slideLayout172.xml"/><Relationship Id="rId7" Type="http://schemas.openxmlformats.org/officeDocument/2006/relationships/slideLayout" Target="../slideLayouts/slideLayout173.xml"/><Relationship Id="rId8" Type="http://schemas.openxmlformats.org/officeDocument/2006/relationships/slideLayout" Target="../slideLayouts/slideLayout174.xml"/><Relationship Id="rId9" Type="http://schemas.openxmlformats.org/officeDocument/2006/relationships/slideLayout" Target="../slideLayouts/slideLayout175.xml"/><Relationship Id="rId10" Type="http://schemas.openxmlformats.org/officeDocument/2006/relationships/slideLayout" Target="../slideLayouts/slideLayout176.xml"/><Relationship Id="rId11" Type="http://schemas.openxmlformats.org/officeDocument/2006/relationships/slideLayout" Target="../slideLayouts/slideLayout177.xml"/><Relationship Id="rId12" Type="http://schemas.openxmlformats.org/officeDocument/2006/relationships/slideLayout" Target="../slideLayouts/slideLayout178.xml"/><Relationship Id="rId13" Type="http://schemas.openxmlformats.org/officeDocument/2006/relationships/slideLayout" Target="../slideLayouts/slideLayout179.xml"/><Relationship Id="rId14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5.xml"/><Relationship Id="rId8" Type="http://schemas.openxmlformats.org/officeDocument/2006/relationships/slideLayout" Target="../slideLayouts/slideLayout186.xml"/><Relationship Id="rId9" Type="http://schemas.openxmlformats.org/officeDocument/2006/relationships/slideLayout" Target="../slideLayouts/slideLayout187.xml"/><Relationship Id="rId10" Type="http://schemas.openxmlformats.org/officeDocument/2006/relationships/slideLayout" Target="../slideLayouts/slideLayout188.xml"/><Relationship Id="rId11" Type="http://schemas.openxmlformats.org/officeDocument/2006/relationships/slideLayout" Target="../slideLayouts/slideLayout189.xml"/><Relationship Id="rId12" Type="http://schemas.openxmlformats.org/officeDocument/2006/relationships/slideLayout" Target="../slideLayouts/slideLayout190.xml"/><Relationship Id="rId13" Type="http://schemas.openxmlformats.org/officeDocument/2006/relationships/slideLayout" Target="../slideLayouts/slideLayout191.xml"/><Relationship Id="rId14" Type="http://schemas.openxmlformats.org/officeDocument/2006/relationships/slideLayout" Target="../slideLayouts/slideLayout19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93.xml"/><Relationship Id="rId4" Type="http://schemas.openxmlformats.org/officeDocument/2006/relationships/slideLayout" Target="../slideLayouts/slideLayout194.xml"/><Relationship Id="rId5" Type="http://schemas.openxmlformats.org/officeDocument/2006/relationships/slideLayout" Target="../slideLayouts/slideLayout195.xml"/><Relationship Id="rId6" Type="http://schemas.openxmlformats.org/officeDocument/2006/relationships/slideLayout" Target="../slideLayouts/slideLayout196.xml"/><Relationship Id="rId7" Type="http://schemas.openxmlformats.org/officeDocument/2006/relationships/slideLayout" Target="../slideLayouts/slideLayout197.xml"/><Relationship Id="rId8" Type="http://schemas.openxmlformats.org/officeDocument/2006/relationships/slideLayout" Target="../slideLayouts/slideLayout198.xml"/><Relationship Id="rId9" Type="http://schemas.openxmlformats.org/officeDocument/2006/relationships/slideLayout" Target="../slideLayouts/slideLayout199.xml"/><Relationship Id="rId10" Type="http://schemas.openxmlformats.org/officeDocument/2006/relationships/slideLayout" Target="../slideLayouts/slideLayout200.xml"/><Relationship Id="rId11" Type="http://schemas.openxmlformats.org/officeDocument/2006/relationships/slideLayout" Target="../slideLayouts/slideLayout201.xml"/><Relationship Id="rId12" Type="http://schemas.openxmlformats.org/officeDocument/2006/relationships/slideLayout" Target="../slideLayouts/slideLayout202.xml"/><Relationship Id="rId13" Type="http://schemas.openxmlformats.org/officeDocument/2006/relationships/slideLayout" Target="../slideLayouts/slideLayout203.xml"/><Relationship Id="rId14" Type="http://schemas.openxmlformats.org/officeDocument/2006/relationships/slideLayout" Target="../slideLayouts/slideLayout20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05.xml"/><Relationship Id="rId4" Type="http://schemas.openxmlformats.org/officeDocument/2006/relationships/slideLayout" Target="../slideLayouts/slideLayout206.xml"/><Relationship Id="rId5" Type="http://schemas.openxmlformats.org/officeDocument/2006/relationships/slideLayout" Target="../slideLayouts/slideLayout207.xml"/><Relationship Id="rId6" Type="http://schemas.openxmlformats.org/officeDocument/2006/relationships/slideLayout" Target="../slideLayouts/slideLayout208.xml"/><Relationship Id="rId7" Type="http://schemas.openxmlformats.org/officeDocument/2006/relationships/slideLayout" Target="../slideLayouts/slideLayout209.xml"/><Relationship Id="rId8" Type="http://schemas.openxmlformats.org/officeDocument/2006/relationships/slideLayout" Target="../slideLayouts/slideLayout210.xml"/><Relationship Id="rId9" Type="http://schemas.openxmlformats.org/officeDocument/2006/relationships/slideLayout" Target="../slideLayouts/slideLayout211.xml"/><Relationship Id="rId10" Type="http://schemas.openxmlformats.org/officeDocument/2006/relationships/slideLayout" Target="../slideLayouts/slideLayout212.xml"/><Relationship Id="rId11" Type="http://schemas.openxmlformats.org/officeDocument/2006/relationships/slideLayout" Target="../slideLayouts/slideLayout213.xml"/><Relationship Id="rId12" Type="http://schemas.openxmlformats.org/officeDocument/2006/relationships/slideLayout" Target="../slideLayouts/slideLayout214.xml"/><Relationship Id="rId13" Type="http://schemas.openxmlformats.org/officeDocument/2006/relationships/slideLayout" Target="../slideLayouts/slideLayout215.xml"/><Relationship Id="rId14" Type="http://schemas.openxmlformats.org/officeDocument/2006/relationships/slideLayout" Target="../slideLayouts/slideLayout216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17.xml"/><Relationship Id="rId4" Type="http://schemas.openxmlformats.org/officeDocument/2006/relationships/slideLayout" Target="../slideLayouts/slideLayout218.xml"/><Relationship Id="rId5" Type="http://schemas.openxmlformats.org/officeDocument/2006/relationships/slideLayout" Target="../slideLayouts/slideLayout219.xml"/><Relationship Id="rId6" Type="http://schemas.openxmlformats.org/officeDocument/2006/relationships/slideLayout" Target="../slideLayouts/slideLayout220.xml"/><Relationship Id="rId7" Type="http://schemas.openxmlformats.org/officeDocument/2006/relationships/slideLayout" Target="../slideLayouts/slideLayout221.xml"/><Relationship Id="rId8" Type="http://schemas.openxmlformats.org/officeDocument/2006/relationships/slideLayout" Target="../slideLayouts/slideLayout222.xml"/><Relationship Id="rId9" Type="http://schemas.openxmlformats.org/officeDocument/2006/relationships/slideLayout" Target="../slideLayouts/slideLayout223.xml"/><Relationship Id="rId10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225.xml"/><Relationship Id="rId12" Type="http://schemas.openxmlformats.org/officeDocument/2006/relationships/slideLayout" Target="../slideLayouts/slideLayout226.xml"/><Relationship Id="rId13" Type="http://schemas.openxmlformats.org/officeDocument/2006/relationships/slideLayout" Target="../slideLayouts/slideLayout227.xml"/><Relationship Id="rId14" Type="http://schemas.openxmlformats.org/officeDocument/2006/relationships/slideLayout" Target="../slideLayouts/slideLayout22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229.xml"/><Relationship Id="rId4" Type="http://schemas.openxmlformats.org/officeDocument/2006/relationships/slideLayout" Target="../slideLayouts/slideLayout230.xml"/><Relationship Id="rId5" Type="http://schemas.openxmlformats.org/officeDocument/2006/relationships/slideLayout" Target="../slideLayouts/slideLayout231.xml"/><Relationship Id="rId6" Type="http://schemas.openxmlformats.org/officeDocument/2006/relationships/slideLayout" Target="../slideLayouts/slideLayout232.xml"/><Relationship Id="rId7" Type="http://schemas.openxmlformats.org/officeDocument/2006/relationships/slideLayout" Target="../slideLayouts/slideLayout233.xml"/><Relationship Id="rId8" Type="http://schemas.openxmlformats.org/officeDocument/2006/relationships/slideLayout" Target="../slideLayouts/slideLayout234.xml"/><Relationship Id="rId9" Type="http://schemas.openxmlformats.org/officeDocument/2006/relationships/slideLayout" Target="../slideLayouts/slideLayout235.xml"/><Relationship Id="rId10" Type="http://schemas.openxmlformats.org/officeDocument/2006/relationships/slideLayout" Target="../slideLayouts/slideLayout236.xml"/><Relationship Id="rId11" Type="http://schemas.openxmlformats.org/officeDocument/2006/relationships/slideLayout" Target="../slideLayouts/slideLayout237.xml"/><Relationship Id="rId12" Type="http://schemas.openxmlformats.org/officeDocument/2006/relationships/slideLayout" Target="../slideLayouts/slideLayout238.xml"/><Relationship Id="rId13" Type="http://schemas.openxmlformats.org/officeDocument/2006/relationships/slideLayout" Target="../slideLayouts/slideLayout239.xml"/><Relationship Id="rId14" Type="http://schemas.openxmlformats.org/officeDocument/2006/relationships/slideLayout" Target="../slideLayouts/slideLayout24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4.xml"/><Relationship Id="rId7" Type="http://schemas.openxmlformats.org/officeDocument/2006/relationships/slideLayout" Target="../slideLayouts/slideLayout245.xml"/><Relationship Id="rId8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49.xml"/><Relationship Id="rId12" Type="http://schemas.openxmlformats.org/officeDocument/2006/relationships/slideLayout" Target="../slideLayouts/slideLayout250.xml"/><Relationship Id="rId13" Type="http://schemas.openxmlformats.org/officeDocument/2006/relationships/slideLayout" Target="../slideLayouts/slideLayout251.xml"/><Relationship Id="rId14" Type="http://schemas.openxmlformats.org/officeDocument/2006/relationships/slideLayout" Target="../slideLayouts/slideLayout25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882400" y="-2462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5882400" y="685800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-447480" y="16416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8,40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12198960" y="16416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8,40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-447480" y="13010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5,24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12198960" y="13010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5,24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-447480" y="33058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12198960" y="33058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8" name="CustomShape 9"/>
          <p:cNvSpPr/>
          <p:nvPr/>
        </p:nvSpPr>
        <p:spPr>
          <a:xfrm>
            <a:off x="-447480" y="600912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7,84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9" name="CustomShape 10"/>
          <p:cNvSpPr/>
          <p:nvPr/>
        </p:nvSpPr>
        <p:spPr>
          <a:xfrm>
            <a:off x="12198960" y="600912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7,84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0" name="CustomShape 11"/>
          <p:cNvSpPr/>
          <p:nvPr/>
        </p:nvSpPr>
        <p:spPr>
          <a:xfrm>
            <a:off x="-447480" y="63964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8,92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1" name="CustomShape 12"/>
          <p:cNvSpPr/>
          <p:nvPr/>
        </p:nvSpPr>
        <p:spPr>
          <a:xfrm>
            <a:off x="12198960" y="63964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8,92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2" name="CustomShape 13"/>
          <p:cNvSpPr/>
          <p:nvPr/>
        </p:nvSpPr>
        <p:spPr>
          <a:xfrm>
            <a:off x="11160" y="-24624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3" name="CustomShape 14"/>
          <p:cNvSpPr/>
          <p:nvPr/>
        </p:nvSpPr>
        <p:spPr>
          <a:xfrm>
            <a:off x="11694240" y="-24624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4" name="CustomShape 15"/>
          <p:cNvSpPr/>
          <p:nvPr/>
        </p:nvSpPr>
        <p:spPr>
          <a:xfrm>
            <a:off x="11160" y="685800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5" name="CustomShape 16"/>
          <p:cNvSpPr/>
          <p:nvPr/>
        </p:nvSpPr>
        <p:spPr>
          <a:xfrm>
            <a:off x="11694240" y="685800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16" name="Grafik 14" descr=""/>
          <p:cNvPicPr/>
          <p:nvPr/>
        </p:nvPicPr>
        <p:blipFill>
          <a:blip r:embed="rId2"/>
          <a:stretch/>
        </p:blipFill>
        <p:spPr>
          <a:xfrm>
            <a:off x="0" y="720"/>
            <a:ext cx="7119720" cy="6857640"/>
          </a:xfrm>
          <a:prstGeom prst="rect">
            <a:avLst/>
          </a:prstGeom>
          <a:ln>
            <a:noFill/>
          </a:ln>
        </p:spPr>
      </p:pic>
      <p:sp>
        <p:nvSpPr>
          <p:cNvPr id="17" name="PlaceHolder 17"/>
          <p:cNvSpPr>
            <a:spLocks noGrp="1"/>
          </p:cNvSpPr>
          <p:nvPr>
            <p:ph type="title"/>
          </p:nvPr>
        </p:nvSpPr>
        <p:spPr>
          <a:xfrm>
            <a:off x="6095880" y="4669200"/>
            <a:ext cx="5578560" cy="1223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2200"/>
              </a:lnSpc>
            </a:pPr>
            <a:r>
              <a:rPr b="0" lang="de-DE" sz="2000" spc="9" strike="noStrike">
                <a:solidFill>
                  <a:srgbClr val="46413c"/>
                </a:solidFill>
                <a:latin typeface="Arial"/>
              </a:rPr>
              <a:t>Untertitel bearbeiten</a:t>
            </a:r>
            <a:br/>
            <a:r>
              <a:rPr b="0" lang="de-DE" sz="2000" spc="9" strike="noStrike">
                <a:solidFill>
                  <a:srgbClr val="46413c"/>
                </a:solidFill>
                <a:latin typeface="Arial"/>
              </a:rPr>
              <a:t>4-zeilig</a:t>
            </a:r>
            <a:br/>
            <a:endParaRPr b="0" lang="de-DE" sz="20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8" name="PlaceHolder 18"/>
          <p:cNvSpPr>
            <a:spLocks noGrp="1"/>
          </p:cNvSpPr>
          <p:nvPr>
            <p:ph type="body"/>
          </p:nvPr>
        </p:nvSpPr>
        <p:spPr>
          <a:xfrm>
            <a:off x="6095880" y="3437640"/>
            <a:ext cx="5578560" cy="1223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marL="432000" indent="-324000">
              <a:lnSpc>
                <a:spcPts val="2999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49" strike="noStrike" cap="all">
                <a:solidFill>
                  <a:srgbClr val="46413c"/>
                </a:solidFill>
                <a:latin typeface="Arial"/>
              </a:rPr>
              <a:t>Mastertextformat bearbeiten</a:t>
            </a:r>
            <a:endParaRPr b="0" lang="de-DE" sz="28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9" name="PlaceHolder 19"/>
          <p:cNvSpPr>
            <a:spLocks noGrp="1"/>
          </p:cNvSpPr>
          <p:nvPr>
            <p:ph type="body"/>
          </p:nvPr>
        </p:nvSpPr>
        <p:spPr>
          <a:xfrm>
            <a:off x="6095880" y="5962320"/>
            <a:ext cx="5578560" cy="287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ts val="1650"/>
              </a:lnSpc>
            </a:pPr>
            <a:r>
              <a:rPr b="0" lang="de-DE" sz="1400" spc="9" strike="noStrike">
                <a:solidFill>
                  <a:srgbClr val="46413c"/>
                </a:solidFill>
                <a:latin typeface="Arial"/>
              </a:rPr>
              <a:t>Autor bearbeiten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0" name="PlaceHolder 20"/>
          <p:cNvSpPr>
            <a:spLocks noGrp="1"/>
          </p:cNvSpPr>
          <p:nvPr>
            <p:ph type="body"/>
          </p:nvPr>
        </p:nvSpPr>
        <p:spPr>
          <a:xfrm>
            <a:off x="6095880" y="6262560"/>
            <a:ext cx="5578560" cy="287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1650"/>
              </a:lnSpc>
            </a:pPr>
            <a:r>
              <a:rPr b="0" lang="de-DE" sz="1400" spc="9" strike="noStrike">
                <a:solidFill>
                  <a:srgbClr val="46413c"/>
                </a:solidFill>
                <a:latin typeface="Arial"/>
              </a:rPr>
              <a:t>XX.XX.XXXX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</p:txBody>
      </p:sp>
      <p:pic>
        <p:nvPicPr>
          <p:cNvPr id="21" name="Grafik 12" descr=""/>
          <p:cNvPicPr/>
          <p:nvPr/>
        </p:nvPicPr>
        <p:blipFill>
          <a:blip r:embed="rId3"/>
          <a:stretch/>
        </p:blipFill>
        <p:spPr>
          <a:xfrm>
            <a:off x="9375120" y="442800"/>
            <a:ext cx="2297520" cy="4694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CustomShape 1"/>
          <p:cNvSpPr/>
          <p:nvPr/>
        </p:nvSpPr>
        <p:spPr>
          <a:xfrm>
            <a:off x="11160" y="-24624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30" name="CustomShape 2"/>
          <p:cNvSpPr/>
          <p:nvPr/>
        </p:nvSpPr>
        <p:spPr>
          <a:xfrm>
            <a:off x="11694240" y="-24624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31" name="CustomShape 3"/>
          <p:cNvSpPr/>
          <p:nvPr/>
        </p:nvSpPr>
        <p:spPr>
          <a:xfrm>
            <a:off x="5882400" y="-2462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32" name="CustomShape 4"/>
          <p:cNvSpPr/>
          <p:nvPr/>
        </p:nvSpPr>
        <p:spPr>
          <a:xfrm>
            <a:off x="11160" y="685800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33" name="CustomShape 5"/>
          <p:cNvSpPr/>
          <p:nvPr/>
        </p:nvSpPr>
        <p:spPr>
          <a:xfrm>
            <a:off x="11694240" y="685800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34" name="CustomShape 6"/>
          <p:cNvSpPr/>
          <p:nvPr/>
        </p:nvSpPr>
        <p:spPr>
          <a:xfrm>
            <a:off x="5882400" y="685800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35" name="CustomShape 7"/>
          <p:cNvSpPr/>
          <p:nvPr/>
        </p:nvSpPr>
        <p:spPr>
          <a:xfrm>
            <a:off x="-447480" y="16416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8,40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36" name="CustomShape 8"/>
          <p:cNvSpPr/>
          <p:nvPr/>
        </p:nvSpPr>
        <p:spPr>
          <a:xfrm>
            <a:off x="12198960" y="16416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8,40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37" name="CustomShape 9"/>
          <p:cNvSpPr/>
          <p:nvPr/>
        </p:nvSpPr>
        <p:spPr>
          <a:xfrm>
            <a:off x="-447480" y="13010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5,24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38" name="CustomShape 10"/>
          <p:cNvSpPr/>
          <p:nvPr/>
        </p:nvSpPr>
        <p:spPr>
          <a:xfrm>
            <a:off x="12198960" y="13010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5,24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39" name="CustomShape 11"/>
          <p:cNvSpPr/>
          <p:nvPr/>
        </p:nvSpPr>
        <p:spPr>
          <a:xfrm>
            <a:off x="-447480" y="33058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40" name="CustomShape 12"/>
          <p:cNvSpPr/>
          <p:nvPr/>
        </p:nvSpPr>
        <p:spPr>
          <a:xfrm>
            <a:off x="12198960" y="33058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41" name="CustomShape 13"/>
          <p:cNvSpPr/>
          <p:nvPr/>
        </p:nvSpPr>
        <p:spPr>
          <a:xfrm>
            <a:off x="-447480" y="600912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7,84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42" name="CustomShape 14"/>
          <p:cNvSpPr/>
          <p:nvPr/>
        </p:nvSpPr>
        <p:spPr>
          <a:xfrm>
            <a:off x="12198960" y="600912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7,84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43" name="CustomShape 15"/>
          <p:cNvSpPr/>
          <p:nvPr/>
        </p:nvSpPr>
        <p:spPr>
          <a:xfrm>
            <a:off x="-447480" y="63964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8,92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44" name="CustomShape 16"/>
          <p:cNvSpPr/>
          <p:nvPr/>
        </p:nvSpPr>
        <p:spPr>
          <a:xfrm>
            <a:off x="12198960" y="63964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8,92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545" name="Grafik 29" descr=""/>
          <p:cNvPicPr/>
          <p:nvPr/>
        </p:nvPicPr>
        <p:blipFill>
          <a:blip r:embed="rId2"/>
          <a:stretch/>
        </p:blipFill>
        <p:spPr>
          <a:xfrm>
            <a:off x="9375120" y="442800"/>
            <a:ext cx="2297520" cy="469440"/>
          </a:xfrm>
          <a:prstGeom prst="rect">
            <a:avLst/>
          </a:prstGeom>
          <a:ln>
            <a:noFill/>
          </a:ln>
        </p:spPr>
      </p:pic>
      <p:sp>
        <p:nvSpPr>
          <p:cNvPr id="546" name="PlaceHolder 17"/>
          <p:cNvSpPr>
            <a:spLocks noGrp="1"/>
          </p:cNvSpPr>
          <p:nvPr>
            <p:ph type="body"/>
          </p:nvPr>
        </p:nvSpPr>
        <p:spPr>
          <a:xfrm>
            <a:off x="515880" y="1545840"/>
            <a:ext cx="11159640" cy="4702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lnSpc>
                <a:spcPts val="2449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9" strike="noStrike">
                <a:solidFill>
                  <a:srgbClr val="46413c"/>
                </a:solidFill>
                <a:latin typeface="Arial"/>
              </a:rPr>
              <a:t>Mastertextformat bearbeiten</a:t>
            </a:r>
            <a:endParaRPr b="0" lang="de-DE" sz="2000" spc="9" strike="noStrike">
              <a:solidFill>
                <a:srgbClr val="46413c"/>
              </a:solidFill>
              <a:latin typeface="Arial"/>
            </a:endParaRPr>
          </a:p>
          <a:p>
            <a:pPr lvl="1" marL="864000" indent="-324000">
              <a:lnSpc>
                <a:spcPts val="2251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9" strike="noStrike">
                <a:solidFill>
                  <a:srgbClr val="46413c"/>
                </a:solidFill>
                <a:latin typeface="Arial"/>
              </a:rPr>
              <a:t>Zweite Ebene</a:t>
            </a:r>
            <a:endParaRPr b="0" lang="de-DE" sz="1800" spc="18" strike="noStrike">
              <a:solidFill>
                <a:srgbClr val="46413c"/>
              </a:solidFill>
              <a:latin typeface="Arial"/>
            </a:endParaRPr>
          </a:p>
          <a:p>
            <a:pPr lvl="2" marL="1296000" indent="-288000">
              <a:lnSpc>
                <a:spcPts val="2049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Dritte Ebene</a:t>
            </a:r>
            <a:endParaRPr b="0" lang="de-DE" sz="1600" spc="-1" strike="noStrike">
              <a:solidFill>
                <a:srgbClr val="46413c"/>
              </a:solidFill>
              <a:latin typeface="Arial"/>
            </a:endParaRPr>
          </a:p>
          <a:p>
            <a:pPr lvl="3" marL="1728000" indent="-216000">
              <a:lnSpc>
                <a:spcPts val="1851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Vierte 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  <a:p>
            <a:pPr lvl="4" marL="2160000" indent="-216000">
              <a:lnSpc>
                <a:spcPts val="1851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Fünfte 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47" name="PlaceHolder 18"/>
          <p:cNvSpPr>
            <a:spLocks noGrp="1"/>
          </p:cNvSpPr>
          <p:nvPr>
            <p:ph type="title"/>
          </p:nvPr>
        </p:nvSpPr>
        <p:spPr>
          <a:xfrm>
            <a:off x="515880" y="404640"/>
            <a:ext cx="8279640" cy="34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2701"/>
              </a:lnSpc>
            </a:pPr>
            <a:r>
              <a:rPr b="0" lang="de-DE" sz="2600" spc="9" strike="noStrike" cap="all">
                <a:solidFill>
                  <a:srgbClr val="46413c"/>
                </a:solidFill>
                <a:latin typeface="Arial"/>
              </a:rPr>
              <a:t>Mastertitelformat bearbeiten</a:t>
            </a:r>
            <a:endParaRPr b="0" lang="de-DE" sz="26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48" name="PlaceHolder 19"/>
          <p:cNvSpPr>
            <a:spLocks noGrp="1"/>
          </p:cNvSpPr>
          <p:nvPr>
            <p:ph type="body"/>
          </p:nvPr>
        </p:nvSpPr>
        <p:spPr>
          <a:xfrm>
            <a:off x="515880" y="762120"/>
            <a:ext cx="8279640" cy="600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2449"/>
              </a:lnSpc>
            </a:pPr>
            <a:r>
              <a:rPr b="0" lang="de-DE" sz="2000" spc="9" strike="noStrike">
                <a:solidFill>
                  <a:srgbClr val="46413c"/>
                </a:solidFill>
                <a:latin typeface="Arial"/>
              </a:rPr>
              <a:t>Untertitel bearbeiten</a:t>
            </a:r>
            <a:endParaRPr b="0" lang="de-DE" sz="2000" spc="9" strike="noStrike">
              <a:solidFill>
                <a:srgbClr val="46413c"/>
              </a:solidFill>
              <a:latin typeface="Arial"/>
            </a:endParaRPr>
          </a:p>
          <a:p>
            <a:pPr>
              <a:lnSpc>
                <a:spcPts val="2449"/>
              </a:lnSpc>
            </a:pPr>
            <a:r>
              <a:rPr b="0" lang="de-DE" sz="2000" spc="9" strike="noStrike">
                <a:solidFill>
                  <a:srgbClr val="46413c"/>
                </a:solidFill>
                <a:latin typeface="Arial"/>
              </a:rPr>
              <a:t>2-zeilig</a:t>
            </a:r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549" name="PlaceHolder 20"/>
          <p:cNvSpPr>
            <a:spLocks noGrp="1"/>
          </p:cNvSpPr>
          <p:nvPr>
            <p:ph type="dt"/>
          </p:nvPr>
        </p:nvSpPr>
        <p:spPr>
          <a:xfrm>
            <a:off x="515880" y="6459120"/>
            <a:ext cx="1461960" cy="183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ts val="1250"/>
              </a:lnSpc>
            </a:pPr>
            <a:fld id="{DCDEEFE8-3E82-4B16-8BC9-6259D33E7793}" type="datetime1">
              <a:rPr b="0" lang="de-DE" sz="1000" spc="18" strike="noStrike">
                <a:solidFill>
                  <a:srgbClr val="46413c"/>
                </a:solidFill>
                <a:latin typeface="Arial"/>
              </a:rPr>
              <a:t>19.11.2020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550" name="PlaceHolder 21"/>
          <p:cNvSpPr>
            <a:spLocks noGrp="1"/>
          </p:cNvSpPr>
          <p:nvPr>
            <p:ph type="ftr"/>
          </p:nvPr>
        </p:nvSpPr>
        <p:spPr>
          <a:xfrm>
            <a:off x="4278960" y="6459120"/>
            <a:ext cx="6970320" cy="183240"/>
          </a:xfrm>
          <a:prstGeom prst="rect">
            <a:avLst/>
          </a:prstGeom>
        </p:spPr>
        <p:txBody>
          <a:bodyPr lIns="0" rIns="126000" tIns="0" bIns="0" anchor="ctr">
            <a:noAutofit/>
          </a:bodyPr>
          <a:p>
            <a:pPr algn="r">
              <a:lnSpc>
                <a:spcPts val="1250"/>
              </a:lnSpc>
            </a:pPr>
            <a:r>
              <a:rPr b="0" lang="de-DE" sz="1000" spc="18" strike="noStrike">
                <a:solidFill>
                  <a:srgbClr val="46413c"/>
                </a:solidFill>
                <a:latin typeface="Arial"/>
              </a:rPr>
              <a:t>PowerPoint Master - Hochschule RheinMain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551" name="PlaceHolder 22"/>
          <p:cNvSpPr>
            <a:spLocks noGrp="1"/>
          </p:cNvSpPr>
          <p:nvPr>
            <p:ph type="sldNum"/>
          </p:nvPr>
        </p:nvSpPr>
        <p:spPr>
          <a:xfrm>
            <a:off x="11249640" y="6459120"/>
            <a:ext cx="420840" cy="183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ts val="1250"/>
              </a:lnSpc>
            </a:pPr>
            <a:fld id="{398F0693-8F2F-4F1C-B03B-5E3BC9993477}" type="slidenum">
              <a:rPr b="0" lang="de-DE" sz="1000" spc="18" strike="noStrike">
                <a:solidFill>
                  <a:srgbClr val="46413c"/>
                </a:solidFill>
                <a:latin typeface="Arial"/>
              </a:rPr>
              <a:t>1</a:t>
            </a:fld>
            <a:endParaRPr b="0" lang="de-DE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CustomShape 1"/>
          <p:cNvSpPr/>
          <p:nvPr/>
        </p:nvSpPr>
        <p:spPr>
          <a:xfrm>
            <a:off x="11160" y="-24624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89" name="CustomShape 2"/>
          <p:cNvSpPr/>
          <p:nvPr/>
        </p:nvSpPr>
        <p:spPr>
          <a:xfrm>
            <a:off x="11694240" y="-24624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90" name="CustomShape 3"/>
          <p:cNvSpPr/>
          <p:nvPr/>
        </p:nvSpPr>
        <p:spPr>
          <a:xfrm>
            <a:off x="5882400" y="-2462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91" name="CustomShape 4"/>
          <p:cNvSpPr/>
          <p:nvPr/>
        </p:nvSpPr>
        <p:spPr>
          <a:xfrm>
            <a:off x="11160" y="685800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92" name="CustomShape 5"/>
          <p:cNvSpPr/>
          <p:nvPr/>
        </p:nvSpPr>
        <p:spPr>
          <a:xfrm>
            <a:off x="11694240" y="685800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93" name="CustomShape 6"/>
          <p:cNvSpPr/>
          <p:nvPr/>
        </p:nvSpPr>
        <p:spPr>
          <a:xfrm>
            <a:off x="5882400" y="685800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94" name="CustomShape 7"/>
          <p:cNvSpPr/>
          <p:nvPr/>
        </p:nvSpPr>
        <p:spPr>
          <a:xfrm>
            <a:off x="-447480" y="16416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8,40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95" name="CustomShape 8"/>
          <p:cNvSpPr/>
          <p:nvPr/>
        </p:nvSpPr>
        <p:spPr>
          <a:xfrm>
            <a:off x="12198960" y="16416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8,40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96" name="CustomShape 9"/>
          <p:cNvSpPr/>
          <p:nvPr/>
        </p:nvSpPr>
        <p:spPr>
          <a:xfrm>
            <a:off x="-447480" y="13010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5,24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97" name="CustomShape 10"/>
          <p:cNvSpPr/>
          <p:nvPr/>
        </p:nvSpPr>
        <p:spPr>
          <a:xfrm>
            <a:off x="12198960" y="13010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5,24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98" name="CustomShape 11"/>
          <p:cNvSpPr/>
          <p:nvPr/>
        </p:nvSpPr>
        <p:spPr>
          <a:xfrm>
            <a:off x="-447480" y="33058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99" name="CustomShape 12"/>
          <p:cNvSpPr/>
          <p:nvPr/>
        </p:nvSpPr>
        <p:spPr>
          <a:xfrm>
            <a:off x="12198960" y="33058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00" name="CustomShape 13"/>
          <p:cNvSpPr/>
          <p:nvPr/>
        </p:nvSpPr>
        <p:spPr>
          <a:xfrm>
            <a:off x="-447480" y="600912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7,84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01" name="CustomShape 14"/>
          <p:cNvSpPr/>
          <p:nvPr/>
        </p:nvSpPr>
        <p:spPr>
          <a:xfrm>
            <a:off x="12198960" y="600912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7,84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02" name="CustomShape 15"/>
          <p:cNvSpPr/>
          <p:nvPr/>
        </p:nvSpPr>
        <p:spPr>
          <a:xfrm>
            <a:off x="-447480" y="63964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8,92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03" name="CustomShape 16"/>
          <p:cNvSpPr/>
          <p:nvPr/>
        </p:nvSpPr>
        <p:spPr>
          <a:xfrm>
            <a:off x="12198960" y="63964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8,92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604" name="Grafik 29" descr=""/>
          <p:cNvPicPr/>
          <p:nvPr/>
        </p:nvPicPr>
        <p:blipFill>
          <a:blip r:embed="rId2"/>
          <a:stretch/>
        </p:blipFill>
        <p:spPr>
          <a:xfrm>
            <a:off x="9375120" y="442800"/>
            <a:ext cx="2297520" cy="469440"/>
          </a:xfrm>
          <a:prstGeom prst="rect">
            <a:avLst/>
          </a:prstGeom>
          <a:ln>
            <a:noFill/>
          </a:ln>
        </p:spPr>
      </p:pic>
      <p:sp>
        <p:nvSpPr>
          <p:cNvPr id="605" name="PlaceHolder 17"/>
          <p:cNvSpPr>
            <a:spLocks noGrp="1"/>
          </p:cNvSpPr>
          <p:nvPr>
            <p:ph type="body"/>
          </p:nvPr>
        </p:nvSpPr>
        <p:spPr>
          <a:xfrm>
            <a:off x="5760" y="0"/>
            <a:ext cx="5891400" cy="6857640"/>
          </a:xfrm>
          <a:prstGeom prst="rect">
            <a:avLst/>
          </a:prstGeom>
        </p:spPr>
        <p:txBody>
          <a:bodyPr lIns="0" rIns="0" tIns="45000" bIns="45000" anchor="ctr">
            <a:normAutofit/>
          </a:bodyPr>
          <a:p>
            <a:pPr marL="432000" indent="-324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46413c"/>
                </a:solidFill>
                <a:latin typeface="Arial"/>
              </a:rPr>
              <a:t>Bild einfügen</a:t>
            </a:r>
            <a:endParaRPr b="0" lang="de-DE" sz="16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606" name="PlaceHolder 18"/>
          <p:cNvSpPr>
            <a:spLocks noGrp="1"/>
          </p:cNvSpPr>
          <p:nvPr>
            <p:ph type="ftr"/>
          </p:nvPr>
        </p:nvSpPr>
        <p:spPr>
          <a:xfrm>
            <a:off x="6294600" y="6459120"/>
            <a:ext cx="4954680" cy="183240"/>
          </a:xfrm>
          <a:prstGeom prst="rect">
            <a:avLst/>
          </a:prstGeom>
        </p:spPr>
        <p:txBody>
          <a:bodyPr lIns="0" rIns="126000" tIns="0" bIns="0" anchor="ctr">
            <a:noAutofit/>
          </a:bodyPr>
          <a:p>
            <a:pPr algn="r">
              <a:lnSpc>
                <a:spcPts val="1250"/>
              </a:lnSpc>
            </a:pPr>
            <a:r>
              <a:rPr b="0" lang="de-DE" sz="1000" spc="18" strike="noStrike">
                <a:solidFill>
                  <a:srgbClr val="46413c"/>
                </a:solidFill>
                <a:latin typeface="Arial"/>
              </a:rPr>
              <a:t>PowerPoint Master - Hochschule RheinMain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607" name="PlaceHolder 19"/>
          <p:cNvSpPr>
            <a:spLocks noGrp="1"/>
          </p:cNvSpPr>
          <p:nvPr>
            <p:ph type="sldNum"/>
          </p:nvPr>
        </p:nvSpPr>
        <p:spPr>
          <a:xfrm>
            <a:off x="11249640" y="6459120"/>
            <a:ext cx="420840" cy="183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ts val="1250"/>
              </a:lnSpc>
            </a:pPr>
            <a:fld id="{119E4729-39F3-4F40-80B2-B8B1D7FE5E8F}" type="slidenum">
              <a:rPr b="0" lang="de-DE" sz="1000" spc="18" strike="noStrike">
                <a:solidFill>
                  <a:srgbClr val="46413c"/>
                </a:solidFill>
                <a:latin typeface="Arial"/>
              </a:rPr>
              <a:t>&lt;Foliennummer&gt;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608" name="PlaceHolder 20"/>
          <p:cNvSpPr>
            <a:spLocks noGrp="1"/>
          </p:cNvSpPr>
          <p:nvPr>
            <p:ph type="body"/>
          </p:nvPr>
        </p:nvSpPr>
        <p:spPr>
          <a:xfrm>
            <a:off x="6294600" y="1549080"/>
            <a:ext cx="5376240" cy="4702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180000" indent="-179640">
              <a:lnSpc>
                <a:spcPts val="2449"/>
              </a:lnSpc>
              <a:buClr>
                <a:srgbClr val="46413c"/>
              </a:buClr>
              <a:buFont typeface="Arial"/>
              <a:buChar char="•"/>
            </a:pPr>
            <a:r>
              <a:rPr b="0" lang="de-DE" sz="2000" spc="9" strike="noStrike">
                <a:solidFill>
                  <a:srgbClr val="46413c"/>
                </a:solidFill>
                <a:latin typeface="Arial"/>
              </a:rPr>
              <a:t>Mastertextformat bearbeiten</a:t>
            </a:r>
            <a:endParaRPr b="0" lang="de-DE" sz="2000" spc="9" strike="noStrike">
              <a:solidFill>
                <a:srgbClr val="46413c"/>
              </a:solidFill>
              <a:latin typeface="Arial"/>
            </a:endParaRPr>
          </a:p>
          <a:p>
            <a:pPr lvl="1" marL="360000" indent="-179640">
              <a:lnSpc>
                <a:spcPts val="2251"/>
              </a:lnSpc>
              <a:buClr>
                <a:srgbClr val="46413c"/>
              </a:buClr>
              <a:buFont typeface="Arial"/>
              <a:buChar char="•"/>
            </a:pPr>
            <a:r>
              <a:rPr b="0" lang="de-DE" sz="1800" spc="9" strike="noStrike">
                <a:solidFill>
                  <a:srgbClr val="46413c"/>
                </a:solidFill>
                <a:latin typeface="Arial"/>
              </a:rPr>
              <a:t>Zweite Ebene</a:t>
            </a:r>
            <a:endParaRPr b="0" lang="de-DE" sz="1800" spc="18" strike="noStrike">
              <a:solidFill>
                <a:srgbClr val="46413c"/>
              </a:solidFill>
              <a:latin typeface="Arial"/>
            </a:endParaRPr>
          </a:p>
          <a:p>
            <a:pPr lvl="2" indent="-179640">
              <a:lnSpc>
                <a:spcPts val="2049"/>
              </a:lnSpc>
              <a:buClr>
                <a:srgbClr val="46413c"/>
              </a:buClr>
              <a:buFont typeface="Arial"/>
              <a:buChar char="•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Dritte Ebene</a:t>
            </a:r>
            <a:endParaRPr b="0" lang="de-DE" sz="1600" spc="-1" strike="noStrike">
              <a:solidFill>
                <a:srgbClr val="46413c"/>
              </a:solidFill>
              <a:latin typeface="Arial"/>
            </a:endParaRPr>
          </a:p>
          <a:p>
            <a:pPr lvl="3" marL="360000" indent="-179640">
              <a:lnSpc>
                <a:spcPts val="1851"/>
              </a:lnSpc>
              <a:buClr>
                <a:srgbClr val="46413c"/>
              </a:buClr>
              <a:buFont typeface="Arial"/>
              <a:buChar char="•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Vierte 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  <a:p>
            <a:pPr lvl="4" marL="540000" indent="-179640">
              <a:lnSpc>
                <a:spcPts val="1851"/>
              </a:lnSpc>
              <a:buClr>
                <a:srgbClr val="46413c"/>
              </a:buClr>
              <a:buFont typeface="Arial"/>
              <a:buChar char="•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Fünfte 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609" name="PlaceHolder 2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46413c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CustomShape 1"/>
          <p:cNvSpPr/>
          <p:nvPr/>
        </p:nvSpPr>
        <p:spPr>
          <a:xfrm>
            <a:off x="11160" y="-24624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47" name="CustomShape 2"/>
          <p:cNvSpPr/>
          <p:nvPr/>
        </p:nvSpPr>
        <p:spPr>
          <a:xfrm>
            <a:off x="11694240" y="-24624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48" name="CustomShape 3"/>
          <p:cNvSpPr/>
          <p:nvPr/>
        </p:nvSpPr>
        <p:spPr>
          <a:xfrm>
            <a:off x="5882400" y="-2462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49" name="CustomShape 4"/>
          <p:cNvSpPr/>
          <p:nvPr/>
        </p:nvSpPr>
        <p:spPr>
          <a:xfrm>
            <a:off x="11160" y="685800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50" name="CustomShape 5"/>
          <p:cNvSpPr/>
          <p:nvPr/>
        </p:nvSpPr>
        <p:spPr>
          <a:xfrm>
            <a:off x="11694240" y="685800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51" name="CustomShape 6"/>
          <p:cNvSpPr/>
          <p:nvPr/>
        </p:nvSpPr>
        <p:spPr>
          <a:xfrm>
            <a:off x="5882400" y="685800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52" name="CustomShape 7"/>
          <p:cNvSpPr/>
          <p:nvPr/>
        </p:nvSpPr>
        <p:spPr>
          <a:xfrm>
            <a:off x="-447480" y="16416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8,40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53" name="CustomShape 8"/>
          <p:cNvSpPr/>
          <p:nvPr/>
        </p:nvSpPr>
        <p:spPr>
          <a:xfrm>
            <a:off x="12198960" y="16416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8,40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54" name="CustomShape 9"/>
          <p:cNvSpPr/>
          <p:nvPr/>
        </p:nvSpPr>
        <p:spPr>
          <a:xfrm>
            <a:off x="-447480" y="13010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5,24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55" name="CustomShape 10"/>
          <p:cNvSpPr/>
          <p:nvPr/>
        </p:nvSpPr>
        <p:spPr>
          <a:xfrm>
            <a:off x="12198960" y="13010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5,24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56" name="CustomShape 11"/>
          <p:cNvSpPr/>
          <p:nvPr/>
        </p:nvSpPr>
        <p:spPr>
          <a:xfrm>
            <a:off x="-447480" y="33058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57" name="CustomShape 12"/>
          <p:cNvSpPr/>
          <p:nvPr/>
        </p:nvSpPr>
        <p:spPr>
          <a:xfrm>
            <a:off x="12198960" y="33058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58" name="CustomShape 13"/>
          <p:cNvSpPr/>
          <p:nvPr/>
        </p:nvSpPr>
        <p:spPr>
          <a:xfrm>
            <a:off x="-447480" y="600912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7,84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59" name="CustomShape 14"/>
          <p:cNvSpPr/>
          <p:nvPr/>
        </p:nvSpPr>
        <p:spPr>
          <a:xfrm>
            <a:off x="12198960" y="600912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7,84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60" name="CustomShape 15"/>
          <p:cNvSpPr/>
          <p:nvPr/>
        </p:nvSpPr>
        <p:spPr>
          <a:xfrm>
            <a:off x="-447480" y="63964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8,92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61" name="CustomShape 16"/>
          <p:cNvSpPr/>
          <p:nvPr/>
        </p:nvSpPr>
        <p:spPr>
          <a:xfrm>
            <a:off x="12198960" y="63964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8,92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662" name="Grafik 29" descr=""/>
          <p:cNvPicPr/>
          <p:nvPr/>
        </p:nvPicPr>
        <p:blipFill>
          <a:blip r:embed="rId2"/>
          <a:stretch/>
        </p:blipFill>
        <p:spPr>
          <a:xfrm>
            <a:off x="9375120" y="442800"/>
            <a:ext cx="2297520" cy="469440"/>
          </a:xfrm>
          <a:prstGeom prst="rect">
            <a:avLst/>
          </a:prstGeom>
          <a:ln>
            <a:noFill/>
          </a:ln>
        </p:spPr>
      </p:pic>
      <p:sp>
        <p:nvSpPr>
          <p:cNvPr id="663" name="PlaceHolder 17"/>
          <p:cNvSpPr>
            <a:spLocks noGrp="1"/>
          </p:cNvSpPr>
          <p:nvPr>
            <p:ph type="dt"/>
          </p:nvPr>
        </p:nvSpPr>
        <p:spPr>
          <a:xfrm>
            <a:off x="515880" y="6459120"/>
            <a:ext cx="1461960" cy="183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ts val="1250"/>
              </a:lnSpc>
            </a:pPr>
            <a:fld id="{98BAF72A-683D-442C-8948-4290865B0E61}" type="datetime1">
              <a:rPr b="0" lang="de-DE" sz="1000" spc="18" strike="noStrike">
                <a:solidFill>
                  <a:srgbClr val="46413c"/>
                </a:solidFill>
                <a:latin typeface="Arial"/>
              </a:rPr>
              <a:t>19.11.2020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664" name="PlaceHolder 18"/>
          <p:cNvSpPr>
            <a:spLocks noGrp="1"/>
          </p:cNvSpPr>
          <p:nvPr>
            <p:ph type="ftr"/>
          </p:nvPr>
        </p:nvSpPr>
        <p:spPr>
          <a:xfrm>
            <a:off x="4278960" y="6459120"/>
            <a:ext cx="6970320" cy="183240"/>
          </a:xfrm>
          <a:prstGeom prst="rect">
            <a:avLst/>
          </a:prstGeom>
        </p:spPr>
        <p:txBody>
          <a:bodyPr lIns="0" rIns="126000" tIns="0" bIns="0" anchor="ctr">
            <a:noAutofit/>
          </a:bodyPr>
          <a:p>
            <a:pPr algn="r">
              <a:lnSpc>
                <a:spcPts val="1250"/>
              </a:lnSpc>
            </a:pPr>
            <a:r>
              <a:rPr b="0" lang="de-DE" sz="1000" spc="18" strike="noStrike">
                <a:solidFill>
                  <a:srgbClr val="46413c"/>
                </a:solidFill>
                <a:latin typeface="Arial"/>
              </a:rPr>
              <a:t>PowerPoint Master - Hochschule RheinMain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665" name="PlaceHolder 19"/>
          <p:cNvSpPr>
            <a:spLocks noGrp="1"/>
          </p:cNvSpPr>
          <p:nvPr>
            <p:ph type="sldNum"/>
          </p:nvPr>
        </p:nvSpPr>
        <p:spPr>
          <a:xfrm>
            <a:off x="11249640" y="6459120"/>
            <a:ext cx="420840" cy="183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ts val="1250"/>
              </a:lnSpc>
            </a:pPr>
            <a:fld id="{2A09F712-0459-45CE-B334-1D758ECD8D0A}" type="slidenum">
              <a:rPr b="0" lang="de-DE" sz="1000" spc="18" strike="noStrike">
                <a:solidFill>
                  <a:srgbClr val="46413c"/>
                </a:solidFill>
                <a:latin typeface="Arial"/>
              </a:rPr>
              <a:t>1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666" name="PlaceHolder 20"/>
          <p:cNvSpPr>
            <a:spLocks noGrp="1"/>
          </p:cNvSpPr>
          <p:nvPr>
            <p:ph type="body"/>
          </p:nvPr>
        </p:nvSpPr>
        <p:spPr>
          <a:xfrm>
            <a:off x="515880" y="1549080"/>
            <a:ext cx="5376240" cy="4702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lnSpc>
                <a:spcPts val="2449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9" strike="noStrike">
                <a:solidFill>
                  <a:srgbClr val="46413c"/>
                </a:solidFill>
                <a:latin typeface="Arial"/>
              </a:rPr>
              <a:t>Mastertextformat bearbeiten</a:t>
            </a:r>
            <a:endParaRPr b="0" lang="de-DE" sz="2000" spc="9" strike="noStrike">
              <a:solidFill>
                <a:srgbClr val="46413c"/>
              </a:solidFill>
              <a:latin typeface="Arial"/>
            </a:endParaRPr>
          </a:p>
          <a:p>
            <a:pPr lvl="1" marL="864000" indent="-324000">
              <a:lnSpc>
                <a:spcPts val="2251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9" strike="noStrike">
                <a:solidFill>
                  <a:srgbClr val="46413c"/>
                </a:solidFill>
                <a:latin typeface="Arial"/>
              </a:rPr>
              <a:t>Zweite Ebene</a:t>
            </a:r>
            <a:endParaRPr b="0" lang="de-DE" sz="1800" spc="18" strike="noStrike">
              <a:solidFill>
                <a:srgbClr val="46413c"/>
              </a:solidFill>
              <a:latin typeface="Arial"/>
            </a:endParaRPr>
          </a:p>
          <a:p>
            <a:pPr lvl="2" marL="1296000" indent="-288000">
              <a:lnSpc>
                <a:spcPts val="2049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Dritte Ebene</a:t>
            </a:r>
            <a:endParaRPr b="0" lang="de-DE" sz="1600" spc="-1" strike="noStrike">
              <a:solidFill>
                <a:srgbClr val="46413c"/>
              </a:solidFill>
              <a:latin typeface="Arial"/>
            </a:endParaRPr>
          </a:p>
          <a:p>
            <a:pPr lvl="3" marL="1728000" indent="-216000">
              <a:lnSpc>
                <a:spcPts val="1851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Vierte 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  <a:p>
            <a:pPr lvl="4" marL="2160000" indent="-216000">
              <a:lnSpc>
                <a:spcPts val="1851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Fünfte 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667" name="PlaceHolder 21"/>
          <p:cNvSpPr>
            <a:spLocks noGrp="1"/>
          </p:cNvSpPr>
          <p:nvPr>
            <p:ph type="title"/>
          </p:nvPr>
        </p:nvSpPr>
        <p:spPr>
          <a:xfrm>
            <a:off x="515880" y="404640"/>
            <a:ext cx="8279640" cy="34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2701"/>
              </a:lnSpc>
            </a:pPr>
            <a:r>
              <a:rPr b="0" lang="de-DE" sz="2600" spc="9" strike="noStrike" cap="all">
                <a:solidFill>
                  <a:srgbClr val="46413c"/>
                </a:solidFill>
                <a:latin typeface="Arial"/>
              </a:rPr>
              <a:t>Mastertitelformat bearbeiten</a:t>
            </a:r>
            <a:endParaRPr b="0" lang="de-DE" sz="26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668" name="PlaceHolder 22"/>
          <p:cNvSpPr>
            <a:spLocks noGrp="1"/>
          </p:cNvSpPr>
          <p:nvPr>
            <p:ph type="body"/>
          </p:nvPr>
        </p:nvSpPr>
        <p:spPr>
          <a:xfrm>
            <a:off x="515880" y="762120"/>
            <a:ext cx="8279640" cy="600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2449"/>
              </a:lnSpc>
            </a:pPr>
            <a:r>
              <a:rPr b="0" lang="de-DE" sz="2000" spc="9" strike="noStrike">
                <a:solidFill>
                  <a:srgbClr val="46413c"/>
                </a:solidFill>
                <a:latin typeface="Arial"/>
              </a:rPr>
              <a:t>Untertitel bearbeiten</a:t>
            </a:r>
            <a:endParaRPr b="0" lang="de-DE" sz="2000" spc="9" strike="noStrike">
              <a:solidFill>
                <a:srgbClr val="46413c"/>
              </a:solidFill>
              <a:latin typeface="Arial"/>
            </a:endParaRPr>
          </a:p>
          <a:p>
            <a:pPr>
              <a:lnSpc>
                <a:spcPts val="2449"/>
              </a:lnSpc>
            </a:pPr>
            <a:r>
              <a:rPr b="0" lang="de-DE" sz="2000" spc="9" strike="noStrike">
                <a:solidFill>
                  <a:srgbClr val="46413c"/>
                </a:solidFill>
                <a:latin typeface="Arial"/>
              </a:rPr>
              <a:t>2-zeilig</a:t>
            </a:r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669" name="PlaceHolder 23"/>
          <p:cNvSpPr>
            <a:spLocks noGrp="1"/>
          </p:cNvSpPr>
          <p:nvPr>
            <p:ph type="body"/>
          </p:nvPr>
        </p:nvSpPr>
        <p:spPr>
          <a:xfrm>
            <a:off x="6299640" y="1549080"/>
            <a:ext cx="5891400" cy="2249640"/>
          </a:xfrm>
          <a:prstGeom prst="rect">
            <a:avLst/>
          </a:prstGeom>
        </p:spPr>
        <p:txBody>
          <a:bodyPr lIns="0" rIns="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46413c"/>
                </a:solidFill>
                <a:latin typeface="Arial"/>
              </a:rPr>
              <a:t>Bild einfügen</a:t>
            </a:r>
            <a:endParaRPr b="0" lang="de-DE" sz="16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670" name="PlaceHolder 24"/>
          <p:cNvSpPr>
            <a:spLocks noGrp="1"/>
          </p:cNvSpPr>
          <p:nvPr>
            <p:ph type="body"/>
          </p:nvPr>
        </p:nvSpPr>
        <p:spPr>
          <a:xfrm>
            <a:off x="6299640" y="4001400"/>
            <a:ext cx="5891400" cy="2249640"/>
          </a:xfrm>
          <a:prstGeom prst="rect">
            <a:avLst/>
          </a:prstGeom>
        </p:spPr>
        <p:txBody>
          <a:bodyPr lIns="0" rIns="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46413c"/>
                </a:solidFill>
                <a:latin typeface="Arial"/>
              </a:rPr>
              <a:t>Bild einfügen</a:t>
            </a:r>
            <a:endParaRPr b="0" lang="de-DE" sz="1600" spc="9" strike="noStrike">
              <a:solidFill>
                <a:srgbClr val="46413c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CustomShape 1"/>
          <p:cNvSpPr/>
          <p:nvPr/>
        </p:nvSpPr>
        <p:spPr>
          <a:xfrm>
            <a:off x="11160" y="-24624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708" name="CustomShape 2"/>
          <p:cNvSpPr/>
          <p:nvPr/>
        </p:nvSpPr>
        <p:spPr>
          <a:xfrm>
            <a:off x="11694240" y="-24624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709" name="CustomShape 3"/>
          <p:cNvSpPr/>
          <p:nvPr/>
        </p:nvSpPr>
        <p:spPr>
          <a:xfrm>
            <a:off x="5882400" y="-2462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710" name="CustomShape 4"/>
          <p:cNvSpPr/>
          <p:nvPr/>
        </p:nvSpPr>
        <p:spPr>
          <a:xfrm>
            <a:off x="11160" y="685800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711" name="CustomShape 5"/>
          <p:cNvSpPr/>
          <p:nvPr/>
        </p:nvSpPr>
        <p:spPr>
          <a:xfrm>
            <a:off x="11694240" y="685800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712" name="CustomShape 6"/>
          <p:cNvSpPr/>
          <p:nvPr/>
        </p:nvSpPr>
        <p:spPr>
          <a:xfrm>
            <a:off x="5882400" y="685800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713" name="CustomShape 7"/>
          <p:cNvSpPr/>
          <p:nvPr/>
        </p:nvSpPr>
        <p:spPr>
          <a:xfrm>
            <a:off x="-447480" y="16416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8,40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714" name="CustomShape 8"/>
          <p:cNvSpPr/>
          <p:nvPr/>
        </p:nvSpPr>
        <p:spPr>
          <a:xfrm>
            <a:off x="12198960" y="16416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8,40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715" name="CustomShape 9"/>
          <p:cNvSpPr/>
          <p:nvPr/>
        </p:nvSpPr>
        <p:spPr>
          <a:xfrm>
            <a:off x="-447480" y="13010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5,24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716" name="CustomShape 10"/>
          <p:cNvSpPr/>
          <p:nvPr/>
        </p:nvSpPr>
        <p:spPr>
          <a:xfrm>
            <a:off x="12198960" y="13010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5,24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717" name="CustomShape 11"/>
          <p:cNvSpPr/>
          <p:nvPr/>
        </p:nvSpPr>
        <p:spPr>
          <a:xfrm>
            <a:off x="-447480" y="33058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718" name="CustomShape 12"/>
          <p:cNvSpPr/>
          <p:nvPr/>
        </p:nvSpPr>
        <p:spPr>
          <a:xfrm>
            <a:off x="12198960" y="33058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719" name="CustomShape 13"/>
          <p:cNvSpPr/>
          <p:nvPr/>
        </p:nvSpPr>
        <p:spPr>
          <a:xfrm>
            <a:off x="-447480" y="600912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7,84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720" name="CustomShape 14"/>
          <p:cNvSpPr/>
          <p:nvPr/>
        </p:nvSpPr>
        <p:spPr>
          <a:xfrm>
            <a:off x="12198960" y="600912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7,84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721" name="CustomShape 15"/>
          <p:cNvSpPr/>
          <p:nvPr/>
        </p:nvSpPr>
        <p:spPr>
          <a:xfrm>
            <a:off x="-447480" y="63964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8,92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722" name="CustomShape 16"/>
          <p:cNvSpPr/>
          <p:nvPr/>
        </p:nvSpPr>
        <p:spPr>
          <a:xfrm>
            <a:off x="12198960" y="63964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8,92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723" name="Grafik 29" descr=""/>
          <p:cNvPicPr/>
          <p:nvPr/>
        </p:nvPicPr>
        <p:blipFill>
          <a:blip r:embed="rId2"/>
          <a:stretch/>
        </p:blipFill>
        <p:spPr>
          <a:xfrm>
            <a:off x="9375120" y="442800"/>
            <a:ext cx="2297520" cy="469440"/>
          </a:xfrm>
          <a:prstGeom prst="rect">
            <a:avLst/>
          </a:prstGeom>
          <a:ln>
            <a:noFill/>
          </a:ln>
        </p:spPr>
      </p:pic>
      <p:sp>
        <p:nvSpPr>
          <p:cNvPr id="724" name="PlaceHolder 17"/>
          <p:cNvSpPr>
            <a:spLocks noGrp="1"/>
          </p:cNvSpPr>
          <p:nvPr>
            <p:ph type="body"/>
          </p:nvPr>
        </p:nvSpPr>
        <p:spPr>
          <a:xfrm>
            <a:off x="8592120" y="1549080"/>
            <a:ext cx="3599640" cy="4702320"/>
          </a:xfrm>
          <a:prstGeom prst="rect">
            <a:avLst/>
          </a:prstGeom>
        </p:spPr>
        <p:txBody>
          <a:bodyPr lIns="0" rIns="0" tIns="45000" bIns="45000" anchor="ctr">
            <a:normAutofit/>
          </a:bodyPr>
          <a:p>
            <a:pPr marL="432000" indent="-324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46413c"/>
                </a:solidFill>
                <a:latin typeface="Arial"/>
              </a:rPr>
              <a:t>Bild einfügen</a:t>
            </a:r>
            <a:endParaRPr b="0" lang="de-DE" sz="16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725" name="PlaceHolder 18"/>
          <p:cNvSpPr>
            <a:spLocks noGrp="1"/>
          </p:cNvSpPr>
          <p:nvPr>
            <p:ph type="dt"/>
          </p:nvPr>
        </p:nvSpPr>
        <p:spPr>
          <a:xfrm>
            <a:off x="515880" y="6459120"/>
            <a:ext cx="1461960" cy="183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ts val="1250"/>
              </a:lnSpc>
            </a:pPr>
            <a:fld id="{D13EBA24-EA1B-41AF-BFFE-894E3CEFB5F1}" type="datetime1">
              <a:rPr b="0" lang="de-DE" sz="1000" spc="18" strike="noStrike">
                <a:solidFill>
                  <a:srgbClr val="46413c"/>
                </a:solidFill>
                <a:latin typeface="Arial"/>
              </a:rPr>
              <a:t>19.11.2020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726" name="PlaceHolder 19"/>
          <p:cNvSpPr>
            <a:spLocks noGrp="1"/>
          </p:cNvSpPr>
          <p:nvPr>
            <p:ph type="ftr"/>
          </p:nvPr>
        </p:nvSpPr>
        <p:spPr>
          <a:xfrm>
            <a:off x="4278960" y="6459120"/>
            <a:ext cx="6970320" cy="183240"/>
          </a:xfrm>
          <a:prstGeom prst="rect">
            <a:avLst/>
          </a:prstGeom>
        </p:spPr>
        <p:txBody>
          <a:bodyPr lIns="0" rIns="126000" tIns="0" bIns="0" anchor="ctr">
            <a:noAutofit/>
          </a:bodyPr>
          <a:p>
            <a:pPr algn="r">
              <a:lnSpc>
                <a:spcPts val="1250"/>
              </a:lnSpc>
            </a:pPr>
            <a:r>
              <a:rPr b="0" lang="de-DE" sz="1000" spc="18" strike="noStrike">
                <a:solidFill>
                  <a:srgbClr val="46413c"/>
                </a:solidFill>
                <a:latin typeface="Arial"/>
              </a:rPr>
              <a:t>PowerPoint Master - Hochschule RheinMain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727" name="PlaceHolder 20"/>
          <p:cNvSpPr>
            <a:spLocks noGrp="1"/>
          </p:cNvSpPr>
          <p:nvPr>
            <p:ph type="sldNum"/>
          </p:nvPr>
        </p:nvSpPr>
        <p:spPr>
          <a:xfrm>
            <a:off x="11249640" y="6459120"/>
            <a:ext cx="420840" cy="183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ts val="1250"/>
              </a:lnSpc>
            </a:pPr>
            <a:fld id="{EA7F67A9-5768-4EB2-8306-8EDA55261A87}" type="slidenum">
              <a:rPr b="0" lang="de-DE" sz="1000" spc="18" strike="noStrike">
                <a:solidFill>
                  <a:srgbClr val="46413c"/>
                </a:solidFill>
                <a:latin typeface="Arial"/>
              </a:rPr>
              <a:t>&lt;Foliennummer&gt;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728" name="PlaceHolder 21"/>
          <p:cNvSpPr>
            <a:spLocks noGrp="1"/>
          </p:cNvSpPr>
          <p:nvPr>
            <p:ph type="body"/>
          </p:nvPr>
        </p:nvSpPr>
        <p:spPr>
          <a:xfrm>
            <a:off x="515880" y="1549080"/>
            <a:ext cx="5376240" cy="4702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180000" indent="-179640">
              <a:lnSpc>
                <a:spcPts val="2449"/>
              </a:lnSpc>
              <a:buClr>
                <a:srgbClr val="46413c"/>
              </a:buClr>
              <a:buFont typeface="Arial"/>
              <a:buChar char="•"/>
            </a:pPr>
            <a:r>
              <a:rPr b="0" lang="de-DE" sz="2000" spc="9" strike="noStrike">
                <a:solidFill>
                  <a:srgbClr val="46413c"/>
                </a:solidFill>
                <a:latin typeface="Arial"/>
              </a:rPr>
              <a:t>Mastertextformat bearbeiten</a:t>
            </a:r>
            <a:endParaRPr b="0" lang="de-DE" sz="2000" spc="9" strike="noStrike">
              <a:solidFill>
                <a:srgbClr val="46413c"/>
              </a:solidFill>
              <a:latin typeface="Arial"/>
            </a:endParaRPr>
          </a:p>
          <a:p>
            <a:pPr lvl="1" marL="360000" indent="-179640">
              <a:lnSpc>
                <a:spcPts val="2251"/>
              </a:lnSpc>
              <a:buClr>
                <a:srgbClr val="46413c"/>
              </a:buClr>
              <a:buFont typeface="Arial"/>
              <a:buChar char="•"/>
            </a:pPr>
            <a:r>
              <a:rPr b="0" lang="de-DE" sz="1800" spc="9" strike="noStrike">
                <a:solidFill>
                  <a:srgbClr val="46413c"/>
                </a:solidFill>
                <a:latin typeface="Arial"/>
              </a:rPr>
              <a:t>Zweite Ebene</a:t>
            </a:r>
            <a:endParaRPr b="0" lang="de-DE" sz="1800" spc="18" strike="noStrike">
              <a:solidFill>
                <a:srgbClr val="46413c"/>
              </a:solidFill>
              <a:latin typeface="Arial"/>
            </a:endParaRPr>
          </a:p>
          <a:p>
            <a:pPr lvl="2" indent="-179640">
              <a:lnSpc>
                <a:spcPts val="2049"/>
              </a:lnSpc>
              <a:buClr>
                <a:srgbClr val="46413c"/>
              </a:buClr>
              <a:buFont typeface="Arial"/>
              <a:buChar char="•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Dritte Ebene</a:t>
            </a:r>
            <a:endParaRPr b="0" lang="de-DE" sz="1600" spc="-1" strike="noStrike">
              <a:solidFill>
                <a:srgbClr val="46413c"/>
              </a:solidFill>
              <a:latin typeface="Arial"/>
            </a:endParaRPr>
          </a:p>
          <a:p>
            <a:pPr lvl="3" marL="360000" indent="-179640">
              <a:lnSpc>
                <a:spcPts val="1851"/>
              </a:lnSpc>
              <a:buClr>
                <a:srgbClr val="46413c"/>
              </a:buClr>
              <a:buFont typeface="Arial"/>
              <a:buChar char="•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Vierte 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  <a:p>
            <a:pPr lvl="4" marL="540000" indent="-179640">
              <a:lnSpc>
                <a:spcPts val="1851"/>
              </a:lnSpc>
              <a:buClr>
                <a:srgbClr val="46413c"/>
              </a:buClr>
              <a:buFont typeface="Arial"/>
              <a:buChar char="•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Fünfte 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729" name="PlaceHolder 22"/>
          <p:cNvSpPr>
            <a:spLocks noGrp="1"/>
          </p:cNvSpPr>
          <p:nvPr>
            <p:ph type="title"/>
          </p:nvPr>
        </p:nvSpPr>
        <p:spPr>
          <a:xfrm>
            <a:off x="515880" y="404640"/>
            <a:ext cx="8279640" cy="34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2701"/>
              </a:lnSpc>
            </a:pPr>
            <a:r>
              <a:rPr b="0" lang="de-DE" sz="2600" spc="9" strike="noStrike" cap="all">
                <a:solidFill>
                  <a:srgbClr val="46413c"/>
                </a:solidFill>
                <a:latin typeface="Arial"/>
              </a:rPr>
              <a:t>Mastertitelformat bearbeiten</a:t>
            </a:r>
            <a:endParaRPr b="0" lang="de-DE" sz="26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730" name="PlaceHolder 23"/>
          <p:cNvSpPr>
            <a:spLocks noGrp="1"/>
          </p:cNvSpPr>
          <p:nvPr>
            <p:ph type="body"/>
          </p:nvPr>
        </p:nvSpPr>
        <p:spPr>
          <a:xfrm>
            <a:off x="515880" y="762120"/>
            <a:ext cx="8279640" cy="600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2449"/>
              </a:lnSpc>
            </a:pPr>
            <a:r>
              <a:rPr b="0" lang="de-DE" sz="2000" spc="9" strike="noStrike">
                <a:solidFill>
                  <a:srgbClr val="46413c"/>
                </a:solidFill>
                <a:latin typeface="Arial"/>
              </a:rPr>
              <a:t>Untertitel bearbeiten</a:t>
            </a:r>
            <a:endParaRPr b="0" lang="de-DE" sz="2000" spc="9" strike="noStrike">
              <a:solidFill>
                <a:srgbClr val="46413c"/>
              </a:solidFill>
              <a:latin typeface="Arial"/>
            </a:endParaRPr>
          </a:p>
          <a:p>
            <a:pPr>
              <a:lnSpc>
                <a:spcPts val="2449"/>
              </a:lnSpc>
            </a:pPr>
            <a:r>
              <a:rPr b="0" lang="de-DE" sz="2000" spc="9" strike="noStrike">
                <a:solidFill>
                  <a:srgbClr val="46413c"/>
                </a:solidFill>
                <a:latin typeface="Arial"/>
              </a:rPr>
              <a:t>2-zeilig</a:t>
            </a:r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CustomShape 1"/>
          <p:cNvSpPr/>
          <p:nvPr/>
        </p:nvSpPr>
        <p:spPr>
          <a:xfrm>
            <a:off x="11160" y="-24624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768" name="CustomShape 2"/>
          <p:cNvSpPr/>
          <p:nvPr/>
        </p:nvSpPr>
        <p:spPr>
          <a:xfrm>
            <a:off x="11694240" y="-24624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769" name="CustomShape 3"/>
          <p:cNvSpPr/>
          <p:nvPr/>
        </p:nvSpPr>
        <p:spPr>
          <a:xfrm>
            <a:off x="5882400" y="-2462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770" name="CustomShape 4"/>
          <p:cNvSpPr/>
          <p:nvPr/>
        </p:nvSpPr>
        <p:spPr>
          <a:xfrm>
            <a:off x="11160" y="685800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771" name="CustomShape 5"/>
          <p:cNvSpPr/>
          <p:nvPr/>
        </p:nvSpPr>
        <p:spPr>
          <a:xfrm>
            <a:off x="11694240" y="685800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772" name="CustomShape 6"/>
          <p:cNvSpPr/>
          <p:nvPr/>
        </p:nvSpPr>
        <p:spPr>
          <a:xfrm>
            <a:off x="5882400" y="685800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773" name="CustomShape 7"/>
          <p:cNvSpPr/>
          <p:nvPr/>
        </p:nvSpPr>
        <p:spPr>
          <a:xfrm>
            <a:off x="-447480" y="16416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8,40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774" name="CustomShape 8"/>
          <p:cNvSpPr/>
          <p:nvPr/>
        </p:nvSpPr>
        <p:spPr>
          <a:xfrm>
            <a:off x="12198960" y="16416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8,40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775" name="CustomShape 9"/>
          <p:cNvSpPr/>
          <p:nvPr/>
        </p:nvSpPr>
        <p:spPr>
          <a:xfrm>
            <a:off x="-447480" y="13010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5,24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776" name="CustomShape 10"/>
          <p:cNvSpPr/>
          <p:nvPr/>
        </p:nvSpPr>
        <p:spPr>
          <a:xfrm>
            <a:off x="12198960" y="13010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5,24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777" name="CustomShape 11"/>
          <p:cNvSpPr/>
          <p:nvPr/>
        </p:nvSpPr>
        <p:spPr>
          <a:xfrm>
            <a:off x="-447480" y="33058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778" name="CustomShape 12"/>
          <p:cNvSpPr/>
          <p:nvPr/>
        </p:nvSpPr>
        <p:spPr>
          <a:xfrm>
            <a:off x="12198960" y="33058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779" name="CustomShape 13"/>
          <p:cNvSpPr/>
          <p:nvPr/>
        </p:nvSpPr>
        <p:spPr>
          <a:xfrm>
            <a:off x="-447480" y="600912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7,84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780" name="CustomShape 14"/>
          <p:cNvSpPr/>
          <p:nvPr/>
        </p:nvSpPr>
        <p:spPr>
          <a:xfrm>
            <a:off x="12198960" y="600912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7,84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781" name="CustomShape 15"/>
          <p:cNvSpPr/>
          <p:nvPr/>
        </p:nvSpPr>
        <p:spPr>
          <a:xfrm>
            <a:off x="-447480" y="63964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8,92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782" name="CustomShape 16"/>
          <p:cNvSpPr/>
          <p:nvPr/>
        </p:nvSpPr>
        <p:spPr>
          <a:xfrm>
            <a:off x="12198960" y="63964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8,92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783" name="Grafik 29" descr=""/>
          <p:cNvPicPr/>
          <p:nvPr/>
        </p:nvPicPr>
        <p:blipFill>
          <a:blip r:embed="rId2"/>
          <a:stretch/>
        </p:blipFill>
        <p:spPr>
          <a:xfrm>
            <a:off x="9375120" y="442800"/>
            <a:ext cx="2297520" cy="469440"/>
          </a:xfrm>
          <a:prstGeom prst="rect">
            <a:avLst/>
          </a:prstGeom>
          <a:ln>
            <a:noFill/>
          </a:ln>
        </p:spPr>
      </p:pic>
      <p:sp>
        <p:nvSpPr>
          <p:cNvPr id="784" name="PlaceHolder 17"/>
          <p:cNvSpPr>
            <a:spLocks noGrp="1"/>
          </p:cNvSpPr>
          <p:nvPr>
            <p:ph type="body"/>
          </p:nvPr>
        </p:nvSpPr>
        <p:spPr>
          <a:xfrm>
            <a:off x="0" y="1549800"/>
            <a:ext cx="12191760" cy="4701240"/>
          </a:xfrm>
          <a:prstGeom prst="rect">
            <a:avLst/>
          </a:prstGeom>
        </p:spPr>
        <p:txBody>
          <a:bodyPr lIns="36000" rIns="0" tIns="45000" bIns="45000" anchor="ctr">
            <a:normAutofit/>
          </a:bodyPr>
          <a:p>
            <a:pPr marL="432000" indent="-324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46413c"/>
                </a:solidFill>
                <a:latin typeface="Arial"/>
              </a:rPr>
              <a:t>Bild einfügen</a:t>
            </a:r>
            <a:endParaRPr b="0" lang="de-DE" sz="16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785" name="PlaceHolder 18"/>
          <p:cNvSpPr>
            <a:spLocks noGrp="1"/>
          </p:cNvSpPr>
          <p:nvPr>
            <p:ph type="title"/>
          </p:nvPr>
        </p:nvSpPr>
        <p:spPr>
          <a:xfrm>
            <a:off x="515880" y="404640"/>
            <a:ext cx="8279640" cy="34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2701"/>
              </a:lnSpc>
            </a:pPr>
            <a:r>
              <a:rPr b="0" lang="de-DE" sz="2600" spc="9" strike="noStrike" cap="all">
                <a:solidFill>
                  <a:srgbClr val="46413c"/>
                </a:solidFill>
                <a:latin typeface="Arial"/>
              </a:rPr>
              <a:t>Mastertitelformat bearbeiten</a:t>
            </a:r>
            <a:endParaRPr b="0" lang="de-DE" sz="26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786" name="PlaceHolder 19"/>
          <p:cNvSpPr>
            <a:spLocks noGrp="1"/>
          </p:cNvSpPr>
          <p:nvPr>
            <p:ph type="body"/>
          </p:nvPr>
        </p:nvSpPr>
        <p:spPr>
          <a:xfrm>
            <a:off x="515880" y="762120"/>
            <a:ext cx="8279640" cy="600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2449"/>
              </a:lnSpc>
            </a:pPr>
            <a:r>
              <a:rPr b="0" lang="de-DE" sz="2000" spc="9" strike="noStrike">
                <a:solidFill>
                  <a:srgbClr val="46413c"/>
                </a:solidFill>
                <a:latin typeface="Arial"/>
              </a:rPr>
              <a:t>Untertitel bearbeiten</a:t>
            </a:r>
            <a:endParaRPr b="0" lang="de-DE" sz="2000" spc="9" strike="noStrike">
              <a:solidFill>
                <a:srgbClr val="46413c"/>
              </a:solidFill>
              <a:latin typeface="Arial"/>
            </a:endParaRPr>
          </a:p>
          <a:p>
            <a:pPr>
              <a:lnSpc>
                <a:spcPts val="2449"/>
              </a:lnSpc>
            </a:pPr>
            <a:r>
              <a:rPr b="0" lang="de-DE" sz="2000" spc="9" strike="noStrike">
                <a:solidFill>
                  <a:srgbClr val="46413c"/>
                </a:solidFill>
                <a:latin typeface="Arial"/>
              </a:rPr>
              <a:t>2-zeilig</a:t>
            </a:r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787" name="PlaceHolder 20"/>
          <p:cNvSpPr>
            <a:spLocks noGrp="1"/>
          </p:cNvSpPr>
          <p:nvPr>
            <p:ph type="dt"/>
          </p:nvPr>
        </p:nvSpPr>
        <p:spPr>
          <a:xfrm>
            <a:off x="515880" y="6459120"/>
            <a:ext cx="1461960" cy="183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ts val="1250"/>
              </a:lnSpc>
            </a:pPr>
            <a:fld id="{5B832E09-9DF1-412A-B856-2FCDB47629B7}" type="datetime1">
              <a:rPr b="0" lang="de-DE" sz="1000" spc="18" strike="noStrike">
                <a:solidFill>
                  <a:srgbClr val="46413c"/>
                </a:solidFill>
                <a:latin typeface="Arial"/>
              </a:rPr>
              <a:t>19.11.2020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788" name="PlaceHolder 21"/>
          <p:cNvSpPr>
            <a:spLocks noGrp="1"/>
          </p:cNvSpPr>
          <p:nvPr>
            <p:ph type="ftr"/>
          </p:nvPr>
        </p:nvSpPr>
        <p:spPr>
          <a:xfrm>
            <a:off x="4278960" y="6459120"/>
            <a:ext cx="6970320" cy="183240"/>
          </a:xfrm>
          <a:prstGeom prst="rect">
            <a:avLst/>
          </a:prstGeom>
        </p:spPr>
        <p:txBody>
          <a:bodyPr lIns="0" rIns="126000" tIns="0" bIns="0" anchor="ctr">
            <a:noAutofit/>
          </a:bodyPr>
          <a:p>
            <a:pPr algn="r">
              <a:lnSpc>
                <a:spcPts val="1250"/>
              </a:lnSpc>
            </a:pPr>
            <a:r>
              <a:rPr b="0" lang="de-DE" sz="1000" spc="18" strike="noStrike">
                <a:solidFill>
                  <a:srgbClr val="46413c"/>
                </a:solidFill>
                <a:latin typeface="Arial"/>
              </a:rPr>
              <a:t>PowerPoint Master - Hochschule RheinMain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789" name="PlaceHolder 22"/>
          <p:cNvSpPr>
            <a:spLocks noGrp="1"/>
          </p:cNvSpPr>
          <p:nvPr>
            <p:ph type="sldNum"/>
          </p:nvPr>
        </p:nvSpPr>
        <p:spPr>
          <a:xfrm>
            <a:off x="11249640" y="6459120"/>
            <a:ext cx="420840" cy="183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ts val="1250"/>
              </a:lnSpc>
            </a:pPr>
            <a:fld id="{06A67228-C3A3-4881-A1FF-29A1F6C20FF8}" type="slidenum">
              <a:rPr b="0" lang="de-DE" sz="1000" spc="18" strike="noStrike">
                <a:solidFill>
                  <a:srgbClr val="46413c"/>
                </a:solidFill>
                <a:latin typeface="Arial"/>
              </a:rPr>
              <a:t>&lt;Foliennummer&gt;</a:t>
            </a:fld>
            <a:endParaRPr b="0" lang="de-DE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CustomShape 1"/>
          <p:cNvSpPr/>
          <p:nvPr/>
        </p:nvSpPr>
        <p:spPr>
          <a:xfrm>
            <a:off x="11160" y="-24624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827" name="CustomShape 2"/>
          <p:cNvSpPr/>
          <p:nvPr/>
        </p:nvSpPr>
        <p:spPr>
          <a:xfrm>
            <a:off x="11694240" y="-24624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828" name="CustomShape 3"/>
          <p:cNvSpPr/>
          <p:nvPr/>
        </p:nvSpPr>
        <p:spPr>
          <a:xfrm>
            <a:off x="5882400" y="-2462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829" name="CustomShape 4"/>
          <p:cNvSpPr/>
          <p:nvPr/>
        </p:nvSpPr>
        <p:spPr>
          <a:xfrm>
            <a:off x="11160" y="685800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830" name="CustomShape 5"/>
          <p:cNvSpPr/>
          <p:nvPr/>
        </p:nvSpPr>
        <p:spPr>
          <a:xfrm>
            <a:off x="11694240" y="685800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831" name="CustomShape 6"/>
          <p:cNvSpPr/>
          <p:nvPr/>
        </p:nvSpPr>
        <p:spPr>
          <a:xfrm>
            <a:off x="5882400" y="685800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832" name="CustomShape 7"/>
          <p:cNvSpPr/>
          <p:nvPr/>
        </p:nvSpPr>
        <p:spPr>
          <a:xfrm>
            <a:off x="-447480" y="16416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8,40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833" name="CustomShape 8"/>
          <p:cNvSpPr/>
          <p:nvPr/>
        </p:nvSpPr>
        <p:spPr>
          <a:xfrm>
            <a:off x="12198960" y="16416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8,40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834" name="CustomShape 9"/>
          <p:cNvSpPr/>
          <p:nvPr/>
        </p:nvSpPr>
        <p:spPr>
          <a:xfrm>
            <a:off x="-447480" y="13010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5,24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835" name="CustomShape 10"/>
          <p:cNvSpPr/>
          <p:nvPr/>
        </p:nvSpPr>
        <p:spPr>
          <a:xfrm>
            <a:off x="12198960" y="13010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5,24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836" name="CustomShape 11"/>
          <p:cNvSpPr/>
          <p:nvPr/>
        </p:nvSpPr>
        <p:spPr>
          <a:xfrm>
            <a:off x="-447480" y="33058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837" name="CustomShape 12"/>
          <p:cNvSpPr/>
          <p:nvPr/>
        </p:nvSpPr>
        <p:spPr>
          <a:xfrm>
            <a:off x="12198960" y="33058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838" name="CustomShape 13"/>
          <p:cNvSpPr/>
          <p:nvPr/>
        </p:nvSpPr>
        <p:spPr>
          <a:xfrm>
            <a:off x="-447480" y="600912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7,84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839" name="CustomShape 14"/>
          <p:cNvSpPr/>
          <p:nvPr/>
        </p:nvSpPr>
        <p:spPr>
          <a:xfrm>
            <a:off x="12198960" y="600912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7,84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840" name="CustomShape 15"/>
          <p:cNvSpPr/>
          <p:nvPr/>
        </p:nvSpPr>
        <p:spPr>
          <a:xfrm>
            <a:off x="-447480" y="63964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8,92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841" name="CustomShape 16"/>
          <p:cNvSpPr/>
          <p:nvPr/>
        </p:nvSpPr>
        <p:spPr>
          <a:xfrm>
            <a:off x="12198960" y="63964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8,92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842" name="Grafik 29" descr=""/>
          <p:cNvPicPr/>
          <p:nvPr/>
        </p:nvPicPr>
        <p:blipFill>
          <a:blip r:embed="rId2"/>
          <a:stretch/>
        </p:blipFill>
        <p:spPr>
          <a:xfrm>
            <a:off x="9375120" y="442800"/>
            <a:ext cx="2297520" cy="469440"/>
          </a:xfrm>
          <a:prstGeom prst="rect">
            <a:avLst/>
          </a:prstGeom>
          <a:ln>
            <a:noFill/>
          </a:ln>
        </p:spPr>
      </p:pic>
      <p:sp>
        <p:nvSpPr>
          <p:cNvPr id="843" name="PlaceHolder 17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36000" rIns="0" tIns="45000" bIns="45000" anchor="ctr">
            <a:normAutofit/>
          </a:bodyPr>
          <a:p>
            <a:pPr marL="432000" indent="-324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46413c"/>
                </a:solidFill>
                <a:latin typeface="Arial"/>
              </a:rPr>
              <a:t>Bild einfügen</a:t>
            </a:r>
            <a:endParaRPr b="0" lang="de-DE" sz="16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844" name="PlaceHolder 18"/>
          <p:cNvSpPr>
            <a:spLocks noGrp="1"/>
          </p:cNvSpPr>
          <p:nvPr>
            <p:ph type="title"/>
          </p:nvPr>
        </p:nvSpPr>
        <p:spPr>
          <a:xfrm>
            <a:off x="515880" y="404640"/>
            <a:ext cx="8279640" cy="34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2701"/>
              </a:lnSpc>
            </a:pPr>
            <a:r>
              <a:rPr b="0" lang="de-DE" sz="2600" spc="9" strike="noStrike" cap="all">
                <a:solidFill>
                  <a:srgbClr val="46413c"/>
                </a:solidFill>
                <a:latin typeface="Arial"/>
              </a:rPr>
              <a:t>Mastertitelformat bearbeiten</a:t>
            </a:r>
            <a:endParaRPr b="0" lang="de-DE" sz="26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845" name="PlaceHolder 19"/>
          <p:cNvSpPr>
            <a:spLocks noGrp="1"/>
          </p:cNvSpPr>
          <p:nvPr>
            <p:ph type="body"/>
          </p:nvPr>
        </p:nvSpPr>
        <p:spPr>
          <a:xfrm>
            <a:off x="515880" y="762120"/>
            <a:ext cx="8279640" cy="600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2449"/>
              </a:lnSpc>
            </a:pPr>
            <a:r>
              <a:rPr b="0" lang="de-DE" sz="2000" spc="9" strike="noStrike">
                <a:solidFill>
                  <a:srgbClr val="46413c"/>
                </a:solidFill>
                <a:latin typeface="Arial"/>
              </a:rPr>
              <a:t>Untertitel bearbeiten</a:t>
            </a:r>
            <a:endParaRPr b="0" lang="de-DE" sz="2000" spc="9" strike="noStrike">
              <a:solidFill>
                <a:srgbClr val="46413c"/>
              </a:solidFill>
              <a:latin typeface="Arial"/>
            </a:endParaRPr>
          </a:p>
          <a:p>
            <a:pPr>
              <a:lnSpc>
                <a:spcPts val="2449"/>
              </a:lnSpc>
            </a:pPr>
            <a:r>
              <a:rPr b="0" lang="de-DE" sz="2000" spc="9" strike="noStrike">
                <a:solidFill>
                  <a:srgbClr val="46413c"/>
                </a:solidFill>
                <a:latin typeface="Arial"/>
              </a:rPr>
              <a:t>2-zeilig</a:t>
            </a:r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CustomShape 1"/>
          <p:cNvSpPr/>
          <p:nvPr/>
        </p:nvSpPr>
        <p:spPr>
          <a:xfrm>
            <a:off x="11160" y="-24624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883" name="CustomShape 2"/>
          <p:cNvSpPr/>
          <p:nvPr/>
        </p:nvSpPr>
        <p:spPr>
          <a:xfrm>
            <a:off x="11694240" y="-24624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884" name="CustomShape 3"/>
          <p:cNvSpPr/>
          <p:nvPr/>
        </p:nvSpPr>
        <p:spPr>
          <a:xfrm>
            <a:off x="5882400" y="-2462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885" name="CustomShape 4"/>
          <p:cNvSpPr/>
          <p:nvPr/>
        </p:nvSpPr>
        <p:spPr>
          <a:xfrm>
            <a:off x="11160" y="685800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886" name="CustomShape 5"/>
          <p:cNvSpPr/>
          <p:nvPr/>
        </p:nvSpPr>
        <p:spPr>
          <a:xfrm>
            <a:off x="11694240" y="685800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887" name="CustomShape 6"/>
          <p:cNvSpPr/>
          <p:nvPr/>
        </p:nvSpPr>
        <p:spPr>
          <a:xfrm>
            <a:off x="5882400" y="685800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888" name="CustomShape 7"/>
          <p:cNvSpPr/>
          <p:nvPr/>
        </p:nvSpPr>
        <p:spPr>
          <a:xfrm>
            <a:off x="-447480" y="16416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8,40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889" name="CustomShape 8"/>
          <p:cNvSpPr/>
          <p:nvPr/>
        </p:nvSpPr>
        <p:spPr>
          <a:xfrm>
            <a:off x="12198960" y="16416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8,40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890" name="CustomShape 9"/>
          <p:cNvSpPr/>
          <p:nvPr/>
        </p:nvSpPr>
        <p:spPr>
          <a:xfrm>
            <a:off x="-447480" y="13010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5,24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891" name="CustomShape 10"/>
          <p:cNvSpPr/>
          <p:nvPr/>
        </p:nvSpPr>
        <p:spPr>
          <a:xfrm>
            <a:off x="12198960" y="13010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5,24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892" name="CustomShape 11"/>
          <p:cNvSpPr/>
          <p:nvPr/>
        </p:nvSpPr>
        <p:spPr>
          <a:xfrm>
            <a:off x="-447480" y="33058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893" name="CustomShape 12"/>
          <p:cNvSpPr/>
          <p:nvPr/>
        </p:nvSpPr>
        <p:spPr>
          <a:xfrm>
            <a:off x="12198960" y="33058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894" name="CustomShape 13"/>
          <p:cNvSpPr/>
          <p:nvPr/>
        </p:nvSpPr>
        <p:spPr>
          <a:xfrm>
            <a:off x="-447480" y="600912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7,84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895" name="CustomShape 14"/>
          <p:cNvSpPr/>
          <p:nvPr/>
        </p:nvSpPr>
        <p:spPr>
          <a:xfrm>
            <a:off x="12198960" y="600912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7,84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896" name="CustomShape 15"/>
          <p:cNvSpPr/>
          <p:nvPr/>
        </p:nvSpPr>
        <p:spPr>
          <a:xfrm>
            <a:off x="-447480" y="63964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8,92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897" name="CustomShape 16"/>
          <p:cNvSpPr/>
          <p:nvPr/>
        </p:nvSpPr>
        <p:spPr>
          <a:xfrm>
            <a:off x="12198960" y="63964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8,92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898" name="Grafik 29" descr=""/>
          <p:cNvPicPr/>
          <p:nvPr/>
        </p:nvPicPr>
        <p:blipFill>
          <a:blip r:embed="rId2"/>
          <a:stretch/>
        </p:blipFill>
        <p:spPr>
          <a:xfrm>
            <a:off x="9375120" y="442800"/>
            <a:ext cx="2297520" cy="469440"/>
          </a:xfrm>
          <a:prstGeom prst="rect">
            <a:avLst/>
          </a:prstGeom>
          <a:ln>
            <a:noFill/>
          </a:ln>
        </p:spPr>
      </p:pic>
      <p:sp>
        <p:nvSpPr>
          <p:cNvPr id="899" name="Line 17"/>
          <p:cNvSpPr/>
          <p:nvPr/>
        </p:nvSpPr>
        <p:spPr>
          <a:xfrm>
            <a:off x="534960" y="2448360"/>
            <a:ext cx="11124000" cy="0"/>
          </a:xfrm>
          <a:prstGeom prst="line">
            <a:avLst/>
          </a:prstGeom>
          <a:ln w="57240">
            <a:solidFill>
              <a:srgbClr val="bfbf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0" name="CustomShape 18"/>
          <p:cNvSpPr/>
          <p:nvPr/>
        </p:nvSpPr>
        <p:spPr>
          <a:xfrm>
            <a:off x="1132560" y="2088360"/>
            <a:ext cx="719640" cy="719640"/>
          </a:xfrm>
          <a:prstGeom prst="rect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01" name="PlaceHolder 19"/>
          <p:cNvSpPr>
            <a:spLocks noGrp="1"/>
          </p:cNvSpPr>
          <p:nvPr>
            <p:ph type="body"/>
          </p:nvPr>
        </p:nvSpPr>
        <p:spPr>
          <a:xfrm>
            <a:off x="2823480" y="3480480"/>
            <a:ext cx="1943640" cy="27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Zweite Ebene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18" strike="noStrike">
                <a:solidFill>
                  <a:srgbClr val="46413c"/>
                </a:solidFill>
                <a:latin typeface="Arial"/>
              </a:rPr>
              <a:t>Dritte Ebene</a:t>
            </a:r>
            <a:endParaRPr b="0" lang="de-DE" sz="1400" spc="18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02" name="PlaceHolder 20"/>
          <p:cNvSpPr>
            <a:spLocks noGrp="1"/>
          </p:cNvSpPr>
          <p:nvPr>
            <p:ph type="body"/>
          </p:nvPr>
        </p:nvSpPr>
        <p:spPr>
          <a:xfrm>
            <a:off x="5126040" y="3480480"/>
            <a:ext cx="1943640" cy="27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lvl="3" marL="360000" indent="-179640">
              <a:lnSpc>
                <a:spcPts val="1851"/>
              </a:lnSpc>
              <a:buClr>
                <a:srgbClr val="46413c"/>
              </a:buClr>
              <a:buFont typeface="Arial"/>
              <a:buChar char="•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Zweite 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  <a:p>
            <a:pPr lvl="2" indent="-179640">
              <a:lnSpc>
                <a:spcPts val="1851"/>
              </a:lnSpc>
              <a:buClr>
                <a:srgbClr val="46413c"/>
              </a:buClr>
              <a:buFont typeface="Arial"/>
              <a:buChar char="•"/>
            </a:pPr>
            <a:r>
              <a:rPr b="0" lang="de-DE" sz="1400" spc="18" strike="noStrike">
                <a:solidFill>
                  <a:srgbClr val="46413c"/>
                </a:solidFill>
                <a:latin typeface="Arial"/>
              </a:rPr>
              <a:t>Dritte 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03" name="PlaceHolder 21"/>
          <p:cNvSpPr>
            <a:spLocks noGrp="1"/>
          </p:cNvSpPr>
          <p:nvPr>
            <p:ph type="body"/>
          </p:nvPr>
        </p:nvSpPr>
        <p:spPr>
          <a:xfrm>
            <a:off x="7428960" y="3480480"/>
            <a:ext cx="1943640" cy="27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lvl="3" marL="360000" indent="-179640">
              <a:lnSpc>
                <a:spcPts val="1851"/>
              </a:lnSpc>
              <a:buClr>
                <a:srgbClr val="46413c"/>
              </a:buClr>
              <a:buFont typeface="Arial"/>
              <a:buChar char="•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Zweite 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  <a:p>
            <a:pPr lvl="2" indent="-179640">
              <a:lnSpc>
                <a:spcPts val="1851"/>
              </a:lnSpc>
              <a:buClr>
                <a:srgbClr val="46413c"/>
              </a:buClr>
              <a:buFont typeface="Arial"/>
              <a:buChar char="•"/>
            </a:pPr>
            <a:r>
              <a:rPr b="0" lang="de-DE" sz="1400" spc="18" strike="noStrike">
                <a:solidFill>
                  <a:srgbClr val="46413c"/>
                </a:solidFill>
                <a:latin typeface="Arial"/>
              </a:rPr>
              <a:t>Dritte 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04" name="PlaceHolder 22"/>
          <p:cNvSpPr>
            <a:spLocks noGrp="1"/>
          </p:cNvSpPr>
          <p:nvPr>
            <p:ph type="body"/>
          </p:nvPr>
        </p:nvSpPr>
        <p:spPr>
          <a:xfrm>
            <a:off x="9731880" y="3480480"/>
            <a:ext cx="1943640" cy="27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lvl="3" marL="360000" indent="-179640">
              <a:lnSpc>
                <a:spcPts val="1851"/>
              </a:lnSpc>
              <a:buClr>
                <a:srgbClr val="46413c"/>
              </a:buClr>
              <a:buFont typeface="Arial"/>
              <a:buChar char="•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Zweite 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  <a:p>
            <a:pPr lvl="2" indent="-179640">
              <a:lnSpc>
                <a:spcPts val="1851"/>
              </a:lnSpc>
              <a:buClr>
                <a:srgbClr val="46413c"/>
              </a:buClr>
              <a:buFont typeface="Arial"/>
              <a:buChar char="•"/>
            </a:pPr>
            <a:r>
              <a:rPr b="0" lang="de-DE" sz="1400" spc="18" strike="noStrike">
                <a:solidFill>
                  <a:srgbClr val="46413c"/>
                </a:solidFill>
                <a:latin typeface="Arial"/>
              </a:rPr>
              <a:t>Dritte 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05" name="PlaceHolder 23"/>
          <p:cNvSpPr>
            <a:spLocks noGrp="1"/>
          </p:cNvSpPr>
          <p:nvPr>
            <p:ph type="body"/>
          </p:nvPr>
        </p:nvSpPr>
        <p:spPr>
          <a:xfrm>
            <a:off x="520560" y="3480480"/>
            <a:ext cx="1943640" cy="27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lvl="3" marL="360000" indent="-179640">
              <a:lnSpc>
                <a:spcPts val="1851"/>
              </a:lnSpc>
              <a:buClr>
                <a:srgbClr val="46413c"/>
              </a:buClr>
              <a:buFont typeface="Arial"/>
              <a:buChar char="•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Zweite 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  <a:p>
            <a:pPr lvl="2" indent="-179640">
              <a:lnSpc>
                <a:spcPts val="1851"/>
              </a:lnSpc>
              <a:buClr>
                <a:srgbClr val="46413c"/>
              </a:buClr>
              <a:buFont typeface="Arial"/>
              <a:buChar char="•"/>
            </a:pPr>
            <a:r>
              <a:rPr b="0" lang="de-DE" sz="1400" spc="18" strike="noStrike">
                <a:solidFill>
                  <a:srgbClr val="46413c"/>
                </a:solidFill>
                <a:latin typeface="Arial"/>
              </a:rPr>
              <a:t>Dritte 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06" name="PlaceHolder 24"/>
          <p:cNvSpPr>
            <a:spLocks noGrp="1"/>
          </p:cNvSpPr>
          <p:nvPr>
            <p:ph type="body"/>
          </p:nvPr>
        </p:nvSpPr>
        <p:spPr>
          <a:xfrm>
            <a:off x="1132560" y="2310120"/>
            <a:ext cx="719640" cy="27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lnSpc>
                <a:spcPts val="1650"/>
              </a:lnSpc>
            </a:pPr>
            <a:r>
              <a:rPr b="1" lang="de-DE" sz="1400" spc="9" strike="noStrike">
                <a:solidFill>
                  <a:srgbClr val="ffffff"/>
                </a:solidFill>
                <a:latin typeface="Arial"/>
              </a:rPr>
              <a:t>Jahr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07" name="CustomShape 25"/>
          <p:cNvSpPr/>
          <p:nvPr/>
        </p:nvSpPr>
        <p:spPr>
          <a:xfrm>
            <a:off x="3435480" y="2088360"/>
            <a:ext cx="719640" cy="719640"/>
          </a:xfrm>
          <a:prstGeom prst="rect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08" name="PlaceHolder 26"/>
          <p:cNvSpPr>
            <a:spLocks noGrp="1"/>
          </p:cNvSpPr>
          <p:nvPr>
            <p:ph type="body"/>
          </p:nvPr>
        </p:nvSpPr>
        <p:spPr>
          <a:xfrm>
            <a:off x="3435480" y="2310120"/>
            <a:ext cx="719640" cy="27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lnSpc>
                <a:spcPts val="1650"/>
              </a:lnSpc>
            </a:pPr>
            <a:r>
              <a:rPr b="1" lang="de-DE" sz="1400" spc="9" strike="noStrike">
                <a:solidFill>
                  <a:srgbClr val="ffffff"/>
                </a:solidFill>
                <a:latin typeface="Arial"/>
              </a:rPr>
              <a:t>Jahr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09" name="CustomShape 27"/>
          <p:cNvSpPr/>
          <p:nvPr/>
        </p:nvSpPr>
        <p:spPr>
          <a:xfrm>
            <a:off x="5738040" y="2088720"/>
            <a:ext cx="719640" cy="719640"/>
          </a:xfrm>
          <a:prstGeom prst="rect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0" name="PlaceHolder 28"/>
          <p:cNvSpPr>
            <a:spLocks noGrp="1"/>
          </p:cNvSpPr>
          <p:nvPr>
            <p:ph type="body"/>
          </p:nvPr>
        </p:nvSpPr>
        <p:spPr>
          <a:xfrm>
            <a:off x="5738040" y="2310480"/>
            <a:ext cx="719640" cy="27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lnSpc>
                <a:spcPts val="1650"/>
              </a:lnSpc>
            </a:pPr>
            <a:r>
              <a:rPr b="1" lang="de-DE" sz="1400" spc="9" strike="noStrike">
                <a:solidFill>
                  <a:srgbClr val="ffffff"/>
                </a:solidFill>
                <a:latin typeface="Arial"/>
              </a:rPr>
              <a:t>Jahr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11" name="CustomShape 29"/>
          <p:cNvSpPr/>
          <p:nvPr/>
        </p:nvSpPr>
        <p:spPr>
          <a:xfrm>
            <a:off x="8040960" y="2088720"/>
            <a:ext cx="719640" cy="719640"/>
          </a:xfrm>
          <a:prstGeom prst="rect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2" name="PlaceHolder 30"/>
          <p:cNvSpPr>
            <a:spLocks noGrp="1"/>
          </p:cNvSpPr>
          <p:nvPr>
            <p:ph type="body"/>
          </p:nvPr>
        </p:nvSpPr>
        <p:spPr>
          <a:xfrm>
            <a:off x="8040960" y="2310480"/>
            <a:ext cx="719640" cy="27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lnSpc>
                <a:spcPts val="1650"/>
              </a:lnSpc>
            </a:pPr>
            <a:r>
              <a:rPr b="1" lang="de-DE" sz="1400" spc="9" strike="noStrike">
                <a:solidFill>
                  <a:srgbClr val="ffffff"/>
                </a:solidFill>
                <a:latin typeface="Arial"/>
              </a:rPr>
              <a:t>Jahr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13" name="CustomShape 31"/>
          <p:cNvSpPr/>
          <p:nvPr/>
        </p:nvSpPr>
        <p:spPr>
          <a:xfrm>
            <a:off x="10343880" y="2084760"/>
            <a:ext cx="719640" cy="719640"/>
          </a:xfrm>
          <a:prstGeom prst="rect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4" name="PlaceHolder 32"/>
          <p:cNvSpPr>
            <a:spLocks noGrp="1"/>
          </p:cNvSpPr>
          <p:nvPr>
            <p:ph type="body"/>
          </p:nvPr>
        </p:nvSpPr>
        <p:spPr>
          <a:xfrm>
            <a:off x="10343880" y="2306520"/>
            <a:ext cx="719640" cy="27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lnSpc>
                <a:spcPts val="1650"/>
              </a:lnSpc>
            </a:pPr>
            <a:r>
              <a:rPr b="1" lang="de-DE" sz="1400" spc="9" strike="noStrike">
                <a:solidFill>
                  <a:srgbClr val="ffffff"/>
                </a:solidFill>
                <a:latin typeface="Arial"/>
              </a:rPr>
              <a:t>Jahr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15" name="PlaceHolder 33"/>
          <p:cNvSpPr>
            <a:spLocks noGrp="1"/>
          </p:cNvSpPr>
          <p:nvPr>
            <p:ph type="title"/>
          </p:nvPr>
        </p:nvSpPr>
        <p:spPr>
          <a:xfrm>
            <a:off x="515880" y="404640"/>
            <a:ext cx="7125840" cy="34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2701"/>
              </a:lnSpc>
            </a:pPr>
            <a:r>
              <a:rPr b="0" lang="de-DE" sz="2600" spc="9" strike="noStrike" cap="all">
                <a:solidFill>
                  <a:srgbClr val="46413c"/>
                </a:solidFill>
                <a:latin typeface="Arial"/>
              </a:rPr>
              <a:t>Mastertitelformat bearbeiten</a:t>
            </a:r>
            <a:endParaRPr b="0" lang="de-DE" sz="26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16" name="PlaceHolder 34"/>
          <p:cNvSpPr>
            <a:spLocks noGrp="1"/>
          </p:cNvSpPr>
          <p:nvPr>
            <p:ph type="body"/>
          </p:nvPr>
        </p:nvSpPr>
        <p:spPr>
          <a:xfrm>
            <a:off x="515880" y="762120"/>
            <a:ext cx="7127640" cy="600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2449"/>
              </a:lnSpc>
            </a:pPr>
            <a:r>
              <a:rPr b="0" lang="de-DE" sz="2000" spc="9" strike="noStrike">
                <a:solidFill>
                  <a:srgbClr val="46413c"/>
                </a:solidFill>
                <a:latin typeface="Arial"/>
              </a:rPr>
              <a:t>Untertitel bearbeiten</a:t>
            </a:r>
            <a:endParaRPr b="0" lang="de-DE" sz="2000" spc="9" strike="noStrike">
              <a:solidFill>
                <a:srgbClr val="46413c"/>
              </a:solidFill>
              <a:latin typeface="Arial"/>
            </a:endParaRPr>
          </a:p>
          <a:p>
            <a:pPr>
              <a:lnSpc>
                <a:spcPts val="2449"/>
              </a:lnSpc>
            </a:pPr>
            <a:r>
              <a:rPr b="0" lang="de-DE" sz="2000" spc="9" strike="noStrike">
                <a:solidFill>
                  <a:srgbClr val="46413c"/>
                </a:solidFill>
                <a:latin typeface="Arial"/>
              </a:rPr>
              <a:t>2-zeilig</a:t>
            </a:r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17" name="PlaceHolder 35"/>
          <p:cNvSpPr>
            <a:spLocks noGrp="1"/>
          </p:cNvSpPr>
          <p:nvPr>
            <p:ph type="dt"/>
          </p:nvPr>
        </p:nvSpPr>
        <p:spPr>
          <a:xfrm>
            <a:off x="515880" y="6459120"/>
            <a:ext cx="1461960" cy="183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ts val="1250"/>
              </a:lnSpc>
            </a:pPr>
            <a:fld id="{C8D58155-8D97-472D-9C95-FA262237E667}" type="datetime1">
              <a:rPr b="0" lang="de-DE" sz="1000" spc="18" strike="noStrike">
                <a:solidFill>
                  <a:srgbClr val="46413c"/>
                </a:solidFill>
                <a:latin typeface="Arial"/>
              </a:rPr>
              <a:t>19.11.2020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918" name="PlaceHolder 36"/>
          <p:cNvSpPr>
            <a:spLocks noGrp="1"/>
          </p:cNvSpPr>
          <p:nvPr>
            <p:ph type="ftr"/>
          </p:nvPr>
        </p:nvSpPr>
        <p:spPr>
          <a:xfrm>
            <a:off x="4278960" y="6459120"/>
            <a:ext cx="6970320" cy="183240"/>
          </a:xfrm>
          <a:prstGeom prst="rect">
            <a:avLst/>
          </a:prstGeom>
        </p:spPr>
        <p:txBody>
          <a:bodyPr lIns="0" rIns="126000" tIns="0" bIns="0" anchor="ctr">
            <a:noAutofit/>
          </a:bodyPr>
          <a:p>
            <a:pPr algn="r">
              <a:lnSpc>
                <a:spcPts val="1250"/>
              </a:lnSpc>
            </a:pPr>
            <a:r>
              <a:rPr b="0" lang="de-DE" sz="1000" spc="18" strike="noStrike">
                <a:solidFill>
                  <a:srgbClr val="46413c"/>
                </a:solidFill>
                <a:latin typeface="Arial"/>
              </a:rPr>
              <a:t>PowerPoint Master - Hochschule RheinMain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919" name="PlaceHolder 37"/>
          <p:cNvSpPr>
            <a:spLocks noGrp="1"/>
          </p:cNvSpPr>
          <p:nvPr>
            <p:ph type="sldNum"/>
          </p:nvPr>
        </p:nvSpPr>
        <p:spPr>
          <a:xfrm>
            <a:off x="11249640" y="6459120"/>
            <a:ext cx="420840" cy="183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ts val="1250"/>
              </a:lnSpc>
            </a:pPr>
            <a:fld id="{05507810-2A1A-4F4D-A5FD-1D72813B2AD4}" type="slidenum">
              <a:rPr b="0" lang="de-DE" sz="1000" spc="18" strike="noStrike">
                <a:solidFill>
                  <a:srgbClr val="46413c"/>
                </a:solidFill>
                <a:latin typeface="Arial"/>
              </a:rPr>
              <a:t>&lt;Foliennummer&gt;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920" name="PlaceHolder 38"/>
          <p:cNvSpPr>
            <a:spLocks noGrp="1"/>
          </p:cNvSpPr>
          <p:nvPr>
            <p:ph type="body"/>
          </p:nvPr>
        </p:nvSpPr>
        <p:spPr>
          <a:xfrm>
            <a:off x="519840" y="3041640"/>
            <a:ext cx="1944360" cy="428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1851"/>
              </a:lnSpc>
            </a:pPr>
            <a:r>
              <a:rPr b="1" lang="de-DE" sz="1400" spc="9" strike="noStrike">
                <a:solidFill>
                  <a:srgbClr val="46413c"/>
                </a:solidFill>
                <a:latin typeface="Arial"/>
              </a:rPr>
              <a:t>Titel bearbeiten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21" name="PlaceHolder 39"/>
          <p:cNvSpPr>
            <a:spLocks noGrp="1"/>
          </p:cNvSpPr>
          <p:nvPr>
            <p:ph type="body"/>
          </p:nvPr>
        </p:nvSpPr>
        <p:spPr>
          <a:xfrm>
            <a:off x="2822760" y="3041640"/>
            <a:ext cx="1944360" cy="428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1851"/>
              </a:lnSpc>
            </a:pPr>
            <a:r>
              <a:rPr b="1" lang="de-DE" sz="1400" spc="9" strike="noStrike">
                <a:solidFill>
                  <a:srgbClr val="46413c"/>
                </a:solidFill>
                <a:latin typeface="Arial"/>
              </a:rPr>
              <a:t>Titel bearbeiten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22" name="PlaceHolder 40"/>
          <p:cNvSpPr>
            <a:spLocks noGrp="1"/>
          </p:cNvSpPr>
          <p:nvPr>
            <p:ph type="body"/>
          </p:nvPr>
        </p:nvSpPr>
        <p:spPr>
          <a:xfrm>
            <a:off x="5125680" y="3041640"/>
            <a:ext cx="1944360" cy="428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1851"/>
              </a:lnSpc>
            </a:pPr>
            <a:r>
              <a:rPr b="1" lang="de-DE" sz="1400" spc="9" strike="noStrike">
                <a:solidFill>
                  <a:srgbClr val="46413c"/>
                </a:solidFill>
                <a:latin typeface="Arial"/>
              </a:rPr>
              <a:t>Titel bearbeiten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23" name="PlaceHolder 41"/>
          <p:cNvSpPr>
            <a:spLocks noGrp="1"/>
          </p:cNvSpPr>
          <p:nvPr>
            <p:ph type="body"/>
          </p:nvPr>
        </p:nvSpPr>
        <p:spPr>
          <a:xfrm>
            <a:off x="7428240" y="3041640"/>
            <a:ext cx="1944360" cy="428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1851"/>
              </a:lnSpc>
            </a:pPr>
            <a:r>
              <a:rPr b="1" lang="de-DE" sz="1400" spc="9" strike="noStrike">
                <a:solidFill>
                  <a:srgbClr val="46413c"/>
                </a:solidFill>
                <a:latin typeface="Arial"/>
              </a:rPr>
              <a:t>Titel bearbeiten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24" name="PlaceHolder 42"/>
          <p:cNvSpPr>
            <a:spLocks noGrp="1"/>
          </p:cNvSpPr>
          <p:nvPr>
            <p:ph type="body"/>
          </p:nvPr>
        </p:nvSpPr>
        <p:spPr>
          <a:xfrm>
            <a:off x="9731160" y="3041640"/>
            <a:ext cx="1944360" cy="428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1851"/>
              </a:lnSpc>
            </a:pPr>
            <a:r>
              <a:rPr b="1" lang="de-DE" sz="1400" spc="9" strike="noStrike">
                <a:solidFill>
                  <a:srgbClr val="46413c"/>
                </a:solidFill>
                <a:latin typeface="Arial"/>
              </a:rPr>
              <a:t>Titel bearbeiten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CustomShape 1"/>
          <p:cNvSpPr/>
          <p:nvPr/>
        </p:nvSpPr>
        <p:spPr>
          <a:xfrm>
            <a:off x="11160" y="-24624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962" name="CustomShape 2"/>
          <p:cNvSpPr/>
          <p:nvPr/>
        </p:nvSpPr>
        <p:spPr>
          <a:xfrm>
            <a:off x="11694240" y="-24624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963" name="CustomShape 3"/>
          <p:cNvSpPr/>
          <p:nvPr/>
        </p:nvSpPr>
        <p:spPr>
          <a:xfrm>
            <a:off x="5882400" y="-2462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964" name="CustomShape 4"/>
          <p:cNvSpPr/>
          <p:nvPr/>
        </p:nvSpPr>
        <p:spPr>
          <a:xfrm>
            <a:off x="11160" y="685800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965" name="CustomShape 5"/>
          <p:cNvSpPr/>
          <p:nvPr/>
        </p:nvSpPr>
        <p:spPr>
          <a:xfrm>
            <a:off x="11694240" y="685800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966" name="CustomShape 6"/>
          <p:cNvSpPr/>
          <p:nvPr/>
        </p:nvSpPr>
        <p:spPr>
          <a:xfrm>
            <a:off x="5882400" y="685800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967" name="CustomShape 7"/>
          <p:cNvSpPr/>
          <p:nvPr/>
        </p:nvSpPr>
        <p:spPr>
          <a:xfrm>
            <a:off x="-447480" y="16416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8,40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968" name="CustomShape 8"/>
          <p:cNvSpPr/>
          <p:nvPr/>
        </p:nvSpPr>
        <p:spPr>
          <a:xfrm>
            <a:off x="12198960" y="16416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8,40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969" name="CustomShape 9"/>
          <p:cNvSpPr/>
          <p:nvPr/>
        </p:nvSpPr>
        <p:spPr>
          <a:xfrm>
            <a:off x="-447480" y="13010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5,24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970" name="CustomShape 10"/>
          <p:cNvSpPr/>
          <p:nvPr/>
        </p:nvSpPr>
        <p:spPr>
          <a:xfrm>
            <a:off x="12198960" y="13010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5,24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971" name="CustomShape 11"/>
          <p:cNvSpPr/>
          <p:nvPr/>
        </p:nvSpPr>
        <p:spPr>
          <a:xfrm>
            <a:off x="-447480" y="33058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972" name="CustomShape 12"/>
          <p:cNvSpPr/>
          <p:nvPr/>
        </p:nvSpPr>
        <p:spPr>
          <a:xfrm>
            <a:off x="12198960" y="33058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973" name="CustomShape 13"/>
          <p:cNvSpPr/>
          <p:nvPr/>
        </p:nvSpPr>
        <p:spPr>
          <a:xfrm>
            <a:off x="-447480" y="600912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7,84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974" name="CustomShape 14"/>
          <p:cNvSpPr/>
          <p:nvPr/>
        </p:nvSpPr>
        <p:spPr>
          <a:xfrm>
            <a:off x="12198960" y="600912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7,84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975" name="CustomShape 15"/>
          <p:cNvSpPr/>
          <p:nvPr/>
        </p:nvSpPr>
        <p:spPr>
          <a:xfrm>
            <a:off x="-447480" y="63964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8,92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976" name="CustomShape 16"/>
          <p:cNvSpPr/>
          <p:nvPr/>
        </p:nvSpPr>
        <p:spPr>
          <a:xfrm>
            <a:off x="12198960" y="63964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8,92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977" name="Grafik 29" descr=""/>
          <p:cNvPicPr/>
          <p:nvPr/>
        </p:nvPicPr>
        <p:blipFill>
          <a:blip r:embed="rId2"/>
          <a:stretch/>
        </p:blipFill>
        <p:spPr>
          <a:xfrm>
            <a:off x="9375120" y="442800"/>
            <a:ext cx="2297520" cy="469440"/>
          </a:xfrm>
          <a:prstGeom prst="rect">
            <a:avLst/>
          </a:prstGeom>
          <a:ln>
            <a:noFill/>
          </a:ln>
        </p:spPr>
      </p:pic>
      <p:sp>
        <p:nvSpPr>
          <p:cNvPr id="978" name="PlaceHolder 17"/>
          <p:cNvSpPr>
            <a:spLocks noGrp="1"/>
          </p:cNvSpPr>
          <p:nvPr>
            <p:ph type="body"/>
          </p:nvPr>
        </p:nvSpPr>
        <p:spPr>
          <a:xfrm>
            <a:off x="515880" y="2136240"/>
            <a:ext cx="3520440" cy="4111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lnSpc>
                <a:spcPts val="2449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9" strike="noStrike">
                <a:solidFill>
                  <a:srgbClr val="46413c"/>
                </a:solidFill>
                <a:latin typeface="Arial"/>
              </a:rPr>
              <a:t>Mastertextformat bearbeiten</a:t>
            </a:r>
            <a:endParaRPr b="0" lang="de-DE" sz="2000" spc="9" strike="noStrike">
              <a:solidFill>
                <a:srgbClr val="46413c"/>
              </a:solidFill>
              <a:latin typeface="Arial"/>
            </a:endParaRPr>
          </a:p>
          <a:p>
            <a:pPr lvl="1" marL="864000" indent="-324000">
              <a:lnSpc>
                <a:spcPts val="2251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9" strike="noStrike">
                <a:solidFill>
                  <a:srgbClr val="46413c"/>
                </a:solidFill>
                <a:latin typeface="Arial"/>
              </a:rPr>
              <a:t>Zweite Ebene</a:t>
            </a:r>
            <a:endParaRPr b="0" lang="de-DE" sz="1800" spc="18" strike="noStrike">
              <a:solidFill>
                <a:srgbClr val="46413c"/>
              </a:solidFill>
              <a:latin typeface="Arial"/>
            </a:endParaRPr>
          </a:p>
          <a:p>
            <a:pPr lvl="2" marL="1296000" indent="-288000">
              <a:lnSpc>
                <a:spcPts val="2049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Dritte Ebene</a:t>
            </a:r>
            <a:endParaRPr b="0" lang="de-DE" sz="1600" spc="-1" strike="noStrike">
              <a:solidFill>
                <a:srgbClr val="46413c"/>
              </a:solidFill>
              <a:latin typeface="Arial"/>
            </a:endParaRPr>
          </a:p>
          <a:p>
            <a:pPr lvl="3" marL="1728000" indent="-216000">
              <a:lnSpc>
                <a:spcPts val="1851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Vierte 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  <a:p>
            <a:pPr lvl="4" marL="2160000" indent="-216000">
              <a:lnSpc>
                <a:spcPts val="1851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Fünfte 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79" name="PlaceHolder 18"/>
          <p:cNvSpPr>
            <a:spLocks noGrp="1"/>
          </p:cNvSpPr>
          <p:nvPr>
            <p:ph type="body"/>
          </p:nvPr>
        </p:nvSpPr>
        <p:spPr>
          <a:xfrm>
            <a:off x="8150040" y="2139120"/>
            <a:ext cx="3520440" cy="4111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180000" indent="-179640">
              <a:lnSpc>
                <a:spcPts val="2449"/>
              </a:lnSpc>
              <a:buClr>
                <a:srgbClr val="46413c"/>
              </a:buClr>
              <a:buFont typeface="Arial"/>
              <a:buChar char="•"/>
            </a:pPr>
            <a:r>
              <a:rPr b="0" lang="de-DE" sz="2000" spc="9" strike="noStrike">
                <a:solidFill>
                  <a:srgbClr val="46413c"/>
                </a:solidFill>
                <a:latin typeface="Arial"/>
              </a:rPr>
              <a:t>Mastertextformat bearbeiten</a:t>
            </a:r>
            <a:endParaRPr b="0" lang="de-DE" sz="2000" spc="9" strike="noStrike">
              <a:solidFill>
                <a:srgbClr val="46413c"/>
              </a:solidFill>
              <a:latin typeface="Arial"/>
            </a:endParaRPr>
          </a:p>
          <a:p>
            <a:pPr lvl="1" marL="360000" indent="-179640">
              <a:lnSpc>
                <a:spcPts val="2251"/>
              </a:lnSpc>
              <a:buClr>
                <a:srgbClr val="46413c"/>
              </a:buClr>
              <a:buFont typeface="Arial"/>
              <a:buChar char="•"/>
            </a:pPr>
            <a:r>
              <a:rPr b="0" lang="de-DE" sz="1800" spc="9" strike="noStrike">
                <a:solidFill>
                  <a:srgbClr val="46413c"/>
                </a:solidFill>
                <a:latin typeface="Arial"/>
              </a:rPr>
              <a:t>Zweite Ebene</a:t>
            </a:r>
            <a:endParaRPr b="0" lang="de-DE" sz="1800" spc="18" strike="noStrike">
              <a:solidFill>
                <a:srgbClr val="46413c"/>
              </a:solidFill>
              <a:latin typeface="Arial"/>
            </a:endParaRPr>
          </a:p>
          <a:p>
            <a:pPr lvl="2" indent="-179640">
              <a:lnSpc>
                <a:spcPts val="2049"/>
              </a:lnSpc>
              <a:buClr>
                <a:srgbClr val="46413c"/>
              </a:buClr>
              <a:buFont typeface="Arial"/>
              <a:buChar char="•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Dritte Ebene</a:t>
            </a:r>
            <a:endParaRPr b="0" lang="de-DE" sz="1600" spc="-1" strike="noStrike">
              <a:solidFill>
                <a:srgbClr val="46413c"/>
              </a:solidFill>
              <a:latin typeface="Arial"/>
            </a:endParaRPr>
          </a:p>
          <a:p>
            <a:pPr lvl="3" marL="360000" indent="-179640">
              <a:lnSpc>
                <a:spcPts val="1851"/>
              </a:lnSpc>
              <a:buClr>
                <a:srgbClr val="46413c"/>
              </a:buClr>
              <a:buFont typeface="Arial"/>
              <a:buChar char="•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Vierte 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  <a:p>
            <a:pPr lvl="4" marL="540000" indent="-179640">
              <a:lnSpc>
                <a:spcPts val="1851"/>
              </a:lnSpc>
              <a:buClr>
                <a:srgbClr val="46413c"/>
              </a:buClr>
              <a:buFont typeface="Arial"/>
              <a:buChar char="•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Fünfte 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80" name="PlaceHolder 19"/>
          <p:cNvSpPr>
            <a:spLocks noGrp="1"/>
          </p:cNvSpPr>
          <p:nvPr>
            <p:ph type="body"/>
          </p:nvPr>
        </p:nvSpPr>
        <p:spPr>
          <a:xfrm>
            <a:off x="4335120" y="2139120"/>
            <a:ext cx="3520440" cy="4111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180000" indent="-179640">
              <a:lnSpc>
                <a:spcPts val="2449"/>
              </a:lnSpc>
              <a:buClr>
                <a:srgbClr val="46413c"/>
              </a:buClr>
              <a:buFont typeface="Arial"/>
              <a:buChar char="•"/>
            </a:pPr>
            <a:r>
              <a:rPr b="0" lang="de-DE" sz="2000" spc="9" strike="noStrike">
                <a:solidFill>
                  <a:srgbClr val="46413c"/>
                </a:solidFill>
                <a:latin typeface="Arial"/>
              </a:rPr>
              <a:t>Mastertextformat bearbeiten</a:t>
            </a:r>
            <a:endParaRPr b="0" lang="de-DE" sz="2000" spc="9" strike="noStrike">
              <a:solidFill>
                <a:srgbClr val="46413c"/>
              </a:solidFill>
              <a:latin typeface="Arial"/>
            </a:endParaRPr>
          </a:p>
          <a:p>
            <a:pPr lvl="1" marL="360000" indent="-179640">
              <a:lnSpc>
                <a:spcPts val="2251"/>
              </a:lnSpc>
              <a:buClr>
                <a:srgbClr val="46413c"/>
              </a:buClr>
              <a:buFont typeface="Arial"/>
              <a:buChar char="•"/>
            </a:pPr>
            <a:r>
              <a:rPr b="0" lang="de-DE" sz="1800" spc="9" strike="noStrike">
                <a:solidFill>
                  <a:srgbClr val="46413c"/>
                </a:solidFill>
                <a:latin typeface="Arial"/>
              </a:rPr>
              <a:t>Zweite Ebene</a:t>
            </a:r>
            <a:endParaRPr b="0" lang="de-DE" sz="1800" spc="18" strike="noStrike">
              <a:solidFill>
                <a:srgbClr val="46413c"/>
              </a:solidFill>
              <a:latin typeface="Arial"/>
            </a:endParaRPr>
          </a:p>
          <a:p>
            <a:pPr lvl="2" indent="-179640">
              <a:lnSpc>
                <a:spcPts val="2049"/>
              </a:lnSpc>
              <a:buClr>
                <a:srgbClr val="46413c"/>
              </a:buClr>
              <a:buFont typeface="Arial"/>
              <a:buChar char="•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Dritte Ebene</a:t>
            </a:r>
            <a:endParaRPr b="0" lang="de-DE" sz="1600" spc="-1" strike="noStrike">
              <a:solidFill>
                <a:srgbClr val="46413c"/>
              </a:solidFill>
              <a:latin typeface="Arial"/>
            </a:endParaRPr>
          </a:p>
          <a:p>
            <a:pPr lvl="3" marL="360000" indent="-179640">
              <a:lnSpc>
                <a:spcPts val="1851"/>
              </a:lnSpc>
              <a:buClr>
                <a:srgbClr val="46413c"/>
              </a:buClr>
              <a:buFont typeface="Arial"/>
              <a:buChar char="•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Vierte 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  <a:p>
            <a:pPr lvl="4" marL="540000" indent="-179640">
              <a:lnSpc>
                <a:spcPts val="1851"/>
              </a:lnSpc>
              <a:buClr>
                <a:srgbClr val="46413c"/>
              </a:buClr>
              <a:buFont typeface="Arial"/>
              <a:buChar char="•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Fünfte 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</p:txBody>
      </p:sp>
      <p:grpSp>
        <p:nvGrpSpPr>
          <p:cNvPr id="981" name="Group 20"/>
          <p:cNvGrpSpPr/>
          <p:nvPr/>
        </p:nvGrpSpPr>
        <p:grpSpPr>
          <a:xfrm>
            <a:off x="515880" y="1546920"/>
            <a:ext cx="11159640" cy="336960"/>
            <a:chOff x="515880" y="1546920"/>
            <a:chExt cx="11159640" cy="336960"/>
          </a:xfrm>
        </p:grpSpPr>
        <p:sp>
          <p:nvSpPr>
            <p:cNvPr id="982" name="CustomShape 21"/>
            <p:cNvSpPr/>
            <p:nvPr/>
          </p:nvSpPr>
          <p:spPr>
            <a:xfrm>
              <a:off x="515880" y="1546920"/>
              <a:ext cx="3524760" cy="336960"/>
            </a:xfrm>
            <a:prstGeom prst="homePlate">
              <a:avLst>
                <a:gd name="adj" fmla="val 19790"/>
              </a:avLst>
            </a:prstGeom>
            <a:solidFill>
              <a:srgbClr val="e10019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3" name="CustomShape 22"/>
            <p:cNvSpPr/>
            <p:nvPr/>
          </p:nvSpPr>
          <p:spPr>
            <a:xfrm>
              <a:off x="4368600" y="1546920"/>
              <a:ext cx="3453480" cy="336960"/>
            </a:xfrm>
            <a:prstGeom prst="chevron">
              <a:avLst>
                <a:gd name="adj" fmla="val 20161"/>
              </a:avLst>
            </a:prstGeom>
            <a:solidFill>
              <a:srgbClr val="80808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4" name="CustomShape 23"/>
            <p:cNvSpPr/>
            <p:nvPr/>
          </p:nvSpPr>
          <p:spPr>
            <a:xfrm>
              <a:off x="8150040" y="1546920"/>
              <a:ext cx="3525480" cy="336960"/>
            </a:xfrm>
            <a:prstGeom prst="chevron">
              <a:avLst>
                <a:gd name="adj" fmla="val 20827"/>
              </a:avLst>
            </a:prstGeom>
            <a:solidFill>
              <a:srgbClr val="bfbfbf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85" name="PlaceHolder 24"/>
          <p:cNvSpPr>
            <a:spLocks noGrp="1"/>
          </p:cNvSpPr>
          <p:nvPr>
            <p:ph type="body"/>
          </p:nvPr>
        </p:nvSpPr>
        <p:spPr>
          <a:xfrm>
            <a:off x="515880" y="1547280"/>
            <a:ext cx="3457080" cy="33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lnSpc>
                <a:spcPts val="2251"/>
              </a:lnSpc>
            </a:pPr>
            <a:r>
              <a:rPr b="0" lang="de-DE" sz="1800" spc="9" strike="noStrike">
                <a:solidFill>
                  <a:srgbClr val="ffffff"/>
                </a:solidFill>
                <a:latin typeface="Arial"/>
              </a:rPr>
              <a:t>Phase eingeben</a:t>
            </a:r>
            <a:endParaRPr b="0" lang="de-DE" sz="18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86" name="PlaceHolder 25"/>
          <p:cNvSpPr>
            <a:spLocks noGrp="1"/>
          </p:cNvSpPr>
          <p:nvPr>
            <p:ph type="body"/>
          </p:nvPr>
        </p:nvSpPr>
        <p:spPr>
          <a:xfrm>
            <a:off x="4360680" y="1547280"/>
            <a:ext cx="3461760" cy="33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lnSpc>
                <a:spcPts val="2251"/>
              </a:lnSpc>
            </a:pPr>
            <a:r>
              <a:rPr b="0" lang="de-DE" sz="1800" spc="9" strike="noStrike">
                <a:solidFill>
                  <a:srgbClr val="ffffff"/>
                </a:solidFill>
                <a:latin typeface="Arial"/>
              </a:rPr>
              <a:t>Phase eingeben</a:t>
            </a:r>
            <a:endParaRPr b="0" lang="de-DE" sz="18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87" name="PlaceHolder 26"/>
          <p:cNvSpPr>
            <a:spLocks noGrp="1"/>
          </p:cNvSpPr>
          <p:nvPr>
            <p:ph type="body"/>
          </p:nvPr>
        </p:nvSpPr>
        <p:spPr>
          <a:xfrm>
            <a:off x="8150040" y="1547280"/>
            <a:ext cx="3525480" cy="33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lnSpc>
                <a:spcPts val="2251"/>
              </a:lnSpc>
            </a:pPr>
            <a:r>
              <a:rPr b="0" lang="de-DE" sz="1800" spc="9" strike="noStrike">
                <a:solidFill>
                  <a:srgbClr val="ffffff"/>
                </a:solidFill>
                <a:latin typeface="Arial"/>
              </a:rPr>
              <a:t>Phase eingeben</a:t>
            </a:r>
            <a:endParaRPr b="0" lang="de-DE" sz="18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88" name="PlaceHolder 27"/>
          <p:cNvSpPr>
            <a:spLocks noGrp="1"/>
          </p:cNvSpPr>
          <p:nvPr>
            <p:ph type="title"/>
          </p:nvPr>
        </p:nvSpPr>
        <p:spPr>
          <a:xfrm>
            <a:off x="515880" y="404640"/>
            <a:ext cx="7125840" cy="34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2701"/>
              </a:lnSpc>
            </a:pPr>
            <a:r>
              <a:rPr b="0" lang="de-DE" sz="2600" spc="9" strike="noStrike" cap="all">
                <a:solidFill>
                  <a:srgbClr val="46413c"/>
                </a:solidFill>
                <a:latin typeface="Arial"/>
              </a:rPr>
              <a:t>Mastertitelformat bearbeiten</a:t>
            </a:r>
            <a:endParaRPr b="0" lang="de-DE" sz="26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89" name="PlaceHolder 28"/>
          <p:cNvSpPr>
            <a:spLocks noGrp="1"/>
          </p:cNvSpPr>
          <p:nvPr>
            <p:ph type="body"/>
          </p:nvPr>
        </p:nvSpPr>
        <p:spPr>
          <a:xfrm>
            <a:off x="515880" y="762120"/>
            <a:ext cx="7127640" cy="600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2449"/>
              </a:lnSpc>
            </a:pPr>
            <a:r>
              <a:rPr b="0" lang="de-DE" sz="2000" spc="9" strike="noStrike">
                <a:solidFill>
                  <a:srgbClr val="46413c"/>
                </a:solidFill>
                <a:latin typeface="Arial"/>
              </a:rPr>
              <a:t>Untertitel bearbeiten</a:t>
            </a:r>
            <a:endParaRPr b="0" lang="de-DE" sz="2000" spc="9" strike="noStrike">
              <a:solidFill>
                <a:srgbClr val="46413c"/>
              </a:solidFill>
              <a:latin typeface="Arial"/>
            </a:endParaRPr>
          </a:p>
          <a:p>
            <a:pPr>
              <a:lnSpc>
                <a:spcPts val="2449"/>
              </a:lnSpc>
            </a:pPr>
            <a:r>
              <a:rPr b="0" lang="de-DE" sz="2000" spc="9" strike="noStrike">
                <a:solidFill>
                  <a:srgbClr val="46413c"/>
                </a:solidFill>
                <a:latin typeface="Arial"/>
              </a:rPr>
              <a:t>2-zeilig</a:t>
            </a:r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990" name="PlaceHolder 29"/>
          <p:cNvSpPr>
            <a:spLocks noGrp="1"/>
          </p:cNvSpPr>
          <p:nvPr>
            <p:ph type="dt"/>
          </p:nvPr>
        </p:nvSpPr>
        <p:spPr>
          <a:xfrm>
            <a:off x="515880" y="6459120"/>
            <a:ext cx="1461960" cy="183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ts val="1250"/>
              </a:lnSpc>
            </a:pPr>
            <a:fld id="{B6B3808E-3976-4F6B-B2E7-0A6466C678E8}" type="datetime1">
              <a:rPr b="0" lang="de-DE" sz="1000" spc="18" strike="noStrike">
                <a:solidFill>
                  <a:srgbClr val="46413c"/>
                </a:solidFill>
                <a:latin typeface="Arial"/>
              </a:rPr>
              <a:t>19.11.2020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991" name="PlaceHolder 30"/>
          <p:cNvSpPr>
            <a:spLocks noGrp="1"/>
          </p:cNvSpPr>
          <p:nvPr>
            <p:ph type="ftr"/>
          </p:nvPr>
        </p:nvSpPr>
        <p:spPr>
          <a:xfrm>
            <a:off x="4278960" y="6459120"/>
            <a:ext cx="6970320" cy="183240"/>
          </a:xfrm>
          <a:prstGeom prst="rect">
            <a:avLst/>
          </a:prstGeom>
        </p:spPr>
        <p:txBody>
          <a:bodyPr lIns="0" rIns="126000" tIns="0" bIns="0" anchor="ctr">
            <a:noAutofit/>
          </a:bodyPr>
          <a:p>
            <a:pPr algn="r">
              <a:lnSpc>
                <a:spcPts val="1250"/>
              </a:lnSpc>
            </a:pPr>
            <a:r>
              <a:rPr b="0" lang="de-DE" sz="1000" spc="18" strike="noStrike">
                <a:solidFill>
                  <a:srgbClr val="46413c"/>
                </a:solidFill>
                <a:latin typeface="Arial"/>
              </a:rPr>
              <a:t>PowerPoint Master - Hochschule RheinMain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992" name="PlaceHolder 31"/>
          <p:cNvSpPr>
            <a:spLocks noGrp="1"/>
          </p:cNvSpPr>
          <p:nvPr>
            <p:ph type="sldNum"/>
          </p:nvPr>
        </p:nvSpPr>
        <p:spPr>
          <a:xfrm>
            <a:off x="11249640" y="6459120"/>
            <a:ext cx="420840" cy="183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ts val="1250"/>
              </a:lnSpc>
            </a:pPr>
            <a:fld id="{6CA79238-AFF9-438C-96EC-5AF480A56F8E}" type="slidenum">
              <a:rPr b="0" lang="de-DE" sz="1000" spc="18" strike="noStrike">
                <a:solidFill>
                  <a:srgbClr val="46413c"/>
                </a:solidFill>
                <a:latin typeface="Arial"/>
              </a:rPr>
              <a:t>1</a:t>
            </a:fld>
            <a:endParaRPr b="0" lang="de-DE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CustomShape 1"/>
          <p:cNvSpPr/>
          <p:nvPr/>
        </p:nvSpPr>
        <p:spPr>
          <a:xfrm>
            <a:off x="11160" y="-24624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030" name="CustomShape 2"/>
          <p:cNvSpPr/>
          <p:nvPr/>
        </p:nvSpPr>
        <p:spPr>
          <a:xfrm>
            <a:off x="11694240" y="-24624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031" name="CustomShape 3"/>
          <p:cNvSpPr/>
          <p:nvPr/>
        </p:nvSpPr>
        <p:spPr>
          <a:xfrm>
            <a:off x="5882400" y="-2462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032" name="CustomShape 4"/>
          <p:cNvSpPr/>
          <p:nvPr/>
        </p:nvSpPr>
        <p:spPr>
          <a:xfrm>
            <a:off x="11160" y="685800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033" name="CustomShape 5"/>
          <p:cNvSpPr/>
          <p:nvPr/>
        </p:nvSpPr>
        <p:spPr>
          <a:xfrm>
            <a:off x="11694240" y="685800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034" name="CustomShape 6"/>
          <p:cNvSpPr/>
          <p:nvPr/>
        </p:nvSpPr>
        <p:spPr>
          <a:xfrm>
            <a:off x="5882400" y="685800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035" name="CustomShape 7"/>
          <p:cNvSpPr/>
          <p:nvPr/>
        </p:nvSpPr>
        <p:spPr>
          <a:xfrm>
            <a:off x="-447480" y="16416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8,40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036" name="CustomShape 8"/>
          <p:cNvSpPr/>
          <p:nvPr/>
        </p:nvSpPr>
        <p:spPr>
          <a:xfrm>
            <a:off x="12198960" y="16416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8,40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037" name="CustomShape 9"/>
          <p:cNvSpPr/>
          <p:nvPr/>
        </p:nvSpPr>
        <p:spPr>
          <a:xfrm>
            <a:off x="-447480" y="13010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5,24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038" name="CustomShape 10"/>
          <p:cNvSpPr/>
          <p:nvPr/>
        </p:nvSpPr>
        <p:spPr>
          <a:xfrm>
            <a:off x="12198960" y="13010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5,24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039" name="CustomShape 11"/>
          <p:cNvSpPr/>
          <p:nvPr/>
        </p:nvSpPr>
        <p:spPr>
          <a:xfrm>
            <a:off x="-447480" y="33058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040" name="CustomShape 12"/>
          <p:cNvSpPr/>
          <p:nvPr/>
        </p:nvSpPr>
        <p:spPr>
          <a:xfrm>
            <a:off x="12198960" y="33058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041" name="CustomShape 13"/>
          <p:cNvSpPr/>
          <p:nvPr/>
        </p:nvSpPr>
        <p:spPr>
          <a:xfrm>
            <a:off x="-447480" y="600912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7,84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042" name="CustomShape 14"/>
          <p:cNvSpPr/>
          <p:nvPr/>
        </p:nvSpPr>
        <p:spPr>
          <a:xfrm>
            <a:off x="12198960" y="600912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7,84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043" name="CustomShape 15"/>
          <p:cNvSpPr/>
          <p:nvPr/>
        </p:nvSpPr>
        <p:spPr>
          <a:xfrm>
            <a:off x="-447480" y="63964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8,92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044" name="CustomShape 16"/>
          <p:cNvSpPr/>
          <p:nvPr/>
        </p:nvSpPr>
        <p:spPr>
          <a:xfrm>
            <a:off x="12198960" y="63964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8,92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1045" name="Grafik 29" descr=""/>
          <p:cNvPicPr/>
          <p:nvPr/>
        </p:nvPicPr>
        <p:blipFill>
          <a:blip r:embed="rId2"/>
          <a:stretch/>
        </p:blipFill>
        <p:spPr>
          <a:xfrm>
            <a:off x="9375120" y="442800"/>
            <a:ext cx="2297520" cy="469440"/>
          </a:xfrm>
          <a:prstGeom prst="rect">
            <a:avLst/>
          </a:prstGeom>
          <a:ln>
            <a:noFill/>
          </a:ln>
        </p:spPr>
      </p:pic>
      <p:sp>
        <p:nvSpPr>
          <p:cNvPr id="1046" name="PlaceHolder 17"/>
          <p:cNvSpPr>
            <a:spLocks noGrp="1"/>
          </p:cNvSpPr>
          <p:nvPr>
            <p:ph type="body"/>
          </p:nvPr>
        </p:nvSpPr>
        <p:spPr>
          <a:xfrm>
            <a:off x="515880" y="2136240"/>
            <a:ext cx="2573640" cy="4111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lnSpc>
                <a:spcPts val="2449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9" strike="noStrike">
                <a:solidFill>
                  <a:srgbClr val="46413c"/>
                </a:solidFill>
                <a:latin typeface="Arial"/>
              </a:rPr>
              <a:t>Mastertextformat bearbeiten</a:t>
            </a:r>
            <a:endParaRPr b="0" lang="de-DE" sz="2000" spc="9" strike="noStrike">
              <a:solidFill>
                <a:srgbClr val="46413c"/>
              </a:solidFill>
              <a:latin typeface="Arial"/>
            </a:endParaRPr>
          </a:p>
          <a:p>
            <a:pPr lvl="1" marL="864000" indent="-324000">
              <a:lnSpc>
                <a:spcPts val="2251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9" strike="noStrike">
                <a:solidFill>
                  <a:srgbClr val="46413c"/>
                </a:solidFill>
                <a:latin typeface="Arial"/>
              </a:rPr>
              <a:t>Zweite Ebene</a:t>
            </a:r>
            <a:endParaRPr b="0" lang="de-DE" sz="1800" spc="18" strike="noStrike">
              <a:solidFill>
                <a:srgbClr val="46413c"/>
              </a:solidFill>
              <a:latin typeface="Arial"/>
            </a:endParaRPr>
          </a:p>
          <a:p>
            <a:pPr lvl="2" marL="1296000" indent="-288000">
              <a:lnSpc>
                <a:spcPts val="2049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Dritte Ebene</a:t>
            </a:r>
            <a:endParaRPr b="0" lang="de-DE" sz="1600" spc="-1" strike="noStrike">
              <a:solidFill>
                <a:srgbClr val="46413c"/>
              </a:solidFill>
              <a:latin typeface="Arial"/>
            </a:endParaRPr>
          </a:p>
          <a:p>
            <a:pPr lvl="3" marL="1728000" indent="-216000">
              <a:lnSpc>
                <a:spcPts val="1851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Vierte 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  <a:p>
            <a:pPr lvl="4" marL="2160000" indent="-216000">
              <a:lnSpc>
                <a:spcPts val="1851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Fünfte 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47" name="PlaceHolder 18"/>
          <p:cNvSpPr>
            <a:spLocks noGrp="1"/>
          </p:cNvSpPr>
          <p:nvPr>
            <p:ph type="body"/>
          </p:nvPr>
        </p:nvSpPr>
        <p:spPr>
          <a:xfrm>
            <a:off x="9096840" y="2139120"/>
            <a:ext cx="2573640" cy="4111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180000" indent="-179640">
              <a:lnSpc>
                <a:spcPts val="2449"/>
              </a:lnSpc>
              <a:buClr>
                <a:srgbClr val="46413c"/>
              </a:buClr>
              <a:buFont typeface="Arial"/>
              <a:buChar char="•"/>
            </a:pPr>
            <a:r>
              <a:rPr b="0" lang="de-DE" sz="2000" spc="9" strike="noStrike">
                <a:solidFill>
                  <a:srgbClr val="46413c"/>
                </a:solidFill>
                <a:latin typeface="Arial"/>
              </a:rPr>
              <a:t>Mastertextformat bearbeiten</a:t>
            </a:r>
            <a:endParaRPr b="0" lang="de-DE" sz="2000" spc="9" strike="noStrike">
              <a:solidFill>
                <a:srgbClr val="46413c"/>
              </a:solidFill>
              <a:latin typeface="Arial"/>
            </a:endParaRPr>
          </a:p>
          <a:p>
            <a:pPr lvl="1" marL="360000" indent="-179640">
              <a:lnSpc>
                <a:spcPts val="2251"/>
              </a:lnSpc>
              <a:buClr>
                <a:srgbClr val="46413c"/>
              </a:buClr>
              <a:buFont typeface="Arial"/>
              <a:buChar char="•"/>
            </a:pPr>
            <a:r>
              <a:rPr b="0" lang="de-DE" sz="1800" spc="9" strike="noStrike">
                <a:solidFill>
                  <a:srgbClr val="46413c"/>
                </a:solidFill>
                <a:latin typeface="Arial"/>
              </a:rPr>
              <a:t>Zweite Ebene</a:t>
            </a:r>
            <a:endParaRPr b="0" lang="de-DE" sz="1800" spc="18" strike="noStrike">
              <a:solidFill>
                <a:srgbClr val="46413c"/>
              </a:solidFill>
              <a:latin typeface="Arial"/>
            </a:endParaRPr>
          </a:p>
          <a:p>
            <a:pPr lvl="2" indent="-179640">
              <a:lnSpc>
                <a:spcPts val="2049"/>
              </a:lnSpc>
              <a:buClr>
                <a:srgbClr val="46413c"/>
              </a:buClr>
              <a:buFont typeface="Arial"/>
              <a:buChar char="•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Dritte Ebene</a:t>
            </a:r>
            <a:endParaRPr b="0" lang="de-DE" sz="1600" spc="-1" strike="noStrike">
              <a:solidFill>
                <a:srgbClr val="46413c"/>
              </a:solidFill>
              <a:latin typeface="Arial"/>
            </a:endParaRPr>
          </a:p>
          <a:p>
            <a:pPr lvl="3" marL="360000" indent="-179640">
              <a:lnSpc>
                <a:spcPts val="1851"/>
              </a:lnSpc>
              <a:buClr>
                <a:srgbClr val="46413c"/>
              </a:buClr>
              <a:buFont typeface="Arial"/>
              <a:buChar char="•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Vierte 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  <a:p>
            <a:pPr lvl="4" marL="540000" indent="-179640">
              <a:lnSpc>
                <a:spcPts val="1851"/>
              </a:lnSpc>
              <a:buClr>
                <a:srgbClr val="46413c"/>
              </a:buClr>
              <a:buFont typeface="Arial"/>
              <a:buChar char="•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Fünfte 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48" name="PlaceHolder 19"/>
          <p:cNvSpPr>
            <a:spLocks noGrp="1"/>
          </p:cNvSpPr>
          <p:nvPr>
            <p:ph type="body"/>
          </p:nvPr>
        </p:nvSpPr>
        <p:spPr>
          <a:xfrm>
            <a:off x="3376440" y="2139120"/>
            <a:ext cx="2573640" cy="4111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180000" indent="-179640">
              <a:lnSpc>
                <a:spcPts val="2449"/>
              </a:lnSpc>
              <a:buClr>
                <a:srgbClr val="46413c"/>
              </a:buClr>
              <a:buFont typeface="Arial"/>
              <a:buChar char="•"/>
            </a:pPr>
            <a:r>
              <a:rPr b="0" lang="de-DE" sz="2000" spc="9" strike="noStrike">
                <a:solidFill>
                  <a:srgbClr val="46413c"/>
                </a:solidFill>
                <a:latin typeface="Arial"/>
              </a:rPr>
              <a:t>Mastertextformat bearbeiten</a:t>
            </a:r>
            <a:endParaRPr b="0" lang="de-DE" sz="2000" spc="9" strike="noStrike">
              <a:solidFill>
                <a:srgbClr val="46413c"/>
              </a:solidFill>
              <a:latin typeface="Arial"/>
            </a:endParaRPr>
          </a:p>
          <a:p>
            <a:pPr lvl="1" marL="360000" indent="-179640">
              <a:lnSpc>
                <a:spcPts val="2251"/>
              </a:lnSpc>
              <a:buClr>
                <a:srgbClr val="46413c"/>
              </a:buClr>
              <a:buFont typeface="Arial"/>
              <a:buChar char="•"/>
            </a:pPr>
            <a:r>
              <a:rPr b="0" lang="de-DE" sz="1800" spc="9" strike="noStrike">
                <a:solidFill>
                  <a:srgbClr val="46413c"/>
                </a:solidFill>
                <a:latin typeface="Arial"/>
              </a:rPr>
              <a:t>Zweite Ebene</a:t>
            </a:r>
            <a:endParaRPr b="0" lang="de-DE" sz="1800" spc="18" strike="noStrike">
              <a:solidFill>
                <a:srgbClr val="46413c"/>
              </a:solidFill>
              <a:latin typeface="Arial"/>
            </a:endParaRPr>
          </a:p>
          <a:p>
            <a:pPr lvl="2" indent="-179640">
              <a:lnSpc>
                <a:spcPts val="2049"/>
              </a:lnSpc>
              <a:buClr>
                <a:srgbClr val="46413c"/>
              </a:buClr>
              <a:buFont typeface="Arial"/>
              <a:buChar char="•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Dritte Ebene</a:t>
            </a:r>
            <a:endParaRPr b="0" lang="de-DE" sz="1600" spc="-1" strike="noStrike">
              <a:solidFill>
                <a:srgbClr val="46413c"/>
              </a:solidFill>
              <a:latin typeface="Arial"/>
            </a:endParaRPr>
          </a:p>
          <a:p>
            <a:pPr lvl="3" marL="360000" indent="-179640">
              <a:lnSpc>
                <a:spcPts val="1851"/>
              </a:lnSpc>
              <a:buClr>
                <a:srgbClr val="46413c"/>
              </a:buClr>
              <a:buFont typeface="Arial"/>
              <a:buChar char="•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Vierte 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  <a:p>
            <a:pPr lvl="4" marL="540000" indent="-179640">
              <a:lnSpc>
                <a:spcPts val="1851"/>
              </a:lnSpc>
              <a:buClr>
                <a:srgbClr val="46413c"/>
              </a:buClr>
              <a:buFont typeface="Arial"/>
              <a:buChar char="•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Fünfte 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</p:txBody>
      </p:sp>
      <p:grpSp>
        <p:nvGrpSpPr>
          <p:cNvPr id="1049" name="Group 20"/>
          <p:cNvGrpSpPr/>
          <p:nvPr/>
        </p:nvGrpSpPr>
        <p:grpSpPr>
          <a:xfrm>
            <a:off x="515880" y="1546920"/>
            <a:ext cx="11159640" cy="336960"/>
            <a:chOff x="515880" y="1546920"/>
            <a:chExt cx="11159640" cy="336960"/>
          </a:xfrm>
        </p:grpSpPr>
        <p:sp>
          <p:nvSpPr>
            <p:cNvPr id="1050" name="CustomShape 21"/>
            <p:cNvSpPr/>
            <p:nvPr/>
          </p:nvSpPr>
          <p:spPr>
            <a:xfrm>
              <a:off x="515880" y="1546920"/>
              <a:ext cx="2573640" cy="336960"/>
            </a:xfrm>
            <a:prstGeom prst="homePlate">
              <a:avLst>
                <a:gd name="adj" fmla="val 19790"/>
              </a:avLst>
            </a:prstGeom>
            <a:solidFill>
              <a:srgbClr val="e10019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1" name="CustomShape 22"/>
            <p:cNvSpPr/>
            <p:nvPr/>
          </p:nvSpPr>
          <p:spPr>
            <a:xfrm>
              <a:off x="3384000" y="1546920"/>
              <a:ext cx="2566080" cy="336960"/>
            </a:xfrm>
            <a:prstGeom prst="chevron">
              <a:avLst>
                <a:gd name="adj" fmla="val 20161"/>
              </a:avLst>
            </a:prstGeom>
            <a:solidFill>
              <a:srgbClr val="80808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2" name="CustomShape 23"/>
            <p:cNvSpPr/>
            <p:nvPr/>
          </p:nvSpPr>
          <p:spPr>
            <a:xfrm>
              <a:off x="9096840" y="1546920"/>
              <a:ext cx="2578680" cy="336960"/>
            </a:xfrm>
            <a:prstGeom prst="chevron">
              <a:avLst>
                <a:gd name="adj" fmla="val 20827"/>
              </a:avLst>
            </a:prstGeom>
            <a:solidFill>
              <a:srgbClr val="bfbfbf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53" name="PlaceHolder 24"/>
          <p:cNvSpPr>
            <a:spLocks noGrp="1"/>
          </p:cNvSpPr>
          <p:nvPr>
            <p:ph type="body"/>
          </p:nvPr>
        </p:nvSpPr>
        <p:spPr>
          <a:xfrm>
            <a:off x="515880" y="1547280"/>
            <a:ext cx="2573640" cy="33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lnSpc>
                <a:spcPts val="2251"/>
              </a:lnSpc>
            </a:pPr>
            <a:r>
              <a:rPr b="0" lang="de-DE" sz="1800" spc="9" strike="noStrike">
                <a:solidFill>
                  <a:srgbClr val="ffffff"/>
                </a:solidFill>
                <a:latin typeface="Arial"/>
              </a:rPr>
              <a:t>Phase eingeben</a:t>
            </a:r>
            <a:endParaRPr b="0" lang="de-DE" sz="18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54" name="PlaceHolder 25"/>
          <p:cNvSpPr>
            <a:spLocks noGrp="1"/>
          </p:cNvSpPr>
          <p:nvPr>
            <p:ph type="body"/>
          </p:nvPr>
        </p:nvSpPr>
        <p:spPr>
          <a:xfrm>
            <a:off x="3384000" y="1547280"/>
            <a:ext cx="2566080" cy="33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lnSpc>
                <a:spcPts val="2251"/>
              </a:lnSpc>
            </a:pPr>
            <a:r>
              <a:rPr b="0" lang="de-DE" sz="1800" spc="9" strike="noStrike">
                <a:solidFill>
                  <a:srgbClr val="ffffff"/>
                </a:solidFill>
                <a:latin typeface="Arial"/>
              </a:rPr>
              <a:t>Phase eingeben</a:t>
            </a:r>
            <a:endParaRPr b="0" lang="de-DE" sz="18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55" name="PlaceHolder 26"/>
          <p:cNvSpPr>
            <a:spLocks noGrp="1"/>
          </p:cNvSpPr>
          <p:nvPr>
            <p:ph type="body"/>
          </p:nvPr>
        </p:nvSpPr>
        <p:spPr>
          <a:xfrm>
            <a:off x="9096840" y="1547280"/>
            <a:ext cx="2578680" cy="33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lnSpc>
                <a:spcPts val="2251"/>
              </a:lnSpc>
            </a:pPr>
            <a:r>
              <a:rPr b="0" lang="de-DE" sz="1800" spc="9" strike="noStrike">
                <a:solidFill>
                  <a:srgbClr val="ffffff"/>
                </a:solidFill>
                <a:latin typeface="Arial"/>
              </a:rPr>
              <a:t>Phase eingeben</a:t>
            </a:r>
            <a:endParaRPr b="0" lang="de-DE" sz="18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56" name="PlaceHolder 27"/>
          <p:cNvSpPr>
            <a:spLocks noGrp="1"/>
          </p:cNvSpPr>
          <p:nvPr>
            <p:ph type="title"/>
          </p:nvPr>
        </p:nvSpPr>
        <p:spPr>
          <a:xfrm>
            <a:off x="515880" y="404640"/>
            <a:ext cx="7125840" cy="34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2701"/>
              </a:lnSpc>
            </a:pPr>
            <a:r>
              <a:rPr b="0" lang="de-DE" sz="2600" spc="9" strike="noStrike" cap="all">
                <a:solidFill>
                  <a:srgbClr val="46413c"/>
                </a:solidFill>
                <a:latin typeface="Arial"/>
              </a:rPr>
              <a:t>Mastertitelformat bearbeiten</a:t>
            </a:r>
            <a:endParaRPr b="0" lang="de-DE" sz="26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57" name="PlaceHolder 28"/>
          <p:cNvSpPr>
            <a:spLocks noGrp="1"/>
          </p:cNvSpPr>
          <p:nvPr>
            <p:ph type="body"/>
          </p:nvPr>
        </p:nvSpPr>
        <p:spPr>
          <a:xfrm>
            <a:off x="515880" y="762120"/>
            <a:ext cx="7127640" cy="600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2449"/>
              </a:lnSpc>
            </a:pPr>
            <a:r>
              <a:rPr b="0" lang="de-DE" sz="2000" spc="9" strike="noStrike">
                <a:solidFill>
                  <a:srgbClr val="46413c"/>
                </a:solidFill>
                <a:latin typeface="Arial"/>
              </a:rPr>
              <a:t>Untertitel bearbeiten</a:t>
            </a:r>
            <a:endParaRPr b="0" lang="de-DE" sz="2000" spc="9" strike="noStrike">
              <a:solidFill>
                <a:srgbClr val="46413c"/>
              </a:solidFill>
              <a:latin typeface="Arial"/>
            </a:endParaRPr>
          </a:p>
          <a:p>
            <a:pPr>
              <a:lnSpc>
                <a:spcPts val="2449"/>
              </a:lnSpc>
            </a:pPr>
            <a:r>
              <a:rPr b="0" lang="de-DE" sz="2000" spc="9" strike="noStrike">
                <a:solidFill>
                  <a:srgbClr val="46413c"/>
                </a:solidFill>
                <a:latin typeface="Arial"/>
              </a:rPr>
              <a:t>2-zeilig</a:t>
            </a:r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58" name="PlaceHolder 29"/>
          <p:cNvSpPr>
            <a:spLocks noGrp="1"/>
          </p:cNvSpPr>
          <p:nvPr>
            <p:ph type="dt"/>
          </p:nvPr>
        </p:nvSpPr>
        <p:spPr>
          <a:xfrm>
            <a:off x="515880" y="6459120"/>
            <a:ext cx="1461960" cy="183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ts val="1250"/>
              </a:lnSpc>
            </a:pPr>
            <a:fld id="{3C7A95C7-A371-458D-8A5A-3A2C93382A20}" type="datetime1">
              <a:rPr b="0" lang="de-DE" sz="1000" spc="18" strike="noStrike">
                <a:solidFill>
                  <a:srgbClr val="46413c"/>
                </a:solidFill>
                <a:latin typeface="Arial"/>
              </a:rPr>
              <a:t>19.11.2020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1059" name="PlaceHolder 30"/>
          <p:cNvSpPr>
            <a:spLocks noGrp="1"/>
          </p:cNvSpPr>
          <p:nvPr>
            <p:ph type="ftr"/>
          </p:nvPr>
        </p:nvSpPr>
        <p:spPr>
          <a:xfrm>
            <a:off x="4278960" y="6459120"/>
            <a:ext cx="6970320" cy="183240"/>
          </a:xfrm>
          <a:prstGeom prst="rect">
            <a:avLst/>
          </a:prstGeom>
        </p:spPr>
        <p:txBody>
          <a:bodyPr lIns="0" rIns="126000" tIns="0" bIns="0" anchor="ctr">
            <a:noAutofit/>
          </a:bodyPr>
          <a:p>
            <a:pPr algn="r">
              <a:lnSpc>
                <a:spcPts val="1250"/>
              </a:lnSpc>
            </a:pPr>
            <a:r>
              <a:rPr b="0" lang="de-DE" sz="1000" spc="18" strike="noStrike">
                <a:solidFill>
                  <a:srgbClr val="46413c"/>
                </a:solidFill>
                <a:latin typeface="Arial"/>
              </a:rPr>
              <a:t>PowerPoint Master - Hochschule RheinMain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1060" name="PlaceHolder 31"/>
          <p:cNvSpPr>
            <a:spLocks noGrp="1"/>
          </p:cNvSpPr>
          <p:nvPr>
            <p:ph type="sldNum"/>
          </p:nvPr>
        </p:nvSpPr>
        <p:spPr>
          <a:xfrm>
            <a:off x="11249640" y="6459120"/>
            <a:ext cx="420840" cy="183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ts val="1250"/>
              </a:lnSpc>
            </a:pPr>
            <a:fld id="{B48F87BE-B29B-427F-8F9F-2C76C0FED64E}" type="slidenum">
              <a:rPr b="0" lang="de-DE" sz="1000" spc="18" strike="noStrike">
                <a:solidFill>
                  <a:srgbClr val="46413c"/>
                </a:solidFill>
                <a:latin typeface="Arial"/>
              </a:rPr>
              <a:t>1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1061" name="PlaceHolder 32"/>
          <p:cNvSpPr>
            <a:spLocks noGrp="1"/>
          </p:cNvSpPr>
          <p:nvPr>
            <p:ph type="body"/>
          </p:nvPr>
        </p:nvSpPr>
        <p:spPr>
          <a:xfrm>
            <a:off x="6236640" y="2139120"/>
            <a:ext cx="2573640" cy="4111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180000" indent="-179640">
              <a:lnSpc>
                <a:spcPts val="2449"/>
              </a:lnSpc>
              <a:buClr>
                <a:srgbClr val="46413c"/>
              </a:buClr>
              <a:buFont typeface="Arial"/>
              <a:buChar char="•"/>
            </a:pPr>
            <a:r>
              <a:rPr b="0" lang="de-DE" sz="2000" spc="9" strike="noStrike">
                <a:solidFill>
                  <a:srgbClr val="46413c"/>
                </a:solidFill>
                <a:latin typeface="Arial"/>
              </a:rPr>
              <a:t>Mastertextformat bearbeiten</a:t>
            </a:r>
            <a:endParaRPr b="0" lang="de-DE" sz="2000" spc="9" strike="noStrike">
              <a:solidFill>
                <a:srgbClr val="46413c"/>
              </a:solidFill>
              <a:latin typeface="Arial"/>
            </a:endParaRPr>
          </a:p>
          <a:p>
            <a:pPr lvl="1" marL="360000" indent="-179640">
              <a:lnSpc>
                <a:spcPts val="2251"/>
              </a:lnSpc>
              <a:buClr>
                <a:srgbClr val="46413c"/>
              </a:buClr>
              <a:buFont typeface="Arial"/>
              <a:buChar char="•"/>
            </a:pPr>
            <a:r>
              <a:rPr b="0" lang="de-DE" sz="1800" spc="9" strike="noStrike">
                <a:solidFill>
                  <a:srgbClr val="46413c"/>
                </a:solidFill>
                <a:latin typeface="Arial"/>
              </a:rPr>
              <a:t>Zweite Ebene</a:t>
            </a:r>
            <a:endParaRPr b="0" lang="de-DE" sz="1800" spc="18" strike="noStrike">
              <a:solidFill>
                <a:srgbClr val="46413c"/>
              </a:solidFill>
              <a:latin typeface="Arial"/>
            </a:endParaRPr>
          </a:p>
          <a:p>
            <a:pPr lvl="2" indent="-179640">
              <a:lnSpc>
                <a:spcPts val="2049"/>
              </a:lnSpc>
              <a:buClr>
                <a:srgbClr val="46413c"/>
              </a:buClr>
              <a:buFont typeface="Arial"/>
              <a:buChar char="•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Dritte Ebene</a:t>
            </a:r>
            <a:endParaRPr b="0" lang="de-DE" sz="1600" spc="-1" strike="noStrike">
              <a:solidFill>
                <a:srgbClr val="46413c"/>
              </a:solidFill>
              <a:latin typeface="Arial"/>
            </a:endParaRPr>
          </a:p>
          <a:p>
            <a:pPr lvl="3" marL="360000" indent="-179640">
              <a:lnSpc>
                <a:spcPts val="1851"/>
              </a:lnSpc>
              <a:buClr>
                <a:srgbClr val="46413c"/>
              </a:buClr>
              <a:buFont typeface="Arial"/>
              <a:buChar char="•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Vierte 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  <a:p>
            <a:pPr lvl="4" marL="540000" indent="-179640">
              <a:lnSpc>
                <a:spcPts val="1851"/>
              </a:lnSpc>
              <a:buClr>
                <a:srgbClr val="46413c"/>
              </a:buClr>
              <a:buFont typeface="Arial"/>
              <a:buChar char="•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Fünfte 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062" name="CustomShape 33"/>
          <p:cNvSpPr/>
          <p:nvPr/>
        </p:nvSpPr>
        <p:spPr>
          <a:xfrm>
            <a:off x="6231600" y="1546920"/>
            <a:ext cx="2578680" cy="336960"/>
          </a:xfrm>
          <a:prstGeom prst="chevron">
            <a:avLst>
              <a:gd name="adj" fmla="val 20161"/>
            </a:avLst>
          </a:prstGeom>
          <a:solidFill>
            <a:srgbClr val="a6a6a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3" name="PlaceHolder 34"/>
          <p:cNvSpPr>
            <a:spLocks noGrp="1"/>
          </p:cNvSpPr>
          <p:nvPr>
            <p:ph type="body"/>
          </p:nvPr>
        </p:nvSpPr>
        <p:spPr>
          <a:xfrm>
            <a:off x="6231600" y="1552680"/>
            <a:ext cx="2578680" cy="33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lnSpc>
                <a:spcPts val="2251"/>
              </a:lnSpc>
            </a:pPr>
            <a:r>
              <a:rPr b="0" lang="de-DE" sz="1800" spc="9" strike="noStrike">
                <a:solidFill>
                  <a:srgbClr val="ffffff"/>
                </a:solidFill>
                <a:latin typeface="Arial"/>
              </a:rPr>
              <a:t>Phase eingeben</a:t>
            </a:r>
            <a:endParaRPr b="0" lang="de-DE" sz="1800" spc="9" strike="noStrike">
              <a:solidFill>
                <a:srgbClr val="46413c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CustomShape 1"/>
          <p:cNvSpPr/>
          <p:nvPr/>
        </p:nvSpPr>
        <p:spPr>
          <a:xfrm>
            <a:off x="11160" y="-24624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101" name="CustomShape 2"/>
          <p:cNvSpPr/>
          <p:nvPr/>
        </p:nvSpPr>
        <p:spPr>
          <a:xfrm>
            <a:off x="11694240" y="-24624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102" name="CustomShape 3"/>
          <p:cNvSpPr/>
          <p:nvPr/>
        </p:nvSpPr>
        <p:spPr>
          <a:xfrm>
            <a:off x="5882400" y="-2462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103" name="CustomShape 4"/>
          <p:cNvSpPr/>
          <p:nvPr/>
        </p:nvSpPr>
        <p:spPr>
          <a:xfrm>
            <a:off x="11160" y="685800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104" name="CustomShape 5"/>
          <p:cNvSpPr/>
          <p:nvPr/>
        </p:nvSpPr>
        <p:spPr>
          <a:xfrm>
            <a:off x="11694240" y="685800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105" name="CustomShape 6"/>
          <p:cNvSpPr/>
          <p:nvPr/>
        </p:nvSpPr>
        <p:spPr>
          <a:xfrm>
            <a:off x="5882400" y="685800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106" name="CustomShape 7"/>
          <p:cNvSpPr/>
          <p:nvPr/>
        </p:nvSpPr>
        <p:spPr>
          <a:xfrm>
            <a:off x="-447480" y="16416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8,40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107" name="CustomShape 8"/>
          <p:cNvSpPr/>
          <p:nvPr/>
        </p:nvSpPr>
        <p:spPr>
          <a:xfrm>
            <a:off x="12198960" y="16416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8,40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108" name="CustomShape 9"/>
          <p:cNvSpPr/>
          <p:nvPr/>
        </p:nvSpPr>
        <p:spPr>
          <a:xfrm>
            <a:off x="-447480" y="13010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5,24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109" name="CustomShape 10"/>
          <p:cNvSpPr/>
          <p:nvPr/>
        </p:nvSpPr>
        <p:spPr>
          <a:xfrm>
            <a:off x="12198960" y="13010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5,24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110" name="CustomShape 11"/>
          <p:cNvSpPr/>
          <p:nvPr/>
        </p:nvSpPr>
        <p:spPr>
          <a:xfrm>
            <a:off x="-447480" y="33058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111" name="CustomShape 12"/>
          <p:cNvSpPr/>
          <p:nvPr/>
        </p:nvSpPr>
        <p:spPr>
          <a:xfrm>
            <a:off x="12198960" y="33058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112" name="CustomShape 13"/>
          <p:cNvSpPr/>
          <p:nvPr/>
        </p:nvSpPr>
        <p:spPr>
          <a:xfrm>
            <a:off x="-447480" y="600912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7,84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113" name="CustomShape 14"/>
          <p:cNvSpPr/>
          <p:nvPr/>
        </p:nvSpPr>
        <p:spPr>
          <a:xfrm>
            <a:off x="12198960" y="600912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7,84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114" name="CustomShape 15"/>
          <p:cNvSpPr/>
          <p:nvPr/>
        </p:nvSpPr>
        <p:spPr>
          <a:xfrm>
            <a:off x="-447480" y="63964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8,92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115" name="CustomShape 16"/>
          <p:cNvSpPr/>
          <p:nvPr/>
        </p:nvSpPr>
        <p:spPr>
          <a:xfrm>
            <a:off x="12198960" y="63964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8,92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1116" name="Grafik 29" descr=""/>
          <p:cNvPicPr/>
          <p:nvPr/>
        </p:nvPicPr>
        <p:blipFill>
          <a:blip r:embed="rId2"/>
          <a:stretch/>
        </p:blipFill>
        <p:spPr>
          <a:xfrm>
            <a:off x="9375120" y="442800"/>
            <a:ext cx="2297520" cy="469440"/>
          </a:xfrm>
          <a:prstGeom prst="rect">
            <a:avLst/>
          </a:prstGeom>
          <a:ln>
            <a:noFill/>
          </a:ln>
        </p:spPr>
      </p:pic>
      <p:sp>
        <p:nvSpPr>
          <p:cNvPr id="1117" name="PlaceHolder 17"/>
          <p:cNvSpPr>
            <a:spLocks noGrp="1"/>
          </p:cNvSpPr>
          <p:nvPr>
            <p:ph type="title"/>
          </p:nvPr>
        </p:nvSpPr>
        <p:spPr>
          <a:xfrm>
            <a:off x="515880" y="404640"/>
            <a:ext cx="8279640" cy="34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2701"/>
              </a:lnSpc>
            </a:pPr>
            <a:r>
              <a:rPr b="0" lang="de-DE" sz="2600" spc="9" strike="noStrike" cap="all">
                <a:solidFill>
                  <a:srgbClr val="46413c"/>
                </a:solidFill>
                <a:latin typeface="Arial"/>
              </a:rPr>
              <a:t>Quellenverzeichnis bearbeiten</a:t>
            </a:r>
            <a:endParaRPr b="0" lang="de-DE" sz="26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118" name="PlaceHolder 18"/>
          <p:cNvSpPr>
            <a:spLocks noGrp="1"/>
          </p:cNvSpPr>
          <p:nvPr>
            <p:ph type="dt"/>
          </p:nvPr>
        </p:nvSpPr>
        <p:spPr>
          <a:xfrm>
            <a:off x="515880" y="6459120"/>
            <a:ext cx="1461960" cy="183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ts val="1250"/>
              </a:lnSpc>
            </a:pPr>
            <a:fld id="{314FD7D1-984F-4F5C-92E9-08B6C4594296}" type="datetime1">
              <a:rPr b="0" lang="de-DE" sz="1000" spc="18" strike="noStrike">
                <a:solidFill>
                  <a:srgbClr val="46413c"/>
                </a:solidFill>
                <a:latin typeface="Arial"/>
              </a:rPr>
              <a:t>19.11.2020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1119" name="PlaceHolder 19"/>
          <p:cNvSpPr>
            <a:spLocks noGrp="1"/>
          </p:cNvSpPr>
          <p:nvPr>
            <p:ph type="ftr"/>
          </p:nvPr>
        </p:nvSpPr>
        <p:spPr>
          <a:xfrm>
            <a:off x="4278960" y="6459120"/>
            <a:ext cx="6970320" cy="183240"/>
          </a:xfrm>
          <a:prstGeom prst="rect">
            <a:avLst/>
          </a:prstGeom>
        </p:spPr>
        <p:txBody>
          <a:bodyPr lIns="0" rIns="126000" tIns="0" bIns="0" anchor="ctr">
            <a:noAutofit/>
          </a:bodyPr>
          <a:p>
            <a:pPr algn="r">
              <a:lnSpc>
                <a:spcPts val="1250"/>
              </a:lnSpc>
            </a:pPr>
            <a:r>
              <a:rPr b="0" lang="de-DE" sz="1000" spc="18" strike="noStrike">
                <a:solidFill>
                  <a:srgbClr val="46413c"/>
                </a:solidFill>
                <a:latin typeface="Arial"/>
              </a:rPr>
              <a:t>PowerPoint Master - Hochschule RheinMain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1120" name="PlaceHolder 20"/>
          <p:cNvSpPr>
            <a:spLocks noGrp="1"/>
          </p:cNvSpPr>
          <p:nvPr>
            <p:ph type="sldNum"/>
          </p:nvPr>
        </p:nvSpPr>
        <p:spPr>
          <a:xfrm>
            <a:off x="11249640" y="6459120"/>
            <a:ext cx="420840" cy="183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ts val="1250"/>
              </a:lnSpc>
            </a:pPr>
            <a:fld id="{DE654C97-22AC-4E6F-AA5B-66548D8E81F7}" type="slidenum">
              <a:rPr b="0" lang="de-DE" sz="1000" spc="18" strike="noStrike">
                <a:solidFill>
                  <a:srgbClr val="46413c"/>
                </a:solidFill>
                <a:latin typeface="Arial"/>
              </a:rPr>
              <a:t>1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1121" name="PlaceHolder 21"/>
          <p:cNvSpPr>
            <a:spLocks noGrp="1"/>
          </p:cNvSpPr>
          <p:nvPr>
            <p:ph type="body"/>
          </p:nvPr>
        </p:nvSpPr>
        <p:spPr>
          <a:xfrm>
            <a:off x="515880" y="1545840"/>
            <a:ext cx="11159640" cy="470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lnSpc>
                <a:spcPts val="2449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9" strike="noStrike">
                <a:solidFill>
                  <a:srgbClr val="46413c"/>
                </a:solidFill>
                <a:latin typeface="Arial"/>
              </a:rPr>
              <a:t>Mastertextformat bearbeiten</a:t>
            </a:r>
            <a:endParaRPr b="0" lang="de-DE" sz="2000" spc="9" strike="noStrike">
              <a:solidFill>
                <a:srgbClr val="46413c"/>
              </a:solidFill>
              <a:latin typeface="Arial"/>
            </a:endParaRPr>
          </a:p>
          <a:p>
            <a:pPr lvl="1" marL="864000" indent="-324000">
              <a:lnSpc>
                <a:spcPts val="2251"/>
              </a:lnSpc>
              <a:spcAft>
                <a:spcPts val="601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9" strike="noStrike">
                <a:solidFill>
                  <a:srgbClr val="46413c"/>
                </a:solidFill>
                <a:latin typeface="Arial"/>
              </a:rPr>
              <a:t>Zweite Ebene</a:t>
            </a:r>
            <a:endParaRPr b="0" lang="de-DE" sz="1800" spc="18" strike="noStrike">
              <a:solidFill>
                <a:srgbClr val="46413c"/>
              </a:solidFill>
              <a:latin typeface="Arial"/>
            </a:endParaRPr>
          </a:p>
          <a:p>
            <a:pPr lvl="2" marL="1296000" indent="-288000">
              <a:lnSpc>
                <a:spcPts val="2049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Dritte Ebene</a:t>
            </a:r>
            <a:endParaRPr b="0" lang="de-DE" sz="1600" spc="-1" strike="noStrike">
              <a:solidFill>
                <a:srgbClr val="46413c"/>
              </a:solidFill>
              <a:latin typeface="Arial"/>
            </a:endParaRPr>
          </a:p>
          <a:p>
            <a:pPr lvl="3" marL="1728000" indent="-216000">
              <a:lnSpc>
                <a:spcPts val="1851"/>
              </a:lnSpc>
              <a:spcAft>
                <a:spcPts val="601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Vierte 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  <a:p>
            <a:pPr lvl="4" marL="2160000" indent="-216000">
              <a:lnSpc>
                <a:spcPts val="1851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Fünfte 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 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 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  <a:p>
            <a:pPr lvl="7" marL="345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 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  <a:p>
            <a:pPr lvl="8" marL="3888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 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  <a:p>
            <a:pPr lvl="9" marL="4320000" indent="-216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 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  <a:p>
            <a:pPr lvl="9" marL="4320000" indent="-216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 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  <a:p>
            <a:pPr lvl="9" marL="4320000" indent="-216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 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  <a:p>
            <a:pPr lvl="9" marL="4320000" indent="-216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 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  <a:p>
            <a:pPr lvl="9" marL="4320000" indent="-216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 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  <a:p>
            <a:pPr lvl="9" marL="4320000" indent="-216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 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  <a:p>
            <a:pPr lvl="9" marL="4320000" indent="-216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 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  <a:p>
            <a:pPr lvl="9" marL="4320000" indent="-216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 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  <a:p>
            <a:pPr lvl="9" marL="4320000" indent="-216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 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  <a:p>
            <a:pPr lvl="9" marL="4320000" indent="-216000">
              <a:lnSpc>
                <a:spcPts val="2449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9" strike="noStrike">
                <a:solidFill>
                  <a:srgbClr val="46413c"/>
                </a:solidFill>
                <a:latin typeface="Arial"/>
              </a:rPr>
              <a:t> </a:t>
            </a:r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122" name="PlaceHolder 22"/>
          <p:cNvSpPr>
            <a:spLocks noGrp="1"/>
          </p:cNvSpPr>
          <p:nvPr>
            <p:ph type="body"/>
          </p:nvPr>
        </p:nvSpPr>
        <p:spPr>
          <a:xfrm>
            <a:off x="515880" y="762120"/>
            <a:ext cx="8279640" cy="600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2449"/>
              </a:lnSpc>
            </a:pPr>
            <a:r>
              <a:rPr b="0" lang="de-DE" sz="2000" spc="9" strike="noStrike">
                <a:solidFill>
                  <a:srgbClr val="46413c"/>
                </a:solidFill>
                <a:latin typeface="Arial"/>
              </a:rPr>
              <a:t>Untertitel bearbeiten</a:t>
            </a:r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882400" y="-2462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5882400" y="685800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0" name="CustomShape 3"/>
          <p:cNvSpPr/>
          <p:nvPr/>
        </p:nvSpPr>
        <p:spPr>
          <a:xfrm>
            <a:off x="-447480" y="16416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8,40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1" name="CustomShape 4"/>
          <p:cNvSpPr/>
          <p:nvPr/>
        </p:nvSpPr>
        <p:spPr>
          <a:xfrm>
            <a:off x="12198960" y="16416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8,40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2" name="CustomShape 5"/>
          <p:cNvSpPr/>
          <p:nvPr/>
        </p:nvSpPr>
        <p:spPr>
          <a:xfrm>
            <a:off x="-447480" y="13010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5,24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3" name="CustomShape 6"/>
          <p:cNvSpPr/>
          <p:nvPr/>
        </p:nvSpPr>
        <p:spPr>
          <a:xfrm>
            <a:off x="12198960" y="13010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5,24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4" name="CustomShape 7"/>
          <p:cNvSpPr/>
          <p:nvPr/>
        </p:nvSpPr>
        <p:spPr>
          <a:xfrm>
            <a:off x="-447480" y="33058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5" name="CustomShape 8"/>
          <p:cNvSpPr/>
          <p:nvPr/>
        </p:nvSpPr>
        <p:spPr>
          <a:xfrm>
            <a:off x="12198960" y="33058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6" name="CustomShape 9"/>
          <p:cNvSpPr/>
          <p:nvPr/>
        </p:nvSpPr>
        <p:spPr>
          <a:xfrm>
            <a:off x="-447480" y="600912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7,84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7" name="CustomShape 10"/>
          <p:cNvSpPr/>
          <p:nvPr/>
        </p:nvSpPr>
        <p:spPr>
          <a:xfrm>
            <a:off x="12198960" y="600912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7,84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8" name="CustomShape 11"/>
          <p:cNvSpPr/>
          <p:nvPr/>
        </p:nvSpPr>
        <p:spPr>
          <a:xfrm>
            <a:off x="-447480" y="63964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8,92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9" name="CustomShape 12"/>
          <p:cNvSpPr/>
          <p:nvPr/>
        </p:nvSpPr>
        <p:spPr>
          <a:xfrm>
            <a:off x="12198960" y="63964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8,92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70" name="CustomShape 13"/>
          <p:cNvSpPr/>
          <p:nvPr/>
        </p:nvSpPr>
        <p:spPr>
          <a:xfrm>
            <a:off x="11160" y="-24624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71" name="CustomShape 14"/>
          <p:cNvSpPr/>
          <p:nvPr/>
        </p:nvSpPr>
        <p:spPr>
          <a:xfrm>
            <a:off x="11694240" y="-24624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72" name="CustomShape 15"/>
          <p:cNvSpPr/>
          <p:nvPr/>
        </p:nvSpPr>
        <p:spPr>
          <a:xfrm>
            <a:off x="11160" y="685800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73" name="CustomShape 16"/>
          <p:cNvSpPr/>
          <p:nvPr/>
        </p:nvSpPr>
        <p:spPr>
          <a:xfrm>
            <a:off x="11694240" y="685800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74" name="Grafik 14" descr=""/>
          <p:cNvPicPr/>
          <p:nvPr/>
        </p:nvPicPr>
        <p:blipFill>
          <a:blip r:embed="rId2"/>
          <a:stretch/>
        </p:blipFill>
        <p:spPr>
          <a:xfrm>
            <a:off x="0" y="720"/>
            <a:ext cx="7119720" cy="6857640"/>
          </a:xfrm>
          <a:prstGeom prst="rect">
            <a:avLst/>
          </a:prstGeom>
          <a:ln>
            <a:noFill/>
          </a:ln>
        </p:spPr>
      </p:pic>
      <p:sp>
        <p:nvSpPr>
          <p:cNvPr id="75" name="PlaceHolder 17"/>
          <p:cNvSpPr>
            <a:spLocks noGrp="1"/>
          </p:cNvSpPr>
          <p:nvPr>
            <p:ph type="title"/>
          </p:nvPr>
        </p:nvSpPr>
        <p:spPr>
          <a:xfrm>
            <a:off x="6095880" y="4669200"/>
            <a:ext cx="5578560" cy="1223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2001"/>
              </a:lnSpc>
            </a:pPr>
            <a:r>
              <a:rPr b="0" lang="de-DE" sz="1800" spc="9" strike="noStrike">
                <a:solidFill>
                  <a:srgbClr val="46413c"/>
                </a:solidFill>
                <a:latin typeface="Arial"/>
              </a:rPr>
              <a:t>Untertitel bearbeiten</a:t>
            </a:r>
            <a:br/>
            <a:r>
              <a:rPr b="0" lang="de-DE" sz="1800" spc="9" strike="noStrike">
                <a:solidFill>
                  <a:srgbClr val="46413c"/>
                </a:solidFill>
                <a:latin typeface="Arial"/>
              </a:rPr>
              <a:t>4-zeilig</a:t>
            </a:r>
            <a:br/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76" name="PlaceHolder 18"/>
          <p:cNvSpPr>
            <a:spLocks noGrp="1"/>
          </p:cNvSpPr>
          <p:nvPr>
            <p:ph type="body"/>
          </p:nvPr>
        </p:nvSpPr>
        <p:spPr>
          <a:xfrm>
            <a:off x="6095880" y="3437640"/>
            <a:ext cx="5578560" cy="1223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marL="432000" indent="-324000">
              <a:lnSpc>
                <a:spcPts val="2999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49" strike="noStrike">
                <a:solidFill>
                  <a:srgbClr val="46413c"/>
                </a:solidFill>
                <a:latin typeface="Arial"/>
              </a:rPr>
              <a:t>Mastertextformat </a:t>
            </a:r>
            <a:endParaRPr b="0" lang="de-DE" sz="2800" spc="9" strike="noStrike">
              <a:solidFill>
                <a:srgbClr val="46413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49" strike="noStrike">
                <a:solidFill>
                  <a:srgbClr val="46413c"/>
                </a:solidFill>
                <a:latin typeface="Arial"/>
              </a:rPr>
              <a:t>bearbeiten</a:t>
            </a:r>
            <a:endParaRPr b="0" lang="de-DE" sz="2800" spc="18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77" name="PlaceHolder 19"/>
          <p:cNvSpPr>
            <a:spLocks noGrp="1"/>
          </p:cNvSpPr>
          <p:nvPr>
            <p:ph type="body"/>
          </p:nvPr>
        </p:nvSpPr>
        <p:spPr>
          <a:xfrm>
            <a:off x="6095880" y="5962320"/>
            <a:ext cx="5578560" cy="287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ts val="1650"/>
              </a:lnSpc>
            </a:pPr>
            <a:r>
              <a:rPr b="0" lang="de-DE" sz="1400" spc="9" strike="noStrike">
                <a:solidFill>
                  <a:srgbClr val="46413c"/>
                </a:solidFill>
                <a:latin typeface="Arial"/>
              </a:rPr>
              <a:t>Autor bearbeiten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78" name="PlaceHolder 20"/>
          <p:cNvSpPr>
            <a:spLocks noGrp="1"/>
          </p:cNvSpPr>
          <p:nvPr>
            <p:ph type="body"/>
          </p:nvPr>
        </p:nvSpPr>
        <p:spPr>
          <a:xfrm>
            <a:off x="6095880" y="6262560"/>
            <a:ext cx="5578560" cy="287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1650"/>
              </a:lnSpc>
            </a:pPr>
            <a:r>
              <a:rPr b="0" lang="de-DE" sz="1400" spc="9" strike="noStrike">
                <a:solidFill>
                  <a:srgbClr val="46413c"/>
                </a:solidFill>
                <a:latin typeface="Arial"/>
              </a:rPr>
              <a:t>XX.XX.XXXX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</p:txBody>
      </p:sp>
      <p:pic>
        <p:nvPicPr>
          <p:cNvPr id="79" name="Grafik 13" descr=""/>
          <p:cNvPicPr/>
          <p:nvPr/>
        </p:nvPicPr>
        <p:blipFill>
          <a:blip r:embed="rId3"/>
          <a:stretch/>
        </p:blipFill>
        <p:spPr>
          <a:xfrm>
            <a:off x="9375120" y="442800"/>
            <a:ext cx="2297520" cy="4694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CustomShape 1"/>
          <p:cNvSpPr/>
          <p:nvPr/>
        </p:nvSpPr>
        <p:spPr>
          <a:xfrm>
            <a:off x="5882400" y="-2462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160" name="CustomShape 2"/>
          <p:cNvSpPr/>
          <p:nvPr/>
        </p:nvSpPr>
        <p:spPr>
          <a:xfrm>
            <a:off x="5882400" y="685800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161" name="CustomShape 3"/>
          <p:cNvSpPr/>
          <p:nvPr/>
        </p:nvSpPr>
        <p:spPr>
          <a:xfrm>
            <a:off x="-447480" y="16416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8,40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162" name="CustomShape 4"/>
          <p:cNvSpPr/>
          <p:nvPr/>
        </p:nvSpPr>
        <p:spPr>
          <a:xfrm>
            <a:off x="12198960" y="16416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8,40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163" name="CustomShape 5"/>
          <p:cNvSpPr/>
          <p:nvPr/>
        </p:nvSpPr>
        <p:spPr>
          <a:xfrm>
            <a:off x="-447480" y="13010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5,24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164" name="CustomShape 6"/>
          <p:cNvSpPr/>
          <p:nvPr/>
        </p:nvSpPr>
        <p:spPr>
          <a:xfrm>
            <a:off x="12198960" y="13010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5,24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165" name="CustomShape 7"/>
          <p:cNvSpPr/>
          <p:nvPr/>
        </p:nvSpPr>
        <p:spPr>
          <a:xfrm>
            <a:off x="-447480" y="33058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166" name="CustomShape 8"/>
          <p:cNvSpPr/>
          <p:nvPr/>
        </p:nvSpPr>
        <p:spPr>
          <a:xfrm>
            <a:off x="12198960" y="33058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167" name="CustomShape 9"/>
          <p:cNvSpPr/>
          <p:nvPr/>
        </p:nvSpPr>
        <p:spPr>
          <a:xfrm>
            <a:off x="-447480" y="600912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7,84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168" name="CustomShape 10"/>
          <p:cNvSpPr/>
          <p:nvPr/>
        </p:nvSpPr>
        <p:spPr>
          <a:xfrm>
            <a:off x="12198960" y="600912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7,84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169" name="CustomShape 11"/>
          <p:cNvSpPr/>
          <p:nvPr/>
        </p:nvSpPr>
        <p:spPr>
          <a:xfrm>
            <a:off x="-447480" y="63964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8,92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170" name="CustomShape 12"/>
          <p:cNvSpPr/>
          <p:nvPr/>
        </p:nvSpPr>
        <p:spPr>
          <a:xfrm>
            <a:off x="12198960" y="63964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8,92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171" name="CustomShape 13"/>
          <p:cNvSpPr/>
          <p:nvPr/>
        </p:nvSpPr>
        <p:spPr>
          <a:xfrm>
            <a:off x="11160" y="-24624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172" name="CustomShape 14"/>
          <p:cNvSpPr/>
          <p:nvPr/>
        </p:nvSpPr>
        <p:spPr>
          <a:xfrm>
            <a:off x="11694240" y="-24624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173" name="CustomShape 15"/>
          <p:cNvSpPr/>
          <p:nvPr/>
        </p:nvSpPr>
        <p:spPr>
          <a:xfrm>
            <a:off x="11160" y="685800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174" name="CustomShape 16"/>
          <p:cNvSpPr/>
          <p:nvPr/>
        </p:nvSpPr>
        <p:spPr>
          <a:xfrm>
            <a:off x="11694240" y="685800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175" name="CustomShape 17"/>
          <p:cNvSpPr/>
          <p:nvPr/>
        </p:nvSpPr>
        <p:spPr>
          <a:xfrm>
            <a:off x="515880" y="404640"/>
            <a:ext cx="7127640" cy="79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2701"/>
              </a:lnSpc>
            </a:pPr>
            <a:r>
              <a:rPr b="0" lang="de-DE" sz="2600" spc="9" strike="noStrike" cap="all">
                <a:solidFill>
                  <a:srgbClr val="46413c"/>
                </a:solidFill>
                <a:latin typeface="Arial"/>
              </a:rPr>
              <a:t>Danke für Ihre Aufmerksamkeit</a:t>
            </a:r>
            <a:endParaRPr b="0" lang="de-DE" sz="2600" spc="-1" strike="noStrike">
              <a:latin typeface="Arial"/>
            </a:endParaRPr>
          </a:p>
        </p:txBody>
      </p:sp>
      <p:sp>
        <p:nvSpPr>
          <p:cNvPr id="1176" name="PlaceHolder 18"/>
          <p:cNvSpPr>
            <a:spLocks noGrp="1"/>
          </p:cNvSpPr>
          <p:nvPr>
            <p:ph type="body"/>
          </p:nvPr>
        </p:nvSpPr>
        <p:spPr>
          <a:xfrm>
            <a:off x="515880" y="1549800"/>
            <a:ext cx="3520440" cy="470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lnSpc>
                <a:spcPts val="1851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9" strike="noStrike">
                <a:solidFill>
                  <a:srgbClr val="46413c"/>
                </a:solidFill>
                <a:latin typeface="Arial"/>
              </a:rPr>
              <a:t>Mastertextformat bearbeiten</a:t>
            </a:r>
            <a:endParaRPr b="0" lang="de-DE" sz="16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177" name="PlaceHolder 19"/>
          <p:cNvSpPr>
            <a:spLocks noGrp="1"/>
          </p:cNvSpPr>
          <p:nvPr>
            <p:ph type="body"/>
          </p:nvPr>
        </p:nvSpPr>
        <p:spPr>
          <a:xfrm>
            <a:off x="4278960" y="1549800"/>
            <a:ext cx="2303640" cy="181404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9" strike="noStrike">
                <a:solidFill>
                  <a:srgbClr val="46413c"/>
                </a:solidFill>
                <a:latin typeface="Arial"/>
              </a:rPr>
              <a:t>Format des Gliederungstextes durch Klicken bearbeiten</a:t>
            </a:r>
            <a:endParaRPr b="0" lang="de-DE" sz="2000" spc="9" strike="noStrike">
              <a:solidFill>
                <a:srgbClr val="46413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Zweite Gliederungsebene</a:t>
            </a: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Dritte Gliederungsebene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Vierte Gliederungsebene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6413c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46413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6413c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46413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6413c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178" name="PlaceHolder 20"/>
          <p:cNvSpPr>
            <a:spLocks noGrp="1"/>
          </p:cNvSpPr>
          <p:nvPr>
            <p:ph type="body"/>
          </p:nvPr>
        </p:nvSpPr>
        <p:spPr>
          <a:xfrm>
            <a:off x="9371160" y="1549800"/>
            <a:ext cx="2303640" cy="181404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9" strike="noStrike">
                <a:solidFill>
                  <a:srgbClr val="46413c"/>
                </a:solidFill>
                <a:latin typeface="Arial"/>
              </a:rPr>
              <a:t>Format des Gliederungstextes durch Klicken bearbeiten</a:t>
            </a:r>
            <a:endParaRPr b="0" lang="de-DE" sz="2000" spc="9" strike="noStrike">
              <a:solidFill>
                <a:srgbClr val="46413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Zweite Gliederungsebene</a:t>
            </a: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Dritte Gliederungsebene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Vierte Gliederungsebene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6413c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46413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6413c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46413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6413c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179" name="PlaceHolder 21"/>
          <p:cNvSpPr>
            <a:spLocks noGrp="1"/>
          </p:cNvSpPr>
          <p:nvPr>
            <p:ph type="body"/>
          </p:nvPr>
        </p:nvSpPr>
        <p:spPr>
          <a:xfrm>
            <a:off x="9371160" y="3710880"/>
            <a:ext cx="2303640" cy="2540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1851"/>
              </a:lnSpc>
            </a:pPr>
            <a:r>
              <a:rPr b="0" lang="de-DE" sz="1400" spc="9" strike="noStrike">
                <a:solidFill>
                  <a:srgbClr val="46413c"/>
                </a:solidFill>
                <a:latin typeface="Arial"/>
              </a:rPr>
              <a:t>Vorname Name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  <a:p>
            <a:pPr>
              <a:lnSpc>
                <a:spcPts val="1851"/>
              </a:lnSpc>
            </a:pPr>
            <a:r>
              <a:rPr b="0" lang="de-DE" sz="1400" spc="9" strike="noStrike">
                <a:solidFill>
                  <a:srgbClr val="46413c"/>
                </a:solidFill>
                <a:latin typeface="Arial"/>
              </a:rPr>
              <a:t>T +49 XX XX XX XXX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  <a:p>
            <a:pPr>
              <a:lnSpc>
                <a:spcPts val="1851"/>
              </a:lnSpc>
            </a:pPr>
            <a:r>
              <a:rPr b="0" lang="de-DE" sz="1400" spc="9" strike="noStrike">
                <a:solidFill>
                  <a:srgbClr val="46413c"/>
                </a:solidFill>
                <a:latin typeface="Arial"/>
              </a:rPr>
              <a:t>m.mustermann@hs-rm.de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180" name="PlaceHolder 22"/>
          <p:cNvSpPr>
            <a:spLocks noGrp="1"/>
          </p:cNvSpPr>
          <p:nvPr>
            <p:ph type="body"/>
          </p:nvPr>
        </p:nvSpPr>
        <p:spPr>
          <a:xfrm>
            <a:off x="4278960" y="3710880"/>
            <a:ext cx="2303640" cy="2540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1851"/>
              </a:lnSpc>
            </a:pPr>
            <a:r>
              <a:rPr b="0" lang="de-DE" sz="1400" spc="9" strike="noStrike">
                <a:solidFill>
                  <a:srgbClr val="46413c"/>
                </a:solidFill>
                <a:latin typeface="Arial"/>
              </a:rPr>
              <a:t>Vorname Name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  <a:p>
            <a:pPr>
              <a:lnSpc>
                <a:spcPts val="1851"/>
              </a:lnSpc>
            </a:pPr>
            <a:r>
              <a:rPr b="0" lang="de-DE" sz="1400" spc="9" strike="noStrike">
                <a:solidFill>
                  <a:srgbClr val="46413c"/>
                </a:solidFill>
                <a:latin typeface="Arial"/>
              </a:rPr>
              <a:t>T +49 XX XX XX XXX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  <a:p>
            <a:pPr>
              <a:lnSpc>
                <a:spcPts val="1851"/>
              </a:lnSpc>
            </a:pPr>
            <a:r>
              <a:rPr b="0" lang="de-DE" sz="1400" spc="9" strike="noStrike">
                <a:solidFill>
                  <a:srgbClr val="46413c"/>
                </a:solidFill>
                <a:latin typeface="Arial"/>
              </a:rPr>
              <a:t>m.musterfrau@hs-rm.de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181" name="PlaceHolder 23"/>
          <p:cNvSpPr>
            <a:spLocks noGrp="1"/>
          </p:cNvSpPr>
          <p:nvPr>
            <p:ph type="body"/>
          </p:nvPr>
        </p:nvSpPr>
        <p:spPr>
          <a:xfrm>
            <a:off x="6824880" y="3710880"/>
            <a:ext cx="2303640" cy="2540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1851"/>
              </a:lnSpc>
            </a:pPr>
            <a:r>
              <a:rPr b="0" lang="de-DE" sz="1400" spc="9" strike="noStrike">
                <a:solidFill>
                  <a:srgbClr val="46413c"/>
                </a:solidFill>
                <a:latin typeface="Arial"/>
              </a:rPr>
              <a:t>Vorname Name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  <a:p>
            <a:pPr>
              <a:lnSpc>
                <a:spcPts val="1851"/>
              </a:lnSpc>
            </a:pPr>
            <a:r>
              <a:rPr b="0" lang="de-DE" sz="1400" spc="9" strike="noStrike">
                <a:solidFill>
                  <a:srgbClr val="46413c"/>
                </a:solidFill>
                <a:latin typeface="Arial"/>
              </a:rPr>
              <a:t>T +49 XX XX XX XXX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  <a:p>
            <a:pPr>
              <a:lnSpc>
                <a:spcPts val="1851"/>
              </a:lnSpc>
            </a:pPr>
            <a:r>
              <a:rPr b="0" lang="de-DE" sz="1400" spc="9" strike="noStrike">
                <a:solidFill>
                  <a:srgbClr val="46413c"/>
                </a:solidFill>
                <a:latin typeface="Arial"/>
              </a:rPr>
              <a:t>m.musterfrau@hs-rm.de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182" name="PlaceHolder 24"/>
          <p:cNvSpPr>
            <a:spLocks noGrp="1"/>
          </p:cNvSpPr>
          <p:nvPr>
            <p:ph type="body"/>
          </p:nvPr>
        </p:nvSpPr>
        <p:spPr>
          <a:xfrm>
            <a:off x="6824880" y="1549800"/>
            <a:ext cx="2303640" cy="181404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9" strike="noStrike">
                <a:solidFill>
                  <a:srgbClr val="46413c"/>
                </a:solidFill>
                <a:latin typeface="Arial"/>
              </a:rPr>
              <a:t>Format des Gliederungstextes durch Klicken bearbeiten</a:t>
            </a:r>
            <a:endParaRPr b="0" lang="de-DE" sz="2000" spc="9" strike="noStrike">
              <a:solidFill>
                <a:srgbClr val="46413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Zweite Gliederungsebene</a:t>
            </a: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Dritte Gliederungsebene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Vierte Gliederungsebene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6413c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46413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6413c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46413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6413c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183" name="PlaceHolder 25"/>
          <p:cNvSpPr>
            <a:spLocks noGrp="1"/>
          </p:cNvSpPr>
          <p:nvPr>
            <p:ph type="dt"/>
          </p:nvPr>
        </p:nvSpPr>
        <p:spPr>
          <a:xfrm>
            <a:off x="515880" y="6459120"/>
            <a:ext cx="1461960" cy="183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ts val="1250"/>
              </a:lnSpc>
            </a:pPr>
            <a:fld id="{75DD7F85-F752-490F-835D-4C8032DE506B}" type="datetime1">
              <a:rPr b="0" lang="de-DE" sz="1000" spc="18" strike="noStrike">
                <a:solidFill>
                  <a:srgbClr val="46413c"/>
                </a:solidFill>
                <a:latin typeface="Arial"/>
              </a:rPr>
              <a:t>19.11.2020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1184" name="PlaceHolder 26"/>
          <p:cNvSpPr>
            <a:spLocks noGrp="1"/>
          </p:cNvSpPr>
          <p:nvPr>
            <p:ph type="ftr"/>
          </p:nvPr>
        </p:nvSpPr>
        <p:spPr>
          <a:xfrm>
            <a:off x="4278960" y="6459120"/>
            <a:ext cx="6970320" cy="183240"/>
          </a:xfrm>
          <a:prstGeom prst="rect">
            <a:avLst/>
          </a:prstGeom>
        </p:spPr>
        <p:txBody>
          <a:bodyPr lIns="0" rIns="126000" tIns="0" bIns="0" anchor="ctr">
            <a:noAutofit/>
          </a:bodyPr>
          <a:p>
            <a:pPr algn="r">
              <a:lnSpc>
                <a:spcPts val="1250"/>
              </a:lnSpc>
            </a:pPr>
            <a:r>
              <a:rPr b="0" lang="de-DE" sz="1000" spc="18" strike="noStrike">
                <a:solidFill>
                  <a:srgbClr val="46413c"/>
                </a:solidFill>
                <a:latin typeface="Arial"/>
              </a:rPr>
              <a:t>PowerPoint Master - Hochschule RheinMain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1185" name="PlaceHolder 27"/>
          <p:cNvSpPr>
            <a:spLocks noGrp="1"/>
          </p:cNvSpPr>
          <p:nvPr>
            <p:ph type="sldNum"/>
          </p:nvPr>
        </p:nvSpPr>
        <p:spPr>
          <a:xfrm>
            <a:off x="11249640" y="6459120"/>
            <a:ext cx="420840" cy="183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ts val="1250"/>
              </a:lnSpc>
            </a:pPr>
            <a:fld id="{64B84EE1-1194-473E-8073-9AC832484606}" type="slidenum">
              <a:rPr b="0" lang="de-DE" sz="1000" spc="18" strike="noStrike">
                <a:solidFill>
                  <a:srgbClr val="46413c"/>
                </a:solidFill>
                <a:latin typeface="Arial"/>
              </a:rPr>
              <a:t>&lt;Foliennummer&gt;</a:t>
            </a:fld>
            <a:endParaRPr b="0" lang="de-DE" sz="1000" spc="-1" strike="noStrike">
              <a:latin typeface="Times New Roman"/>
            </a:endParaRPr>
          </a:p>
        </p:txBody>
      </p:sp>
      <p:pic>
        <p:nvPicPr>
          <p:cNvPr id="1186" name="Grafik 14" descr=""/>
          <p:cNvPicPr/>
          <p:nvPr/>
        </p:nvPicPr>
        <p:blipFill>
          <a:blip r:embed="rId2"/>
          <a:stretch/>
        </p:blipFill>
        <p:spPr>
          <a:xfrm>
            <a:off x="9375120" y="442800"/>
            <a:ext cx="2297520" cy="469440"/>
          </a:xfrm>
          <a:prstGeom prst="rect">
            <a:avLst/>
          </a:prstGeom>
          <a:ln>
            <a:noFill/>
          </a:ln>
        </p:spPr>
      </p:pic>
      <p:sp>
        <p:nvSpPr>
          <p:cNvPr id="1187" name="PlaceHolder 2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46413c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CustomShape 1"/>
          <p:cNvSpPr/>
          <p:nvPr/>
        </p:nvSpPr>
        <p:spPr>
          <a:xfrm>
            <a:off x="5882400" y="-2462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225" name="CustomShape 2"/>
          <p:cNvSpPr/>
          <p:nvPr/>
        </p:nvSpPr>
        <p:spPr>
          <a:xfrm>
            <a:off x="5882400" y="685800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226" name="CustomShape 3"/>
          <p:cNvSpPr/>
          <p:nvPr/>
        </p:nvSpPr>
        <p:spPr>
          <a:xfrm>
            <a:off x="-447480" y="16416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8,40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227" name="CustomShape 4"/>
          <p:cNvSpPr/>
          <p:nvPr/>
        </p:nvSpPr>
        <p:spPr>
          <a:xfrm>
            <a:off x="12198960" y="16416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8,40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228" name="CustomShape 5"/>
          <p:cNvSpPr/>
          <p:nvPr/>
        </p:nvSpPr>
        <p:spPr>
          <a:xfrm>
            <a:off x="-447480" y="13010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5,24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229" name="CustomShape 6"/>
          <p:cNvSpPr/>
          <p:nvPr/>
        </p:nvSpPr>
        <p:spPr>
          <a:xfrm>
            <a:off x="12198960" y="13010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5,24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230" name="CustomShape 7"/>
          <p:cNvSpPr/>
          <p:nvPr/>
        </p:nvSpPr>
        <p:spPr>
          <a:xfrm>
            <a:off x="-447480" y="33058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231" name="CustomShape 8"/>
          <p:cNvSpPr/>
          <p:nvPr/>
        </p:nvSpPr>
        <p:spPr>
          <a:xfrm>
            <a:off x="12198960" y="33058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232" name="CustomShape 9"/>
          <p:cNvSpPr/>
          <p:nvPr/>
        </p:nvSpPr>
        <p:spPr>
          <a:xfrm>
            <a:off x="-447480" y="600912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7,84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233" name="CustomShape 10"/>
          <p:cNvSpPr/>
          <p:nvPr/>
        </p:nvSpPr>
        <p:spPr>
          <a:xfrm>
            <a:off x="12198960" y="600912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7,84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234" name="CustomShape 11"/>
          <p:cNvSpPr/>
          <p:nvPr/>
        </p:nvSpPr>
        <p:spPr>
          <a:xfrm>
            <a:off x="-447480" y="63964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8,92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235" name="CustomShape 12"/>
          <p:cNvSpPr/>
          <p:nvPr/>
        </p:nvSpPr>
        <p:spPr>
          <a:xfrm>
            <a:off x="12198960" y="63964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8,92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236" name="CustomShape 13"/>
          <p:cNvSpPr/>
          <p:nvPr/>
        </p:nvSpPr>
        <p:spPr>
          <a:xfrm>
            <a:off x="11160" y="-24624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237" name="CustomShape 14"/>
          <p:cNvSpPr/>
          <p:nvPr/>
        </p:nvSpPr>
        <p:spPr>
          <a:xfrm>
            <a:off x="11694240" y="-24624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238" name="CustomShape 15"/>
          <p:cNvSpPr/>
          <p:nvPr/>
        </p:nvSpPr>
        <p:spPr>
          <a:xfrm>
            <a:off x="11160" y="685800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239" name="CustomShape 16"/>
          <p:cNvSpPr/>
          <p:nvPr/>
        </p:nvSpPr>
        <p:spPr>
          <a:xfrm>
            <a:off x="11694240" y="685800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240" name="CustomShape 17"/>
          <p:cNvSpPr/>
          <p:nvPr/>
        </p:nvSpPr>
        <p:spPr>
          <a:xfrm>
            <a:off x="515880" y="404640"/>
            <a:ext cx="7127640" cy="79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2701"/>
              </a:lnSpc>
            </a:pPr>
            <a:r>
              <a:rPr b="0" lang="de-DE" sz="2600" spc="9" strike="noStrike" cap="all">
                <a:solidFill>
                  <a:srgbClr val="46413c"/>
                </a:solidFill>
                <a:latin typeface="Arial"/>
              </a:rPr>
              <a:t>Danke für Ihre Aufmerksamkeit</a:t>
            </a:r>
            <a:endParaRPr b="0" lang="de-DE" sz="2600" spc="-1" strike="noStrike">
              <a:latin typeface="Arial"/>
            </a:endParaRPr>
          </a:p>
        </p:txBody>
      </p:sp>
      <p:sp>
        <p:nvSpPr>
          <p:cNvPr id="1241" name="PlaceHolder 18"/>
          <p:cNvSpPr>
            <a:spLocks noGrp="1"/>
          </p:cNvSpPr>
          <p:nvPr>
            <p:ph type="body"/>
          </p:nvPr>
        </p:nvSpPr>
        <p:spPr>
          <a:xfrm>
            <a:off x="515880" y="1549800"/>
            <a:ext cx="3520440" cy="470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lnSpc>
                <a:spcPts val="1851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9" strike="noStrike">
                <a:solidFill>
                  <a:srgbClr val="46413c"/>
                </a:solidFill>
                <a:latin typeface="Arial"/>
              </a:rPr>
              <a:t>Mastertextformat bearbeiten</a:t>
            </a:r>
            <a:endParaRPr b="0" lang="de-DE" sz="16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42" name="PlaceHolder 19"/>
          <p:cNvSpPr>
            <a:spLocks noGrp="1"/>
          </p:cNvSpPr>
          <p:nvPr>
            <p:ph type="body"/>
          </p:nvPr>
        </p:nvSpPr>
        <p:spPr>
          <a:xfrm>
            <a:off x="4278960" y="1549800"/>
            <a:ext cx="1000800" cy="78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9" strike="noStrike">
                <a:solidFill>
                  <a:srgbClr val="46413c"/>
                </a:solidFill>
                <a:latin typeface="Arial"/>
              </a:rPr>
              <a:t>Format des Gliederungstextes durch Klicken bearbeiten</a:t>
            </a:r>
            <a:endParaRPr b="0" lang="de-DE" sz="2000" spc="9" strike="noStrike">
              <a:solidFill>
                <a:srgbClr val="46413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Zweite Gliederungsebene</a:t>
            </a: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Dritte Gliederungsebene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Vierte Gliederungsebene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6413c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46413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6413c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46413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6413c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43" name="PlaceHolder 20"/>
          <p:cNvSpPr>
            <a:spLocks noGrp="1"/>
          </p:cNvSpPr>
          <p:nvPr>
            <p:ph type="body"/>
          </p:nvPr>
        </p:nvSpPr>
        <p:spPr>
          <a:xfrm>
            <a:off x="8118720" y="1549800"/>
            <a:ext cx="1000800" cy="78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9" strike="noStrike">
                <a:solidFill>
                  <a:srgbClr val="46413c"/>
                </a:solidFill>
                <a:latin typeface="Arial"/>
              </a:rPr>
              <a:t>Format des Gliederungstextes durch Klicken bearbeiten</a:t>
            </a:r>
            <a:endParaRPr b="0" lang="de-DE" sz="2000" spc="9" strike="noStrike">
              <a:solidFill>
                <a:srgbClr val="46413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Zweite Gliederungsebene</a:t>
            </a: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Dritte Gliederungsebene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Vierte Gliederungsebene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6413c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46413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6413c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46413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6413c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44" name="PlaceHolder 21"/>
          <p:cNvSpPr>
            <a:spLocks noGrp="1"/>
          </p:cNvSpPr>
          <p:nvPr>
            <p:ph type="body"/>
          </p:nvPr>
        </p:nvSpPr>
        <p:spPr>
          <a:xfrm>
            <a:off x="9366840" y="1549800"/>
            <a:ext cx="2303640" cy="788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1851"/>
              </a:lnSpc>
            </a:pPr>
            <a:r>
              <a:rPr b="0" lang="de-DE" sz="1400" spc="9" strike="noStrike">
                <a:solidFill>
                  <a:srgbClr val="46413c"/>
                </a:solidFill>
                <a:latin typeface="Arial"/>
              </a:rPr>
              <a:t>Vorname Name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  <a:p>
            <a:pPr>
              <a:lnSpc>
                <a:spcPts val="1851"/>
              </a:lnSpc>
            </a:pPr>
            <a:r>
              <a:rPr b="0" lang="de-DE" sz="1400" spc="9" strike="noStrike">
                <a:solidFill>
                  <a:srgbClr val="46413c"/>
                </a:solidFill>
                <a:latin typeface="Arial"/>
              </a:rPr>
              <a:t>T +49 XX XX XX XXX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  <a:p>
            <a:pPr>
              <a:lnSpc>
                <a:spcPts val="1851"/>
              </a:lnSpc>
            </a:pPr>
            <a:r>
              <a:rPr b="0" lang="de-DE" sz="1400" spc="9" strike="noStrike">
                <a:solidFill>
                  <a:srgbClr val="46413c"/>
                </a:solidFill>
                <a:latin typeface="Arial"/>
              </a:rPr>
              <a:t>m.mustermann@hs-rm.de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45" name="PlaceHolder 22"/>
          <p:cNvSpPr>
            <a:spLocks noGrp="1"/>
          </p:cNvSpPr>
          <p:nvPr>
            <p:ph type="body"/>
          </p:nvPr>
        </p:nvSpPr>
        <p:spPr>
          <a:xfrm>
            <a:off x="5527080" y="2581920"/>
            <a:ext cx="2339640" cy="788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1851"/>
              </a:lnSpc>
            </a:pPr>
            <a:r>
              <a:rPr b="0" lang="de-DE" sz="1400" spc="9" strike="noStrike">
                <a:solidFill>
                  <a:srgbClr val="46413c"/>
                </a:solidFill>
                <a:latin typeface="Arial"/>
              </a:rPr>
              <a:t>Vorname Name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  <a:p>
            <a:pPr>
              <a:lnSpc>
                <a:spcPts val="1851"/>
              </a:lnSpc>
            </a:pPr>
            <a:r>
              <a:rPr b="0" lang="de-DE" sz="1400" spc="9" strike="noStrike">
                <a:solidFill>
                  <a:srgbClr val="46413c"/>
                </a:solidFill>
                <a:latin typeface="Arial"/>
              </a:rPr>
              <a:t>T +49 XX XX XX XXX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  <a:p>
            <a:pPr>
              <a:lnSpc>
                <a:spcPts val="1851"/>
              </a:lnSpc>
            </a:pPr>
            <a:r>
              <a:rPr b="0" lang="de-DE" sz="1400" spc="9" strike="noStrike">
                <a:solidFill>
                  <a:srgbClr val="46413c"/>
                </a:solidFill>
                <a:latin typeface="Arial"/>
              </a:rPr>
              <a:t>m.musterfrau@hs-rm.de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46" name="PlaceHolder 23"/>
          <p:cNvSpPr>
            <a:spLocks noGrp="1"/>
          </p:cNvSpPr>
          <p:nvPr>
            <p:ph type="body"/>
          </p:nvPr>
        </p:nvSpPr>
        <p:spPr>
          <a:xfrm>
            <a:off x="5527080" y="1549800"/>
            <a:ext cx="2339640" cy="79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1851"/>
              </a:lnSpc>
            </a:pPr>
            <a:r>
              <a:rPr b="0" lang="de-DE" sz="1400" spc="9" strike="noStrike">
                <a:solidFill>
                  <a:srgbClr val="46413c"/>
                </a:solidFill>
                <a:latin typeface="Arial"/>
              </a:rPr>
              <a:t>Vorname Name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  <a:p>
            <a:pPr>
              <a:lnSpc>
                <a:spcPts val="1851"/>
              </a:lnSpc>
            </a:pPr>
            <a:r>
              <a:rPr b="0" lang="de-DE" sz="1400" spc="9" strike="noStrike">
                <a:solidFill>
                  <a:srgbClr val="46413c"/>
                </a:solidFill>
                <a:latin typeface="Arial"/>
              </a:rPr>
              <a:t>T +49 XX XX XX XXX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  <a:p>
            <a:pPr>
              <a:lnSpc>
                <a:spcPts val="1851"/>
              </a:lnSpc>
            </a:pPr>
            <a:r>
              <a:rPr b="0" lang="de-DE" sz="1400" spc="9" strike="noStrike">
                <a:solidFill>
                  <a:srgbClr val="46413c"/>
                </a:solidFill>
                <a:latin typeface="Arial"/>
              </a:rPr>
              <a:t>m.musterfrau@hs-rm.de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47" name="PlaceHolder 24"/>
          <p:cNvSpPr>
            <a:spLocks noGrp="1"/>
          </p:cNvSpPr>
          <p:nvPr>
            <p:ph type="body"/>
          </p:nvPr>
        </p:nvSpPr>
        <p:spPr>
          <a:xfrm>
            <a:off x="4284000" y="2581920"/>
            <a:ext cx="1000800" cy="78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9" strike="noStrike">
                <a:solidFill>
                  <a:srgbClr val="46413c"/>
                </a:solidFill>
                <a:latin typeface="Arial"/>
              </a:rPr>
              <a:t>Format des Gliederungstextes durch Klicken bearbeiten</a:t>
            </a:r>
            <a:endParaRPr b="0" lang="de-DE" sz="2000" spc="9" strike="noStrike">
              <a:solidFill>
                <a:srgbClr val="46413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Zweite Gliederungsebene</a:t>
            </a: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Dritte Gliederungsebene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Vierte Gliederungsebene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6413c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46413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6413c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46413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6413c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48" name="PlaceHolder 25"/>
          <p:cNvSpPr>
            <a:spLocks noGrp="1"/>
          </p:cNvSpPr>
          <p:nvPr>
            <p:ph type="dt"/>
          </p:nvPr>
        </p:nvSpPr>
        <p:spPr>
          <a:xfrm>
            <a:off x="515880" y="6459120"/>
            <a:ext cx="1461960" cy="183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ts val="1250"/>
              </a:lnSpc>
            </a:pPr>
            <a:fld id="{B8093559-B64F-445F-A80F-FA85D53F6704}" type="datetime1">
              <a:rPr b="0" lang="de-DE" sz="1000" spc="18" strike="noStrike">
                <a:solidFill>
                  <a:srgbClr val="46413c"/>
                </a:solidFill>
                <a:latin typeface="Arial"/>
              </a:rPr>
              <a:t>19.11.2020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1249" name="PlaceHolder 26"/>
          <p:cNvSpPr>
            <a:spLocks noGrp="1"/>
          </p:cNvSpPr>
          <p:nvPr>
            <p:ph type="ftr"/>
          </p:nvPr>
        </p:nvSpPr>
        <p:spPr>
          <a:xfrm>
            <a:off x="4278960" y="6459120"/>
            <a:ext cx="6970320" cy="183240"/>
          </a:xfrm>
          <a:prstGeom prst="rect">
            <a:avLst/>
          </a:prstGeom>
        </p:spPr>
        <p:txBody>
          <a:bodyPr lIns="0" rIns="126000" tIns="0" bIns="0" anchor="ctr">
            <a:noAutofit/>
          </a:bodyPr>
          <a:p>
            <a:pPr algn="r">
              <a:lnSpc>
                <a:spcPts val="1250"/>
              </a:lnSpc>
            </a:pPr>
            <a:r>
              <a:rPr b="0" lang="de-DE" sz="1000" spc="18" strike="noStrike">
                <a:solidFill>
                  <a:srgbClr val="46413c"/>
                </a:solidFill>
                <a:latin typeface="Arial"/>
              </a:rPr>
              <a:t>PowerPoint Master - Hochschule RheinMain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1250" name="PlaceHolder 27"/>
          <p:cNvSpPr>
            <a:spLocks noGrp="1"/>
          </p:cNvSpPr>
          <p:nvPr>
            <p:ph type="sldNum"/>
          </p:nvPr>
        </p:nvSpPr>
        <p:spPr>
          <a:xfrm>
            <a:off x="11249640" y="6459120"/>
            <a:ext cx="420840" cy="183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ts val="1250"/>
              </a:lnSpc>
            </a:pPr>
            <a:fld id="{4CF28FAF-D098-42C5-B7B7-A34F65AF8B17}" type="slidenum">
              <a:rPr b="0" lang="de-DE" sz="1000" spc="18" strike="noStrike">
                <a:solidFill>
                  <a:srgbClr val="46413c"/>
                </a:solidFill>
                <a:latin typeface="Arial"/>
              </a:rPr>
              <a:t>&lt;Foliennummer&gt;</a:t>
            </a:fld>
            <a:endParaRPr b="0" lang="de-DE" sz="1000" spc="-1" strike="noStrike">
              <a:latin typeface="Times New Roman"/>
            </a:endParaRPr>
          </a:p>
        </p:txBody>
      </p:sp>
      <p:pic>
        <p:nvPicPr>
          <p:cNvPr id="1251" name="Grafik 14" descr=""/>
          <p:cNvPicPr/>
          <p:nvPr/>
        </p:nvPicPr>
        <p:blipFill>
          <a:blip r:embed="rId2"/>
          <a:stretch/>
        </p:blipFill>
        <p:spPr>
          <a:xfrm>
            <a:off x="9375120" y="442800"/>
            <a:ext cx="2297520" cy="469440"/>
          </a:xfrm>
          <a:prstGeom prst="rect">
            <a:avLst/>
          </a:prstGeom>
          <a:ln>
            <a:noFill/>
          </a:ln>
        </p:spPr>
      </p:pic>
      <p:sp>
        <p:nvSpPr>
          <p:cNvPr id="1252" name="PlaceHolder 28"/>
          <p:cNvSpPr>
            <a:spLocks noGrp="1"/>
          </p:cNvSpPr>
          <p:nvPr>
            <p:ph type="body"/>
          </p:nvPr>
        </p:nvSpPr>
        <p:spPr>
          <a:xfrm>
            <a:off x="9366840" y="2581920"/>
            <a:ext cx="2303640" cy="788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1851"/>
              </a:lnSpc>
            </a:pPr>
            <a:r>
              <a:rPr b="0" lang="de-DE" sz="1400" spc="9" strike="noStrike">
                <a:solidFill>
                  <a:srgbClr val="46413c"/>
                </a:solidFill>
                <a:latin typeface="Arial"/>
              </a:rPr>
              <a:t>Vorname Name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  <a:p>
            <a:pPr>
              <a:lnSpc>
                <a:spcPts val="1851"/>
              </a:lnSpc>
            </a:pPr>
            <a:r>
              <a:rPr b="0" lang="de-DE" sz="1400" spc="9" strike="noStrike">
                <a:solidFill>
                  <a:srgbClr val="46413c"/>
                </a:solidFill>
                <a:latin typeface="Arial"/>
              </a:rPr>
              <a:t>T +49 XX XX XX XXX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  <a:p>
            <a:pPr>
              <a:lnSpc>
                <a:spcPts val="1851"/>
              </a:lnSpc>
            </a:pPr>
            <a:r>
              <a:rPr b="0" lang="de-DE" sz="1400" spc="9" strike="noStrike">
                <a:solidFill>
                  <a:srgbClr val="46413c"/>
                </a:solidFill>
                <a:latin typeface="Arial"/>
              </a:rPr>
              <a:t>m.mustermann@hs-rm.de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53" name="PlaceHolder 29"/>
          <p:cNvSpPr>
            <a:spLocks noGrp="1"/>
          </p:cNvSpPr>
          <p:nvPr>
            <p:ph type="body"/>
          </p:nvPr>
        </p:nvSpPr>
        <p:spPr>
          <a:xfrm>
            <a:off x="8118720" y="2581920"/>
            <a:ext cx="1000800" cy="78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9" strike="noStrike">
                <a:solidFill>
                  <a:srgbClr val="46413c"/>
                </a:solidFill>
                <a:latin typeface="Arial"/>
              </a:rPr>
              <a:t>Format des Gliederungstextes durch Klicken bearbeiten</a:t>
            </a:r>
            <a:endParaRPr b="0" lang="de-DE" sz="2000" spc="9" strike="noStrike">
              <a:solidFill>
                <a:srgbClr val="46413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Zweite Gliederungsebene</a:t>
            </a: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Dritte Gliederungsebene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Vierte Gliederungsebene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6413c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46413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6413c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46413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6413c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54" name="PlaceHolder 30"/>
          <p:cNvSpPr>
            <a:spLocks noGrp="1"/>
          </p:cNvSpPr>
          <p:nvPr>
            <p:ph type="body"/>
          </p:nvPr>
        </p:nvSpPr>
        <p:spPr>
          <a:xfrm>
            <a:off x="5527080" y="3621600"/>
            <a:ext cx="2339640" cy="788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1851"/>
              </a:lnSpc>
            </a:pPr>
            <a:r>
              <a:rPr b="0" lang="de-DE" sz="1400" spc="9" strike="noStrike">
                <a:solidFill>
                  <a:srgbClr val="46413c"/>
                </a:solidFill>
                <a:latin typeface="Arial"/>
              </a:rPr>
              <a:t>Vorname Name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  <a:p>
            <a:pPr>
              <a:lnSpc>
                <a:spcPts val="1851"/>
              </a:lnSpc>
            </a:pPr>
            <a:r>
              <a:rPr b="0" lang="de-DE" sz="1400" spc="9" strike="noStrike">
                <a:solidFill>
                  <a:srgbClr val="46413c"/>
                </a:solidFill>
                <a:latin typeface="Arial"/>
              </a:rPr>
              <a:t>T +49 XX XX XX XXX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  <a:p>
            <a:pPr>
              <a:lnSpc>
                <a:spcPts val="1851"/>
              </a:lnSpc>
            </a:pPr>
            <a:r>
              <a:rPr b="0" lang="de-DE" sz="1400" spc="9" strike="noStrike">
                <a:solidFill>
                  <a:srgbClr val="46413c"/>
                </a:solidFill>
                <a:latin typeface="Arial"/>
              </a:rPr>
              <a:t>m.musterfrau@hs-rm.de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55" name="PlaceHolder 31"/>
          <p:cNvSpPr>
            <a:spLocks noGrp="1"/>
          </p:cNvSpPr>
          <p:nvPr>
            <p:ph type="body"/>
          </p:nvPr>
        </p:nvSpPr>
        <p:spPr>
          <a:xfrm>
            <a:off x="4284000" y="3621600"/>
            <a:ext cx="1000800" cy="78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9" strike="noStrike">
                <a:solidFill>
                  <a:srgbClr val="46413c"/>
                </a:solidFill>
                <a:latin typeface="Arial"/>
              </a:rPr>
              <a:t>Format des Gliederungstextes durch Klicken bearbeiten</a:t>
            </a:r>
            <a:endParaRPr b="0" lang="de-DE" sz="2000" spc="9" strike="noStrike">
              <a:solidFill>
                <a:srgbClr val="46413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Zweite Gliederungsebene</a:t>
            </a: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Dritte Gliederungsebene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Vierte Gliederungsebene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6413c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46413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6413c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46413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6413c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56" name="PlaceHolder 32"/>
          <p:cNvSpPr>
            <a:spLocks noGrp="1"/>
          </p:cNvSpPr>
          <p:nvPr>
            <p:ph type="body"/>
          </p:nvPr>
        </p:nvSpPr>
        <p:spPr>
          <a:xfrm>
            <a:off x="9366840" y="3621600"/>
            <a:ext cx="2303640" cy="788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1851"/>
              </a:lnSpc>
            </a:pPr>
            <a:r>
              <a:rPr b="0" lang="de-DE" sz="1400" spc="9" strike="noStrike">
                <a:solidFill>
                  <a:srgbClr val="46413c"/>
                </a:solidFill>
                <a:latin typeface="Arial"/>
              </a:rPr>
              <a:t>Vorname Name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  <a:p>
            <a:pPr>
              <a:lnSpc>
                <a:spcPts val="1851"/>
              </a:lnSpc>
            </a:pPr>
            <a:r>
              <a:rPr b="0" lang="de-DE" sz="1400" spc="9" strike="noStrike">
                <a:solidFill>
                  <a:srgbClr val="46413c"/>
                </a:solidFill>
                <a:latin typeface="Arial"/>
              </a:rPr>
              <a:t>T +49 XX XX XX XXX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  <a:p>
            <a:pPr>
              <a:lnSpc>
                <a:spcPts val="1851"/>
              </a:lnSpc>
            </a:pPr>
            <a:r>
              <a:rPr b="0" lang="de-DE" sz="1400" spc="9" strike="noStrike">
                <a:solidFill>
                  <a:srgbClr val="46413c"/>
                </a:solidFill>
                <a:latin typeface="Arial"/>
              </a:rPr>
              <a:t>m.mustermann@hs-rm.de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57" name="PlaceHolder 33"/>
          <p:cNvSpPr>
            <a:spLocks noGrp="1"/>
          </p:cNvSpPr>
          <p:nvPr>
            <p:ph type="body"/>
          </p:nvPr>
        </p:nvSpPr>
        <p:spPr>
          <a:xfrm>
            <a:off x="8118720" y="3621600"/>
            <a:ext cx="1000800" cy="78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9" strike="noStrike">
                <a:solidFill>
                  <a:srgbClr val="46413c"/>
                </a:solidFill>
                <a:latin typeface="Arial"/>
              </a:rPr>
              <a:t>Format des Gliederungstextes durch Klicken bearbeiten</a:t>
            </a:r>
            <a:endParaRPr b="0" lang="de-DE" sz="2000" spc="9" strike="noStrike">
              <a:solidFill>
                <a:srgbClr val="46413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Zweite Gliederungsebene</a:t>
            </a: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Dritte Gliederungsebene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Vierte Gliederungsebene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6413c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46413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6413c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46413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6413c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58" name="PlaceHolder 34"/>
          <p:cNvSpPr>
            <a:spLocks noGrp="1"/>
          </p:cNvSpPr>
          <p:nvPr>
            <p:ph type="body"/>
          </p:nvPr>
        </p:nvSpPr>
        <p:spPr>
          <a:xfrm>
            <a:off x="5527080" y="4665240"/>
            <a:ext cx="2339640" cy="788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1851"/>
              </a:lnSpc>
            </a:pPr>
            <a:r>
              <a:rPr b="0" lang="de-DE" sz="1400" spc="9" strike="noStrike">
                <a:solidFill>
                  <a:srgbClr val="46413c"/>
                </a:solidFill>
                <a:latin typeface="Arial"/>
              </a:rPr>
              <a:t>Vorname Name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  <a:p>
            <a:pPr>
              <a:lnSpc>
                <a:spcPts val="1851"/>
              </a:lnSpc>
            </a:pPr>
            <a:r>
              <a:rPr b="0" lang="de-DE" sz="1400" spc="9" strike="noStrike">
                <a:solidFill>
                  <a:srgbClr val="46413c"/>
                </a:solidFill>
                <a:latin typeface="Arial"/>
              </a:rPr>
              <a:t>T +49 XX XX XX XXX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  <a:p>
            <a:pPr>
              <a:lnSpc>
                <a:spcPts val="1851"/>
              </a:lnSpc>
            </a:pPr>
            <a:r>
              <a:rPr b="0" lang="de-DE" sz="1400" spc="9" strike="noStrike">
                <a:solidFill>
                  <a:srgbClr val="46413c"/>
                </a:solidFill>
                <a:latin typeface="Arial"/>
              </a:rPr>
              <a:t>m.musterfrau@hs-rm.de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59" name="PlaceHolder 35"/>
          <p:cNvSpPr>
            <a:spLocks noGrp="1"/>
          </p:cNvSpPr>
          <p:nvPr>
            <p:ph type="body"/>
          </p:nvPr>
        </p:nvSpPr>
        <p:spPr>
          <a:xfrm>
            <a:off x="4284000" y="4665240"/>
            <a:ext cx="1000800" cy="78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9" strike="noStrike">
                <a:solidFill>
                  <a:srgbClr val="46413c"/>
                </a:solidFill>
                <a:latin typeface="Arial"/>
              </a:rPr>
              <a:t>Format des Gliederungstextes durch Klicken bearbeiten</a:t>
            </a:r>
            <a:endParaRPr b="0" lang="de-DE" sz="2000" spc="9" strike="noStrike">
              <a:solidFill>
                <a:srgbClr val="46413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Zweite Gliederungsebene</a:t>
            </a: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Dritte Gliederungsebene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Vierte Gliederungsebene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6413c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46413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6413c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46413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6413c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60" name="PlaceHolder 36"/>
          <p:cNvSpPr>
            <a:spLocks noGrp="1"/>
          </p:cNvSpPr>
          <p:nvPr>
            <p:ph type="body"/>
          </p:nvPr>
        </p:nvSpPr>
        <p:spPr>
          <a:xfrm>
            <a:off x="9366840" y="4665240"/>
            <a:ext cx="2303640" cy="788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1851"/>
              </a:lnSpc>
            </a:pPr>
            <a:r>
              <a:rPr b="0" lang="de-DE" sz="1400" spc="9" strike="noStrike">
                <a:solidFill>
                  <a:srgbClr val="46413c"/>
                </a:solidFill>
                <a:latin typeface="Arial"/>
              </a:rPr>
              <a:t>Vorname Name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  <a:p>
            <a:pPr>
              <a:lnSpc>
                <a:spcPts val="1851"/>
              </a:lnSpc>
            </a:pPr>
            <a:r>
              <a:rPr b="0" lang="de-DE" sz="1400" spc="9" strike="noStrike">
                <a:solidFill>
                  <a:srgbClr val="46413c"/>
                </a:solidFill>
                <a:latin typeface="Arial"/>
              </a:rPr>
              <a:t>T +49 XX XX XX XXX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  <a:p>
            <a:pPr>
              <a:lnSpc>
                <a:spcPts val="1851"/>
              </a:lnSpc>
            </a:pPr>
            <a:r>
              <a:rPr b="0" lang="de-DE" sz="1400" spc="9" strike="noStrike">
                <a:solidFill>
                  <a:srgbClr val="46413c"/>
                </a:solidFill>
                <a:latin typeface="Arial"/>
              </a:rPr>
              <a:t>m.mustermann@hs-rm.de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61" name="PlaceHolder 37"/>
          <p:cNvSpPr>
            <a:spLocks noGrp="1"/>
          </p:cNvSpPr>
          <p:nvPr>
            <p:ph type="body"/>
          </p:nvPr>
        </p:nvSpPr>
        <p:spPr>
          <a:xfrm>
            <a:off x="8118720" y="4665240"/>
            <a:ext cx="1000800" cy="78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9" strike="noStrike">
                <a:solidFill>
                  <a:srgbClr val="46413c"/>
                </a:solidFill>
                <a:latin typeface="Arial"/>
              </a:rPr>
              <a:t>Format des Gliederungstextes durch Klicken bearbeiten</a:t>
            </a:r>
            <a:endParaRPr b="0" lang="de-DE" sz="2000" spc="9" strike="noStrike">
              <a:solidFill>
                <a:srgbClr val="46413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Zweite Gliederungsebene</a:t>
            </a: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Dritte Gliederungsebene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Vierte Gliederungsebene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6413c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46413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6413c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46413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6413c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46413c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882400" y="-2462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882400" y="685800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-447480" y="16416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8,40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12198960" y="16416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8,40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-447480" y="13010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5,24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12198960" y="13010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5,24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22" name="CustomShape 7"/>
          <p:cNvSpPr/>
          <p:nvPr/>
        </p:nvSpPr>
        <p:spPr>
          <a:xfrm>
            <a:off x="-447480" y="33058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23" name="CustomShape 8"/>
          <p:cNvSpPr/>
          <p:nvPr/>
        </p:nvSpPr>
        <p:spPr>
          <a:xfrm>
            <a:off x="12198960" y="33058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24" name="CustomShape 9"/>
          <p:cNvSpPr/>
          <p:nvPr/>
        </p:nvSpPr>
        <p:spPr>
          <a:xfrm>
            <a:off x="-447480" y="600912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7,84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25" name="CustomShape 10"/>
          <p:cNvSpPr/>
          <p:nvPr/>
        </p:nvSpPr>
        <p:spPr>
          <a:xfrm>
            <a:off x="12198960" y="600912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7,84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26" name="CustomShape 11"/>
          <p:cNvSpPr/>
          <p:nvPr/>
        </p:nvSpPr>
        <p:spPr>
          <a:xfrm>
            <a:off x="-447480" y="63964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8,92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27" name="CustomShape 12"/>
          <p:cNvSpPr/>
          <p:nvPr/>
        </p:nvSpPr>
        <p:spPr>
          <a:xfrm>
            <a:off x="12198960" y="63964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8,92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28" name="CustomShape 13"/>
          <p:cNvSpPr/>
          <p:nvPr/>
        </p:nvSpPr>
        <p:spPr>
          <a:xfrm>
            <a:off x="11160" y="-24624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29" name="CustomShape 14"/>
          <p:cNvSpPr/>
          <p:nvPr/>
        </p:nvSpPr>
        <p:spPr>
          <a:xfrm>
            <a:off x="11694240" y="-24624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30" name="CustomShape 15"/>
          <p:cNvSpPr/>
          <p:nvPr/>
        </p:nvSpPr>
        <p:spPr>
          <a:xfrm>
            <a:off x="11160" y="685800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31" name="CustomShape 16"/>
          <p:cNvSpPr/>
          <p:nvPr/>
        </p:nvSpPr>
        <p:spPr>
          <a:xfrm>
            <a:off x="11694240" y="685800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32" name="CustomShape 1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46413c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PlaceHolder 18"/>
          <p:cNvSpPr>
            <a:spLocks noGrp="1"/>
          </p:cNvSpPr>
          <p:nvPr>
            <p:ph type="title"/>
          </p:nvPr>
        </p:nvSpPr>
        <p:spPr>
          <a:xfrm>
            <a:off x="515880" y="1542960"/>
            <a:ext cx="11159640" cy="820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3200"/>
              </a:lnSpc>
            </a:pPr>
            <a:r>
              <a:rPr b="0" lang="de-DE" sz="3000" spc="9" strike="noStrike" cap="all">
                <a:solidFill>
                  <a:srgbClr val="ffffff"/>
                </a:solidFill>
                <a:latin typeface="Arial"/>
              </a:rPr>
              <a:t>Trennseite Titel bearbeiten</a:t>
            </a:r>
            <a:br/>
            <a:r>
              <a:rPr b="0" lang="de-DE" sz="3000" spc="9" strike="noStrike" cap="all">
                <a:solidFill>
                  <a:srgbClr val="ffffff"/>
                </a:solidFill>
                <a:latin typeface="Arial"/>
              </a:rPr>
              <a:t>2-zeilig</a:t>
            </a:r>
            <a:endParaRPr b="0" lang="de-DE" sz="30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34" name="PlaceHolder 19"/>
          <p:cNvSpPr>
            <a:spLocks noGrp="1"/>
          </p:cNvSpPr>
          <p:nvPr>
            <p:ph type="body"/>
          </p:nvPr>
        </p:nvSpPr>
        <p:spPr>
          <a:xfrm>
            <a:off x="515880" y="2368440"/>
            <a:ext cx="11158560" cy="39776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432000" indent="-324000">
              <a:lnSpc>
                <a:spcPts val="2449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9" strike="noStrike">
                <a:solidFill>
                  <a:srgbClr val="ffffff"/>
                </a:solidFill>
                <a:latin typeface="Arial"/>
              </a:rPr>
              <a:t>Untertitel bearbeiten </a:t>
            </a:r>
            <a:br/>
            <a:r>
              <a:rPr b="0" lang="de-DE" sz="2000" spc="9" strike="noStrike">
                <a:solidFill>
                  <a:srgbClr val="ffffff"/>
                </a:solidFill>
                <a:latin typeface="Arial"/>
              </a:rPr>
              <a:t>2-Zeilig</a:t>
            </a:r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35" name="PlaceHolder 20"/>
          <p:cNvSpPr>
            <a:spLocks noGrp="1"/>
          </p:cNvSpPr>
          <p:nvPr>
            <p:ph type="dt"/>
          </p:nvPr>
        </p:nvSpPr>
        <p:spPr>
          <a:xfrm>
            <a:off x="515880" y="6459120"/>
            <a:ext cx="1461960" cy="183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ts val="1250"/>
              </a:lnSpc>
            </a:pPr>
            <a:fld id="{D71B0FB1-7375-4910-BE47-C8ABCF73614D}" type="datetime1">
              <a:rPr b="0" lang="de-DE" sz="1000" spc="18" strike="noStrike">
                <a:solidFill>
                  <a:srgbClr val="ffffff"/>
                </a:solidFill>
                <a:latin typeface="Arial"/>
              </a:rPr>
              <a:t>19.11.2020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136" name="PlaceHolder 21"/>
          <p:cNvSpPr>
            <a:spLocks noGrp="1"/>
          </p:cNvSpPr>
          <p:nvPr>
            <p:ph type="ftr"/>
          </p:nvPr>
        </p:nvSpPr>
        <p:spPr>
          <a:xfrm>
            <a:off x="4278960" y="6459120"/>
            <a:ext cx="6970320" cy="183240"/>
          </a:xfrm>
          <a:prstGeom prst="rect">
            <a:avLst/>
          </a:prstGeom>
        </p:spPr>
        <p:txBody>
          <a:bodyPr lIns="0" rIns="126000" tIns="0" bIns="0" anchor="ctr">
            <a:noAutofit/>
          </a:bodyPr>
          <a:p>
            <a:pPr algn="r">
              <a:lnSpc>
                <a:spcPts val="1250"/>
              </a:lnSpc>
            </a:pPr>
            <a:r>
              <a:rPr b="0" lang="de-DE" sz="1000" spc="18" strike="noStrike">
                <a:solidFill>
                  <a:srgbClr val="ffffff"/>
                </a:solidFill>
                <a:latin typeface="Arial"/>
              </a:rPr>
              <a:t>PowerPoint Master - Hochschule RheinMain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137" name="PlaceHolder 22"/>
          <p:cNvSpPr>
            <a:spLocks noGrp="1"/>
          </p:cNvSpPr>
          <p:nvPr>
            <p:ph type="sldNum"/>
          </p:nvPr>
        </p:nvSpPr>
        <p:spPr>
          <a:xfrm>
            <a:off x="11249640" y="6459120"/>
            <a:ext cx="420840" cy="183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ts val="1250"/>
              </a:lnSpc>
            </a:pPr>
            <a:fld id="{D7AC9CA4-F8C6-43E6-B824-5D9672DC129C}" type="slidenum">
              <a:rPr b="0" lang="de-DE" sz="1000" spc="18" strike="noStrike">
                <a:solidFill>
                  <a:srgbClr val="ffffff"/>
                </a:solidFill>
                <a:latin typeface="Arial"/>
              </a:rPr>
              <a:t>1</a:t>
            </a:fld>
            <a:endParaRPr b="0" lang="de-DE" sz="1000" spc="-1" strike="noStrike">
              <a:latin typeface="Times New Roman"/>
            </a:endParaRPr>
          </a:p>
        </p:txBody>
      </p:sp>
      <p:pic>
        <p:nvPicPr>
          <p:cNvPr id="138" name="Grafik 12" descr=""/>
          <p:cNvPicPr/>
          <p:nvPr/>
        </p:nvPicPr>
        <p:blipFill>
          <a:blip r:embed="rId2"/>
          <a:stretch/>
        </p:blipFill>
        <p:spPr>
          <a:xfrm>
            <a:off x="9375120" y="442800"/>
            <a:ext cx="2297520" cy="4694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882400" y="-2462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5882400" y="685800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-447480" y="16416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8,40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12198960" y="16416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8,40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79" name="CustomShape 5"/>
          <p:cNvSpPr/>
          <p:nvPr/>
        </p:nvSpPr>
        <p:spPr>
          <a:xfrm>
            <a:off x="-447480" y="13010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5,24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80" name="CustomShape 6"/>
          <p:cNvSpPr/>
          <p:nvPr/>
        </p:nvSpPr>
        <p:spPr>
          <a:xfrm>
            <a:off x="12198960" y="13010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5,24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81" name="CustomShape 7"/>
          <p:cNvSpPr/>
          <p:nvPr/>
        </p:nvSpPr>
        <p:spPr>
          <a:xfrm>
            <a:off x="-447480" y="33058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82" name="CustomShape 8"/>
          <p:cNvSpPr/>
          <p:nvPr/>
        </p:nvSpPr>
        <p:spPr>
          <a:xfrm>
            <a:off x="12198960" y="33058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83" name="CustomShape 9"/>
          <p:cNvSpPr/>
          <p:nvPr/>
        </p:nvSpPr>
        <p:spPr>
          <a:xfrm>
            <a:off x="-447480" y="600912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7,84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84" name="CustomShape 10"/>
          <p:cNvSpPr/>
          <p:nvPr/>
        </p:nvSpPr>
        <p:spPr>
          <a:xfrm>
            <a:off x="12198960" y="600912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7,84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85" name="CustomShape 11"/>
          <p:cNvSpPr/>
          <p:nvPr/>
        </p:nvSpPr>
        <p:spPr>
          <a:xfrm>
            <a:off x="-447480" y="63964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8,92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86" name="CustomShape 12"/>
          <p:cNvSpPr/>
          <p:nvPr/>
        </p:nvSpPr>
        <p:spPr>
          <a:xfrm>
            <a:off x="12198960" y="63964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8,92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87" name="CustomShape 13"/>
          <p:cNvSpPr/>
          <p:nvPr/>
        </p:nvSpPr>
        <p:spPr>
          <a:xfrm>
            <a:off x="11160" y="-24624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88" name="CustomShape 14"/>
          <p:cNvSpPr/>
          <p:nvPr/>
        </p:nvSpPr>
        <p:spPr>
          <a:xfrm>
            <a:off x="11694240" y="-24624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89" name="CustomShape 15"/>
          <p:cNvSpPr/>
          <p:nvPr/>
        </p:nvSpPr>
        <p:spPr>
          <a:xfrm>
            <a:off x="11160" y="685800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90" name="CustomShape 16"/>
          <p:cNvSpPr/>
          <p:nvPr/>
        </p:nvSpPr>
        <p:spPr>
          <a:xfrm>
            <a:off x="11694240" y="685800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91" name="CustomShape 1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968d84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PlaceHolder 18"/>
          <p:cNvSpPr>
            <a:spLocks noGrp="1"/>
          </p:cNvSpPr>
          <p:nvPr>
            <p:ph type="title"/>
          </p:nvPr>
        </p:nvSpPr>
        <p:spPr>
          <a:xfrm>
            <a:off x="515880" y="1542960"/>
            <a:ext cx="11159640" cy="820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3200"/>
              </a:lnSpc>
            </a:pPr>
            <a:r>
              <a:rPr b="0" lang="de-DE" sz="3000" spc="9" strike="noStrike" cap="all">
                <a:solidFill>
                  <a:srgbClr val="ffffff"/>
                </a:solidFill>
                <a:latin typeface="Arial"/>
              </a:rPr>
              <a:t>Trennseite Titel bearbeiten</a:t>
            </a:r>
            <a:br/>
            <a:r>
              <a:rPr b="0" lang="de-DE" sz="3000" spc="9" strike="noStrike" cap="all">
                <a:solidFill>
                  <a:srgbClr val="ffffff"/>
                </a:solidFill>
                <a:latin typeface="Arial"/>
              </a:rPr>
              <a:t>2-zeilig</a:t>
            </a:r>
            <a:endParaRPr b="0" lang="de-DE" sz="30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93" name="PlaceHolder 19"/>
          <p:cNvSpPr>
            <a:spLocks noGrp="1"/>
          </p:cNvSpPr>
          <p:nvPr>
            <p:ph type="body"/>
          </p:nvPr>
        </p:nvSpPr>
        <p:spPr>
          <a:xfrm>
            <a:off x="515880" y="2368440"/>
            <a:ext cx="11158560" cy="39776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432000" indent="-324000">
              <a:lnSpc>
                <a:spcPts val="2449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9" strike="noStrike">
                <a:solidFill>
                  <a:srgbClr val="ffffff"/>
                </a:solidFill>
                <a:latin typeface="Arial"/>
              </a:rPr>
              <a:t>Untertitel bearbeiten </a:t>
            </a:r>
            <a:br/>
            <a:r>
              <a:rPr b="0" lang="de-DE" sz="2000" spc="9" strike="noStrike">
                <a:solidFill>
                  <a:srgbClr val="ffffff"/>
                </a:solidFill>
                <a:latin typeface="Arial"/>
              </a:rPr>
              <a:t>2-Zeilig</a:t>
            </a:r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94" name="PlaceHolder 20"/>
          <p:cNvSpPr>
            <a:spLocks noGrp="1"/>
          </p:cNvSpPr>
          <p:nvPr>
            <p:ph type="dt"/>
          </p:nvPr>
        </p:nvSpPr>
        <p:spPr>
          <a:xfrm>
            <a:off x="515880" y="6459120"/>
            <a:ext cx="1461960" cy="183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ts val="1250"/>
              </a:lnSpc>
            </a:pPr>
            <a:fld id="{29867EDE-4393-468A-9E8B-247C9DB9A7DF}" type="datetime1">
              <a:rPr b="0" lang="de-DE" sz="1000" spc="18" strike="noStrike">
                <a:solidFill>
                  <a:srgbClr val="ffffff"/>
                </a:solidFill>
                <a:latin typeface="Arial"/>
              </a:rPr>
              <a:t>19.11.2020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195" name="PlaceHolder 21"/>
          <p:cNvSpPr>
            <a:spLocks noGrp="1"/>
          </p:cNvSpPr>
          <p:nvPr>
            <p:ph type="ftr"/>
          </p:nvPr>
        </p:nvSpPr>
        <p:spPr>
          <a:xfrm>
            <a:off x="4278960" y="6459120"/>
            <a:ext cx="6970320" cy="183240"/>
          </a:xfrm>
          <a:prstGeom prst="rect">
            <a:avLst/>
          </a:prstGeom>
        </p:spPr>
        <p:txBody>
          <a:bodyPr lIns="0" rIns="126000" tIns="0" bIns="0" anchor="ctr">
            <a:noAutofit/>
          </a:bodyPr>
          <a:p>
            <a:pPr algn="r">
              <a:lnSpc>
                <a:spcPts val="1250"/>
              </a:lnSpc>
            </a:pPr>
            <a:r>
              <a:rPr b="0" lang="de-DE" sz="1000" spc="18" strike="noStrike">
                <a:solidFill>
                  <a:srgbClr val="ffffff"/>
                </a:solidFill>
                <a:latin typeface="Arial"/>
              </a:rPr>
              <a:t>PowerPoint Master - Hochschule RheinMain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196" name="PlaceHolder 22"/>
          <p:cNvSpPr>
            <a:spLocks noGrp="1"/>
          </p:cNvSpPr>
          <p:nvPr>
            <p:ph type="sldNum"/>
          </p:nvPr>
        </p:nvSpPr>
        <p:spPr>
          <a:xfrm>
            <a:off x="11249640" y="6459120"/>
            <a:ext cx="420840" cy="183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ts val="1250"/>
              </a:lnSpc>
            </a:pPr>
            <a:fld id="{C0DCCD9A-E0CA-4652-BA24-34683DCBA458}" type="slidenum">
              <a:rPr b="0" lang="de-DE" sz="1000" spc="18" strike="noStrike">
                <a:solidFill>
                  <a:srgbClr val="ffffff"/>
                </a:solidFill>
                <a:latin typeface="Arial"/>
              </a:rPr>
              <a:t>1</a:t>
            </a:fld>
            <a:endParaRPr b="0" lang="de-DE" sz="1000" spc="-1" strike="noStrike">
              <a:latin typeface="Times New Roman"/>
            </a:endParaRPr>
          </a:p>
        </p:txBody>
      </p:sp>
      <p:pic>
        <p:nvPicPr>
          <p:cNvPr id="197" name="Grafik 12" descr=""/>
          <p:cNvPicPr/>
          <p:nvPr/>
        </p:nvPicPr>
        <p:blipFill>
          <a:blip r:embed="rId2"/>
          <a:stretch/>
        </p:blipFill>
        <p:spPr>
          <a:xfrm>
            <a:off x="9375120" y="442800"/>
            <a:ext cx="2297520" cy="4694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5882400" y="-2462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882400" y="685800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-447480" y="16416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8,40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12198960" y="16416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8,40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38" name="CustomShape 5"/>
          <p:cNvSpPr/>
          <p:nvPr/>
        </p:nvSpPr>
        <p:spPr>
          <a:xfrm>
            <a:off x="-447480" y="13010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5,24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39" name="CustomShape 6"/>
          <p:cNvSpPr/>
          <p:nvPr/>
        </p:nvSpPr>
        <p:spPr>
          <a:xfrm>
            <a:off x="12198960" y="13010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5,24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-447480" y="33058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12198960" y="33058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42" name="CustomShape 9"/>
          <p:cNvSpPr/>
          <p:nvPr/>
        </p:nvSpPr>
        <p:spPr>
          <a:xfrm>
            <a:off x="-447480" y="600912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7,84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43" name="CustomShape 10"/>
          <p:cNvSpPr/>
          <p:nvPr/>
        </p:nvSpPr>
        <p:spPr>
          <a:xfrm>
            <a:off x="12198960" y="600912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7,84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44" name="CustomShape 11"/>
          <p:cNvSpPr/>
          <p:nvPr/>
        </p:nvSpPr>
        <p:spPr>
          <a:xfrm>
            <a:off x="-447480" y="63964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8,92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45" name="CustomShape 12"/>
          <p:cNvSpPr/>
          <p:nvPr/>
        </p:nvSpPr>
        <p:spPr>
          <a:xfrm>
            <a:off x="12198960" y="63964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8,92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46" name="CustomShape 13"/>
          <p:cNvSpPr/>
          <p:nvPr/>
        </p:nvSpPr>
        <p:spPr>
          <a:xfrm>
            <a:off x="11160" y="-24624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47" name="CustomShape 14"/>
          <p:cNvSpPr/>
          <p:nvPr/>
        </p:nvSpPr>
        <p:spPr>
          <a:xfrm>
            <a:off x="11694240" y="-24624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48" name="CustomShape 15"/>
          <p:cNvSpPr/>
          <p:nvPr/>
        </p:nvSpPr>
        <p:spPr>
          <a:xfrm>
            <a:off x="11160" y="685800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49" name="CustomShape 16"/>
          <p:cNvSpPr/>
          <p:nvPr/>
        </p:nvSpPr>
        <p:spPr>
          <a:xfrm>
            <a:off x="11694240" y="685800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50" name="CustomShape 1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4bbee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PlaceHolder 18"/>
          <p:cNvSpPr>
            <a:spLocks noGrp="1"/>
          </p:cNvSpPr>
          <p:nvPr>
            <p:ph type="title"/>
          </p:nvPr>
        </p:nvSpPr>
        <p:spPr>
          <a:xfrm>
            <a:off x="515880" y="1542960"/>
            <a:ext cx="11159640" cy="820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3200"/>
              </a:lnSpc>
            </a:pPr>
            <a:r>
              <a:rPr b="0" lang="de-DE" sz="3000" spc="9" strike="noStrike" cap="all">
                <a:solidFill>
                  <a:srgbClr val="ffffff"/>
                </a:solidFill>
                <a:latin typeface="Arial"/>
              </a:rPr>
              <a:t>Trennseite Titel bearbeiten</a:t>
            </a:r>
            <a:br/>
            <a:r>
              <a:rPr b="0" lang="de-DE" sz="3000" spc="9" strike="noStrike" cap="all">
                <a:solidFill>
                  <a:srgbClr val="ffffff"/>
                </a:solidFill>
                <a:latin typeface="Arial"/>
              </a:rPr>
              <a:t>2-zeilig</a:t>
            </a:r>
            <a:endParaRPr b="0" lang="de-DE" sz="30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52" name="PlaceHolder 19"/>
          <p:cNvSpPr>
            <a:spLocks noGrp="1"/>
          </p:cNvSpPr>
          <p:nvPr>
            <p:ph type="body"/>
          </p:nvPr>
        </p:nvSpPr>
        <p:spPr>
          <a:xfrm>
            <a:off x="515880" y="2368440"/>
            <a:ext cx="11158560" cy="39776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432000" indent="-324000">
              <a:lnSpc>
                <a:spcPts val="2449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9" strike="noStrike">
                <a:solidFill>
                  <a:srgbClr val="ffffff"/>
                </a:solidFill>
                <a:latin typeface="Arial"/>
              </a:rPr>
              <a:t>Untertitel bearbeiten </a:t>
            </a:r>
            <a:br/>
            <a:r>
              <a:rPr b="0" lang="de-DE" sz="2000" spc="9" strike="noStrike">
                <a:solidFill>
                  <a:srgbClr val="ffffff"/>
                </a:solidFill>
                <a:latin typeface="Arial"/>
              </a:rPr>
              <a:t>2-Zeilig</a:t>
            </a:r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253" name="PlaceHolder 20"/>
          <p:cNvSpPr>
            <a:spLocks noGrp="1"/>
          </p:cNvSpPr>
          <p:nvPr>
            <p:ph type="dt"/>
          </p:nvPr>
        </p:nvSpPr>
        <p:spPr>
          <a:xfrm>
            <a:off x="515880" y="6459120"/>
            <a:ext cx="1461960" cy="183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ts val="1250"/>
              </a:lnSpc>
            </a:pPr>
            <a:fld id="{3D58FDDA-5F7B-4CED-B34B-693D0A141E44}" type="datetime1">
              <a:rPr b="0" lang="de-DE" sz="1000" spc="18" strike="noStrike">
                <a:solidFill>
                  <a:srgbClr val="ffffff"/>
                </a:solidFill>
                <a:latin typeface="Arial"/>
              </a:rPr>
              <a:t>19.11.2020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254" name="PlaceHolder 21"/>
          <p:cNvSpPr>
            <a:spLocks noGrp="1"/>
          </p:cNvSpPr>
          <p:nvPr>
            <p:ph type="ftr"/>
          </p:nvPr>
        </p:nvSpPr>
        <p:spPr>
          <a:xfrm>
            <a:off x="4278960" y="6459120"/>
            <a:ext cx="6970320" cy="183240"/>
          </a:xfrm>
          <a:prstGeom prst="rect">
            <a:avLst/>
          </a:prstGeom>
        </p:spPr>
        <p:txBody>
          <a:bodyPr lIns="0" rIns="126000" tIns="0" bIns="0" anchor="ctr">
            <a:noAutofit/>
          </a:bodyPr>
          <a:p>
            <a:pPr algn="r">
              <a:lnSpc>
                <a:spcPts val="1250"/>
              </a:lnSpc>
            </a:pPr>
            <a:r>
              <a:rPr b="0" lang="de-DE" sz="1000" spc="18" strike="noStrike">
                <a:solidFill>
                  <a:srgbClr val="ffffff"/>
                </a:solidFill>
                <a:latin typeface="Arial"/>
              </a:rPr>
              <a:t>PowerPoint Master - Hochschule RheinMain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255" name="PlaceHolder 22"/>
          <p:cNvSpPr>
            <a:spLocks noGrp="1"/>
          </p:cNvSpPr>
          <p:nvPr>
            <p:ph type="sldNum"/>
          </p:nvPr>
        </p:nvSpPr>
        <p:spPr>
          <a:xfrm>
            <a:off x="11249640" y="6459120"/>
            <a:ext cx="420840" cy="183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ts val="1250"/>
              </a:lnSpc>
            </a:pPr>
            <a:fld id="{29FDDB37-EA42-4A2F-8450-D3151DEFCC2F}" type="slidenum">
              <a:rPr b="0" lang="de-DE" sz="1000" spc="18" strike="noStrike">
                <a:solidFill>
                  <a:srgbClr val="ffffff"/>
                </a:solidFill>
                <a:latin typeface="Arial"/>
              </a:rPr>
              <a:t>1</a:t>
            </a:fld>
            <a:endParaRPr b="0" lang="de-DE" sz="1000" spc="-1" strike="noStrike">
              <a:latin typeface="Times New Roman"/>
            </a:endParaRPr>
          </a:p>
        </p:txBody>
      </p:sp>
      <p:pic>
        <p:nvPicPr>
          <p:cNvPr id="256" name="Grafik 12" descr=""/>
          <p:cNvPicPr/>
          <p:nvPr/>
        </p:nvPicPr>
        <p:blipFill>
          <a:blip r:embed="rId2"/>
          <a:stretch/>
        </p:blipFill>
        <p:spPr>
          <a:xfrm>
            <a:off x="9375120" y="442800"/>
            <a:ext cx="2297520" cy="4694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5882400" y="-2462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5882400" y="685800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-447480" y="16416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8,40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96" name="CustomShape 4"/>
          <p:cNvSpPr/>
          <p:nvPr/>
        </p:nvSpPr>
        <p:spPr>
          <a:xfrm>
            <a:off x="12198960" y="16416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8,40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97" name="CustomShape 5"/>
          <p:cNvSpPr/>
          <p:nvPr/>
        </p:nvSpPr>
        <p:spPr>
          <a:xfrm>
            <a:off x="-447480" y="13010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5,24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98" name="CustomShape 6"/>
          <p:cNvSpPr/>
          <p:nvPr/>
        </p:nvSpPr>
        <p:spPr>
          <a:xfrm>
            <a:off x="12198960" y="13010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5,24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99" name="CustomShape 7"/>
          <p:cNvSpPr/>
          <p:nvPr/>
        </p:nvSpPr>
        <p:spPr>
          <a:xfrm>
            <a:off x="-447480" y="33058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300" name="CustomShape 8"/>
          <p:cNvSpPr/>
          <p:nvPr/>
        </p:nvSpPr>
        <p:spPr>
          <a:xfrm>
            <a:off x="12198960" y="33058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301" name="CustomShape 9"/>
          <p:cNvSpPr/>
          <p:nvPr/>
        </p:nvSpPr>
        <p:spPr>
          <a:xfrm>
            <a:off x="-447480" y="600912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7,84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302" name="CustomShape 10"/>
          <p:cNvSpPr/>
          <p:nvPr/>
        </p:nvSpPr>
        <p:spPr>
          <a:xfrm>
            <a:off x="12198960" y="600912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7,84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303" name="CustomShape 11"/>
          <p:cNvSpPr/>
          <p:nvPr/>
        </p:nvSpPr>
        <p:spPr>
          <a:xfrm>
            <a:off x="-447480" y="63964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8,92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304" name="CustomShape 12"/>
          <p:cNvSpPr/>
          <p:nvPr/>
        </p:nvSpPr>
        <p:spPr>
          <a:xfrm>
            <a:off x="12198960" y="63964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8,92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305" name="CustomShape 13"/>
          <p:cNvSpPr/>
          <p:nvPr/>
        </p:nvSpPr>
        <p:spPr>
          <a:xfrm>
            <a:off x="11160" y="-24624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306" name="CustomShape 14"/>
          <p:cNvSpPr/>
          <p:nvPr/>
        </p:nvSpPr>
        <p:spPr>
          <a:xfrm>
            <a:off x="11694240" y="-24624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307" name="CustomShape 15"/>
          <p:cNvSpPr/>
          <p:nvPr/>
        </p:nvSpPr>
        <p:spPr>
          <a:xfrm>
            <a:off x="11160" y="685800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308" name="CustomShape 16"/>
          <p:cNvSpPr/>
          <p:nvPr/>
        </p:nvSpPr>
        <p:spPr>
          <a:xfrm>
            <a:off x="11694240" y="685800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309" name="Grafik 12" descr=""/>
          <p:cNvPicPr/>
          <p:nvPr/>
        </p:nvPicPr>
        <p:blipFill>
          <a:blip r:embed="rId2"/>
          <a:stretch/>
        </p:blipFill>
        <p:spPr>
          <a:xfrm>
            <a:off x="3240" y="720"/>
            <a:ext cx="7113600" cy="6857640"/>
          </a:xfrm>
          <a:prstGeom prst="rect">
            <a:avLst/>
          </a:prstGeom>
          <a:ln>
            <a:noFill/>
          </a:ln>
        </p:spPr>
      </p:pic>
      <p:sp>
        <p:nvSpPr>
          <p:cNvPr id="310" name="PlaceHolder 17"/>
          <p:cNvSpPr>
            <a:spLocks noGrp="1"/>
          </p:cNvSpPr>
          <p:nvPr>
            <p:ph type="title"/>
          </p:nvPr>
        </p:nvSpPr>
        <p:spPr>
          <a:xfrm>
            <a:off x="6095880" y="3176280"/>
            <a:ext cx="5579640" cy="820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3200"/>
              </a:lnSpc>
            </a:pPr>
            <a:r>
              <a:rPr b="0" lang="de-DE" sz="3000" spc="9" strike="noStrike" cap="all">
                <a:solidFill>
                  <a:srgbClr val="46413c"/>
                </a:solidFill>
                <a:latin typeface="Arial"/>
              </a:rPr>
              <a:t>Trennseite Titel bearbeiten 2-zeilig</a:t>
            </a:r>
            <a:endParaRPr b="0" lang="de-DE" sz="30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311" name="PlaceHolder 18"/>
          <p:cNvSpPr>
            <a:spLocks noGrp="1"/>
          </p:cNvSpPr>
          <p:nvPr>
            <p:ph type="body"/>
          </p:nvPr>
        </p:nvSpPr>
        <p:spPr>
          <a:xfrm>
            <a:off x="6095520" y="4001760"/>
            <a:ext cx="5578920" cy="39776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432000" indent="-324000">
              <a:lnSpc>
                <a:spcPts val="2449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9" strike="noStrike">
                <a:solidFill>
                  <a:srgbClr val="46413c"/>
                </a:solidFill>
                <a:latin typeface="Arial"/>
              </a:rPr>
              <a:t>Untertitel bearbeiten </a:t>
            </a:r>
            <a:br/>
            <a:r>
              <a:rPr b="0" lang="de-DE" sz="2000" spc="9" strike="noStrike">
                <a:solidFill>
                  <a:srgbClr val="46413c"/>
                </a:solidFill>
                <a:latin typeface="Arial"/>
              </a:rPr>
              <a:t>2-Zeilig</a:t>
            </a:r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312" name="PlaceHolder 19"/>
          <p:cNvSpPr>
            <a:spLocks noGrp="1"/>
          </p:cNvSpPr>
          <p:nvPr>
            <p:ph type="ftr"/>
          </p:nvPr>
        </p:nvSpPr>
        <p:spPr>
          <a:xfrm>
            <a:off x="4278960" y="6459120"/>
            <a:ext cx="6970320" cy="183240"/>
          </a:xfrm>
          <a:prstGeom prst="rect">
            <a:avLst/>
          </a:prstGeom>
        </p:spPr>
        <p:txBody>
          <a:bodyPr lIns="0" rIns="126000" tIns="0" bIns="0" anchor="ctr">
            <a:noAutofit/>
          </a:bodyPr>
          <a:p>
            <a:pPr algn="r">
              <a:lnSpc>
                <a:spcPts val="1250"/>
              </a:lnSpc>
            </a:pPr>
            <a:r>
              <a:rPr b="0" lang="de-DE" sz="1000" spc="18" strike="noStrike">
                <a:solidFill>
                  <a:srgbClr val="46413c"/>
                </a:solidFill>
                <a:latin typeface="Arial"/>
              </a:rPr>
              <a:t>PowerPoint Master - Hochschule RheinMain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313" name="PlaceHolder 20"/>
          <p:cNvSpPr>
            <a:spLocks noGrp="1"/>
          </p:cNvSpPr>
          <p:nvPr>
            <p:ph type="sldNum"/>
          </p:nvPr>
        </p:nvSpPr>
        <p:spPr>
          <a:xfrm>
            <a:off x="11249640" y="6459120"/>
            <a:ext cx="420840" cy="183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ts val="1250"/>
              </a:lnSpc>
            </a:pPr>
            <a:fld id="{49092CAF-1769-4056-A257-CB59068D6E35}" type="slidenum">
              <a:rPr b="0" lang="de-DE" sz="1000" spc="18" strike="noStrike">
                <a:solidFill>
                  <a:srgbClr val="46413c"/>
                </a:solidFill>
                <a:latin typeface="Arial"/>
              </a:rPr>
              <a:t>1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314" name="PlaceHolder 21"/>
          <p:cNvSpPr>
            <a:spLocks noGrp="1"/>
          </p:cNvSpPr>
          <p:nvPr>
            <p:ph type="dt"/>
          </p:nvPr>
        </p:nvSpPr>
        <p:spPr>
          <a:xfrm>
            <a:off x="515880" y="6459120"/>
            <a:ext cx="1461960" cy="183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ts val="1250"/>
              </a:lnSpc>
            </a:pPr>
            <a:fld id="{CC8E2902-38DF-4105-A1FC-2D09293E43E4}" type="datetime1">
              <a:rPr b="0" lang="de-DE" sz="1000" spc="18" strike="noStrike">
                <a:solidFill>
                  <a:srgbClr val="ffffff"/>
                </a:solidFill>
                <a:latin typeface="Arial"/>
              </a:rPr>
              <a:t>19.11.2020</a:t>
            </a:fld>
            <a:endParaRPr b="0" lang="de-DE" sz="1000" spc="-1" strike="noStrike">
              <a:latin typeface="Times New Roman"/>
            </a:endParaRPr>
          </a:p>
        </p:txBody>
      </p:sp>
      <p:pic>
        <p:nvPicPr>
          <p:cNvPr id="315" name="Grafik 9" descr=""/>
          <p:cNvPicPr/>
          <p:nvPr/>
        </p:nvPicPr>
        <p:blipFill>
          <a:blip r:embed="rId3"/>
          <a:stretch/>
        </p:blipFill>
        <p:spPr>
          <a:xfrm>
            <a:off x="9375120" y="442800"/>
            <a:ext cx="2297520" cy="4694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5882400" y="-2462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5882400" y="685800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-447480" y="16416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8,40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355" name="CustomShape 4"/>
          <p:cNvSpPr/>
          <p:nvPr/>
        </p:nvSpPr>
        <p:spPr>
          <a:xfrm>
            <a:off x="12198960" y="16416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8,40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356" name="CustomShape 5"/>
          <p:cNvSpPr/>
          <p:nvPr/>
        </p:nvSpPr>
        <p:spPr>
          <a:xfrm>
            <a:off x="-447480" y="13010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5,24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357" name="CustomShape 6"/>
          <p:cNvSpPr/>
          <p:nvPr/>
        </p:nvSpPr>
        <p:spPr>
          <a:xfrm>
            <a:off x="12198960" y="13010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5,24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358" name="CustomShape 7"/>
          <p:cNvSpPr/>
          <p:nvPr/>
        </p:nvSpPr>
        <p:spPr>
          <a:xfrm>
            <a:off x="-447480" y="33058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359" name="CustomShape 8"/>
          <p:cNvSpPr/>
          <p:nvPr/>
        </p:nvSpPr>
        <p:spPr>
          <a:xfrm>
            <a:off x="12198960" y="33058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360" name="CustomShape 9"/>
          <p:cNvSpPr/>
          <p:nvPr/>
        </p:nvSpPr>
        <p:spPr>
          <a:xfrm>
            <a:off x="-447480" y="600912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7,84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361" name="CustomShape 10"/>
          <p:cNvSpPr/>
          <p:nvPr/>
        </p:nvSpPr>
        <p:spPr>
          <a:xfrm>
            <a:off x="12198960" y="600912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7,84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362" name="CustomShape 11"/>
          <p:cNvSpPr/>
          <p:nvPr/>
        </p:nvSpPr>
        <p:spPr>
          <a:xfrm>
            <a:off x="-447480" y="63964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8,92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363" name="CustomShape 12"/>
          <p:cNvSpPr/>
          <p:nvPr/>
        </p:nvSpPr>
        <p:spPr>
          <a:xfrm>
            <a:off x="12198960" y="63964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8,92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364" name="CustomShape 13"/>
          <p:cNvSpPr/>
          <p:nvPr/>
        </p:nvSpPr>
        <p:spPr>
          <a:xfrm>
            <a:off x="11160" y="-24624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365" name="CustomShape 14"/>
          <p:cNvSpPr/>
          <p:nvPr/>
        </p:nvSpPr>
        <p:spPr>
          <a:xfrm>
            <a:off x="11694240" y="-24624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366" name="CustomShape 15"/>
          <p:cNvSpPr/>
          <p:nvPr/>
        </p:nvSpPr>
        <p:spPr>
          <a:xfrm>
            <a:off x="11160" y="685800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367" name="CustomShape 16"/>
          <p:cNvSpPr/>
          <p:nvPr/>
        </p:nvSpPr>
        <p:spPr>
          <a:xfrm>
            <a:off x="11694240" y="685800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368" name="Grafik 8" descr=""/>
          <p:cNvPicPr/>
          <p:nvPr/>
        </p:nvPicPr>
        <p:blipFill>
          <a:blip r:embed="rId2"/>
          <a:stretch/>
        </p:blipFill>
        <p:spPr>
          <a:xfrm>
            <a:off x="0" y="720"/>
            <a:ext cx="7119720" cy="6857640"/>
          </a:xfrm>
          <a:prstGeom prst="rect">
            <a:avLst/>
          </a:prstGeom>
          <a:ln>
            <a:noFill/>
          </a:ln>
        </p:spPr>
      </p:pic>
      <p:sp>
        <p:nvSpPr>
          <p:cNvPr id="369" name="PlaceHolder 17"/>
          <p:cNvSpPr>
            <a:spLocks noGrp="1"/>
          </p:cNvSpPr>
          <p:nvPr>
            <p:ph type="title"/>
          </p:nvPr>
        </p:nvSpPr>
        <p:spPr>
          <a:xfrm>
            <a:off x="6094800" y="3176280"/>
            <a:ext cx="5579640" cy="820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3200"/>
              </a:lnSpc>
            </a:pPr>
            <a:r>
              <a:rPr b="0" lang="de-DE" sz="3000" spc="9" strike="noStrike" cap="all">
                <a:solidFill>
                  <a:srgbClr val="46413c"/>
                </a:solidFill>
                <a:latin typeface="Arial"/>
              </a:rPr>
              <a:t>Trennseite Titel bearbeiten 2-zeilig</a:t>
            </a:r>
            <a:endParaRPr b="0" lang="de-DE" sz="30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370" name="PlaceHolder 18"/>
          <p:cNvSpPr>
            <a:spLocks noGrp="1"/>
          </p:cNvSpPr>
          <p:nvPr>
            <p:ph type="body"/>
          </p:nvPr>
        </p:nvSpPr>
        <p:spPr>
          <a:xfrm>
            <a:off x="6094800" y="4001760"/>
            <a:ext cx="5579640" cy="39776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432000" indent="-324000">
              <a:lnSpc>
                <a:spcPts val="2449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9" strike="noStrike">
                <a:solidFill>
                  <a:srgbClr val="46413c"/>
                </a:solidFill>
                <a:latin typeface="Arial"/>
              </a:rPr>
              <a:t>Untertitel bearbeiten </a:t>
            </a:r>
            <a:br/>
            <a:r>
              <a:rPr b="0" lang="de-DE" sz="2000" spc="9" strike="noStrike">
                <a:solidFill>
                  <a:srgbClr val="46413c"/>
                </a:solidFill>
                <a:latin typeface="Arial"/>
              </a:rPr>
              <a:t>2-Zeilig</a:t>
            </a:r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371" name="PlaceHolder 19"/>
          <p:cNvSpPr>
            <a:spLocks noGrp="1"/>
          </p:cNvSpPr>
          <p:nvPr>
            <p:ph type="dt"/>
          </p:nvPr>
        </p:nvSpPr>
        <p:spPr>
          <a:xfrm>
            <a:off x="515880" y="6459120"/>
            <a:ext cx="1461960" cy="183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ts val="1250"/>
              </a:lnSpc>
            </a:pPr>
            <a:fld id="{1FC265F0-1F9D-4053-8CDD-AC9EE1A8A5EF}" type="datetime1">
              <a:rPr b="0" lang="de-DE" sz="1000" spc="18" strike="noStrike">
                <a:solidFill>
                  <a:srgbClr val="ffffff"/>
                </a:solidFill>
                <a:latin typeface="Arial"/>
              </a:rPr>
              <a:t>19.11.2020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372" name="PlaceHolder 20"/>
          <p:cNvSpPr>
            <a:spLocks noGrp="1"/>
          </p:cNvSpPr>
          <p:nvPr>
            <p:ph type="ftr"/>
          </p:nvPr>
        </p:nvSpPr>
        <p:spPr>
          <a:xfrm>
            <a:off x="4278960" y="6459120"/>
            <a:ext cx="6970320" cy="183240"/>
          </a:xfrm>
          <a:prstGeom prst="rect">
            <a:avLst/>
          </a:prstGeom>
        </p:spPr>
        <p:txBody>
          <a:bodyPr lIns="0" rIns="126000" tIns="0" bIns="0" anchor="ctr">
            <a:noAutofit/>
          </a:bodyPr>
          <a:p>
            <a:pPr algn="r">
              <a:lnSpc>
                <a:spcPts val="1250"/>
              </a:lnSpc>
            </a:pPr>
            <a:r>
              <a:rPr b="0" lang="de-DE" sz="1000" spc="18" strike="noStrike">
                <a:solidFill>
                  <a:srgbClr val="46413c"/>
                </a:solidFill>
                <a:latin typeface="Arial"/>
              </a:rPr>
              <a:t>PowerPoint Master - Hochschule RheinMain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373" name="PlaceHolder 21"/>
          <p:cNvSpPr>
            <a:spLocks noGrp="1"/>
          </p:cNvSpPr>
          <p:nvPr>
            <p:ph type="sldNum"/>
          </p:nvPr>
        </p:nvSpPr>
        <p:spPr>
          <a:xfrm>
            <a:off x="11249640" y="6459120"/>
            <a:ext cx="420840" cy="183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ts val="1250"/>
              </a:lnSpc>
            </a:pPr>
            <a:fld id="{333242C3-821B-41EC-BF6A-D28B4FD6AB32}" type="slidenum">
              <a:rPr b="0" lang="de-DE" sz="1000" spc="18" strike="noStrike">
                <a:solidFill>
                  <a:srgbClr val="46413c"/>
                </a:solidFill>
                <a:latin typeface="Arial"/>
              </a:rPr>
              <a:t>1</a:t>
            </a:fld>
            <a:endParaRPr b="0" lang="de-DE" sz="1000" spc="-1" strike="noStrike">
              <a:latin typeface="Times New Roman"/>
            </a:endParaRPr>
          </a:p>
        </p:txBody>
      </p:sp>
      <p:pic>
        <p:nvPicPr>
          <p:cNvPr id="374" name="Grafik 9" descr=""/>
          <p:cNvPicPr/>
          <p:nvPr/>
        </p:nvPicPr>
        <p:blipFill>
          <a:blip r:embed="rId3"/>
          <a:stretch/>
        </p:blipFill>
        <p:spPr>
          <a:xfrm>
            <a:off x="9375120" y="442800"/>
            <a:ext cx="2297520" cy="4694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5882400" y="-2462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5882400" y="685800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13" name="CustomShape 3"/>
          <p:cNvSpPr/>
          <p:nvPr/>
        </p:nvSpPr>
        <p:spPr>
          <a:xfrm>
            <a:off x="-447480" y="16416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8,40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14" name="CustomShape 4"/>
          <p:cNvSpPr/>
          <p:nvPr/>
        </p:nvSpPr>
        <p:spPr>
          <a:xfrm>
            <a:off x="12198960" y="16416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8,40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15" name="CustomShape 5"/>
          <p:cNvSpPr/>
          <p:nvPr/>
        </p:nvSpPr>
        <p:spPr>
          <a:xfrm>
            <a:off x="-447480" y="13010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5,24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16" name="CustomShape 6"/>
          <p:cNvSpPr/>
          <p:nvPr/>
        </p:nvSpPr>
        <p:spPr>
          <a:xfrm>
            <a:off x="12198960" y="13010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5,24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17" name="CustomShape 7"/>
          <p:cNvSpPr/>
          <p:nvPr/>
        </p:nvSpPr>
        <p:spPr>
          <a:xfrm>
            <a:off x="-447480" y="33058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18" name="CustomShape 8"/>
          <p:cNvSpPr/>
          <p:nvPr/>
        </p:nvSpPr>
        <p:spPr>
          <a:xfrm>
            <a:off x="12198960" y="33058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19" name="CustomShape 9"/>
          <p:cNvSpPr/>
          <p:nvPr/>
        </p:nvSpPr>
        <p:spPr>
          <a:xfrm>
            <a:off x="-447480" y="600912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7,84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20" name="CustomShape 10"/>
          <p:cNvSpPr/>
          <p:nvPr/>
        </p:nvSpPr>
        <p:spPr>
          <a:xfrm>
            <a:off x="12198960" y="600912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7,84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21" name="CustomShape 11"/>
          <p:cNvSpPr/>
          <p:nvPr/>
        </p:nvSpPr>
        <p:spPr>
          <a:xfrm>
            <a:off x="-447480" y="63964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8,92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22" name="CustomShape 12"/>
          <p:cNvSpPr/>
          <p:nvPr/>
        </p:nvSpPr>
        <p:spPr>
          <a:xfrm>
            <a:off x="12198960" y="63964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8,92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23" name="CustomShape 13"/>
          <p:cNvSpPr/>
          <p:nvPr/>
        </p:nvSpPr>
        <p:spPr>
          <a:xfrm>
            <a:off x="11160" y="-24624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24" name="CustomShape 14"/>
          <p:cNvSpPr/>
          <p:nvPr/>
        </p:nvSpPr>
        <p:spPr>
          <a:xfrm>
            <a:off x="11694240" y="-24624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25" name="CustomShape 15"/>
          <p:cNvSpPr/>
          <p:nvPr/>
        </p:nvSpPr>
        <p:spPr>
          <a:xfrm>
            <a:off x="11160" y="685800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26" name="CustomShape 16"/>
          <p:cNvSpPr/>
          <p:nvPr/>
        </p:nvSpPr>
        <p:spPr>
          <a:xfrm>
            <a:off x="11694240" y="685800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27" name="PlaceHolder 17"/>
          <p:cNvSpPr>
            <a:spLocks noGrp="1"/>
          </p:cNvSpPr>
          <p:nvPr>
            <p:ph type="title"/>
          </p:nvPr>
        </p:nvSpPr>
        <p:spPr>
          <a:xfrm>
            <a:off x="2499120" y="2772360"/>
            <a:ext cx="7199640" cy="17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>
              <a:lnSpc>
                <a:spcPts val="3251"/>
              </a:lnSpc>
            </a:pPr>
            <a:r>
              <a:rPr b="0" i="1" lang="de-DE" sz="3000" spc="9" strike="noStrike" cap="all">
                <a:solidFill>
                  <a:srgbClr val="46413c"/>
                </a:solidFill>
                <a:latin typeface="Arial"/>
              </a:rPr>
              <a:t>» Zitat bearbeiten</a:t>
            </a:r>
            <a:br/>
            <a:r>
              <a:rPr b="0" i="1" lang="de-DE" sz="3000" spc="9" strike="noStrike" cap="all">
                <a:solidFill>
                  <a:srgbClr val="46413c"/>
                </a:solidFill>
                <a:latin typeface="Arial"/>
              </a:rPr>
              <a:t>3-zeilig</a:t>
            </a:r>
            <a:r>
              <a:rPr b="0" i="1" lang="de-DE" sz="3200" spc="9" strike="noStrike" cap="all">
                <a:solidFill>
                  <a:srgbClr val="46413c"/>
                </a:solidFill>
                <a:latin typeface="Arial"/>
              </a:rPr>
              <a:t> «</a:t>
            </a:r>
            <a:br/>
            <a:endParaRPr b="0" lang="de-DE" sz="32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428" name="PlaceHolder 18"/>
          <p:cNvSpPr>
            <a:spLocks noGrp="1"/>
          </p:cNvSpPr>
          <p:nvPr>
            <p:ph type="body"/>
          </p:nvPr>
        </p:nvSpPr>
        <p:spPr>
          <a:xfrm>
            <a:off x="5087520" y="4584240"/>
            <a:ext cx="4611240" cy="25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432000" indent="-324000" algn="r">
              <a:lnSpc>
                <a:spcPts val="1851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9" strike="noStrike">
                <a:solidFill>
                  <a:srgbClr val="46413c"/>
                </a:solidFill>
                <a:latin typeface="Arial"/>
              </a:rPr>
              <a:t>Autor, Quellenangaben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429" name="PlaceHolder 19"/>
          <p:cNvSpPr>
            <a:spLocks noGrp="1"/>
          </p:cNvSpPr>
          <p:nvPr>
            <p:ph type="dt"/>
          </p:nvPr>
        </p:nvSpPr>
        <p:spPr>
          <a:xfrm>
            <a:off x="515880" y="6459120"/>
            <a:ext cx="1461960" cy="183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ts val="1250"/>
              </a:lnSpc>
            </a:pPr>
            <a:fld id="{F40C0873-F892-42F9-AA89-9DA5042AE561}" type="datetime1">
              <a:rPr b="0" lang="de-DE" sz="1000" spc="18" strike="noStrike">
                <a:solidFill>
                  <a:srgbClr val="46413c"/>
                </a:solidFill>
                <a:latin typeface="Arial"/>
              </a:rPr>
              <a:t>19.11.2020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430" name="PlaceHolder 20"/>
          <p:cNvSpPr>
            <a:spLocks noGrp="1"/>
          </p:cNvSpPr>
          <p:nvPr>
            <p:ph type="ftr"/>
          </p:nvPr>
        </p:nvSpPr>
        <p:spPr>
          <a:xfrm>
            <a:off x="4278960" y="6459120"/>
            <a:ext cx="6970320" cy="183240"/>
          </a:xfrm>
          <a:prstGeom prst="rect">
            <a:avLst/>
          </a:prstGeom>
        </p:spPr>
        <p:txBody>
          <a:bodyPr lIns="0" rIns="126000" tIns="0" bIns="0" anchor="ctr">
            <a:noAutofit/>
          </a:bodyPr>
          <a:p>
            <a:pPr algn="r">
              <a:lnSpc>
                <a:spcPts val="1250"/>
              </a:lnSpc>
            </a:pPr>
            <a:r>
              <a:rPr b="0" lang="de-DE" sz="1000" spc="18" strike="noStrike">
                <a:solidFill>
                  <a:srgbClr val="46413c"/>
                </a:solidFill>
                <a:latin typeface="Arial"/>
              </a:rPr>
              <a:t>PowerPoint Master - Hochschule RheinMain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431" name="PlaceHolder 21"/>
          <p:cNvSpPr>
            <a:spLocks noGrp="1"/>
          </p:cNvSpPr>
          <p:nvPr>
            <p:ph type="sldNum"/>
          </p:nvPr>
        </p:nvSpPr>
        <p:spPr>
          <a:xfrm>
            <a:off x="11249640" y="6459120"/>
            <a:ext cx="420840" cy="183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ts val="1250"/>
              </a:lnSpc>
            </a:pPr>
            <a:fld id="{8DCBE1E2-29DC-4E85-A118-4CEC7C38F86A}" type="slidenum">
              <a:rPr b="0" lang="de-DE" sz="1000" spc="18" strike="noStrike">
                <a:solidFill>
                  <a:srgbClr val="46413c"/>
                </a:solidFill>
                <a:latin typeface="Arial"/>
              </a:rPr>
              <a:t>1</a:t>
            </a:fld>
            <a:endParaRPr b="0" lang="de-DE" sz="1000" spc="-1" strike="noStrike">
              <a:latin typeface="Times New Roman"/>
            </a:endParaRPr>
          </a:p>
        </p:txBody>
      </p:sp>
      <p:pic>
        <p:nvPicPr>
          <p:cNvPr id="432" name="Grafik 7" descr=""/>
          <p:cNvPicPr/>
          <p:nvPr/>
        </p:nvPicPr>
        <p:blipFill>
          <a:blip r:embed="rId2"/>
          <a:stretch/>
        </p:blipFill>
        <p:spPr>
          <a:xfrm>
            <a:off x="9375120" y="442800"/>
            <a:ext cx="2297520" cy="4694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CustomShape 1"/>
          <p:cNvSpPr/>
          <p:nvPr/>
        </p:nvSpPr>
        <p:spPr>
          <a:xfrm>
            <a:off x="11160" y="-24624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70" name="CustomShape 2"/>
          <p:cNvSpPr/>
          <p:nvPr/>
        </p:nvSpPr>
        <p:spPr>
          <a:xfrm>
            <a:off x="11694240" y="-24624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71" name="CustomShape 3"/>
          <p:cNvSpPr/>
          <p:nvPr/>
        </p:nvSpPr>
        <p:spPr>
          <a:xfrm>
            <a:off x="5882400" y="-2462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72" name="CustomShape 4"/>
          <p:cNvSpPr/>
          <p:nvPr/>
        </p:nvSpPr>
        <p:spPr>
          <a:xfrm>
            <a:off x="11160" y="685800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73" name="CustomShape 5"/>
          <p:cNvSpPr/>
          <p:nvPr/>
        </p:nvSpPr>
        <p:spPr>
          <a:xfrm>
            <a:off x="11694240" y="6858000"/>
            <a:ext cx="49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15,50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74" name="CustomShape 6"/>
          <p:cNvSpPr/>
          <p:nvPr/>
        </p:nvSpPr>
        <p:spPr>
          <a:xfrm>
            <a:off x="5882400" y="685800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75" name="CustomShape 7"/>
          <p:cNvSpPr/>
          <p:nvPr/>
        </p:nvSpPr>
        <p:spPr>
          <a:xfrm>
            <a:off x="-447480" y="16416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8,40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76" name="CustomShape 8"/>
          <p:cNvSpPr/>
          <p:nvPr/>
        </p:nvSpPr>
        <p:spPr>
          <a:xfrm>
            <a:off x="12198960" y="16416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8,40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77" name="CustomShape 9"/>
          <p:cNvSpPr/>
          <p:nvPr/>
        </p:nvSpPr>
        <p:spPr>
          <a:xfrm>
            <a:off x="-447480" y="13010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5,24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78" name="CustomShape 10"/>
          <p:cNvSpPr/>
          <p:nvPr/>
        </p:nvSpPr>
        <p:spPr>
          <a:xfrm>
            <a:off x="12198960" y="130104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5,24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79" name="CustomShape 11"/>
          <p:cNvSpPr/>
          <p:nvPr/>
        </p:nvSpPr>
        <p:spPr>
          <a:xfrm>
            <a:off x="-447480" y="33058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80" name="CustomShape 12"/>
          <p:cNvSpPr/>
          <p:nvPr/>
        </p:nvSpPr>
        <p:spPr>
          <a:xfrm>
            <a:off x="12198960" y="33058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0,00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81" name="CustomShape 13"/>
          <p:cNvSpPr/>
          <p:nvPr/>
        </p:nvSpPr>
        <p:spPr>
          <a:xfrm>
            <a:off x="-447480" y="600912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7,84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82" name="CustomShape 14"/>
          <p:cNvSpPr/>
          <p:nvPr/>
        </p:nvSpPr>
        <p:spPr>
          <a:xfrm>
            <a:off x="12198960" y="600912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7,84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83" name="CustomShape 15"/>
          <p:cNvSpPr/>
          <p:nvPr/>
        </p:nvSpPr>
        <p:spPr>
          <a:xfrm>
            <a:off x="-447480" y="63964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8,92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84" name="CustomShape 16"/>
          <p:cNvSpPr/>
          <p:nvPr/>
        </p:nvSpPr>
        <p:spPr>
          <a:xfrm>
            <a:off x="12198960" y="6396480"/>
            <a:ext cx="42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6413c"/>
                </a:solidFill>
                <a:latin typeface="Arial"/>
              </a:rPr>
              <a:t>8,92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485" name="Grafik 29" descr=""/>
          <p:cNvPicPr/>
          <p:nvPr/>
        </p:nvPicPr>
        <p:blipFill>
          <a:blip r:embed="rId2"/>
          <a:stretch/>
        </p:blipFill>
        <p:spPr>
          <a:xfrm>
            <a:off x="9375120" y="442800"/>
            <a:ext cx="2297520" cy="469440"/>
          </a:xfrm>
          <a:prstGeom prst="rect">
            <a:avLst/>
          </a:prstGeom>
          <a:ln>
            <a:noFill/>
          </a:ln>
        </p:spPr>
      </p:pic>
      <p:sp>
        <p:nvSpPr>
          <p:cNvPr id="486" name="PlaceHolder 17"/>
          <p:cNvSpPr>
            <a:spLocks noGrp="1"/>
          </p:cNvSpPr>
          <p:nvPr>
            <p:ph type="body"/>
          </p:nvPr>
        </p:nvSpPr>
        <p:spPr>
          <a:xfrm>
            <a:off x="515880" y="1545840"/>
            <a:ext cx="5381640" cy="4702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lnSpc>
                <a:spcPts val="2449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9" strike="noStrike">
                <a:solidFill>
                  <a:srgbClr val="46413c"/>
                </a:solidFill>
                <a:latin typeface="Arial"/>
              </a:rPr>
              <a:t>Mastertextformat bearbeiten</a:t>
            </a:r>
            <a:endParaRPr b="0" lang="de-DE" sz="2000" spc="9" strike="noStrike">
              <a:solidFill>
                <a:srgbClr val="46413c"/>
              </a:solidFill>
              <a:latin typeface="Arial"/>
            </a:endParaRPr>
          </a:p>
          <a:p>
            <a:pPr lvl="1" marL="864000" indent="-324000">
              <a:lnSpc>
                <a:spcPts val="2251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9" strike="noStrike">
                <a:solidFill>
                  <a:srgbClr val="46413c"/>
                </a:solidFill>
                <a:latin typeface="Arial"/>
              </a:rPr>
              <a:t>Zweite Ebene</a:t>
            </a:r>
            <a:endParaRPr b="0" lang="de-DE" sz="1800" spc="18" strike="noStrike">
              <a:solidFill>
                <a:srgbClr val="46413c"/>
              </a:solidFill>
              <a:latin typeface="Arial"/>
            </a:endParaRPr>
          </a:p>
          <a:p>
            <a:pPr lvl="2" marL="1296000" indent="-288000">
              <a:lnSpc>
                <a:spcPts val="2049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Dritte Ebene</a:t>
            </a:r>
            <a:endParaRPr b="0" lang="de-DE" sz="1600" spc="-1" strike="noStrike">
              <a:solidFill>
                <a:srgbClr val="46413c"/>
              </a:solidFill>
              <a:latin typeface="Arial"/>
            </a:endParaRPr>
          </a:p>
          <a:p>
            <a:pPr lvl="3" marL="1728000" indent="-216000">
              <a:lnSpc>
                <a:spcPts val="1851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Vierte 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  <a:p>
            <a:pPr lvl="4" marL="2160000" indent="-216000">
              <a:lnSpc>
                <a:spcPts val="1851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Fünfte 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487" name="PlaceHolder 18"/>
          <p:cNvSpPr>
            <a:spLocks noGrp="1"/>
          </p:cNvSpPr>
          <p:nvPr>
            <p:ph type="body"/>
          </p:nvPr>
        </p:nvSpPr>
        <p:spPr>
          <a:xfrm>
            <a:off x="6299640" y="1549080"/>
            <a:ext cx="5381640" cy="4702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180000" indent="-179640">
              <a:lnSpc>
                <a:spcPts val="2449"/>
              </a:lnSpc>
              <a:buClr>
                <a:srgbClr val="46413c"/>
              </a:buClr>
              <a:buFont typeface="Arial"/>
              <a:buChar char="•"/>
            </a:pPr>
            <a:r>
              <a:rPr b="0" lang="de-DE" sz="2000" spc="9" strike="noStrike">
                <a:solidFill>
                  <a:srgbClr val="46413c"/>
                </a:solidFill>
                <a:latin typeface="Arial"/>
              </a:rPr>
              <a:t>Mastertextformat bearbeiten</a:t>
            </a:r>
            <a:endParaRPr b="0" lang="de-DE" sz="2000" spc="9" strike="noStrike">
              <a:solidFill>
                <a:srgbClr val="46413c"/>
              </a:solidFill>
              <a:latin typeface="Arial"/>
            </a:endParaRPr>
          </a:p>
          <a:p>
            <a:pPr lvl="1" marL="360000" indent="-179640">
              <a:lnSpc>
                <a:spcPts val="2251"/>
              </a:lnSpc>
              <a:buClr>
                <a:srgbClr val="46413c"/>
              </a:buClr>
              <a:buFont typeface="Arial"/>
              <a:buChar char="•"/>
            </a:pPr>
            <a:r>
              <a:rPr b="0" lang="de-DE" sz="1800" spc="9" strike="noStrike">
                <a:solidFill>
                  <a:srgbClr val="46413c"/>
                </a:solidFill>
                <a:latin typeface="Arial"/>
              </a:rPr>
              <a:t>Zweite Ebene</a:t>
            </a:r>
            <a:endParaRPr b="0" lang="de-DE" sz="1800" spc="18" strike="noStrike">
              <a:solidFill>
                <a:srgbClr val="46413c"/>
              </a:solidFill>
              <a:latin typeface="Arial"/>
            </a:endParaRPr>
          </a:p>
          <a:p>
            <a:pPr lvl="2" indent="-179640">
              <a:lnSpc>
                <a:spcPts val="2049"/>
              </a:lnSpc>
              <a:buClr>
                <a:srgbClr val="46413c"/>
              </a:buClr>
              <a:buFont typeface="Arial"/>
              <a:buChar char="•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Dritte Ebene</a:t>
            </a:r>
            <a:endParaRPr b="0" lang="de-DE" sz="1600" spc="-1" strike="noStrike">
              <a:solidFill>
                <a:srgbClr val="46413c"/>
              </a:solidFill>
              <a:latin typeface="Arial"/>
            </a:endParaRPr>
          </a:p>
          <a:p>
            <a:pPr lvl="3" marL="360000" indent="-179640">
              <a:lnSpc>
                <a:spcPts val="1851"/>
              </a:lnSpc>
              <a:buClr>
                <a:srgbClr val="46413c"/>
              </a:buClr>
              <a:buFont typeface="Arial"/>
              <a:buChar char="•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Vierte 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  <a:p>
            <a:pPr lvl="4" marL="540000" indent="-179640">
              <a:lnSpc>
                <a:spcPts val="1851"/>
              </a:lnSpc>
              <a:buClr>
                <a:srgbClr val="46413c"/>
              </a:buClr>
              <a:buFont typeface="Arial"/>
              <a:buChar char="•"/>
            </a:pPr>
            <a:r>
              <a:rPr b="0" lang="de-DE" sz="1400" spc="-1" strike="noStrike">
                <a:solidFill>
                  <a:srgbClr val="46413c"/>
                </a:solidFill>
                <a:latin typeface="Arial"/>
              </a:rPr>
              <a:t>Fünfte Ebene</a:t>
            </a:r>
            <a:endParaRPr b="0" lang="de-DE" sz="14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488" name="PlaceHolder 19"/>
          <p:cNvSpPr>
            <a:spLocks noGrp="1"/>
          </p:cNvSpPr>
          <p:nvPr>
            <p:ph type="title"/>
          </p:nvPr>
        </p:nvSpPr>
        <p:spPr>
          <a:xfrm>
            <a:off x="515880" y="404640"/>
            <a:ext cx="8279640" cy="34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2701"/>
              </a:lnSpc>
            </a:pPr>
            <a:r>
              <a:rPr b="0" lang="de-DE" sz="2600" spc="9" strike="noStrike" cap="all">
                <a:solidFill>
                  <a:srgbClr val="46413c"/>
                </a:solidFill>
                <a:latin typeface="Arial"/>
              </a:rPr>
              <a:t>Mastertitelformat bearbeiten</a:t>
            </a:r>
            <a:endParaRPr b="0" lang="de-DE" sz="26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489" name="PlaceHolder 20"/>
          <p:cNvSpPr>
            <a:spLocks noGrp="1"/>
          </p:cNvSpPr>
          <p:nvPr>
            <p:ph type="body"/>
          </p:nvPr>
        </p:nvSpPr>
        <p:spPr>
          <a:xfrm>
            <a:off x="515880" y="762120"/>
            <a:ext cx="8279640" cy="600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2449"/>
              </a:lnSpc>
            </a:pPr>
            <a:r>
              <a:rPr b="0" lang="de-DE" sz="2000" spc="9" strike="noStrike">
                <a:solidFill>
                  <a:srgbClr val="46413c"/>
                </a:solidFill>
                <a:latin typeface="Arial"/>
              </a:rPr>
              <a:t>Untertitel bearbeiten</a:t>
            </a:r>
            <a:endParaRPr b="0" lang="de-DE" sz="2000" spc="9" strike="noStrike">
              <a:solidFill>
                <a:srgbClr val="46413c"/>
              </a:solidFill>
              <a:latin typeface="Arial"/>
            </a:endParaRPr>
          </a:p>
          <a:p>
            <a:pPr>
              <a:lnSpc>
                <a:spcPts val="2449"/>
              </a:lnSpc>
            </a:pPr>
            <a:r>
              <a:rPr b="0" lang="de-DE" sz="2000" spc="9" strike="noStrike">
                <a:solidFill>
                  <a:srgbClr val="46413c"/>
                </a:solidFill>
                <a:latin typeface="Arial"/>
              </a:rPr>
              <a:t>2-zeilig</a:t>
            </a:r>
            <a:endParaRPr b="0" lang="de-DE" sz="20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490" name="PlaceHolder 21"/>
          <p:cNvSpPr>
            <a:spLocks noGrp="1"/>
          </p:cNvSpPr>
          <p:nvPr>
            <p:ph type="dt"/>
          </p:nvPr>
        </p:nvSpPr>
        <p:spPr>
          <a:xfrm>
            <a:off x="515880" y="6459120"/>
            <a:ext cx="1461960" cy="183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ts val="1250"/>
              </a:lnSpc>
            </a:pPr>
            <a:fld id="{D89A43A2-1CF2-4E2C-BFAC-7D6AD4A01D19}" type="datetime1">
              <a:rPr b="0" lang="de-DE" sz="1000" spc="18" strike="noStrike">
                <a:solidFill>
                  <a:srgbClr val="46413c"/>
                </a:solidFill>
                <a:latin typeface="Arial"/>
              </a:rPr>
              <a:t>19.11.2020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491" name="PlaceHolder 22"/>
          <p:cNvSpPr>
            <a:spLocks noGrp="1"/>
          </p:cNvSpPr>
          <p:nvPr>
            <p:ph type="ftr"/>
          </p:nvPr>
        </p:nvSpPr>
        <p:spPr>
          <a:xfrm>
            <a:off x="4278960" y="6459120"/>
            <a:ext cx="6970320" cy="183240"/>
          </a:xfrm>
          <a:prstGeom prst="rect">
            <a:avLst/>
          </a:prstGeom>
        </p:spPr>
        <p:txBody>
          <a:bodyPr lIns="0" rIns="126000" tIns="0" bIns="0" anchor="ctr">
            <a:noAutofit/>
          </a:bodyPr>
          <a:p>
            <a:pPr algn="r">
              <a:lnSpc>
                <a:spcPts val="1250"/>
              </a:lnSpc>
            </a:pPr>
            <a:r>
              <a:rPr b="0" lang="de-DE" sz="1000" spc="18" strike="noStrike">
                <a:solidFill>
                  <a:srgbClr val="46413c"/>
                </a:solidFill>
                <a:latin typeface="Arial"/>
              </a:rPr>
              <a:t>PowerPoint Master - Hochschule RheinMain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492" name="PlaceHolder 23"/>
          <p:cNvSpPr>
            <a:spLocks noGrp="1"/>
          </p:cNvSpPr>
          <p:nvPr>
            <p:ph type="sldNum"/>
          </p:nvPr>
        </p:nvSpPr>
        <p:spPr>
          <a:xfrm>
            <a:off x="11249640" y="6459120"/>
            <a:ext cx="420840" cy="183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ts val="1250"/>
              </a:lnSpc>
            </a:pPr>
            <a:fld id="{43CEB4C5-807A-4548-BC25-637BA2DE501F}" type="slidenum">
              <a:rPr b="0" lang="de-DE" sz="1000" spc="18" strike="noStrike">
                <a:solidFill>
                  <a:srgbClr val="46413c"/>
                </a:solidFill>
                <a:latin typeface="Arial"/>
              </a:rPr>
              <a:t>1</a:t>
            </a:fld>
            <a:endParaRPr b="0" lang="de-DE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TextShape 1"/>
          <p:cNvSpPr txBox="1"/>
          <p:nvPr/>
        </p:nvSpPr>
        <p:spPr>
          <a:xfrm>
            <a:off x="6095880" y="4669200"/>
            <a:ext cx="5578560" cy="122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de-DE" sz="1800" spc="-1" strike="noStrike">
                <a:solidFill>
                  <a:srgbClr val="46413c"/>
                </a:solidFill>
                <a:latin typeface="Arial"/>
              </a:rPr>
              <a:t>Team 1:</a:t>
            </a:r>
            <a:br/>
            <a:r>
              <a:rPr b="0" lang="de-DE" sz="1800" spc="-1" strike="noStrike">
                <a:solidFill>
                  <a:srgbClr val="46413c"/>
                </a:solidFill>
                <a:latin typeface="Arial"/>
              </a:rPr>
              <a:t>Tarek Al Abboush, Toma Sibo, Jonathan Wermerskirch, Shabo Saliba, Annalena Gracanin</a:t>
            </a:r>
            <a:endParaRPr b="0" lang="de-DE" sz="18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299" name="TextShape 2"/>
          <p:cNvSpPr txBox="1"/>
          <p:nvPr/>
        </p:nvSpPr>
        <p:spPr>
          <a:xfrm>
            <a:off x="6095880" y="3437640"/>
            <a:ext cx="5578560" cy="122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ts val="2999"/>
              </a:lnSpc>
            </a:pPr>
            <a:r>
              <a:rPr b="0" lang="de-DE" sz="2800" spc="49" strike="noStrike">
                <a:solidFill>
                  <a:srgbClr val="46413c"/>
                </a:solidFill>
                <a:latin typeface="Arial"/>
              </a:rPr>
              <a:t>eHealth</a:t>
            </a:r>
            <a:br/>
            <a:r>
              <a:rPr b="0" lang="de-DE" sz="2800" spc="49" strike="noStrike">
                <a:solidFill>
                  <a:srgbClr val="46413c"/>
                </a:solidFill>
                <a:latin typeface="Arial"/>
              </a:rPr>
              <a:t>Wahlprojekt</a:t>
            </a:r>
            <a:endParaRPr b="0" lang="de-DE" sz="28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300" name="TextShape 3"/>
          <p:cNvSpPr txBox="1"/>
          <p:nvPr/>
        </p:nvSpPr>
        <p:spPr>
          <a:xfrm>
            <a:off x="6095880" y="6262560"/>
            <a:ext cx="5578560" cy="28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ts val="1650"/>
              </a:lnSpc>
            </a:pPr>
            <a:r>
              <a:rPr b="0" lang="de-DE" sz="1400" spc="9" strike="noStrike">
                <a:solidFill>
                  <a:srgbClr val="46413c"/>
                </a:solidFill>
                <a:latin typeface="Arial"/>
              </a:rPr>
              <a:t>17.11.2020</a:t>
            </a:r>
            <a:endParaRPr b="0" lang="de-DE" sz="1400" spc="9" strike="noStrike">
              <a:solidFill>
                <a:srgbClr val="46413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TextShape 1"/>
          <p:cNvSpPr txBox="1"/>
          <p:nvPr/>
        </p:nvSpPr>
        <p:spPr>
          <a:xfrm>
            <a:off x="515880" y="1545840"/>
            <a:ext cx="11159640" cy="470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216000" indent="-216000">
              <a:lnSpc>
                <a:spcPts val="2049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de-DE" sz="1600" spc="18" strike="noStrike">
                <a:solidFill>
                  <a:srgbClr val="46413c"/>
                </a:solidFill>
                <a:latin typeface="Arial"/>
              </a:rPr>
              <a:t>EINHEITLICHE IDEE</a:t>
            </a:r>
            <a:endParaRPr b="0" lang="de-DE" sz="1600" spc="9" strike="noStrike">
              <a:solidFill>
                <a:srgbClr val="46413c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Jeder soll die gleiche Idee vom Endprodukt haben</a:t>
            </a: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  <a:p>
            <a:pPr marL="216000" indent="-216000">
              <a:lnSpc>
                <a:spcPts val="2049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de-DE" sz="1600" spc="18" strike="noStrike">
                <a:solidFill>
                  <a:srgbClr val="46413c"/>
                </a:solidFill>
                <a:latin typeface="Arial"/>
              </a:rPr>
              <a:t>ORGANISATION</a:t>
            </a:r>
            <a:endParaRPr b="0" lang="de-DE" sz="1600" spc="9" strike="noStrike">
              <a:solidFill>
                <a:srgbClr val="46413c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Terminfindung </a:t>
            </a: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Milestones setzen</a:t>
            </a: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  <a:p>
            <a:pPr marL="216000" indent="-216000">
              <a:lnSpc>
                <a:spcPts val="2049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de-DE" sz="1600" spc="18" strike="noStrike">
                <a:solidFill>
                  <a:srgbClr val="46413c"/>
                </a:solidFill>
                <a:latin typeface="Arial"/>
              </a:rPr>
              <a:t>METHODIK</a:t>
            </a:r>
            <a:endParaRPr b="0" lang="de-DE" sz="1600" spc="9" strike="noStrike">
              <a:solidFill>
                <a:srgbClr val="46413c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Welche Werkzeuge wollen wir nutzen?</a:t>
            </a: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de-DE" sz="1600" spc="9" strike="noStrike">
              <a:solidFill>
                <a:srgbClr val="46413c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341" name="TextShape 2"/>
          <p:cNvSpPr txBox="1"/>
          <p:nvPr/>
        </p:nvSpPr>
        <p:spPr>
          <a:xfrm>
            <a:off x="515880" y="404640"/>
            <a:ext cx="8279640" cy="348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ts val="2701"/>
              </a:lnSpc>
            </a:pPr>
            <a:r>
              <a:rPr b="0" lang="de-DE" sz="2600" spc="9" strike="noStrike" cap="all">
                <a:solidFill>
                  <a:srgbClr val="46413c"/>
                </a:solidFill>
                <a:latin typeface="Arial"/>
              </a:rPr>
              <a:t>AKTUELLE PROBLEME</a:t>
            </a:r>
            <a:endParaRPr b="0" lang="de-DE" sz="26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342" name="TextShape 3"/>
          <p:cNvSpPr txBox="1"/>
          <p:nvPr/>
        </p:nvSpPr>
        <p:spPr>
          <a:xfrm>
            <a:off x="515880" y="6459120"/>
            <a:ext cx="1461960" cy="183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ts val="1250"/>
              </a:lnSpc>
            </a:pPr>
            <a:fld id="{16B78F73-748C-424D-8584-97E67E2B225A}" type="datetime1">
              <a:rPr b="0" lang="de-DE" sz="1000" spc="18" strike="noStrike">
                <a:solidFill>
                  <a:srgbClr val="46413c"/>
                </a:solidFill>
                <a:latin typeface="Arial"/>
              </a:rPr>
              <a:t>19.11.2020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1343" name="TextShape 4"/>
          <p:cNvSpPr txBox="1"/>
          <p:nvPr/>
        </p:nvSpPr>
        <p:spPr>
          <a:xfrm>
            <a:off x="4278960" y="6459120"/>
            <a:ext cx="6970320" cy="183240"/>
          </a:xfrm>
          <a:prstGeom prst="rect">
            <a:avLst/>
          </a:prstGeom>
          <a:noFill/>
          <a:ln>
            <a:noFill/>
          </a:ln>
        </p:spPr>
        <p:txBody>
          <a:bodyPr lIns="0" rIns="126000" tIns="0" bIns="0" anchor="ctr">
            <a:noAutofit/>
          </a:bodyPr>
          <a:p>
            <a:pPr algn="r">
              <a:lnSpc>
                <a:spcPts val="1250"/>
              </a:lnSpc>
            </a:pPr>
            <a:r>
              <a:rPr b="0" lang="de-DE" sz="1000" spc="18" strike="noStrike">
                <a:solidFill>
                  <a:srgbClr val="46413c"/>
                </a:solidFill>
                <a:latin typeface="Arial"/>
              </a:rPr>
              <a:t>eHealth Team 1 - Hochschule RheinMain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1344" name="TextShape 5"/>
          <p:cNvSpPr txBox="1"/>
          <p:nvPr/>
        </p:nvSpPr>
        <p:spPr>
          <a:xfrm>
            <a:off x="11249640" y="6459120"/>
            <a:ext cx="420840" cy="183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ts val="1250"/>
              </a:lnSpc>
            </a:pPr>
            <a:fld id="{18CB9082-00AE-4BB7-A4AA-3094DDD0496E}" type="slidenum">
              <a:rPr b="0" lang="de-DE" sz="1000" spc="18" strike="noStrike">
                <a:solidFill>
                  <a:srgbClr val="46413c"/>
                </a:solidFill>
                <a:latin typeface="Arial"/>
              </a:rPr>
              <a:t>1</a:t>
            </a:fld>
            <a:endParaRPr b="0" lang="de-DE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TextShape 1"/>
          <p:cNvSpPr txBox="1"/>
          <p:nvPr/>
        </p:nvSpPr>
        <p:spPr>
          <a:xfrm>
            <a:off x="2499120" y="2772360"/>
            <a:ext cx="7199640" cy="17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>
              <a:lnSpc>
                <a:spcPts val="3251"/>
              </a:lnSpc>
            </a:pPr>
            <a:r>
              <a:rPr b="0" lang="de-DE" sz="2200" spc="9" strike="noStrike" cap="all">
                <a:solidFill>
                  <a:srgbClr val="46413c"/>
                </a:solidFill>
                <a:latin typeface="Arial"/>
              </a:rPr>
              <a:t>VIELEN DANKE FÜR EURE AUFMERKSAMKEIT!</a:t>
            </a:r>
            <a:endParaRPr b="0" lang="de-DE" sz="22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346" name="TextShape 2"/>
          <p:cNvSpPr txBox="1"/>
          <p:nvPr/>
        </p:nvSpPr>
        <p:spPr>
          <a:xfrm>
            <a:off x="515880" y="6459120"/>
            <a:ext cx="1461960" cy="183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ts val="1250"/>
              </a:lnSpc>
            </a:pPr>
            <a:fld id="{759F4083-A265-4B7C-8945-4356592F019B}" type="datetime1">
              <a:rPr b="0" lang="de-DE" sz="1000" spc="18" strike="noStrike">
                <a:solidFill>
                  <a:srgbClr val="46413c"/>
                </a:solidFill>
                <a:latin typeface="Arial"/>
              </a:rPr>
              <a:t>19.11.2020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1347" name="TextShape 3"/>
          <p:cNvSpPr txBox="1"/>
          <p:nvPr/>
        </p:nvSpPr>
        <p:spPr>
          <a:xfrm>
            <a:off x="4278960" y="6459120"/>
            <a:ext cx="6970320" cy="183240"/>
          </a:xfrm>
          <a:prstGeom prst="rect">
            <a:avLst/>
          </a:prstGeom>
          <a:noFill/>
          <a:ln>
            <a:noFill/>
          </a:ln>
        </p:spPr>
        <p:txBody>
          <a:bodyPr lIns="0" rIns="126000" tIns="0" bIns="0" anchor="ctr">
            <a:noAutofit/>
          </a:bodyPr>
          <a:p>
            <a:pPr algn="r">
              <a:lnSpc>
                <a:spcPts val="1250"/>
              </a:lnSpc>
            </a:pPr>
            <a:r>
              <a:rPr b="0" lang="de-DE" sz="1000" spc="18" strike="noStrike">
                <a:solidFill>
                  <a:srgbClr val="46413c"/>
                </a:solidFill>
                <a:latin typeface="Arial"/>
              </a:rPr>
              <a:t>eHealth Team 1 - Hochschule RheinMain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1348" name="TextShape 4"/>
          <p:cNvSpPr txBox="1"/>
          <p:nvPr/>
        </p:nvSpPr>
        <p:spPr>
          <a:xfrm>
            <a:off x="11249640" y="6459120"/>
            <a:ext cx="420840" cy="183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ts val="1250"/>
              </a:lnSpc>
            </a:pPr>
            <a:fld id="{03D06D0A-5E0A-4402-A3F9-7A8312B958CB}" type="slidenum">
              <a:rPr b="0" lang="de-DE" sz="1000" spc="18" strike="noStrike">
                <a:solidFill>
                  <a:srgbClr val="46413c"/>
                </a:solidFill>
                <a:latin typeface="Arial"/>
              </a:rPr>
              <a:t>&lt;Foliennummer&gt;</a:t>
            </a:fld>
            <a:endParaRPr b="0" lang="de-DE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TextShape 1"/>
          <p:cNvSpPr txBox="1"/>
          <p:nvPr/>
        </p:nvSpPr>
        <p:spPr>
          <a:xfrm>
            <a:off x="515880" y="1545840"/>
            <a:ext cx="11159640" cy="470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lnSpc>
                <a:spcPts val="2049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Thema</a:t>
            </a:r>
            <a:endParaRPr b="0" lang="de-DE" sz="1600" spc="9" strike="noStrike">
              <a:solidFill>
                <a:srgbClr val="46413c"/>
              </a:solidFill>
              <a:latin typeface="Arial"/>
            </a:endParaRPr>
          </a:p>
          <a:p>
            <a:pPr marL="432000" indent="-324000">
              <a:lnSpc>
                <a:spcPts val="2049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Kommunikationswege</a:t>
            </a:r>
            <a:endParaRPr b="0" lang="de-DE" sz="1600" spc="9" strike="noStrike">
              <a:solidFill>
                <a:srgbClr val="46413c"/>
              </a:solidFill>
              <a:latin typeface="Arial"/>
            </a:endParaRPr>
          </a:p>
          <a:p>
            <a:pPr marL="432000" indent="-324000">
              <a:lnSpc>
                <a:spcPts val="2049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Termine</a:t>
            </a:r>
            <a:endParaRPr b="0" lang="de-DE" sz="1600" spc="9" strike="noStrike">
              <a:solidFill>
                <a:srgbClr val="46413c"/>
              </a:solidFill>
              <a:latin typeface="Arial"/>
            </a:endParaRPr>
          </a:p>
          <a:p>
            <a:pPr marL="432000" indent="-324000">
              <a:lnSpc>
                <a:spcPts val="2049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  <a:ea typeface="Microsoft YaHei"/>
              </a:rPr>
              <a:t>Was soll geliefert werden?</a:t>
            </a:r>
            <a:endParaRPr b="0" lang="de-DE" sz="1600" spc="9" strike="noStrike">
              <a:solidFill>
                <a:srgbClr val="46413c"/>
              </a:solidFill>
              <a:latin typeface="Arial"/>
            </a:endParaRPr>
          </a:p>
          <a:p>
            <a:pPr marL="432000" indent="-324000">
              <a:lnSpc>
                <a:spcPts val="2049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Wie soll das Endprodukt aussehen?</a:t>
            </a:r>
            <a:endParaRPr b="0" lang="de-DE" sz="1600" spc="9" strike="noStrike">
              <a:solidFill>
                <a:srgbClr val="46413c"/>
              </a:solidFill>
              <a:latin typeface="Arial"/>
            </a:endParaRPr>
          </a:p>
          <a:p>
            <a:pPr marL="432000" indent="-324000">
              <a:lnSpc>
                <a:spcPts val="2049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Wer übernimmt welche Rolle?</a:t>
            </a:r>
            <a:endParaRPr b="0" lang="de-DE" sz="1600" spc="9" strike="noStrike">
              <a:solidFill>
                <a:srgbClr val="46413c"/>
              </a:solidFill>
              <a:latin typeface="Arial"/>
            </a:endParaRPr>
          </a:p>
          <a:p>
            <a:pPr marL="432000" indent="-324000">
              <a:lnSpc>
                <a:spcPts val="2049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Wie sind unsere Prozesse und organisatorische Absprachen?</a:t>
            </a:r>
            <a:endParaRPr b="0" lang="de-DE" sz="1600" spc="9" strike="noStrike">
              <a:solidFill>
                <a:srgbClr val="46413c"/>
              </a:solidFill>
              <a:latin typeface="Arial"/>
            </a:endParaRPr>
          </a:p>
          <a:p>
            <a:pPr marL="432000" indent="-324000">
              <a:lnSpc>
                <a:spcPts val="2049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Aktuelle Probleme</a:t>
            </a:r>
            <a:endParaRPr b="0" lang="de-DE" sz="1600" spc="9" strike="noStrike">
              <a:solidFill>
                <a:srgbClr val="46413c"/>
              </a:solidFill>
              <a:latin typeface="Arial"/>
            </a:endParaRPr>
          </a:p>
          <a:p>
            <a:pPr>
              <a:lnSpc>
                <a:spcPts val="2449"/>
              </a:lnSpc>
            </a:pPr>
            <a:endParaRPr b="0" lang="de-DE" sz="1600" spc="9" strike="noStrike">
              <a:solidFill>
                <a:srgbClr val="46413c"/>
              </a:solidFill>
              <a:latin typeface="Arial"/>
            </a:endParaRPr>
          </a:p>
          <a:p>
            <a:pPr>
              <a:lnSpc>
                <a:spcPts val="2449"/>
              </a:lnSpc>
            </a:pPr>
            <a:endParaRPr b="0" lang="de-DE" sz="1600" spc="9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302" name="TextShape 2"/>
          <p:cNvSpPr txBox="1"/>
          <p:nvPr/>
        </p:nvSpPr>
        <p:spPr>
          <a:xfrm>
            <a:off x="515880" y="404640"/>
            <a:ext cx="8279640" cy="348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ts val="2701"/>
              </a:lnSpc>
            </a:pPr>
            <a:r>
              <a:rPr b="0" lang="de-DE" sz="2600" spc="9" strike="noStrike" cap="all">
                <a:solidFill>
                  <a:srgbClr val="46413c"/>
                </a:solidFill>
                <a:latin typeface="Arial"/>
              </a:rPr>
              <a:t>GLIEDERUNG</a:t>
            </a:r>
            <a:endParaRPr b="0" lang="de-DE" sz="26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303" name="TextShape 3"/>
          <p:cNvSpPr txBox="1"/>
          <p:nvPr/>
        </p:nvSpPr>
        <p:spPr>
          <a:xfrm>
            <a:off x="515880" y="6459120"/>
            <a:ext cx="1461960" cy="183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ts val="1250"/>
              </a:lnSpc>
            </a:pPr>
            <a:fld id="{0F0134CA-829B-4963-8801-7466834773B1}" type="datetime1">
              <a:rPr b="0" lang="de-DE" sz="1000" spc="18" strike="noStrike">
                <a:solidFill>
                  <a:srgbClr val="46413c"/>
                </a:solidFill>
                <a:latin typeface="Arial"/>
              </a:rPr>
              <a:t>19.11.2020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1304" name="TextShape 4"/>
          <p:cNvSpPr txBox="1"/>
          <p:nvPr/>
        </p:nvSpPr>
        <p:spPr>
          <a:xfrm>
            <a:off x="4278960" y="6459120"/>
            <a:ext cx="6970320" cy="183240"/>
          </a:xfrm>
          <a:prstGeom prst="rect">
            <a:avLst/>
          </a:prstGeom>
          <a:noFill/>
          <a:ln>
            <a:noFill/>
          </a:ln>
        </p:spPr>
        <p:txBody>
          <a:bodyPr lIns="0" rIns="126000" tIns="0" bIns="0" anchor="ctr">
            <a:noAutofit/>
          </a:bodyPr>
          <a:p>
            <a:pPr algn="r">
              <a:lnSpc>
                <a:spcPts val="1250"/>
              </a:lnSpc>
            </a:pPr>
            <a:r>
              <a:rPr b="0" lang="de-DE" sz="1000" spc="18" strike="noStrike">
                <a:solidFill>
                  <a:srgbClr val="46413c"/>
                </a:solidFill>
                <a:latin typeface="Arial"/>
              </a:rPr>
              <a:t>eHealth Team 1 - Hochschule RheinMain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1305" name="TextShape 5"/>
          <p:cNvSpPr txBox="1"/>
          <p:nvPr/>
        </p:nvSpPr>
        <p:spPr>
          <a:xfrm>
            <a:off x="11249640" y="6459120"/>
            <a:ext cx="420840" cy="183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ts val="1250"/>
              </a:lnSpc>
            </a:pPr>
            <a:fld id="{C65E36D5-E2B8-46A3-A8B8-EC6768B4C0E5}" type="slidenum">
              <a:rPr b="0" lang="de-DE" sz="1000" spc="18" strike="noStrike">
                <a:solidFill>
                  <a:srgbClr val="46413c"/>
                </a:solidFill>
                <a:latin typeface="Arial"/>
              </a:rPr>
              <a:t>1</a:t>
            </a:fld>
            <a:endParaRPr b="0" lang="de-DE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TextShape 1"/>
          <p:cNvSpPr txBox="1"/>
          <p:nvPr/>
        </p:nvSpPr>
        <p:spPr>
          <a:xfrm>
            <a:off x="2499120" y="2772360"/>
            <a:ext cx="7199640" cy="17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>
              <a:lnSpc>
                <a:spcPts val="3251"/>
              </a:lnSpc>
            </a:pPr>
            <a:r>
              <a:rPr b="0" i="1" lang="de-DE" sz="2200" spc="9" strike="noStrike" cap="all">
                <a:solidFill>
                  <a:srgbClr val="46413c"/>
                </a:solidFill>
                <a:latin typeface="Arial"/>
              </a:rPr>
              <a:t> </a:t>
            </a:r>
            <a:r>
              <a:rPr b="0" i="1" lang="de-DE" sz="2400" spc="9" strike="noStrike" cap="all">
                <a:solidFill>
                  <a:srgbClr val="46413c"/>
                </a:solidFill>
                <a:latin typeface="Arial"/>
              </a:rPr>
              <a:t>Wie könnte eine Lösung aussehen, die DIE Wartezeiten in der Praxis minimiert und den Anmeldungsprozess optimiert, digitalisiert und vereinfacht?</a:t>
            </a:r>
            <a:endParaRPr b="0" i="1" lang="de-DE" sz="24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307" name="TextShape 2"/>
          <p:cNvSpPr txBox="1"/>
          <p:nvPr/>
        </p:nvSpPr>
        <p:spPr>
          <a:xfrm>
            <a:off x="515880" y="6459120"/>
            <a:ext cx="1461960" cy="183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ts val="1250"/>
              </a:lnSpc>
            </a:pPr>
            <a:fld id="{2C0F8883-444A-4783-A137-B69145CF0669}" type="datetime1">
              <a:rPr b="0" lang="de-DE" sz="1000" spc="18" strike="noStrike">
                <a:solidFill>
                  <a:srgbClr val="46413c"/>
                </a:solidFill>
                <a:latin typeface="Arial"/>
              </a:rPr>
              <a:t>19.11.2020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1308" name="TextShape 3"/>
          <p:cNvSpPr txBox="1"/>
          <p:nvPr/>
        </p:nvSpPr>
        <p:spPr>
          <a:xfrm>
            <a:off x="4278960" y="6459120"/>
            <a:ext cx="6970320" cy="183240"/>
          </a:xfrm>
          <a:prstGeom prst="rect">
            <a:avLst/>
          </a:prstGeom>
          <a:noFill/>
          <a:ln>
            <a:noFill/>
          </a:ln>
        </p:spPr>
        <p:txBody>
          <a:bodyPr lIns="0" rIns="126000" tIns="0" bIns="0" anchor="ctr">
            <a:noAutofit/>
          </a:bodyPr>
          <a:p>
            <a:pPr algn="r">
              <a:lnSpc>
                <a:spcPts val="1250"/>
              </a:lnSpc>
            </a:pPr>
            <a:r>
              <a:rPr b="0" lang="de-DE" sz="1000" spc="18" strike="noStrike">
                <a:solidFill>
                  <a:srgbClr val="46413c"/>
                </a:solidFill>
                <a:latin typeface="Arial"/>
              </a:rPr>
              <a:t>eHealth Team 1 - Hochschule RheinMain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1309" name="TextShape 4"/>
          <p:cNvSpPr txBox="1"/>
          <p:nvPr/>
        </p:nvSpPr>
        <p:spPr>
          <a:xfrm>
            <a:off x="11249640" y="6459120"/>
            <a:ext cx="420840" cy="183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ts val="1250"/>
              </a:lnSpc>
            </a:pPr>
            <a:fld id="{8929C574-369D-4B62-A554-6F30612E2F75}" type="slidenum">
              <a:rPr b="0" lang="de-DE" sz="1000" spc="18" strike="noStrike">
                <a:solidFill>
                  <a:srgbClr val="46413c"/>
                </a:solidFill>
                <a:latin typeface="Arial"/>
              </a:rPr>
              <a:t>1</a:t>
            </a:fld>
            <a:endParaRPr b="0" lang="de-DE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TextShape 1"/>
          <p:cNvSpPr txBox="1"/>
          <p:nvPr/>
        </p:nvSpPr>
        <p:spPr>
          <a:xfrm>
            <a:off x="515880" y="1545840"/>
            <a:ext cx="11159640" cy="470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216000" indent="-216000">
              <a:lnSpc>
                <a:spcPts val="2049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de-DE" sz="1600" spc="18" strike="noStrike">
                <a:solidFill>
                  <a:srgbClr val="46413c"/>
                </a:solidFill>
                <a:latin typeface="Arial"/>
              </a:rPr>
              <a:t>TEAMARBEIT</a:t>
            </a:r>
            <a:endParaRPr b="0" lang="de-DE" sz="1600" spc="9" strike="noStrike">
              <a:solidFill>
                <a:srgbClr val="46413c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Gitlab</a:t>
            </a: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Trello</a:t>
            </a: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MURAL</a:t>
            </a: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  <a:p>
            <a:pPr lvl="1" marL="432000" indent="-216000">
              <a:lnSpc>
                <a:spcPts val="2049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  <a:p>
            <a:pPr marL="216000" indent="-216000">
              <a:lnSpc>
                <a:spcPts val="2049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de-DE" sz="1600" spc="18" strike="noStrike">
                <a:solidFill>
                  <a:srgbClr val="46413c"/>
                </a:solidFill>
                <a:latin typeface="Arial"/>
              </a:rPr>
              <a:t>TEAMKOMMUNKATION</a:t>
            </a:r>
            <a:endParaRPr b="0" lang="de-DE" sz="1600" spc="9" strike="noStrike">
              <a:solidFill>
                <a:srgbClr val="46413c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Whatsapp</a:t>
            </a: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Big Blue Button</a:t>
            </a: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311" name="TextShape 2"/>
          <p:cNvSpPr txBox="1"/>
          <p:nvPr/>
        </p:nvSpPr>
        <p:spPr>
          <a:xfrm>
            <a:off x="515880" y="404640"/>
            <a:ext cx="8279640" cy="348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ts val="2701"/>
              </a:lnSpc>
            </a:pPr>
            <a:r>
              <a:rPr b="0" lang="de-DE" sz="2600" spc="9" strike="noStrike" cap="all">
                <a:solidFill>
                  <a:srgbClr val="46413c"/>
                </a:solidFill>
                <a:latin typeface="Arial"/>
              </a:rPr>
              <a:t>KOMMUNIKATIONSWEGE</a:t>
            </a:r>
            <a:endParaRPr b="0" lang="de-DE" sz="26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312" name="TextShape 3"/>
          <p:cNvSpPr txBox="1"/>
          <p:nvPr/>
        </p:nvSpPr>
        <p:spPr>
          <a:xfrm>
            <a:off x="515880" y="6459120"/>
            <a:ext cx="1461960" cy="183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ts val="1250"/>
              </a:lnSpc>
            </a:pPr>
            <a:fld id="{3207B5BD-4E25-41FD-91D0-005647439E0C}" type="datetime1">
              <a:rPr b="0" lang="de-DE" sz="1000" spc="18" strike="noStrike">
                <a:solidFill>
                  <a:srgbClr val="46413c"/>
                </a:solidFill>
                <a:latin typeface="Arial"/>
              </a:rPr>
              <a:t>19.11.2020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1313" name="TextShape 4"/>
          <p:cNvSpPr txBox="1"/>
          <p:nvPr/>
        </p:nvSpPr>
        <p:spPr>
          <a:xfrm>
            <a:off x="4278960" y="6459120"/>
            <a:ext cx="6970320" cy="183240"/>
          </a:xfrm>
          <a:prstGeom prst="rect">
            <a:avLst/>
          </a:prstGeom>
          <a:noFill/>
          <a:ln>
            <a:noFill/>
          </a:ln>
        </p:spPr>
        <p:txBody>
          <a:bodyPr lIns="0" rIns="126000" tIns="0" bIns="0" anchor="ctr">
            <a:noAutofit/>
          </a:bodyPr>
          <a:p>
            <a:pPr algn="r">
              <a:lnSpc>
                <a:spcPts val="1250"/>
              </a:lnSpc>
            </a:pPr>
            <a:r>
              <a:rPr b="0" lang="de-DE" sz="1000" spc="18" strike="noStrike">
                <a:solidFill>
                  <a:srgbClr val="46413c"/>
                </a:solidFill>
                <a:latin typeface="Arial"/>
              </a:rPr>
              <a:t>eHealth Team 1 - Hochschule RheinMain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1314" name="TextShape 5"/>
          <p:cNvSpPr txBox="1"/>
          <p:nvPr/>
        </p:nvSpPr>
        <p:spPr>
          <a:xfrm>
            <a:off x="11249640" y="6459120"/>
            <a:ext cx="420840" cy="183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ts val="1250"/>
              </a:lnSpc>
            </a:pPr>
            <a:fld id="{23245FBD-0A90-493E-8578-5C65779818C0}" type="slidenum">
              <a:rPr b="0" lang="de-DE" sz="1000" spc="18" strike="noStrike">
                <a:solidFill>
                  <a:srgbClr val="46413c"/>
                </a:solidFill>
                <a:latin typeface="Arial"/>
              </a:rPr>
              <a:t>1</a:t>
            </a:fld>
            <a:endParaRPr b="0" lang="de-DE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TextShape 1"/>
          <p:cNvSpPr txBox="1"/>
          <p:nvPr/>
        </p:nvSpPr>
        <p:spPr>
          <a:xfrm>
            <a:off x="515880" y="1545840"/>
            <a:ext cx="11159640" cy="470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216000" indent="-216000">
              <a:lnSpc>
                <a:spcPts val="2049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de-DE" sz="1600" spc="18" strike="noStrike">
                <a:solidFill>
                  <a:srgbClr val="46413c"/>
                </a:solidFill>
                <a:latin typeface="Arial"/>
              </a:rPr>
              <a:t>PRAKTIKUMSZEIT</a:t>
            </a:r>
            <a:endParaRPr b="0" lang="de-DE" sz="1600" spc="9" strike="noStrike">
              <a:solidFill>
                <a:srgbClr val="46413c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Dienstag 8:15 bis 13:15 Uhr</a:t>
            </a: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  <a:p>
            <a:pPr marL="216000" indent="-216000">
              <a:lnSpc>
                <a:spcPts val="2049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de-DE" sz="1600" spc="18" strike="noStrike">
                <a:solidFill>
                  <a:srgbClr val="46413c"/>
                </a:solidFill>
                <a:latin typeface="Arial"/>
              </a:rPr>
              <a:t>MEETINGS</a:t>
            </a:r>
            <a:endParaRPr b="0" lang="de-DE" sz="1600" spc="9" strike="noStrike">
              <a:solidFill>
                <a:srgbClr val="46413c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Freitag 17:00 Uhr</a:t>
            </a: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  <a:p>
            <a:pPr marL="216000" indent="-216000">
              <a:lnSpc>
                <a:spcPts val="2049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de-DE" sz="1600" spc="18" strike="noStrike">
                <a:solidFill>
                  <a:srgbClr val="46413c"/>
                </a:solidFill>
                <a:latin typeface="Arial"/>
              </a:rPr>
              <a:t>ABGABE</a:t>
            </a:r>
            <a:endParaRPr b="0" lang="de-DE" sz="1600" spc="9" strike="noStrike">
              <a:solidFill>
                <a:srgbClr val="46413c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Dezember: Mockup</a:t>
            </a: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Ende Januar: MVP</a:t>
            </a: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316" name="TextShape 2"/>
          <p:cNvSpPr txBox="1"/>
          <p:nvPr/>
        </p:nvSpPr>
        <p:spPr>
          <a:xfrm>
            <a:off x="515880" y="404640"/>
            <a:ext cx="8279640" cy="348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ts val="2701"/>
              </a:lnSpc>
            </a:pPr>
            <a:r>
              <a:rPr b="0" lang="de-DE" sz="2600" spc="9" strike="noStrike" cap="all">
                <a:solidFill>
                  <a:srgbClr val="46413c"/>
                </a:solidFill>
                <a:latin typeface="Arial"/>
              </a:rPr>
              <a:t>TERMINE</a:t>
            </a:r>
            <a:endParaRPr b="0" lang="de-DE" sz="26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317" name="TextShape 3"/>
          <p:cNvSpPr txBox="1"/>
          <p:nvPr/>
        </p:nvSpPr>
        <p:spPr>
          <a:xfrm>
            <a:off x="515880" y="6459120"/>
            <a:ext cx="1461960" cy="183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ts val="1250"/>
              </a:lnSpc>
            </a:pPr>
            <a:fld id="{BB0A5874-FC24-436E-A45E-220B95405C91}" type="datetime1">
              <a:rPr b="0" lang="de-DE" sz="1000" spc="18" strike="noStrike">
                <a:solidFill>
                  <a:srgbClr val="46413c"/>
                </a:solidFill>
                <a:latin typeface="Arial"/>
              </a:rPr>
              <a:t>19.11.2020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1318" name="TextShape 4"/>
          <p:cNvSpPr txBox="1"/>
          <p:nvPr/>
        </p:nvSpPr>
        <p:spPr>
          <a:xfrm>
            <a:off x="4278960" y="6459120"/>
            <a:ext cx="6970320" cy="183240"/>
          </a:xfrm>
          <a:prstGeom prst="rect">
            <a:avLst/>
          </a:prstGeom>
          <a:noFill/>
          <a:ln>
            <a:noFill/>
          </a:ln>
        </p:spPr>
        <p:txBody>
          <a:bodyPr lIns="0" rIns="126000" tIns="0" bIns="0" anchor="ctr">
            <a:noAutofit/>
          </a:bodyPr>
          <a:p>
            <a:pPr algn="r">
              <a:lnSpc>
                <a:spcPts val="1250"/>
              </a:lnSpc>
            </a:pPr>
            <a:r>
              <a:rPr b="0" lang="de-DE" sz="1000" spc="18" strike="noStrike">
                <a:solidFill>
                  <a:srgbClr val="46413c"/>
                </a:solidFill>
                <a:latin typeface="Arial"/>
              </a:rPr>
              <a:t>eHealth Team 1 - Hochschule RheinMain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1319" name="TextShape 5"/>
          <p:cNvSpPr txBox="1"/>
          <p:nvPr/>
        </p:nvSpPr>
        <p:spPr>
          <a:xfrm>
            <a:off x="11249640" y="6459120"/>
            <a:ext cx="420840" cy="183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ts val="1250"/>
              </a:lnSpc>
            </a:pPr>
            <a:fld id="{FCCB22A5-82EA-4FFD-BB16-78810BCF53D9}" type="slidenum">
              <a:rPr b="0" lang="de-DE" sz="1000" spc="18" strike="noStrike">
                <a:solidFill>
                  <a:srgbClr val="46413c"/>
                </a:solidFill>
                <a:latin typeface="Arial"/>
              </a:rPr>
              <a:t>1</a:t>
            </a:fld>
            <a:endParaRPr b="0" lang="de-DE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TextShape 1"/>
          <p:cNvSpPr txBox="1"/>
          <p:nvPr/>
        </p:nvSpPr>
        <p:spPr>
          <a:xfrm>
            <a:off x="515880" y="1545840"/>
            <a:ext cx="11159640" cy="470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216000" indent="-216000">
              <a:lnSpc>
                <a:spcPts val="2049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de-DE" sz="1600" spc="18" strike="noStrike">
                <a:solidFill>
                  <a:srgbClr val="46413c"/>
                </a:solidFill>
                <a:latin typeface="Arial"/>
              </a:rPr>
              <a:t>SOFTWARE ZUR DIGITALISIERUNG</a:t>
            </a:r>
            <a:endParaRPr b="0" lang="de-DE" sz="1600" spc="9" strike="noStrike">
              <a:solidFill>
                <a:srgbClr val="46413c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Ansteckungsgefahr in der Praxis verringern</a:t>
            </a: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Entlastung der MFA</a:t>
            </a: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  <a:p>
            <a:pPr marL="216000" indent="-216000">
              <a:lnSpc>
                <a:spcPts val="2049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de-DE" sz="1600" spc="18" strike="noStrike">
                <a:solidFill>
                  <a:srgbClr val="46413c"/>
                </a:solidFill>
                <a:latin typeface="Arial"/>
              </a:rPr>
              <a:t>AUTOMATISIERUNG</a:t>
            </a:r>
            <a:endParaRPr b="0" lang="de-DE" sz="1600" spc="9" strike="noStrike">
              <a:solidFill>
                <a:srgbClr val="46413c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Corona-Fälle werden automatisch gemeldet</a:t>
            </a: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Vermeidung von Wartezeiten durch automatische Termin- und Raumvergabe</a:t>
            </a: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de-DE" sz="1600" spc="9" strike="noStrike">
              <a:solidFill>
                <a:srgbClr val="46413c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321" name="TextShape 2"/>
          <p:cNvSpPr txBox="1"/>
          <p:nvPr/>
        </p:nvSpPr>
        <p:spPr>
          <a:xfrm>
            <a:off x="515880" y="404640"/>
            <a:ext cx="8279640" cy="348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ts val="2701"/>
              </a:lnSpc>
            </a:pPr>
            <a:r>
              <a:rPr b="0" lang="de-DE" sz="2600" spc="9" strike="noStrike" cap="all">
                <a:solidFill>
                  <a:srgbClr val="46413c"/>
                </a:solidFill>
                <a:latin typeface="Arial"/>
              </a:rPr>
              <a:t>WAS SOLL GELIEFERT WERDEN?</a:t>
            </a:r>
            <a:endParaRPr b="0" lang="de-DE" sz="26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322" name="TextShape 3"/>
          <p:cNvSpPr txBox="1"/>
          <p:nvPr/>
        </p:nvSpPr>
        <p:spPr>
          <a:xfrm>
            <a:off x="515880" y="6459120"/>
            <a:ext cx="1461960" cy="183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ts val="1250"/>
              </a:lnSpc>
            </a:pPr>
            <a:fld id="{2DD7794C-C879-4692-A5E5-457864493751}" type="datetime1">
              <a:rPr b="0" lang="de-DE" sz="1000" spc="18" strike="noStrike">
                <a:solidFill>
                  <a:srgbClr val="46413c"/>
                </a:solidFill>
                <a:latin typeface="Arial"/>
              </a:rPr>
              <a:t>19.11.2020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1323" name="TextShape 4"/>
          <p:cNvSpPr txBox="1"/>
          <p:nvPr/>
        </p:nvSpPr>
        <p:spPr>
          <a:xfrm>
            <a:off x="4278960" y="6459120"/>
            <a:ext cx="6970320" cy="183240"/>
          </a:xfrm>
          <a:prstGeom prst="rect">
            <a:avLst/>
          </a:prstGeom>
          <a:noFill/>
          <a:ln>
            <a:noFill/>
          </a:ln>
        </p:spPr>
        <p:txBody>
          <a:bodyPr lIns="0" rIns="126000" tIns="0" bIns="0" anchor="ctr">
            <a:noAutofit/>
          </a:bodyPr>
          <a:p>
            <a:pPr algn="r">
              <a:lnSpc>
                <a:spcPts val="1250"/>
              </a:lnSpc>
            </a:pPr>
            <a:r>
              <a:rPr b="0" lang="de-DE" sz="1000" spc="18" strike="noStrike">
                <a:solidFill>
                  <a:srgbClr val="46413c"/>
                </a:solidFill>
                <a:latin typeface="Arial"/>
              </a:rPr>
              <a:t>eHealth Team 1 - Hochschule RheinMain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1324" name="TextShape 5"/>
          <p:cNvSpPr txBox="1"/>
          <p:nvPr/>
        </p:nvSpPr>
        <p:spPr>
          <a:xfrm>
            <a:off x="11249640" y="6459120"/>
            <a:ext cx="420840" cy="183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ts val="1250"/>
              </a:lnSpc>
            </a:pPr>
            <a:fld id="{C8ECEEE8-B517-4FB5-95BB-C3830C633B3F}" type="slidenum">
              <a:rPr b="0" lang="de-DE" sz="1000" spc="18" strike="noStrike">
                <a:solidFill>
                  <a:srgbClr val="46413c"/>
                </a:solidFill>
                <a:latin typeface="Arial"/>
              </a:rPr>
              <a:t>1</a:t>
            </a:fld>
            <a:endParaRPr b="0" lang="de-DE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TextShape 1"/>
          <p:cNvSpPr txBox="1"/>
          <p:nvPr/>
        </p:nvSpPr>
        <p:spPr>
          <a:xfrm>
            <a:off x="515880" y="1545840"/>
            <a:ext cx="11159640" cy="470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216000" indent="-216000">
              <a:lnSpc>
                <a:spcPts val="2049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de-DE" sz="1600" spc="18" strike="noStrike">
                <a:solidFill>
                  <a:srgbClr val="46413c"/>
                </a:solidFill>
                <a:latin typeface="Arial"/>
              </a:rPr>
              <a:t>WEBSEITE</a:t>
            </a:r>
            <a:endParaRPr b="0" lang="de-DE" sz="1600" spc="9" strike="noStrike">
              <a:solidFill>
                <a:srgbClr val="46413c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Patienten können sich anmelden</a:t>
            </a: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Anamnesebogen ausfüllbar</a:t>
            </a: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(Persönliche) Termine einsehbar</a:t>
            </a: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  <a:p>
            <a:pPr marL="216000" indent="-216000">
              <a:lnSpc>
                <a:spcPts val="2049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de-DE" sz="1600" spc="18" strike="noStrike">
                <a:solidFill>
                  <a:srgbClr val="46413c"/>
                </a:solidFill>
                <a:latin typeface="Arial"/>
              </a:rPr>
              <a:t>DATENBANK</a:t>
            </a:r>
            <a:endParaRPr b="0" lang="de-DE" sz="1600" spc="9" strike="noStrike">
              <a:solidFill>
                <a:srgbClr val="46413c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Patientendaten werden gespeichert</a:t>
            </a: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Daten können von der Praxis direkt abgerufen werden</a:t>
            </a: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de-DE" sz="1600" spc="9" strike="noStrike">
              <a:solidFill>
                <a:srgbClr val="46413c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326" name="TextShape 2"/>
          <p:cNvSpPr txBox="1"/>
          <p:nvPr/>
        </p:nvSpPr>
        <p:spPr>
          <a:xfrm>
            <a:off x="515880" y="404640"/>
            <a:ext cx="8279640" cy="348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ts val="2701"/>
              </a:lnSpc>
            </a:pPr>
            <a:r>
              <a:rPr b="0" lang="de-DE" sz="2600" spc="9" strike="noStrike" cap="all">
                <a:solidFill>
                  <a:srgbClr val="46413c"/>
                </a:solidFill>
                <a:latin typeface="Arial"/>
              </a:rPr>
              <a:t>WIE SOLL DAS ENDPRODUKT AUSSEHEN?</a:t>
            </a:r>
            <a:endParaRPr b="0" lang="de-DE" sz="26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327" name="TextShape 3"/>
          <p:cNvSpPr txBox="1"/>
          <p:nvPr/>
        </p:nvSpPr>
        <p:spPr>
          <a:xfrm>
            <a:off x="515880" y="6459120"/>
            <a:ext cx="1461960" cy="183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ts val="1250"/>
              </a:lnSpc>
            </a:pPr>
            <a:fld id="{F6757FBE-0708-4FBB-A9D0-7043AD84F688}" type="datetime1">
              <a:rPr b="0" lang="de-DE" sz="1000" spc="18" strike="noStrike">
                <a:solidFill>
                  <a:srgbClr val="46413c"/>
                </a:solidFill>
                <a:latin typeface="Arial"/>
              </a:rPr>
              <a:t>19.11.2020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1328" name="TextShape 4"/>
          <p:cNvSpPr txBox="1"/>
          <p:nvPr/>
        </p:nvSpPr>
        <p:spPr>
          <a:xfrm>
            <a:off x="4278960" y="6459120"/>
            <a:ext cx="6970320" cy="183240"/>
          </a:xfrm>
          <a:prstGeom prst="rect">
            <a:avLst/>
          </a:prstGeom>
          <a:noFill/>
          <a:ln>
            <a:noFill/>
          </a:ln>
        </p:spPr>
        <p:txBody>
          <a:bodyPr lIns="0" rIns="126000" tIns="0" bIns="0" anchor="ctr">
            <a:noAutofit/>
          </a:bodyPr>
          <a:p>
            <a:pPr algn="r">
              <a:lnSpc>
                <a:spcPts val="1250"/>
              </a:lnSpc>
            </a:pPr>
            <a:r>
              <a:rPr b="0" lang="de-DE" sz="1000" spc="18" strike="noStrike">
                <a:solidFill>
                  <a:srgbClr val="46413c"/>
                </a:solidFill>
                <a:latin typeface="Arial"/>
              </a:rPr>
              <a:t>eHealth Team 1 - Hochschule RheinMain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1329" name="TextShape 5"/>
          <p:cNvSpPr txBox="1"/>
          <p:nvPr/>
        </p:nvSpPr>
        <p:spPr>
          <a:xfrm>
            <a:off x="11249640" y="6459120"/>
            <a:ext cx="420840" cy="183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ts val="1250"/>
              </a:lnSpc>
            </a:pPr>
            <a:fld id="{52CE59C1-6855-4AAE-89EA-E6B654B918DA}" type="slidenum">
              <a:rPr b="0" lang="de-DE" sz="1000" spc="18" strike="noStrike">
                <a:solidFill>
                  <a:srgbClr val="46413c"/>
                </a:solidFill>
                <a:latin typeface="Arial"/>
              </a:rPr>
              <a:t>1</a:t>
            </a:fld>
            <a:endParaRPr b="0" lang="de-DE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TextShape 1"/>
          <p:cNvSpPr txBox="1"/>
          <p:nvPr/>
        </p:nvSpPr>
        <p:spPr>
          <a:xfrm>
            <a:off x="515880" y="1545840"/>
            <a:ext cx="11159640" cy="470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216000" indent="-216000">
              <a:lnSpc>
                <a:spcPts val="2049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de-DE" sz="1600" spc="18" strike="noStrike">
                <a:solidFill>
                  <a:srgbClr val="46413c"/>
                </a:solidFill>
                <a:latin typeface="Arial"/>
              </a:rPr>
              <a:t>PROJEKTLEITERIN</a:t>
            </a:r>
            <a:endParaRPr b="0" lang="de-DE" sz="1600" spc="9" strike="noStrike">
              <a:solidFill>
                <a:srgbClr val="46413c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Annalena Gracanin</a:t>
            </a: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  <a:p>
            <a:pPr marL="216000" indent="-216000">
              <a:lnSpc>
                <a:spcPts val="2049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de-DE" sz="1600" spc="18" strike="noStrike">
                <a:solidFill>
                  <a:srgbClr val="46413c"/>
                </a:solidFill>
                <a:latin typeface="Arial"/>
              </a:rPr>
              <a:t>IMPLEMENTIERER / ANALYSE- UND DESIGNVERANTWORTLICHER</a:t>
            </a:r>
            <a:endParaRPr b="0" lang="de-DE" sz="1600" spc="9" strike="noStrike">
              <a:solidFill>
                <a:srgbClr val="46413c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Alle</a:t>
            </a: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  <a:p>
            <a:pPr marL="216000" indent="-216000">
              <a:lnSpc>
                <a:spcPts val="2049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de-DE" sz="1600" spc="18" strike="noStrike">
                <a:solidFill>
                  <a:srgbClr val="46413c"/>
                </a:solidFill>
                <a:latin typeface="Arial"/>
              </a:rPr>
              <a:t>DOKUMENTATIONSVERANTWORTLICHER</a:t>
            </a:r>
            <a:endParaRPr b="0" lang="de-DE" sz="1600" spc="9" strike="noStrike">
              <a:solidFill>
                <a:srgbClr val="46413c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Jonathan Wermerskirch</a:t>
            </a: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de-DE" sz="1600" spc="9" strike="noStrike">
              <a:solidFill>
                <a:srgbClr val="46413c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331" name="TextShape 2"/>
          <p:cNvSpPr txBox="1"/>
          <p:nvPr/>
        </p:nvSpPr>
        <p:spPr>
          <a:xfrm>
            <a:off x="515880" y="404640"/>
            <a:ext cx="8279640" cy="348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ts val="2701"/>
              </a:lnSpc>
            </a:pPr>
            <a:r>
              <a:rPr b="0" lang="de-DE" sz="2600" spc="9" strike="noStrike" cap="all">
                <a:solidFill>
                  <a:srgbClr val="46413c"/>
                </a:solidFill>
                <a:latin typeface="Arial"/>
              </a:rPr>
              <a:t>WER ÜBERNIMMT WELCHE ROLLEN?</a:t>
            </a:r>
            <a:endParaRPr b="0" lang="de-DE" sz="26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332" name="TextShape 3"/>
          <p:cNvSpPr txBox="1"/>
          <p:nvPr/>
        </p:nvSpPr>
        <p:spPr>
          <a:xfrm>
            <a:off x="515880" y="6459120"/>
            <a:ext cx="1461960" cy="183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ts val="1250"/>
              </a:lnSpc>
            </a:pPr>
            <a:fld id="{E9C58ABB-1182-46EA-9FB8-31F88E5B52D0}" type="datetime1">
              <a:rPr b="0" lang="de-DE" sz="1000" spc="18" strike="noStrike">
                <a:solidFill>
                  <a:srgbClr val="46413c"/>
                </a:solidFill>
                <a:latin typeface="Arial"/>
              </a:rPr>
              <a:t>19.11.2020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1333" name="TextShape 4"/>
          <p:cNvSpPr txBox="1"/>
          <p:nvPr/>
        </p:nvSpPr>
        <p:spPr>
          <a:xfrm>
            <a:off x="4278960" y="6459120"/>
            <a:ext cx="6970320" cy="183240"/>
          </a:xfrm>
          <a:prstGeom prst="rect">
            <a:avLst/>
          </a:prstGeom>
          <a:noFill/>
          <a:ln>
            <a:noFill/>
          </a:ln>
        </p:spPr>
        <p:txBody>
          <a:bodyPr lIns="0" rIns="126000" tIns="0" bIns="0" anchor="ctr">
            <a:noAutofit/>
          </a:bodyPr>
          <a:p>
            <a:pPr algn="r">
              <a:lnSpc>
                <a:spcPts val="1250"/>
              </a:lnSpc>
            </a:pPr>
            <a:r>
              <a:rPr b="0" lang="de-DE" sz="1000" spc="18" strike="noStrike">
                <a:solidFill>
                  <a:srgbClr val="46413c"/>
                </a:solidFill>
                <a:latin typeface="Arial"/>
              </a:rPr>
              <a:t>eHealth Team 1 - Hochschule RheinMain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1334" name="TextShape 5"/>
          <p:cNvSpPr txBox="1"/>
          <p:nvPr/>
        </p:nvSpPr>
        <p:spPr>
          <a:xfrm>
            <a:off x="11249640" y="6459120"/>
            <a:ext cx="420840" cy="183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ts val="1250"/>
              </a:lnSpc>
            </a:pPr>
            <a:fld id="{F95EA7F2-205D-4F5A-AE51-EBAE84B5C057}" type="slidenum">
              <a:rPr b="0" lang="de-DE" sz="1000" spc="18" strike="noStrike">
                <a:solidFill>
                  <a:srgbClr val="46413c"/>
                </a:solidFill>
                <a:latin typeface="Arial"/>
              </a:rPr>
              <a:t>1</a:t>
            </a:fld>
            <a:endParaRPr b="0" lang="de-DE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TextShape 1"/>
          <p:cNvSpPr txBox="1"/>
          <p:nvPr/>
        </p:nvSpPr>
        <p:spPr>
          <a:xfrm>
            <a:off x="515880" y="1545840"/>
            <a:ext cx="11159640" cy="470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216000" indent="-216000">
              <a:lnSpc>
                <a:spcPts val="2049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de-DE" sz="1600" spc="18" strike="noStrike">
                <a:solidFill>
                  <a:srgbClr val="46413c"/>
                </a:solidFill>
                <a:latin typeface="Arial"/>
              </a:rPr>
              <a:t>PRAKTIKUM</a:t>
            </a:r>
            <a:endParaRPr b="0" lang="de-DE" sz="1600" spc="9" strike="noStrike">
              <a:solidFill>
                <a:srgbClr val="46413c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Input vom Kunden bzw. Dozent</a:t>
            </a: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Über Input diskutieren</a:t>
            </a: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  <a:p>
            <a:pPr marL="216000" indent="-216000">
              <a:lnSpc>
                <a:spcPts val="2049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de-DE" sz="1600" spc="18" strike="noStrike">
                <a:solidFill>
                  <a:srgbClr val="46413c"/>
                </a:solidFill>
                <a:latin typeface="Arial"/>
              </a:rPr>
              <a:t>MEETING</a:t>
            </a:r>
            <a:endParaRPr b="0" lang="de-DE" sz="1600" spc="9" strike="noStrike">
              <a:solidFill>
                <a:srgbClr val="46413c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Ideen diskutieren</a:t>
            </a: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To-Dos definieren und zuweisen</a:t>
            </a: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  <a:p>
            <a:pPr marL="216000" indent="-216000">
              <a:lnSpc>
                <a:spcPts val="2049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de-DE" sz="1600" spc="18" strike="noStrike">
                <a:solidFill>
                  <a:srgbClr val="46413c"/>
                </a:solidFill>
                <a:latin typeface="Arial"/>
              </a:rPr>
              <a:t>UPDATES</a:t>
            </a:r>
            <a:endParaRPr b="0" lang="de-DE" sz="1600" spc="9" strike="noStrike">
              <a:solidFill>
                <a:srgbClr val="46413c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Gruppenmitglieder über individuellen Fortschritt informieren</a:t>
            </a: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de-DE" sz="1600" spc="18" strike="noStrike">
                <a:solidFill>
                  <a:srgbClr val="46413c"/>
                </a:solidFill>
                <a:latin typeface="Arial"/>
              </a:rPr>
              <a:t>Ggf. nach Hilfe suchen</a:t>
            </a:r>
            <a:endParaRPr b="0" lang="de-DE" sz="1600" spc="18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336" name="TextShape 2"/>
          <p:cNvSpPr txBox="1"/>
          <p:nvPr/>
        </p:nvSpPr>
        <p:spPr>
          <a:xfrm>
            <a:off x="515880" y="404640"/>
            <a:ext cx="8279640" cy="348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ts val="2701"/>
              </a:lnSpc>
            </a:pPr>
            <a:r>
              <a:rPr b="0" lang="de-DE" sz="2600" spc="9" strike="noStrike" cap="all">
                <a:solidFill>
                  <a:srgbClr val="46413c"/>
                </a:solidFill>
                <a:latin typeface="Arial"/>
              </a:rPr>
              <a:t>WIE SIND UNSERE PROZESSE UND ORGANISATORISCHE ABSPRACHEN</a:t>
            </a:r>
            <a:endParaRPr b="0" lang="de-DE" sz="2600" spc="-1" strike="noStrike">
              <a:solidFill>
                <a:srgbClr val="46413c"/>
              </a:solidFill>
              <a:latin typeface="Arial"/>
            </a:endParaRPr>
          </a:p>
        </p:txBody>
      </p:sp>
      <p:sp>
        <p:nvSpPr>
          <p:cNvPr id="1337" name="TextShape 3"/>
          <p:cNvSpPr txBox="1"/>
          <p:nvPr/>
        </p:nvSpPr>
        <p:spPr>
          <a:xfrm>
            <a:off x="515880" y="6459120"/>
            <a:ext cx="1461960" cy="183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ts val="1250"/>
              </a:lnSpc>
            </a:pPr>
            <a:fld id="{7EF1D3C9-83A9-4D5B-B7D9-48E0CF046D1F}" type="datetime1">
              <a:rPr b="0" lang="de-DE" sz="1000" spc="18" strike="noStrike">
                <a:solidFill>
                  <a:srgbClr val="46413c"/>
                </a:solidFill>
                <a:latin typeface="Arial"/>
              </a:rPr>
              <a:t>19.11.2020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1338" name="TextShape 4"/>
          <p:cNvSpPr txBox="1"/>
          <p:nvPr/>
        </p:nvSpPr>
        <p:spPr>
          <a:xfrm>
            <a:off x="4278960" y="6459120"/>
            <a:ext cx="6970320" cy="183240"/>
          </a:xfrm>
          <a:prstGeom prst="rect">
            <a:avLst/>
          </a:prstGeom>
          <a:noFill/>
          <a:ln>
            <a:noFill/>
          </a:ln>
        </p:spPr>
        <p:txBody>
          <a:bodyPr lIns="0" rIns="126000" tIns="0" bIns="0" anchor="ctr">
            <a:noAutofit/>
          </a:bodyPr>
          <a:p>
            <a:pPr algn="r">
              <a:lnSpc>
                <a:spcPts val="1250"/>
              </a:lnSpc>
            </a:pPr>
            <a:r>
              <a:rPr b="0" lang="de-DE" sz="1000" spc="18" strike="noStrike">
                <a:solidFill>
                  <a:srgbClr val="46413c"/>
                </a:solidFill>
                <a:latin typeface="Arial"/>
              </a:rPr>
              <a:t>eHealth Team 1 - Hochschule RheinMain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1339" name="TextShape 5"/>
          <p:cNvSpPr txBox="1"/>
          <p:nvPr/>
        </p:nvSpPr>
        <p:spPr>
          <a:xfrm>
            <a:off x="11249640" y="6459120"/>
            <a:ext cx="420840" cy="183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ts val="1250"/>
              </a:lnSpc>
            </a:pPr>
            <a:fld id="{9371A1D1-5E67-47B5-BCA5-83D4A761E7F6}" type="slidenum">
              <a:rPr b="0" lang="de-DE" sz="1000" spc="18" strike="noStrike">
                <a:solidFill>
                  <a:srgbClr val="46413c"/>
                </a:solidFill>
                <a:latin typeface="Arial"/>
              </a:rPr>
              <a:t>1</a:t>
            </a:fld>
            <a:endParaRPr b="0" lang="de-DE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LibreOffice/6.2.3.2$Windows_X86_64 LibreOffice_project/aecc05fe267cc68dde00352a451aa867b3b546ac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2020-11-17T18:08:41Z</dcterms:created>
  <dc:creator/>
  <dc:description/>
  <dc:language>de-DE</dc:language>
  <cp:lastModifiedBy/>
  <dcterms:modified xsi:type="dcterms:W3CDTF">2020-11-19T13:59:56Z</dcterms:modified>
  <cp:revision>359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0x01010028A3E36D54A1F94894DCBD93D1B4B252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Breitbild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26</vt:i4>
  </property>
</Properties>
</file>