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0" autoAdjust="0"/>
    <p:restoredTop sz="82537" autoAdjust="0"/>
  </p:normalViewPr>
  <p:slideViewPr>
    <p:cSldViewPr snapToGrid="0">
      <p:cViewPr varScale="1">
        <p:scale>
          <a:sx n="131" d="100"/>
          <a:sy n="131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722FD-1A65-43BB-BC27-45D7329C79BA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FBD7E-4125-4C84-ADC1-BC449CBDC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75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Pipe-2 Pipe-6 Pipe-10 Pipe-14 Pipe-20 Pipe-29 Pipe-34 Pipe-38 Pipe-41 Pipe-47 Pipe-52 Pipe-57 Pipe-61 Pipe-65 Pipe-67 Pipe-75 Pipe-79 Pipe-85 Pipe-89 Pipe-92 Pipe-96 Pipe-100 Pipe-103 Pipe-107 Pipe-110 Pipe-116 Pipe-118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FBD7E-4125-4C84-ADC1-BC449CBDCE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5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Pipe-2 Pipe-6 Pipe-10 Pipe-14 Pipe-20 Pipe-29 Pipe-34 Pipe-38 Pipe-41 Pipe-47 Pipe-52 Pipe-57 Pipe-61 Pipe-65 Pipe-67 Pipe-75 Pipe-79 Pipe-85 Pipe-89 Pipe-92 Pipe-96 Pipe-100 Pipe-103 Pipe-107 Pipe-110 Pipe-116 Pipe-118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FBD7E-4125-4C84-ADC1-BC449CBDCE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52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CFAC4-2CDB-4510-BC14-F6CE92A4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2F8D1B-F43B-4107-8FE1-9F205B0C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62668-59CA-4A63-ABA7-BD7BE0E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2AF4B-FC0C-43C9-ABDB-74AA984E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F37D4-444F-4DF1-8119-BE72330F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5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89F5-1A74-4A74-9D21-DEAAEEA7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6B625F-51A8-4AFD-A20F-64B8B7BA9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E6FD3-0A6D-4F35-AC99-DD4722FB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E0AFB-94BC-4B29-A180-B5208147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39B01-04DC-40D0-9EC8-B76B143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47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F169CB-5755-4C83-93D0-071EF3ED6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A3864F-5940-4327-86CC-CD3879A7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CD637-756A-4A34-BB25-0346C5AF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13417D-C4AB-4790-93B9-CCE997FA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673EC-1D6F-4194-A150-9F92487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49A0E-3CBA-47F4-BCD5-D5AF8DF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83D47-2368-4098-A993-A3A5D243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E0972-D48C-413A-AAEA-11A7F154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E4B72-7672-4495-9115-82C641A6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9956E6-14A4-4790-BABF-F8F391B4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CAE23-C347-4329-B3D3-281D4956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6F1D3-CDD0-4354-BF4F-2F9AC9DA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36260-2C23-4F25-BF93-274B7104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00641-70F7-450B-8617-F129EB45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AD0E8-F246-4EE6-874F-BCF3C37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45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C8E28-A51F-49FC-AE3C-BB1EF96E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8A490-7416-4C61-B240-2BE428255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28F19F-B61B-4C12-91A8-F062525A3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7B9859-6C1E-4F57-A6B7-D641E4A2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4F99A3-681E-4653-85CA-24FAB123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D188E-28E5-407E-B384-50971DBB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1FE8F-1E02-4C68-AA20-1785DC33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C0500-869B-40BC-9EB3-EC64874F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FAA089-5F0E-44EF-8770-B145F8CE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0F88CF-3B48-4D25-AD4C-70C9AE382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EB8EEC-6CCA-4F86-A80F-0DA1C45B7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209426-469C-439F-A04F-5CB36DAC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13B68D-92B3-4A07-B178-4291C0A1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44D55F-9F8A-4143-94BD-3F46BE47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2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76E4F-01CB-4700-B19C-83F381F1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ED25D4-6BE3-4BF2-856C-F3B1F580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B2A4B6-AE8B-474A-9873-565F1DE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7FE681-6C18-4472-B7D5-81D230F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4E16F6-570E-47E1-86AF-8203703A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8A8F42-4F38-4460-ACB4-74D8F9E2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8B85C-3EFA-42DE-B306-BC15B81D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664A4-4C41-41F0-AF5B-B803009D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E22A3-C7C2-454B-9D4E-ACC81177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6F4ADE-911C-445C-961A-29408DD0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9D593-85AC-4BDE-9D45-BA9C8512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C3020-0249-404A-A79B-B377FC3D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82F63D-6785-451E-8176-15E4AC77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8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A2CF2-5C7C-460D-8397-05D8037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70904-3B13-4E96-85A8-A04C580BB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B3708B-EBF3-4B80-B366-1F1FF73E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FFA659-575D-4CEE-8E50-F6161A5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BD8C67-53A4-423C-9B9A-99B4ED90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DBA410-DBA2-40D5-8258-A50A49C1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4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910AB-2AAA-4566-8859-73C439AF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5B57DE-CFA5-4E30-A07D-9DB1BAC2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E593B-2600-470C-8A4E-408BE942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A36F-15EE-4006-B963-B25215D2A440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86FEC-7D1F-49F0-B4CA-8D8F89285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0921D-59B9-41C9-B041-8F94793D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32D7-B482-4C52-BBA8-CB1E4641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982EB-A6DB-4F63-B028-0BF09072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409967"/>
            <a:ext cx="12192000" cy="4038065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AA69FEB-2B94-4379-9064-63C22FD63292}"/>
              </a:ext>
            </a:extLst>
          </p:cNvPr>
          <p:cNvGrpSpPr/>
          <p:nvPr/>
        </p:nvGrpSpPr>
        <p:grpSpPr>
          <a:xfrm>
            <a:off x="771822" y="3752842"/>
            <a:ext cx="780983" cy="907648"/>
            <a:chOff x="807814" y="3752842"/>
            <a:chExt cx="780983" cy="907648"/>
          </a:xfrm>
        </p:grpSpPr>
        <p:sp>
          <p:nvSpPr>
            <p:cNvPr id="5" name="Стрелка: вниз 4">
              <a:extLst>
                <a:ext uri="{FF2B5EF4-FFF2-40B4-BE49-F238E27FC236}">
                  <a16:creationId xmlns:a16="http://schemas.microsoft.com/office/drawing/2014/main" id="{3A0CB1DF-9552-40D8-A2E6-1F789F5D82F3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3A3F86-218B-4A78-8933-D92E07479A71}"/>
                </a:ext>
              </a:extLst>
            </p:cNvPr>
            <p:cNvSpPr txBox="1"/>
            <p:nvPr/>
          </p:nvSpPr>
          <p:spPr>
            <a:xfrm>
              <a:off x="807814" y="375284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Pipe-3</a:t>
              </a:r>
              <a:endParaRPr lang="ru-RU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22E5186-255A-4F7E-9451-0F2204E525FA}"/>
              </a:ext>
            </a:extLst>
          </p:cNvPr>
          <p:cNvGrpSpPr/>
          <p:nvPr/>
        </p:nvGrpSpPr>
        <p:grpSpPr>
          <a:xfrm>
            <a:off x="1514215" y="3752842"/>
            <a:ext cx="780983" cy="907648"/>
            <a:chOff x="807814" y="3752842"/>
            <a:chExt cx="780983" cy="907648"/>
          </a:xfrm>
        </p:grpSpPr>
        <p:sp>
          <p:nvSpPr>
            <p:cNvPr id="9" name="Стрелка: вниз 8">
              <a:extLst>
                <a:ext uri="{FF2B5EF4-FFF2-40B4-BE49-F238E27FC236}">
                  <a16:creationId xmlns:a16="http://schemas.microsoft.com/office/drawing/2014/main" id="{9259EF24-2486-4B01-9494-8595F9D89020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D67FC-1C60-46C9-867D-2E243D28634F}"/>
                </a:ext>
              </a:extLst>
            </p:cNvPr>
            <p:cNvSpPr txBox="1"/>
            <p:nvPr/>
          </p:nvSpPr>
          <p:spPr>
            <a:xfrm>
              <a:off x="807814" y="375284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Pipe-5</a:t>
              </a:r>
              <a:endParaRPr lang="ru-RU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BD1B507-8A6E-4F06-AF70-959CAD2F4B41}"/>
              </a:ext>
            </a:extLst>
          </p:cNvPr>
          <p:cNvGrpSpPr/>
          <p:nvPr/>
        </p:nvGrpSpPr>
        <p:grpSpPr>
          <a:xfrm>
            <a:off x="2934487" y="3752842"/>
            <a:ext cx="780983" cy="907648"/>
            <a:chOff x="807814" y="3752842"/>
            <a:chExt cx="780983" cy="907648"/>
          </a:xfrm>
        </p:grpSpPr>
        <p:sp>
          <p:nvSpPr>
            <p:cNvPr id="12" name="Стрелка: вниз 11">
              <a:extLst>
                <a:ext uri="{FF2B5EF4-FFF2-40B4-BE49-F238E27FC236}">
                  <a16:creationId xmlns:a16="http://schemas.microsoft.com/office/drawing/2014/main" id="{A875E1BA-74F6-4A43-8BE2-9F3A464626CD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8AA1A-71F0-400F-9DE8-4D3AE04017D6}"/>
                </a:ext>
              </a:extLst>
            </p:cNvPr>
            <p:cNvSpPr txBox="1"/>
            <p:nvPr/>
          </p:nvSpPr>
          <p:spPr>
            <a:xfrm>
              <a:off x="807814" y="375284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Pipe-7</a:t>
              </a:r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26438B1-2B48-403A-8548-0C8A2905436F}"/>
              </a:ext>
            </a:extLst>
          </p:cNvPr>
          <p:cNvGrpSpPr/>
          <p:nvPr/>
        </p:nvGrpSpPr>
        <p:grpSpPr>
          <a:xfrm rot="20440403">
            <a:off x="3359341" y="672905"/>
            <a:ext cx="898003" cy="907648"/>
            <a:chOff x="807814" y="3752842"/>
            <a:chExt cx="898003" cy="907648"/>
          </a:xfrm>
        </p:grpSpPr>
        <p:sp>
          <p:nvSpPr>
            <p:cNvPr id="15" name="Стрелка: вниз 14">
              <a:extLst>
                <a:ext uri="{FF2B5EF4-FFF2-40B4-BE49-F238E27FC236}">
                  <a16:creationId xmlns:a16="http://schemas.microsoft.com/office/drawing/2014/main" id="{21C919C3-B84C-4821-826E-BA6FBED2107E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046E53-B8C3-44B2-8D9A-59998209ABD8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Pipe-11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FB9300-3AA7-47E3-A747-722D3F3758EB}"/>
              </a:ext>
            </a:extLst>
          </p:cNvPr>
          <p:cNvGrpSpPr/>
          <p:nvPr/>
        </p:nvGrpSpPr>
        <p:grpSpPr>
          <a:xfrm rot="711856">
            <a:off x="4230054" y="663279"/>
            <a:ext cx="898003" cy="907648"/>
            <a:chOff x="807814" y="3752842"/>
            <a:chExt cx="898003" cy="907648"/>
          </a:xfrm>
        </p:grpSpPr>
        <p:sp>
          <p:nvSpPr>
            <p:cNvPr id="18" name="Стрелка: вниз 17">
              <a:extLst>
                <a:ext uri="{FF2B5EF4-FFF2-40B4-BE49-F238E27FC236}">
                  <a16:creationId xmlns:a16="http://schemas.microsoft.com/office/drawing/2014/main" id="{D78518D4-CBAF-4CD6-BCCD-25F35BE5782D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D3935F-DE93-4B34-A94E-D18F4F0EFDC5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Pipe-13</a:t>
              </a:r>
              <a:endParaRPr lang="ru-RU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A9CB427-1412-44E5-8AF0-652BA86C75A6}"/>
              </a:ext>
            </a:extLst>
          </p:cNvPr>
          <p:cNvGrpSpPr/>
          <p:nvPr/>
        </p:nvGrpSpPr>
        <p:grpSpPr>
          <a:xfrm>
            <a:off x="4731002" y="3752842"/>
            <a:ext cx="898003" cy="907648"/>
            <a:chOff x="807814" y="3752842"/>
            <a:chExt cx="898003" cy="907648"/>
          </a:xfrm>
        </p:grpSpPr>
        <p:sp>
          <p:nvSpPr>
            <p:cNvPr id="21" name="Стрелка: вниз 20">
              <a:extLst>
                <a:ext uri="{FF2B5EF4-FFF2-40B4-BE49-F238E27FC236}">
                  <a16:creationId xmlns:a16="http://schemas.microsoft.com/office/drawing/2014/main" id="{E7924A00-0B44-456F-9185-C7524A5A4DB4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C5A1F7-2F79-4F8B-B62A-53B3B3FBD000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Pipe-17</a:t>
              </a:r>
              <a:endParaRPr lang="ru-RU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FE0D2C67-3EEB-46D6-A3B9-10829AE7F8A9}"/>
              </a:ext>
            </a:extLst>
          </p:cNvPr>
          <p:cNvGrpSpPr/>
          <p:nvPr/>
        </p:nvGrpSpPr>
        <p:grpSpPr>
          <a:xfrm>
            <a:off x="6184829" y="3752842"/>
            <a:ext cx="898003" cy="907648"/>
            <a:chOff x="807814" y="3752842"/>
            <a:chExt cx="898003" cy="907648"/>
          </a:xfrm>
        </p:grpSpPr>
        <p:sp>
          <p:nvSpPr>
            <p:cNvPr id="24" name="Стрелка: вниз 23">
              <a:extLst>
                <a:ext uri="{FF2B5EF4-FFF2-40B4-BE49-F238E27FC236}">
                  <a16:creationId xmlns:a16="http://schemas.microsoft.com/office/drawing/2014/main" id="{92763A7D-CFF1-4C20-A8A4-2E199D96A147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D9A2D4-CE00-40D4-BEF4-EC44F1C08282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Pipe-19</a:t>
              </a:r>
              <a:endParaRPr lang="ru-RU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738E7C0-2B7D-4FB9-93DF-A6E1C5E65F5B}"/>
              </a:ext>
            </a:extLst>
          </p:cNvPr>
          <p:cNvGrpSpPr/>
          <p:nvPr/>
        </p:nvGrpSpPr>
        <p:grpSpPr>
          <a:xfrm>
            <a:off x="7995594" y="3752842"/>
            <a:ext cx="898003" cy="907648"/>
            <a:chOff x="807814" y="3752842"/>
            <a:chExt cx="898003" cy="907648"/>
          </a:xfrm>
        </p:grpSpPr>
        <p:sp>
          <p:nvSpPr>
            <p:cNvPr id="27" name="Стрелка: вниз 26">
              <a:extLst>
                <a:ext uri="{FF2B5EF4-FFF2-40B4-BE49-F238E27FC236}">
                  <a16:creationId xmlns:a16="http://schemas.microsoft.com/office/drawing/2014/main" id="{7250E7D7-E7B4-4DD9-AC62-2271652A60DC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EF635B-7AAD-47F5-ACDA-CFA75C95A35E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Pipe-21</a:t>
              </a:r>
              <a:endParaRPr lang="ru-RU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13F0324-C2F6-4B8C-9174-490DC63CB8E0}"/>
              </a:ext>
            </a:extLst>
          </p:cNvPr>
          <p:cNvGrpSpPr/>
          <p:nvPr/>
        </p:nvGrpSpPr>
        <p:grpSpPr>
          <a:xfrm>
            <a:off x="9865957" y="3752842"/>
            <a:ext cx="898003" cy="907648"/>
            <a:chOff x="807814" y="3752842"/>
            <a:chExt cx="898003" cy="907648"/>
          </a:xfrm>
        </p:grpSpPr>
        <p:sp>
          <p:nvSpPr>
            <p:cNvPr id="30" name="Стрелка: вниз 29">
              <a:extLst>
                <a:ext uri="{FF2B5EF4-FFF2-40B4-BE49-F238E27FC236}">
                  <a16:creationId xmlns:a16="http://schemas.microsoft.com/office/drawing/2014/main" id="{B402FDD7-809B-4D5C-BF43-AFD6ABBA0298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C60937-31AE-4D21-9AA3-F082C61C6031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Pipe-23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69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982EB-A6DB-4F63-B028-0BF09072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409967"/>
            <a:ext cx="12192000" cy="4038065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AA69FEB-2B94-4379-9064-63C22FD63292}"/>
              </a:ext>
            </a:extLst>
          </p:cNvPr>
          <p:cNvGrpSpPr/>
          <p:nvPr/>
        </p:nvGrpSpPr>
        <p:grpSpPr>
          <a:xfrm>
            <a:off x="771822" y="3752842"/>
            <a:ext cx="780983" cy="907648"/>
            <a:chOff x="807814" y="3752842"/>
            <a:chExt cx="780983" cy="907648"/>
          </a:xfrm>
        </p:grpSpPr>
        <p:sp>
          <p:nvSpPr>
            <p:cNvPr id="5" name="Стрелка: вниз 4">
              <a:extLst>
                <a:ext uri="{FF2B5EF4-FFF2-40B4-BE49-F238E27FC236}">
                  <a16:creationId xmlns:a16="http://schemas.microsoft.com/office/drawing/2014/main" id="{3A0CB1DF-9552-40D8-A2E6-1F789F5D82F3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3A3F86-218B-4A78-8933-D92E07479A71}"/>
                </a:ext>
              </a:extLst>
            </p:cNvPr>
            <p:cNvSpPr txBox="1"/>
            <p:nvPr/>
          </p:nvSpPr>
          <p:spPr>
            <a:xfrm>
              <a:off x="807814" y="375284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Pipe-3</a:t>
              </a:r>
              <a:endParaRPr lang="ru-RU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22E5186-255A-4F7E-9451-0F2204E525FA}"/>
              </a:ext>
            </a:extLst>
          </p:cNvPr>
          <p:cNvGrpSpPr/>
          <p:nvPr/>
        </p:nvGrpSpPr>
        <p:grpSpPr>
          <a:xfrm>
            <a:off x="1514215" y="3752842"/>
            <a:ext cx="780983" cy="907648"/>
            <a:chOff x="807814" y="3752842"/>
            <a:chExt cx="780983" cy="907648"/>
          </a:xfrm>
        </p:grpSpPr>
        <p:sp>
          <p:nvSpPr>
            <p:cNvPr id="9" name="Стрелка: вниз 8">
              <a:extLst>
                <a:ext uri="{FF2B5EF4-FFF2-40B4-BE49-F238E27FC236}">
                  <a16:creationId xmlns:a16="http://schemas.microsoft.com/office/drawing/2014/main" id="{9259EF24-2486-4B01-9494-8595F9D89020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D67FC-1C60-46C9-867D-2E243D28634F}"/>
                </a:ext>
              </a:extLst>
            </p:cNvPr>
            <p:cNvSpPr txBox="1"/>
            <p:nvPr/>
          </p:nvSpPr>
          <p:spPr>
            <a:xfrm>
              <a:off x="807814" y="375284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Pipe-5</a:t>
              </a:r>
              <a:endParaRPr lang="ru-RU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BD1B507-8A6E-4F06-AF70-959CAD2F4B41}"/>
              </a:ext>
            </a:extLst>
          </p:cNvPr>
          <p:cNvGrpSpPr/>
          <p:nvPr/>
        </p:nvGrpSpPr>
        <p:grpSpPr>
          <a:xfrm>
            <a:off x="2934487" y="3752842"/>
            <a:ext cx="780983" cy="907648"/>
            <a:chOff x="807814" y="3752842"/>
            <a:chExt cx="780983" cy="907648"/>
          </a:xfrm>
        </p:grpSpPr>
        <p:sp>
          <p:nvSpPr>
            <p:cNvPr id="12" name="Стрелка: вниз 11">
              <a:extLst>
                <a:ext uri="{FF2B5EF4-FFF2-40B4-BE49-F238E27FC236}">
                  <a16:creationId xmlns:a16="http://schemas.microsoft.com/office/drawing/2014/main" id="{A875E1BA-74F6-4A43-8BE2-9F3A464626CD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8AA1A-71F0-400F-9DE8-4D3AE04017D6}"/>
                </a:ext>
              </a:extLst>
            </p:cNvPr>
            <p:cNvSpPr txBox="1"/>
            <p:nvPr/>
          </p:nvSpPr>
          <p:spPr>
            <a:xfrm>
              <a:off x="807814" y="375284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Pipe-7</a:t>
              </a:r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26438B1-2B48-403A-8548-0C8A2905436F}"/>
              </a:ext>
            </a:extLst>
          </p:cNvPr>
          <p:cNvGrpSpPr/>
          <p:nvPr/>
        </p:nvGrpSpPr>
        <p:grpSpPr>
          <a:xfrm rot="20440403">
            <a:off x="3359341" y="672905"/>
            <a:ext cx="898003" cy="907648"/>
            <a:chOff x="807814" y="3752842"/>
            <a:chExt cx="898003" cy="907648"/>
          </a:xfrm>
        </p:grpSpPr>
        <p:sp>
          <p:nvSpPr>
            <p:cNvPr id="15" name="Стрелка: вниз 14">
              <a:extLst>
                <a:ext uri="{FF2B5EF4-FFF2-40B4-BE49-F238E27FC236}">
                  <a16:creationId xmlns:a16="http://schemas.microsoft.com/office/drawing/2014/main" id="{21C919C3-B84C-4821-826E-BA6FBED2107E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046E53-B8C3-44B2-8D9A-59998209ABD8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Pipe-11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FB9300-3AA7-47E3-A747-722D3F3758EB}"/>
              </a:ext>
            </a:extLst>
          </p:cNvPr>
          <p:cNvGrpSpPr/>
          <p:nvPr/>
        </p:nvGrpSpPr>
        <p:grpSpPr>
          <a:xfrm rot="711856">
            <a:off x="4230054" y="663279"/>
            <a:ext cx="898003" cy="907648"/>
            <a:chOff x="807814" y="3752842"/>
            <a:chExt cx="898003" cy="907648"/>
          </a:xfrm>
        </p:grpSpPr>
        <p:sp>
          <p:nvSpPr>
            <p:cNvPr id="18" name="Стрелка: вниз 17">
              <a:extLst>
                <a:ext uri="{FF2B5EF4-FFF2-40B4-BE49-F238E27FC236}">
                  <a16:creationId xmlns:a16="http://schemas.microsoft.com/office/drawing/2014/main" id="{D78518D4-CBAF-4CD6-BCCD-25F35BE5782D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D3935F-DE93-4B34-A94E-D18F4F0EFDC5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Pipe-13</a:t>
              </a:r>
              <a:endParaRPr lang="ru-RU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A9CB427-1412-44E5-8AF0-652BA86C75A6}"/>
              </a:ext>
            </a:extLst>
          </p:cNvPr>
          <p:cNvGrpSpPr/>
          <p:nvPr/>
        </p:nvGrpSpPr>
        <p:grpSpPr>
          <a:xfrm>
            <a:off x="4731002" y="3752842"/>
            <a:ext cx="898003" cy="907648"/>
            <a:chOff x="807814" y="3752842"/>
            <a:chExt cx="898003" cy="907648"/>
          </a:xfrm>
        </p:grpSpPr>
        <p:sp>
          <p:nvSpPr>
            <p:cNvPr id="21" name="Стрелка: вниз 20">
              <a:extLst>
                <a:ext uri="{FF2B5EF4-FFF2-40B4-BE49-F238E27FC236}">
                  <a16:creationId xmlns:a16="http://schemas.microsoft.com/office/drawing/2014/main" id="{E7924A00-0B44-456F-9185-C7524A5A4DB4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C5A1F7-2F79-4F8B-B62A-53B3B3FBD000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Pipe-17</a:t>
              </a:r>
              <a:endParaRPr lang="ru-RU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FE0D2C67-3EEB-46D6-A3B9-10829AE7F8A9}"/>
              </a:ext>
            </a:extLst>
          </p:cNvPr>
          <p:cNvGrpSpPr/>
          <p:nvPr/>
        </p:nvGrpSpPr>
        <p:grpSpPr>
          <a:xfrm>
            <a:off x="6184829" y="3752842"/>
            <a:ext cx="898003" cy="907648"/>
            <a:chOff x="807814" y="3752842"/>
            <a:chExt cx="898003" cy="907648"/>
          </a:xfrm>
        </p:grpSpPr>
        <p:sp>
          <p:nvSpPr>
            <p:cNvPr id="24" name="Стрелка: вниз 23">
              <a:extLst>
                <a:ext uri="{FF2B5EF4-FFF2-40B4-BE49-F238E27FC236}">
                  <a16:creationId xmlns:a16="http://schemas.microsoft.com/office/drawing/2014/main" id="{92763A7D-CFF1-4C20-A8A4-2E199D96A147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D9A2D4-CE00-40D4-BEF4-EC44F1C08282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Pipe-19</a:t>
              </a:r>
              <a:endParaRPr lang="ru-RU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738E7C0-2B7D-4FB9-93DF-A6E1C5E65F5B}"/>
              </a:ext>
            </a:extLst>
          </p:cNvPr>
          <p:cNvGrpSpPr/>
          <p:nvPr/>
        </p:nvGrpSpPr>
        <p:grpSpPr>
          <a:xfrm>
            <a:off x="7995594" y="3752842"/>
            <a:ext cx="898003" cy="907648"/>
            <a:chOff x="807814" y="3752842"/>
            <a:chExt cx="898003" cy="907648"/>
          </a:xfrm>
        </p:grpSpPr>
        <p:sp>
          <p:nvSpPr>
            <p:cNvPr id="27" name="Стрелка: вниз 26">
              <a:extLst>
                <a:ext uri="{FF2B5EF4-FFF2-40B4-BE49-F238E27FC236}">
                  <a16:creationId xmlns:a16="http://schemas.microsoft.com/office/drawing/2014/main" id="{7250E7D7-E7B4-4DD9-AC62-2271652A60DC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EF635B-7AAD-47F5-ACDA-CFA75C95A35E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Pipe-21</a:t>
              </a:r>
              <a:endParaRPr lang="ru-RU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13F0324-C2F6-4B8C-9174-490DC63CB8E0}"/>
              </a:ext>
            </a:extLst>
          </p:cNvPr>
          <p:cNvGrpSpPr/>
          <p:nvPr/>
        </p:nvGrpSpPr>
        <p:grpSpPr>
          <a:xfrm>
            <a:off x="9865957" y="3752842"/>
            <a:ext cx="898003" cy="907648"/>
            <a:chOff x="807814" y="3752842"/>
            <a:chExt cx="898003" cy="907648"/>
          </a:xfrm>
        </p:grpSpPr>
        <p:sp>
          <p:nvSpPr>
            <p:cNvPr id="30" name="Стрелка: вниз 29">
              <a:extLst>
                <a:ext uri="{FF2B5EF4-FFF2-40B4-BE49-F238E27FC236}">
                  <a16:creationId xmlns:a16="http://schemas.microsoft.com/office/drawing/2014/main" id="{B402FDD7-809B-4D5C-BF43-AFD6ABBA0298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C60937-31AE-4D21-9AA3-F082C61C6031}"/>
                </a:ext>
              </a:extLst>
            </p:cNvPr>
            <p:cNvSpPr txBox="1"/>
            <p:nvPr/>
          </p:nvSpPr>
          <p:spPr>
            <a:xfrm>
              <a:off x="807814" y="375284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Pipe-23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1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84F09B-FAB6-467B-A4AE-BB02F0F6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2061"/>
            <a:ext cx="12192000" cy="4064000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0B5F0E4-6013-4606-8D22-893695F106A7}"/>
              </a:ext>
            </a:extLst>
          </p:cNvPr>
          <p:cNvGrpSpPr/>
          <p:nvPr/>
        </p:nvGrpSpPr>
        <p:grpSpPr>
          <a:xfrm>
            <a:off x="693524" y="1535409"/>
            <a:ext cx="532518" cy="640407"/>
            <a:chOff x="677728" y="3750395"/>
            <a:chExt cx="978520" cy="910095"/>
          </a:xfrm>
        </p:grpSpPr>
        <p:sp>
          <p:nvSpPr>
            <p:cNvPr id="4" name="Стрелка: вниз 3">
              <a:extLst>
                <a:ext uri="{FF2B5EF4-FFF2-40B4-BE49-F238E27FC236}">
                  <a16:creationId xmlns:a16="http://schemas.microsoft.com/office/drawing/2014/main" id="{C24AFEAF-A8B2-4480-B513-9DDCA1C6202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7A4BD3-A75E-47DF-BD7B-ECBFE74DB119}"/>
                </a:ext>
              </a:extLst>
            </p:cNvPr>
            <p:cNvSpPr txBox="1"/>
            <p:nvPr/>
          </p:nvSpPr>
          <p:spPr>
            <a:xfrm>
              <a:off x="677728" y="3750395"/>
              <a:ext cx="978520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Pipe-2</a:t>
              </a:r>
              <a:endParaRPr lang="ru-RU" sz="1050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99C159-2A67-4A54-A9A9-C75B95046364}"/>
              </a:ext>
            </a:extLst>
          </p:cNvPr>
          <p:cNvGrpSpPr/>
          <p:nvPr/>
        </p:nvGrpSpPr>
        <p:grpSpPr>
          <a:xfrm>
            <a:off x="1826385" y="2166892"/>
            <a:ext cx="601447" cy="640407"/>
            <a:chOff x="677728" y="3750395"/>
            <a:chExt cx="1105179" cy="910095"/>
          </a:xfrm>
        </p:grpSpPr>
        <p:sp>
          <p:nvSpPr>
            <p:cNvPr id="13" name="Стрелка: вниз 12">
              <a:extLst>
                <a:ext uri="{FF2B5EF4-FFF2-40B4-BE49-F238E27FC236}">
                  <a16:creationId xmlns:a16="http://schemas.microsoft.com/office/drawing/2014/main" id="{3EB69A08-7796-4D38-875D-CEE8BDB55895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9BE06-7835-4BBF-B5EE-67F3F785CFCD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Pipe-14</a:t>
              </a:r>
              <a:endParaRPr lang="ru-RU" sz="1050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5175DD7-9C1C-4FA1-BFE3-381619C9716C}"/>
              </a:ext>
            </a:extLst>
          </p:cNvPr>
          <p:cNvGrpSpPr/>
          <p:nvPr/>
        </p:nvGrpSpPr>
        <p:grpSpPr>
          <a:xfrm>
            <a:off x="2569515" y="1535409"/>
            <a:ext cx="601447" cy="640407"/>
            <a:chOff x="677728" y="3750395"/>
            <a:chExt cx="1105179" cy="910095"/>
          </a:xfrm>
        </p:grpSpPr>
        <p:sp>
          <p:nvSpPr>
            <p:cNvPr id="24" name="Стрелка: вниз 23">
              <a:extLst>
                <a:ext uri="{FF2B5EF4-FFF2-40B4-BE49-F238E27FC236}">
                  <a16:creationId xmlns:a16="http://schemas.microsoft.com/office/drawing/2014/main" id="{08C63998-4DCC-40EA-9A14-1A06EA3040B9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87ED16-6A59-41DD-943C-1C37FD784DFB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Pipe-20</a:t>
              </a:r>
              <a:endParaRPr lang="ru-RU" sz="1050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6C8C0DE-3CE8-444F-9C96-D5887167819B}"/>
              </a:ext>
            </a:extLst>
          </p:cNvPr>
          <p:cNvGrpSpPr/>
          <p:nvPr/>
        </p:nvGrpSpPr>
        <p:grpSpPr>
          <a:xfrm>
            <a:off x="3982087" y="2330098"/>
            <a:ext cx="601447" cy="640407"/>
            <a:chOff x="677728" y="3750395"/>
            <a:chExt cx="1105179" cy="910095"/>
          </a:xfrm>
        </p:grpSpPr>
        <p:sp>
          <p:nvSpPr>
            <p:cNvPr id="33" name="Стрелка: вниз 32">
              <a:extLst>
                <a:ext uri="{FF2B5EF4-FFF2-40B4-BE49-F238E27FC236}">
                  <a16:creationId xmlns:a16="http://schemas.microsoft.com/office/drawing/2014/main" id="{B56805BA-B58F-456F-92C6-C5F9641261C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24925E-96D2-4A3A-B593-E507BD95AE92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Pipe-38</a:t>
              </a:r>
              <a:endParaRPr lang="ru-RU" sz="1050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59E4A67-2A59-4B11-9A6F-8FA6C18E635E}"/>
              </a:ext>
            </a:extLst>
          </p:cNvPr>
          <p:cNvGrpSpPr/>
          <p:nvPr/>
        </p:nvGrpSpPr>
        <p:grpSpPr>
          <a:xfrm>
            <a:off x="6501120" y="1541427"/>
            <a:ext cx="601447" cy="640407"/>
            <a:chOff x="677728" y="3750395"/>
            <a:chExt cx="1105179" cy="910095"/>
          </a:xfrm>
        </p:grpSpPr>
        <p:sp>
          <p:nvSpPr>
            <p:cNvPr id="48" name="Стрелка: вниз 47">
              <a:extLst>
                <a:ext uri="{FF2B5EF4-FFF2-40B4-BE49-F238E27FC236}">
                  <a16:creationId xmlns:a16="http://schemas.microsoft.com/office/drawing/2014/main" id="{8AD47954-B113-45A0-9DDF-B4FE27B79FB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4AF8D6-2200-4F68-A3CF-38739181218D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Pipe-61</a:t>
              </a:r>
              <a:endParaRPr lang="ru-RU" sz="1050" dirty="0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0B11FF9-5641-497D-982B-4C6A3A16D5B0}"/>
              </a:ext>
            </a:extLst>
          </p:cNvPr>
          <p:cNvGrpSpPr/>
          <p:nvPr/>
        </p:nvGrpSpPr>
        <p:grpSpPr>
          <a:xfrm>
            <a:off x="7210329" y="2743308"/>
            <a:ext cx="601447" cy="640407"/>
            <a:chOff x="677728" y="3750395"/>
            <a:chExt cx="1105179" cy="910095"/>
          </a:xfrm>
        </p:grpSpPr>
        <p:sp>
          <p:nvSpPr>
            <p:cNvPr id="54" name="Стрелка: вниз 53">
              <a:extLst>
                <a:ext uri="{FF2B5EF4-FFF2-40B4-BE49-F238E27FC236}">
                  <a16:creationId xmlns:a16="http://schemas.microsoft.com/office/drawing/2014/main" id="{7A240AF1-F72D-444B-B0BE-8BD1F77C9566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3A3B7D-09C3-40BC-818B-8A5060D5DF2C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Pipe-67</a:t>
              </a:r>
              <a:endParaRPr lang="ru-RU" sz="1050" dirty="0"/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2098DF5-FC7C-40B8-8884-2F5EA8EB0BBF}"/>
              </a:ext>
            </a:extLst>
          </p:cNvPr>
          <p:cNvGrpSpPr/>
          <p:nvPr/>
        </p:nvGrpSpPr>
        <p:grpSpPr>
          <a:xfrm>
            <a:off x="7821171" y="3553614"/>
            <a:ext cx="601447" cy="640407"/>
            <a:chOff x="677728" y="3750395"/>
            <a:chExt cx="1105179" cy="910095"/>
          </a:xfrm>
        </p:grpSpPr>
        <p:sp>
          <p:nvSpPr>
            <p:cNvPr id="57" name="Стрелка: вниз 56">
              <a:extLst>
                <a:ext uri="{FF2B5EF4-FFF2-40B4-BE49-F238E27FC236}">
                  <a16:creationId xmlns:a16="http://schemas.microsoft.com/office/drawing/2014/main" id="{F2CE85B5-0ED3-4CBD-AFCA-A372741F9EB5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83ECD6-D75E-4F3E-89ED-B6D0CE76B1C6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Pipe-75</a:t>
              </a:r>
              <a:endParaRPr lang="ru-RU" sz="1050" dirty="0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EDF22CF1-CB34-4918-9BBF-C0A022504686}"/>
              </a:ext>
            </a:extLst>
          </p:cNvPr>
          <p:cNvGrpSpPr/>
          <p:nvPr/>
        </p:nvGrpSpPr>
        <p:grpSpPr>
          <a:xfrm>
            <a:off x="8272827" y="3023857"/>
            <a:ext cx="601447" cy="640407"/>
            <a:chOff x="677728" y="3750395"/>
            <a:chExt cx="1105179" cy="910095"/>
          </a:xfrm>
        </p:grpSpPr>
        <p:sp>
          <p:nvSpPr>
            <p:cNvPr id="60" name="Стрелка: вниз 59">
              <a:extLst>
                <a:ext uri="{FF2B5EF4-FFF2-40B4-BE49-F238E27FC236}">
                  <a16:creationId xmlns:a16="http://schemas.microsoft.com/office/drawing/2014/main" id="{EAEA3B7C-4CBB-4A86-BF27-727809D191D5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3664E6-44E7-4B09-872B-5EBBF516BC6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Pipe-79</a:t>
              </a:r>
              <a:endParaRPr lang="ru-RU" sz="1050" dirty="0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60E27C6A-1819-40A1-A53A-F30C733194BB}"/>
              </a:ext>
            </a:extLst>
          </p:cNvPr>
          <p:cNvGrpSpPr/>
          <p:nvPr/>
        </p:nvGrpSpPr>
        <p:grpSpPr>
          <a:xfrm>
            <a:off x="8711525" y="3014442"/>
            <a:ext cx="601447" cy="640407"/>
            <a:chOff x="677728" y="3750395"/>
            <a:chExt cx="1105179" cy="910095"/>
          </a:xfrm>
        </p:grpSpPr>
        <p:sp>
          <p:nvSpPr>
            <p:cNvPr id="63" name="Стрелка: вниз 62">
              <a:extLst>
                <a:ext uri="{FF2B5EF4-FFF2-40B4-BE49-F238E27FC236}">
                  <a16:creationId xmlns:a16="http://schemas.microsoft.com/office/drawing/2014/main" id="{28B2160E-8091-4431-AA6F-6A78930E95D9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593575-09A4-4B96-8EEC-BAAC9B4434DF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Pipe-85</a:t>
              </a:r>
              <a:endParaRPr lang="ru-RU" sz="1050" dirty="0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64741CF9-BD12-4039-ACC3-2C245C7C4B02}"/>
              </a:ext>
            </a:extLst>
          </p:cNvPr>
          <p:cNvGrpSpPr/>
          <p:nvPr/>
        </p:nvGrpSpPr>
        <p:grpSpPr>
          <a:xfrm>
            <a:off x="9219272" y="3717289"/>
            <a:ext cx="601447" cy="640407"/>
            <a:chOff x="677728" y="3750395"/>
            <a:chExt cx="1105179" cy="910095"/>
          </a:xfrm>
        </p:grpSpPr>
        <p:sp>
          <p:nvSpPr>
            <p:cNvPr id="69" name="Стрелка: вниз 68">
              <a:extLst>
                <a:ext uri="{FF2B5EF4-FFF2-40B4-BE49-F238E27FC236}">
                  <a16:creationId xmlns:a16="http://schemas.microsoft.com/office/drawing/2014/main" id="{CAED4B83-F770-4350-853C-1474B2E4515E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EBFC714-2447-4B0F-81DF-262CB2C659D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Pipe-92</a:t>
              </a:r>
              <a:endParaRPr lang="ru-RU" sz="1050" dirty="0"/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6B74E2D2-355E-4936-A6F1-3B60D212EEA8}"/>
              </a:ext>
            </a:extLst>
          </p:cNvPr>
          <p:cNvGrpSpPr/>
          <p:nvPr/>
        </p:nvGrpSpPr>
        <p:grpSpPr>
          <a:xfrm>
            <a:off x="9586062" y="3597178"/>
            <a:ext cx="670376" cy="640407"/>
            <a:chOff x="677728" y="3750395"/>
            <a:chExt cx="1231838" cy="910095"/>
          </a:xfrm>
        </p:grpSpPr>
        <p:sp>
          <p:nvSpPr>
            <p:cNvPr id="72" name="Стрелка: вниз 71">
              <a:extLst>
                <a:ext uri="{FF2B5EF4-FFF2-40B4-BE49-F238E27FC236}">
                  <a16:creationId xmlns:a16="http://schemas.microsoft.com/office/drawing/2014/main" id="{39081001-C28E-4CCA-A6D7-B4D1F123284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6870194-00C3-493E-B54E-496BA1D08781}"/>
                </a:ext>
              </a:extLst>
            </p:cNvPr>
            <p:cNvSpPr txBox="1"/>
            <p:nvPr/>
          </p:nvSpPr>
          <p:spPr>
            <a:xfrm>
              <a:off x="677728" y="3750395"/>
              <a:ext cx="1231838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Pipe-100</a:t>
              </a:r>
              <a:endParaRPr lang="ru-RU" sz="1050" dirty="0"/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C707D2AB-7096-46BB-8296-E1DB9C220C3A}"/>
              </a:ext>
            </a:extLst>
          </p:cNvPr>
          <p:cNvGrpSpPr/>
          <p:nvPr/>
        </p:nvGrpSpPr>
        <p:grpSpPr>
          <a:xfrm>
            <a:off x="10292725" y="3767089"/>
            <a:ext cx="670376" cy="640407"/>
            <a:chOff x="677728" y="3750395"/>
            <a:chExt cx="1231838" cy="910095"/>
          </a:xfrm>
        </p:grpSpPr>
        <p:sp>
          <p:nvSpPr>
            <p:cNvPr id="78" name="Стрелка: вниз 77">
              <a:extLst>
                <a:ext uri="{FF2B5EF4-FFF2-40B4-BE49-F238E27FC236}">
                  <a16:creationId xmlns:a16="http://schemas.microsoft.com/office/drawing/2014/main" id="{2C75ACD5-812F-4140-8D4D-8ED0C373F43F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ED4A09-94D3-4575-AF4D-F81F46C22A53}"/>
                </a:ext>
              </a:extLst>
            </p:cNvPr>
            <p:cNvSpPr txBox="1"/>
            <p:nvPr/>
          </p:nvSpPr>
          <p:spPr>
            <a:xfrm>
              <a:off x="677728" y="3750395"/>
              <a:ext cx="1231838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Pipe-107</a:t>
              </a:r>
              <a:endParaRPr lang="ru-RU" sz="1050" dirty="0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7D43C018-444C-4164-827A-EBE11FE5C951}"/>
              </a:ext>
            </a:extLst>
          </p:cNvPr>
          <p:cNvGrpSpPr/>
          <p:nvPr/>
        </p:nvGrpSpPr>
        <p:grpSpPr>
          <a:xfrm>
            <a:off x="9438215" y="5709237"/>
            <a:ext cx="601447" cy="627661"/>
            <a:chOff x="676164" y="3555364"/>
            <a:chExt cx="1105179" cy="833266"/>
          </a:xfrm>
        </p:grpSpPr>
        <p:sp>
          <p:nvSpPr>
            <p:cNvPr id="84" name="Стрелка: вниз 83">
              <a:extLst>
                <a:ext uri="{FF2B5EF4-FFF2-40B4-BE49-F238E27FC236}">
                  <a16:creationId xmlns:a16="http://schemas.microsoft.com/office/drawing/2014/main" id="{333A8D86-17E3-41D1-9B70-02377E9CECBE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974FDF-FA25-450C-9B59-65ABD6B656AE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Pipe-96</a:t>
              </a:r>
              <a:endParaRPr lang="ru-RU" sz="1050" dirty="0"/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4468801A-F175-4D10-930B-9F8100FE4DF2}"/>
              </a:ext>
            </a:extLst>
          </p:cNvPr>
          <p:cNvGrpSpPr/>
          <p:nvPr/>
        </p:nvGrpSpPr>
        <p:grpSpPr>
          <a:xfrm>
            <a:off x="11245406" y="4496198"/>
            <a:ext cx="670376" cy="640407"/>
            <a:chOff x="677728" y="3750395"/>
            <a:chExt cx="1231838" cy="910095"/>
          </a:xfrm>
        </p:grpSpPr>
        <p:sp>
          <p:nvSpPr>
            <p:cNvPr id="87" name="Стрелка: вниз 86">
              <a:extLst>
                <a:ext uri="{FF2B5EF4-FFF2-40B4-BE49-F238E27FC236}">
                  <a16:creationId xmlns:a16="http://schemas.microsoft.com/office/drawing/2014/main" id="{C0181A22-9332-47EF-A93D-28E4A5A7B477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A4EE0A1-593A-4B77-8483-000967A1A74A}"/>
                </a:ext>
              </a:extLst>
            </p:cNvPr>
            <p:cNvSpPr txBox="1"/>
            <p:nvPr/>
          </p:nvSpPr>
          <p:spPr>
            <a:xfrm>
              <a:off x="677728" y="3750395"/>
              <a:ext cx="1231838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Pipe-116</a:t>
              </a:r>
              <a:endParaRPr lang="ru-RU" sz="1050" dirty="0"/>
            </a:p>
          </p:txBody>
        </p: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39A0ACB-E2D9-43AE-9745-AA07BFF23512}"/>
              </a:ext>
            </a:extLst>
          </p:cNvPr>
          <p:cNvGrpSpPr/>
          <p:nvPr/>
        </p:nvGrpSpPr>
        <p:grpSpPr>
          <a:xfrm>
            <a:off x="4480348" y="1535409"/>
            <a:ext cx="601447" cy="640407"/>
            <a:chOff x="677728" y="3750395"/>
            <a:chExt cx="1105179" cy="910095"/>
          </a:xfrm>
        </p:grpSpPr>
        <p:sp>
          <p:nvSpPr>
            <p:cNvPr id="93" name="Стрелка: вниз 92">
              <a:extLst>
                <a:ext uri="{FF2B5EF4-FFF2-40B4-BE49-F238E27FC236}">
                  <a16:creationId xmlns:a16="http://schemas.microsoft.com/office/drawing/2014/main" id="{9B592BD2-06A1-4A61-94F4-4831B9EE5177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C90FEB-2146-4BC9-90B4-B9B7CF32076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Pipe-41</a:t>
              </a:r>
              <a:endParaRPr lang="ru-RU" sz="1050" dirty="0"/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9A695E10-936A-454A-A7A6-67ACBCA54759}"/>
              </a:ext>
            </a:extLst>
          </p:cNvPr>
          <p:cNvGrpSpPr/>
          <p:nvPr/>
        </p:nvGrpSpPr>
        <p:grpSpPr>
          <a:xfrm>
            <a:off x="5027602" y="1538518"/>
            <a:ext cx="601447" cy="640407"/>
            <a:chOff x="677728" y="3750395"/>
            <a:chExt cx="1105179" cy="910095"/>
          </a:xfrm>
        </p:grpSpPr>
        <p:sp>
          <p:nvSpPr>
            <p:cNvPr id="96" name="Стрелка: вниз 95">
              <a:extLst>
                <a:ext uri="{FF2B5EF4-FFF2-40B4-BE49-F238E27FC236}">
                  <a16:creationId xmlns:a16="http://schemas.microsoft.com/office/drawing/2014/main" id="{0363CE8B-F25C-4D39-B3B9-2E1131C9E69D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2DE6A-903C-483D-B74D-A324EF64A1C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Pipe-47</a:t>
              </a:r>
              <a:endParaRPr lang="ru-RU" sz="1050" dirty="0"/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221CD387-1509-4532-AD20-9ADB76767A66}"/>
              </a:ext>
            </a:extLst>
          </p:cNvPr>
          <p:cNvGrpSpPr/>
          <p:nvPr/>
        </p:nvGrpSpPr>
        <p:grpSpPr>
          <a:xfrm>
            <a:off x="10494776" y="5709237"/>
            <a:ext cx="670376" cy="627661"/>
            <a:chOff x="676164" y="3555364"/>
            <a:chExt cx="1231838" cy="833266"/>
          </a:xfrm>
        </p:grpSpPr>
        <p:sp>
          <p:nvSpPr>
            <p:cNvPr id="99" name="Стрелка: вниз 98">
              <a:extLst>
                <a:ext uri="{FF2B5EF4-FFF2-40B4-BE49-F238E27FC236}">
                  <a16:creationId xmlns:a16="http://schemas.microsoft.com/office/drawing/2014/main" id="{7845D13C-4DB9-4EC8-9B97-648D7678C91E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B08E19-985E-439D-9E71-102AD8A8D204}"/>
                </a:ext>
              </a:extLst>
            </p:cNvPr>
            <p:cNvSpPr txBox="1"/>
            <p:nvPr/>
          </p:nvSpPr>
          <p:spPr>
            <a:xfrm>
              <a:off x="676164" y="4051538"/>
              <a:ext cx="1231838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Pipe-110</a:t>
              </a:r>
              <a:endParaRPr lang="ru-RU" sz="1050" dirty="0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7D6EEB9A-9CB3-46DC-85B4-02CC1AEB25EE}"/>
              </a:ext>
            </a:extLst>
          </p:cNvPr>
          <p:cNvGrpSpPr/>
          <p:nvPr/>
        </p:nvGrpSpPr>
        <p:grpSpPr>
          <a:xfrm>
            <a:off x="11530457" y="5709884"/>
            <a:ext cx="670376" cy="627661"/>
            <a:chOff x="676164" y="3555364"/>
            <a:chExt cx="1231838" cy="833266"/>
          </a:xfrm>
        </p:grpSpPr>
        <p:sp>
          <p:nvSpPr>
            <p:cNvPr id="102" name="Стрелка: вниз 101">
              <a:extLst>
                <a:ext uri="{FF2B5EF4-FFF2-40B4-BE49-F238E27FC236}">
                  <a16:creationId xmlns:a16="http://schemas.microsoft.com/office/drawing/2014/main" id="{EC2FDB4E-AC74-4BDA-BE35-5806C067FD97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457C0-2C42-4660-B164-208E9186B34F}"/>
                </a:ext>
              </a:extLst>
            </p:cNvPr>
            <p:cNvSpPr txBox="1"/>
            <p:nvPr/>
          </p:nvSpPr>
          <p:spPr>
            <a:xfrm>
              <a:off x="676164" y="4051538"/>
              <a:ext cx="1231838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Pipe-118</a:t>
              </a:r>
              <a:endParaRPr lang="ru-RU" sz="1050" dirty="0"/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2FC97E2D-FB9C-404B-9135-98417A761FC5}"/>
              </a:ext>
            </a:extLst>
          </p:cNvPr>
          <p:cNvGrpSpPr/>
          <p:nvPr/>
        </p:nvGrpSpPr>
        <p:grpSpPr>
          <a:xfrm>
            <a:off x="3775639" y="3823706"/>
            <a:ext cx="601447" cy="627661"/>
            <a:chOff x="676164" y="3555364"/>
            <a:chExt cx="1105179" cy="833266"/>
          </a:xfrm>
        </p:grpSpPr>
        <p:sp>
          <p:nvSpPr>
            <p:cNvPr id="109" name="Стрелка: вниз 108">
              <a:extLst>
                <a:ext uri="{FF2B5EF4-FFF2-40B4-BE49-F238E27FC236}">
                  <a16:creationId xmlns:a16="http://schemas.microsoft.com/office/drawing/2014/main" id="{A775EF39-B86A-4C79-9A73-47966417EBFC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C32BFF-105D-4F94-8347-25A1214D2C09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Pipe-34</a:t>
              </a:r>
              <a:endParaRPr lang="ru-RU" sz="1050" dirty="0"/>
            </a:p>
          </p:txBody>
        </p: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E7C62381-1BE4-44E5-BFE0-1EBA53B52456}"/>
              </a:ext>
            </a:extLst>
          </p:cNvPr>
          <p:cNvGrpSpPr/>
          <p:nvPr/>
        </p:nvGrpSpPr>
        <p:grpSpPr>
          <a:xfrm>
            <a:off x="3177188" y="3680572"/>
            <a:ext cx="601447" cy="627661"/>
            <a:chOff x="676164" y="3555364"/>
            <a:chExt cx="1105179" cy="833266"/>
          </a:xfrm>
        </p:grpSpPr>
        <p:sp>
          <p:nvSpPr>
            <p:cNvPr id="112" name="Стрелка: вниз 111">
              <a:extLst>
                <a:ext uri="{FF2B5EF4-FFF2-40B4-BE49-F238E27FC236}">
                  <a16:creationId xmlns:a16="http://schemas.microsoft.com/office/drawing/2014/main" id="{11C25355-C987-4492-9B91-FF8E5B8C4E34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CE15F78-716D-4E68-8621-2EDF269ABC57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Pipe-29</a:t>
              </a:r>
              <a:endParaRPr lang="ru-RU" sz="1050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F9F7F671-EE30-4D79-8EDC-85C9E2FE1C55}"/>
              </a:ext>
            </a:extLst>
          </p:cNvPr>
          <p:cNvGrpSpPr/>
          <p:nvPr/>
        </p:nvGrpSpPr>
        <p:grpSpPr>
          <a:xfrm>
            <a:off x="5624830" y="4093666"/>
            <a:ext cx="601447" cy="627661"/>
            <a:chOff x="676164" y="3555364"/>
            <a:chExt cx="1105179" cy="833266"/>
          </a:xfrm>
        </p:grpSpPr>
        <p:sp>
          <p:nvSpPr>
            <p:cNvPr id="115" name="Стрелка: вниз 114">
              <a:extLst>
                <a:ext uri="{FF2B5EF4-FFF2-40B4-BE49-F238E27FC236}">
                  <a16:creationId xmlns:a16="http://schemas.microsoft.com/office/drawing/2014/main" id="{EF7C2E2B-E156-4079-A86E-47C26A1ECF60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926ABC-82EB-414E-84A8-2F9D0EE05EE6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Pipe-52</a:t>
              </a:r>
              <a:endParaRPr lang="ru-RU" sz="1050" dirty="0"/>
            </a:p>
          </p:txBody>
        </p:sp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8141C175-61E5-4B13-9CD6-728A95D9E5C8}"/>
              </a:ext>
            </a:extLst>
          </p:cNvPr>
          <p:cNvGrpSpPr/>
          <p:nvPr/>
        </p:nvGrpSpPr>
        <p:grpSpPr>
          <a:xfrm>
            <a:off x="900504" y="4153580"/>
            <a:ext cx="532518" cy="627661"/>
            <a:chOff x="676164" y="3555364"/>
            <a:chExt cx="978520" cy="833266"/>
          </a:xfrm>
        </p:grpSpPr>
        <p:sp>
          <p:nvSpPr>
            <p:cNvPr id="118" name="Стрелка: вниз 117">
              <a:extLst>
                <a:ext uri="{FF2B5EF4-FFF2-40B4-BE49-F238E27FC236}">
                  <a16:creationId xmlns:a16="http://schemas.microsoft.com/office/drawing/2014/main" id="{5B48B1D2-8FE6-476D-9A8A-404440A944D7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8C91678-0CE9-4DBB-B11B-6AB0DA7E981B}"/>
                </a:ext>
              </a:extLst>
            </p:cNvPr>
            <p:cNvSpPr txBox="1"/>
            <p:nvPr/>
          </p:nvSpPr>
          <p:spPr>
            <a:xfrm>
              <a:off x="676164" y="4051538"/>
              <a:ext cx="978520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</a:t>
              </a:r>
              <a:endParaRPr lang="ru-RU" sz="1050" dirty="0"/>
            </a:p>
          </p:txBody>
        </p:sp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D573FD1F-D847-4662-985B-B1D9BA6ED8C8}"/>
              </a:ext>
            </a:extLst>
          </p:cNvPr>
          <p:cNvGrpSpPr/>
          <p:nvPr/>
        </p:nvGrpSpPr>
        <p:grpSpPr>
          <a:xfrm>
            <a:off x="1506546" y="4153580"/>
            <a:ext cx="601447" cy="627661"/>
            <a:chOff x="676164" y="3555364"/>
            <a:chExt cx="1105179" cy="833266"/>
          </a:xfrm>
        </p:grpSpPr>
        <p:sp>
          <p:nvSpPr>
            <p:cNvPr id="121" name="Стрелка: вниз 120">
              <a:extLst>
                <a:ext uri="{FF2B5EF4-FFF2-40B4-BE49-F238E27FC236}">
                  <a16:creationId xmlns:a16="http://schemas.microsoft.com/office/drawing/2014/main" id="{B99577E9-DC72-4356-8584-06F5D798F5CA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7303C4D-5DC3-4412-9080-6C74E687A44B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</a:t>
              </a:r>
              <a:endParaRPr lang="ru-RU" sz="1050" dirty="0"/>
            </a:p>
          </p:txBody>
        </p:sp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4B1E2AA0-0FBF-436B-86A3-8D43A23A0953}"/>
              </a:ext>
            </a:extLst>
          </p:cNvPr>
          <p:cNvGrpSpPr/>
          <p:nvPr/>
        </p:nvGrpSpPr>
        <p:grpSpPr>
          <a:xfrm>
            <a:off x="6216245" y="3924061"/>
            <a:ext cx="601447" cy="627661"/>
            <a:chOff x="676164" y="3555364"/>
            <a:chExt cx="1105179" cy="833266"/>
          </a:xfrm>
        </p:grpSpPr>
        <p:sp>
          <p:nvSpPr>
            <p:cNvPr id="124" name="Стрелка: вниз 123">
              <a:extLst>
                <a:ext uri="{FF2B5EF4-FFF2-40B4-BE49-F238E27FC236}">
                  <a16:creationId xmlns:a16="http://schemas.microsoft.com/office/drawing/2014/main" id="{CF7F6407-AF62-4979-833D-ABA15EFC7E0B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C5C6187-FD45-4662-A1B5-94FCFD0E9FEB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Pipe-57</a:t>
              </a:r>
              <a:endParaRPr lang="ru-RU" sz="1050" dirty="0"/>
            </a:p>
          </p:txBody>
        </p:sp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46F1DDC2-F407-46E5-8AF0-4B069C7AF5A8}"/>
              </a:ext>
            </a:extLst>
          </p:cNvPr>
          <p:cNvGrpSpPr/>
          <p:nvPr/>
        </p:nvGrpSpPr>
        <p:grpSpPr>
          <a:xfrm>
            <a:off x="6854024" y="3779835"/>
            <a:ext cx="601447" cy="627661"/>
            <a:chOff x="676164" y="3555364"/>
            <a:chExt cx="1105179" cy="833266"/>
          </a:xfrm>
        </p:grpSpPr>
        <p:sp>
          <p:nvSpPr>
            <p:cNvPr id="127" name="Стрелка: вниз 126">
              <a:extLst>
                <a:ext uri="{FF2B5EF4-FFF2-40B4-BE49-F238E27FC236}">
                  <a16:creationId xmlns:a16="http://schemas.microsoft.com/office/drawing/2014/main" id="{73BFFDBE-05E2-463E-A73D-C4485B01BE85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9A7876A-2CD1-4110-AB39-579CCBDC0A67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Pipe-65</a:t>
              </a:r>
              <a:endParaRPr lang="ru-RU" sz="1050" dirty="0"/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BD510E92-769D-45A7-A1AF-46FCDF9238DE}"/>
              </a:ext>
            </a:extLst>
          </p:cNvPr>
          <p:cNvGrpSpPr/>
          <p:nvPr/>
        </p:nvGrpSpPr>
        <p:grpSpPr>
          <a:xfrm>
            <a:off x="9917861" y="4719434"/>
            <a:ext cx="670376" cy="627661"/>
            <a:chOff x="676164" y="3555364"/>
            <a:chExt cx="1231838" cy="833266"/>
          </a:xfrm>
        </p:grpSpPr>
        <p:sp>
          <p:nvSpPr>
            <p:cNvPr id="130" name="Стрелка: вниз 129">
              <a:extLst>
                <a:ext uri="{FF2B5EF4-FFF2-40B4-BE49-F238E27FC236}">
                  <a16:creationId xmlns:a16="http://schemas.microsoft.com/office/drawing/2014/main" id="{2A3FCCC4-31CE-4515-840C-9104C4F56F28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0E8FDA3-6090-48F8-B012-CB073112310F}"/>
                </a:ext>
              </a:extLst>
            </p:cNvPr>
            <p:cNvSpPr txBox="1"/>
            <p:nvPr/>
          </p:nvSpPr>
          <p:spPr>
            <a:xfrm>
              <a:off x="676164" y="4051538"/>
              <a:ext cx="1231838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Pipe-103</a:t>
              </a:r>
              <a:endParaRPr lang="ru-RU" sz="1050" dirty="0"/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A8D20C82-5294-48FD-BD4F-C90F56D9EEA4}"/>
              </a:ext>
            </a:extLst>
          </p:cNvPr>
          <p:cNvGrpSpPr/>
          <p:nvPr/>
        </p:nvGrpSpPr>
        <p:grpSpPr>
          <a:xfrm>
            <a:off x="8901127" y="4719434"/>
            <a:ext cx="601447" cy="627661"/>
            <a:chOff x="676164" y="3555364"/>
            <a:chExt cx="1105179" cy="833266"/>
          </a:xfrm>
        </p:grpSpPr>
        <p:sp>
          <p:nvSpPr>
            <p:cNvPr id="133" name="Стрелка: вниз 132">
              <a:extLst>
                <a:ext uri="{FF2B5EF4-FFF2-40B4-BE49-F238E27FC236}">
                  <a16:creationId xmlns:a16="http://schemas.microsoft.com/office/drawing/2014/main" id="{80E1B67B-B807-4AC5-82DB-74240785BA11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D297B3-B0EB-4989-87E9-67ACFF63EC59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Pipe-89</a:t>
              </a:r>
              <a:endParaRPr lang="ru-RU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3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88F131-A2A9-4187-AE0B-9603B819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47" y="1060845"/>
            <a:ext cx="12134695" cy="5493574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0B5F0E4-6013-4606-8D22-893695F106A7}"/>
              </a:ext>
            </a:extLst>
          </p:cNvPr>
          <p:cNvGrpSpPr/>
          <p:nvPr/>
        </p:nvGrpSpPr>
        <p:grpSpPr>
          <a:xfrm>
            <a:off x="625535" y="2781106"/>
            <a:ext cx="532518" cy="640407"/>
            <a:chOff x="677728" y="3750395"/>
            <a:chExt cx="978520" cy="910095"/>
          </a:xfrm>
        </p:grpSpPr>
        <p:sp>
          <p:nvSpPr>
            <p:cNvPr id="4" name="Стрелка: вниз 3">
              <a:extLst>
                <a:ext uri="{FF2B5EF4-FFF2-40B4-BE49-F238E27FC236}">
                  <a16:creationId xmlns:a16="http://schemas.microsoft.com/office/drawing/2014/main" id="{C24AFEAF-A8B2-4480-B513-9DDCA1C6202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7A4BD3-A75E-47DF-BD7B-ECBFE74DB119}"/>
                </a:ext>
              </a:extLst>
            </p:cNvPr>
            <p:cNvSpPr txBox="1"/>
            <p:nvPr/>
          </p:nvSpPr>
          <p:spPr>
            <a:xfrm>
              <a:off x="677728" y="3750395"/>
              <a:ext cx="978520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Pipe-2</a:t>
              </a:r>
              <a:endParaRPr lang="ru-RU" sz="1050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99C159-2A67-4A54-A9A9-C75B95046364}"/>
              </a:ext>
            </a:extLst>
          </p:cNvPr>
          <p:cNvGrpSpPr/>
          <p:nvPr/>
        </p:nvGrpSpPr>
        <p:grpSpPr>
          <a:xfrm>
            <a:off x="1805435" y="2767002"/>
            <a:ext cx="601447" cy="640407"/>
            <a:chOff x="677728" y="3750395"/>
            <a:chExt cx="1105179" cy="910095"/>
          </a:xfrm>
        </p:grpSpPr>
        <p:sp>
          <p:nvSpPr>
            <p:cNvPr id="13" name="Стрелка: вниз 12">
              <a:extLst>
                <a:ext uri="{FF2B5EF4-FFF2-40B4-BE49-F238E27FC236}">
                  <a16:creationId xmlns:a16="http://schemas.microsoft.com/office/drawing/2014/main" id="{3EB69A08-7796-4D38-875D-CEE8BDB55895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9BE06-7835-4BBF-B5EE-67F3F785CFCD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Pipe-14</a:t>
              </a:r>
              <a:endParaRPr lang="ru-RU" sz="1050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5175DD7-9C1C-4FA1-BFE3-381619C9716C}"/>
              </a:ext>
            </a:extLst>
          </p:cNvPr>
          <p:cNvGrpSpPr/>
          <p:nvPr/>
        </p:nvGrpSpPr>
        <p:grpSpPr>
          <a:xfrm>
            <a:off x="2548168" y="2763158"/>
            <a:ext cx="601447" cy="640407"/>
            <a:chOff x="677728" y="3750395"/>
            <a:chExt cx="1105179" cy="910095"/>
          </a:xfrm>
        </p:grpSpPr>
        <p:sp>
          <p:nvSpPr>
            <p:cNvPr id="24" name="Стрелка: вниз 23">
              <a:extLst>
                <a:ext uri="{FF2B5EF4-FFF2-40B4-BE49-F238E27FC236}">
                  <a16:creationId xmlns:a16="http://schemas.microsoft.com/office/drawing/2014/main" id="{08C63998-4DCC-40EA-9A14-1A06EA3040B9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87ED16-6A59-41DD-943C-1C37FD784DFB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Pipe-20</a:t>
              </a:r>
              <a:endParaRPr lang="ru-RU" sz="1050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6C8C0DE-3CE8-444F-9C96-D5887167819B}"/>
              </a:ext>
            </a:extLst>
          </p:cNvPr>
          <p:cNvGrpSpPr/>
          <p:nvPr/>
        </p:nvGrpSpPr>
        <p:grpSpPr>
          <a:xfrm>
            <a:off x="3948105" y="2772677"/>
            <a:ext cx="601447" cy="640407"/>
            <a:chOff x="677728" y="3750395"/>
            <a:chExt cx="1105179" cy="910095"/>
          </a:xfrm>
        </p:grpSpPr>
        <p:sp>
          <p:nvSpPr>
            <p:cNvPr id="33" name="Стрелка: вниз 32">
              <a:extLst>
                <a:ext uri="{FF2B5EF4-FFF2-40B4-BE49-F238E27FC236}">
                  <a16:creationId xmlns:a16="http://schemas.microsoft.com/office/drawing/2014/main" id="{B56805BA-B58F-456F-92C6-C5F9641261C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24925E-96D2-4A3A-B593-E507BD95AE92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Pipe-38</a:t>
              </a:r>
              <a:endParaRPr lang="ru-RU" sz="1050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59E4A67-2A59-4B11-9A6F-8FA6C18E635E}"/>
              </a:ext>
            </a:extLst>
          </p:cNvPr>
          <p:cNvGrpSpPr/>
          <p:nvPr/>
        </p:nvGrpSpPr>
        <p:grpSpPr>
          <a:xfrm>
            <a:off x="6455454" y="2757724"/>
            <a:ext cx="601447" cy="640407"/>
            <a:chOff x="677728" y="3750395"/>
            <a:chExt cx="1105179" cy="910095"/>
          </a:xfrm>
        </p:grpSpPr>
        <p:sp>
          <p:nvSpPr>
            <p:cNvPr id="48" name="Стрелка: вниз 47">
              <a:extLst>
                <a:ext uri="{FF2B5EF4-FFF2-40B4-BE49-F238E27FC236}">
                  <a16:creationId xmlns:a16="http://schemas.microsoft.com/office/drawing/2014/main" id="{8AD47954-B113-45A0-9DDF-B4FE27B79FB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4AF8D6-2200-4F68-A3CF-38739181218D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Pipe-61</a:t>
              </a:r>
              <a:endParaRPr lang="ru-RU" sz="1050" dirty="0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0B11FF9-5641-497D-982B-4C6A3A16D5B0}"/>
              </a:ext>
            </a:extLst>
          </p:cNvPr>
          <p:cNvGrpSpPr/>
          <p:nvPr/>
        </p:nvGrpSpPr>
        <p:grpSpPr>
          <a:xfrm>
            <a:off x="7134284" y="2767002"/>
            <a:ext cx="601447" cy="640407"/>
            <a:chOff x="677728" y="3750395"/>
            <a:chExt cx="1105179" cy="910095"/>
          </a:xfrm>
        </p:grpSpPr>
        <p:sp>
          <p:nvSpPr>
            <p:cNvPr id="54" name="Стрелка: вниз 53">
              <a:extLst>
                <a:ext uri="{FF2B5EF4-FFF2-40B4-BE49-F238E27FC236}">
                  <a16:creationId xmlns:a16="http://schemas.microsoft.com/office/drawing/2014/main" id="{7A240AF1-F72D-444B-B0BE-8BD1F77C9566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3A3B7D-09C3-40BC-818B-8A5060D5DF2C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Pipe-67</a:t>
              </a:r>
              <a:endParaRPr lang="ru-RU" sz="1050" dirty="0"/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2098DF5-FC7C-40B8-8884-2F5EA8EB0BBF}"/>
              </a:ext>
            </a:extLst>
          </p:cNvPr>
          <p:cNvGrpSpPr/>
          <p:nvPr/>
        </p:nvGrpSpPr>
        <p:grpSpPr>
          <a:xfrm>
            <a:off x="7737715" y="2783101"/>
            <a:ext cx="601447" cy="640407"/>
            <a:chOff x="677728" y="3750395"/>
            <a:chExt cx="1105179" cy="910095"/>
          </a:xfrm>
        </p:grpSpPr>
        <p:sp>
          <p:nvSpPr>
            <p:cNvPr id="57" name="Стрелка: вниз 56">
              <a:extLst>
                <a:ext uri="{FF2B5EF4-FFF2-40B4-BE49-F238E27FC236}">
                  <a16:creationId xmlns:a16="http://schemas.microsoft.com/office/drawing/2014/main" id="{F2CE85B5-0ED3-4CBD-AFCA-A372741F9EB5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83ECD6-D75E-4F3E-89ED-B6D0CE76B1C6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Pipe-75</a:t>
              </a:r>
              <a:endParaRPr lang="ru-RU" sz="1050" dirty="0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EDF22CF1-CB34-4918-9BBF-C0A022504686}"/>
              </a:ext>
            </a:extLst>
          </p:cNvPr>
          <p:cNvGrpSpPr/>
          <p:nvPr/>
        </p:nvGrpSpPr>
        <p:grpSpPr>
          <a:xfrm>
            <a:off x="8168476" y="2780308"/>
            <a:ext cx="601447" cy="640407"/>
            <a:chOff x="677728" y="3750395"/>
            <a:chExt cx="1105179" cy="910095"/>
          </a:xfrm>
        </p:grpSpPr>
        <p:sp>
          <p:nvSpPr>
            <p:cNvPr id="60" name="Стрелка: вниз 59">
              <a:extLst>
                <a:ext uri="{FF2B5EF4-FFF2-40B4-BE49-F238E27FC236}">
                  <a16:creationId xmlns:a16="http://schemas.microsoft.com/office/drawing/2014/main" id="{EAEA3B7C-4CBB-4A86-BF27-727809D191D5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3664E6-44E7-4B09-872B-5EBBF516BC6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Pipe-79</a:t>
              </a:r>
              <a:endParaRPr lang="ru-RU" sz="1050" dirty="0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60E27C6A-1819-40A1-A53A-F30C733194BB}"/>
              </a:ext>
            </a:extLst>
          </p:cNvPr>
          <p:cNvGrpSpPr/>
          <p:nvPr/>
        </p:nvGrpSpPr>
        <p:grpSpPr>
          <a:xfrm>
            <a:off x="8595960" y="2781106"/>
            <a:ext cx="601447" cy="640407"/>
            <a:chOff x="677728" y="3750395"/>
            <a:chExt cx="1105179" cy="910095"/>
          </a:xfrm>
        </p:grpSpPr>
        <p:sp>
          <p:nvSpPr>
            <p:cNvPr id="63" name="Стрелка: вниз 62">
              <a:extLst>
                <a:ext uri="{FF2B5EF4-FFF2-40B4-BE49-F238E27FC236}">
                  <a16:creationId xmlns:a16="http://schemas.microsoft.com/office/drawing/2014/main" id="{28B2160E-8091-4431-AA6F-6A78930E95D9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593575-09A4-4B96-8EEC-BAAC9B4434DF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Pipe-85</a:t>
              </a:r>
              <a:endParaRPr lang="ru-RU" sz="1050" dirty="0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64741CF9-BD12-4039-ACC3-2C245C7C4B02}"/>
              </a:ext>
            </a:extLst>
          </p:cNvPr>
          <p:cNvGrpSpPr/>
          <p:nvPr/>
        </p:nvGrpSpPr>
        <p:grpSpPr>
          <a:xfrm rot="21117601">
            <a:off x="9066826" y="2751756"/>
            <a:ext cx="601447" cy="640407"/>
            <a:chOff x="677728" y="3750395"/>
            <a:chExt cx="1105179" cy="910095"/>
          </a:xfrm>
        </p:grpSpPr>
        <p:sp>
          <p:nvSpPr>
            <p:cNvPr id="69" name="Стрелка: вниз 68">
              <a:extLst>
                <a:ext uri="{FF2B5EF4-FFF2-40B4-BE49-F238E27FC236}">
                  <a16:creationId xmlns:a16="http://schemas.microsoft.com/office/drawing/2014/main" id="{CAED4B83-F770-4350-853C-1474B2E4515E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EBFC714-2447-4B0F-81DF-262CB2C659D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Pipe-92</a:t>
              </a:r>
              <a:endParaRPr lang="ru-RU" sz="1050" dirty="0"/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6B74E2D2-355E-4936-A6F1-3B60D212EEA8}"/>
              </a:ext>
            </a:extLst>
          </p:cNvPr>
          <p:cNvGrpSpPr/>
          <p:nvPr/>
        </p:nvGrpSpPr>
        <p:grpSpPr>
          <a:xfrm rot="1057933">
            <a:off x="9461763" y="2788467"/>
            <a:ext cx="670376" cy="640407"/>
            <a:chOff x="677728" y="3750395"/>
            <a:chExt cx="1231838" cy="910095"/>
          </a:xfrm>
        </p:grpSpPr>
        <p:sp>
          <p:nvSpPr>
            <p:cNvPr id="72" name="Стрелка: вниз 71">
              <a:extLst>
                <a:ext uri="{FF2B5EF4-FFF2-40B4-BE49-F238E27FC236}">
                  <a16:creationId xmlns:a16="http://schemas.microsoft.com/office/drawing/2014/main" id="{39081001-C28E-4CCA-A6D7-B4D1F123284A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6870194-00C3-493E-B54E-496BA1D08781}"/>
                </a:ext>
              </a:extLst>
            </p:cNvPr>
            <p:cNvSpPr txBox="1"/>
            <p:nvPr/>
          </p:nvSpPr>
          <p:spPr>
            <a:xfrm>
              <a:off x="677728" y="3750395"/>
              <a:ext cx="1231838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Pipe-100</a:t>
              </a:r>
              <a:endParaRPr lang="ru-RU" sz="1050" dirty="0"/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C707D2AB-7096-46BB-8296-E1DB9C220C3A}"/>
              </a:ext>
            </a:extLst>
          </p:cNvPr>
          <p:cNvGrpSpPr/>
          <p:nvPr/>
        </p:nvGrpSpPr>
        <p:grpSpPr>
          <a:xfrm>
            <a:off x="10197193" y="2756870"/>
            <a:ext cx="670376" cy="640407"/>
            <a:chOff x="677728" y="3750395"/>
            <a:chExt cx="1231838" cy="910095"/>
          </a:xfrm>
        </p:grpSpPr>
        <p:sp>
          <p:nvSpPr>
            <p:cNvPr id="78" name="Стрелка: вниз 77">
              <a:extLst>
                <a:ext uri="{FF2B5EF4-FFF2-40B4-BE49-F238E27FC236}">
                  <a16:creationId xmlns:a16="http://schemas.microsoft.com/office/drawing/2014/main" id="{2C75ACD5-812F-4140-8D4D-8ED0C373F43F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ED4A09-94D3-4575-AF4D-F81F46C22A53}"/>
                </a:ext>
              </a:extLst>
            </p:cNvPr>
            <p:cNvSpPr txBox="1"/>
            <p:nvPr/>
          </p:nvSpPr>
          <p:spPr>
            <a:xfrm>
              <a:off x="677728" y="3750395"/>
              <a:ext cx="1231838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Pipe-107</a:t>
              </a:r>
              <a:endParaRPr lang="ru-RU" sz="1050" dirty="0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7D43C018-444C-4164-827A-EBE11FE5C951}"/>
              </a:ext>
            </a:extLst>
          </p:cNvPr>
          <p:cNvGrpSpPr/>
          <p:nvPr/>
        </p:nvGrpSpPr>
        <p:grpSpPr>
          <a:xfrm rot="480004">
            <a:off x="9399717" y="3875095"/>
            <a:ext cx="601447" cy="627661"/>
            <a:chOff x="676164" y="3555364"/>
            <a:chExt cx="1105179" cy="833266"/>
          </a:xfrm>
        </p:grpSpPr>
        <p:sp>
          <p:nvSpPr>
            <p:cNvPr id="84" name="Стрелка: вниз 83">
              <a:extLst>
                <a:ext uri="{FF2B5EF4-FFF2-40B4-BE49-F238E27FC236}">
                  <a16:creationId xmlns:a16="http://schemas.microsoft.com/office/drawing/2014/main" id="{333A8D86-17E3-41D1-9B70-02377E9CECBE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974FDF-FA25-450C-9B59-65ABD6B656AE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Pipe-96</a:t>
              </a:r>
              <a:endParaRPr lang="ru-RU" sz="1050" dirty="0"/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4468801A-F175-4D10-930B-9F8100FE4DF2}"/>
              </a:ext>
            </a:extLst>
          </p:cNvPr>
          <p:cNvGrpSpPr/>
          <p:nvPr/>
        </p:nvGrpSpPr>
        <p:grpSpPr>
          <a:xfrm>
            <a:off x="11127645" y="2756870"/>
            <a:ext cx="670376" cy="640407"/>
            <a:chOff x="677728" y="3750395"/>
            <a:chExt cx="1231838" cy="910095"/>
          </a:xfrm>
        </p:grpSpPr>
        <p:sp>
          <p:nvSpPr>
            <p:cNvPr id="87" name="Стрелка: вниз 86">
              <a:extLst>
                <a:ext uri="{FF2B5EF4-FFF2-40B4-BE49-F238E27FC236}">
                  <a16:creationId xmlns:a16="http://schemas.microsoft.com/office/drawing/2014/main" id="{C0181A22-9332-47EF-A93D-28E4A5A7B477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A4EE0A1-593A-4B77-8483-000967A1A74A}"/>
                </a:ext>
              </a:extLst>
            </p:cNvPr>
            <p:cNvSpPr txBox="1"/>
            <p:nvPr/>
          </p:nvSpPr>
          <p:spPr>
            <a:xfrm>
              <a:off x="677728" y="3750395"/>
              <a:ext cx="1231838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Pipe-116</a:t>
              </a:r>
              <a:endParaRPr lang="ru-RU" sz="1050" dirty="0"/>
            </a:p>
          </p:txBody>
        </p: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39A0ACB-E2D9-43AE-9745-AA07BFF23512}"/>
              </a:ext>
            </a:extLst>
          </p:cNvPr>
          <p:cNvGrpSpPr/>
          <p:nvPr/>
        </p:nvGrpSpPr>
        <p:grpSpPr>
          <a:xfrm>
            <a:off x="4466212" y="2763158"/>
            <a:ext cx="601447" cy="640407"/>
            <a:chOff x="677728" y="3750395"/>
            <a:chExt cx="1105179" cy="910095"/>
          </a:xfrm>
        </p:grpSpPr>
        <p:sp>
          <p:nvSpPr>
            <p:cNvPr id="93" name="Стрелка: вниз 92">
              <a:extLst>
                <a:ext uri="{FF2B5EF4-FFF2-40B4-BE49-F238E27FC236}">
                  <a16:creationId xmlns:a16="http://schemas.microsoft.com/office/drawing/2014/main" id="{9B592BD2-06A1-4A61-94F4-4831B9EE5177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C90FEB-2146-4BC9-90B4-B9B7CF32076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Pipe-41</a:t>
              </a:r>
              <a:endParaRPr lang="ru-RU" sz="1050" dirty="0"/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9A695E10-936A-454A-A7A6-67ACBCA54759}"/>
              </a:ext>
            </a:extLst>
          </p:cNvPr>
          <p:cNvGrpSpPr/>
          <p:nvPr/>
        </p:nvGrpSpPr>
        <p:grpSpPr>
          <a:xfrm>
            <a:off x="4896210" y="2763158"/>
            <a:ext cx="601447" cy="640407"/>
            <a:chOff x="677728" y="3750395"/>
            <a:chExt cx="1105179" cy="910095"/>
          </a:xfrm>
        </p:grpSpPr>
        <p:sp>
          <p:nvSpPr>
            <p:cNvPr id="96" name="Стрелка: вниз 95">
              <a:extLst>
                <a:ext uri="{FF2B5EF4-FFF2-40B4-BE49-F238E27FC236}">
                  <a16:creationId xmlns:a16="http://schemas.microsoft.com/office/drawing/2014/main" id="{0363CE8B-F25C-4D39-B3B9-2E1131C9E69D}"/>
                </a:ext>
              </a:extLst>
            </p:cNvPr>
            <p:cNvSpPr/>
            <p:nvPr/>
          </p:nvSpPr>
          <p:spPr>
            <a:xfrm>
              <a:off x="958645" y="4122174"/>
              <a:ext cx="479323" cy="5383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2DE6A-903C-483D-B74D-A324EF64A1C7}"/>
                </a:ext>
              </a:extLst>
            </p:cNvPr>
            <p:cNvSpPr txBox="1"/>
            <p:nvPr/>
          </p:nvSpPr>
          <p:spPr>
            <a:xfrm>
              <a:off x="677728" y="3750395"/>
              <a:ext cx="1105179" cy="36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Pipe-47</a:t>
              </a:r>
              <a:endParaRPr lang="ru-RU" sz="1050" dirty="0"/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221CD387-1509-4532-AD20-9ADB76767A66}"/>
              </a:ext>
            </a:extLst>
          </p:cNvPr>
          <p:cNvGrpSpPr/>
          <p:nvPr/>
        </p:nvGrpSpPr>
        <p:grpSpPr>
          <a:xfrm>
            <a:off x="10369690" y="3880190"/>
            <a:ext cx="670376" cy="627661"/>
            <a:chOff x="676164" y="3555364"/>
            <a:chExt cx="1231838" cy="833266"/>
          </a:xfrm>
        </p:grpSpPr>
        <p:sp>
          <p:nvSpPr>
            <p:cNvPr id="99" name="Стрелка: вниз 98">
              <a:extLst>
                <a:ext uri="{FF2B5EF4-FFF2-40B4-BE49-F238E27FC236}">
                  <a16:creationId xmlns:a16="http://schemas.microsoft.com/office/drawing/2014/main" id="{7845D13C-4DB9-4EC8-9B97-648D7678C91E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B08E19-985E-439D-9E71-102AD8A8D204}"/>
                </a:ext>
              </a:extLst>
            </p:cNvPr>
            <p:cNvSpPr txBox="1"/>
            <p:nvPr/>
          </p:nvSpPr>
          <p:spPr>
            <a:xfrm>
              <a:off x="676164" y="4051538"/>
              <a:ext cx="1231838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Pipe-110</a:t>
              </a:r>
              <a:endParaRPr lang="ru-RU" sz="1050" dirty="0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7D6EEB9A-9CB3-46DC-85B4-02CC1AEB25EE}"/>
              </a:ext>
            </a:extLst>
          </p:cNvPr>
          <p:cNvGrpSpPr/>
          <p:nvPr/>
        </p:nvGrpSpPr>
        <p:grpSpPr>
          <a:xfrm>
            <a:off x="11376100" y="3868419"/>
            <a:ext cx="670376" cy="627661"/>
            <a:chOff x="676164" y="3555364"/>
            <a:chExt cx="1231838" cy="833266"/>
          </a:xfrm>
        </p:grpSpPr>
        <p:sp>
          <p:nvSpPr>
            <p:cNvPr id="102" name="Стрелка: вниз 101">
              <a:extLst>
                <a:ext uri="{FF2B5EF4-FFF2-40B4-BE49-F238E27FC236}">
                  <a16:creationId xmlns:a16="http://schemas.microsoft.com/office/drawing/2014/main" id="{EC2FDB4E-AC74-4BDA-BE35-5806C067FD97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457C0-2C42-4660-B164-208E9186B34F}"/>
                </a:ext>
              </a:extLst>
            </p:cNvPr>
            <p:cNvSpPr txBox="1"/>
            <p:nvPr/>
          </p:nvSpPr>
          <p:spPr>
            <a:xfrm>
              <a:off x="676164" y="4051538"/>
              <a:ext cx="1231838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Pipe-118</a:t>
              </a:r>
              <a:endParaRPr lang="ru-RU" sz="1050" dirty="0"/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2FC97E2D-FB9C-404B-9135-98417A761FC5}"/>
              </a:ext>
            </a:extLst>
          </p:cNvPr>
          <p:cNvGrpSpPr/>
          <p:nvPr/>
        </p:nvGrpSpPr>
        <p:grpSpPr>
          <a:xfrm>
            <a:off x="3747325" y="3854466"/>
            <a:ext cx="601447" cy="627661"/>
            <a:chOff x="676164" y="3555364"/>
            <a:chExt cx="1105179" cy="833266"/>
          </a:xfrm>
        </p:grpSpPr>
        <p:sp>
          <p:nvSpPr>
            <p:cNvPr id="109" name="Стрелка: вниз 108">
              <a:extLst>
                <a:ext uri="{FF2B5EF4-FFF2-40B4-BE49-F238E27FC236}">
                  <a16:creationId xmlns:a16="http://schemas.microsoft.com/office/drawing/2014/main" id="{A775EF39-B86A-4C79-9A73-47966417EBFC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C32BFF-105D-4F94-8347-25A1214D2C09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Pipe-34</a:t>
              </a:r>
              <a:endParaRPr lang="ru-RU" sz="1050" dirty="0"/>
            </a:p>
          </p:txBody>
        </p: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E7C62381-1BE4-44E5-BFE0-1EBA53B52456}"/>
              </a:ext>
            </a:extLst>
          </p:cNvPr>
          <p:cNvGrpSpPr/>
          <p:nvPr/>
        </p:nvGrpSpPr>
        <p:grpSpPr>
          <a:xfrm>
            <a:off x="3162638" y="3856902"/>
            <a:ext cx="601447" cy="627661"/>
            <a:chOff x="676164" y="3555364"/>
            <a:chExt cx="1105179" cy="833266"/>
          </a:xfrm>
        </p:grpSpPr>
        <p:sp>
          <p:nvSpPr>
            <p:cNvPr id="112" name="Стрелка: вниз 111">
              <a:extLst>
                <a:ext uri="{FF2B5EF4-FFF2-40B4-BE49-F238E27FC236}">
                  <a16:creationId xmlns:a16="http://schemas.microsoft.com/office/drawing/2014/main" id="{11C25355-C987-4492-9B91-FF8E5B8C4E34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CE15F78-716D-4E68-8621-2EDF269ABC57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Pipe-29</a:t>
              </a:r>
              <a:endParaRPr lang="ru-RU" sz="1050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F9F7F671-EE30-4D79-8EDC-85C9E2FE1C55}"/>
              </a:ext>
            </a:extLst>
          </p:cNvPr>
          <p:cNvGrpSpPr/>
          <p:nvPr/>
        </p:nvGrpSpPr>
        <p:grpSpPr>
          <a:xfrm>
            <a:off x="5543997" y="3891793"/>
            <a:ext cx="601447" cy="627661"/>
            <a:chOff x="676164" y="3555364"/>
            <a:chExt cx="1105179" cy="833266"/>
          </a:xfrm>
        </p:grpSpPr>
        <p:sp>
          <p:nvSpPr>
            <p:cNvPr id="115" name="Стрелка: вниз 114">
              <a:extLst>
                <a:ext uri="{FF2B5EF4-FFF2-40B4-BE49-F238E27FC236}">
                  <a16:creationId xmlns:a16="http://schemas.microsoft.com/office/drawing/2014/main" id="{EF7C2E2B-E156-4079-A86E-47C26A1ECF60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926ABC-82EB-414E-84A8-2F9D0EE05EE6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Pipe-52</a:t>
              </a:r>
              <a:endParaRPr lang="ru-RU" sz="1050" dirty="0"/>
            </a:p>
          </p:txBody>
        </p:sp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8141C175-61E5-4B13-9CD6-728A95D9E5C8}"/>
              </a:ext>
            </a:extLst>
          </p:cNvPr>
          <p:cNvGrpSpPr/>
          <p:nvPr/>
        </p:nvGrpSpPr>
        <p:grpSpPr>
          <a:xfrm>
            <a:off x="908202" y="3868419"/>
            <a:ext cx="532518" cy="627661"/>
            <a:chOff x="676164" y="3555364"/>
            <a:chExt cx="978520" cy="833266"/>
          </a:xfrm>
        </p:grpSpPr>
        <p:sp>
          <p:nvSpPr>
            <p:cNvPr id="118" name="Стрелка: вниз 117">
              <a:extLst>
                <a:ext uri="{FF2B5EF4-FFF2-40B4-BE49-F238E27FC236}">
                  <a16:creationId xmlns:a16="http://schemas.microsoft.com/office/drawing/2014/main" id="{5B48B1D2-8FE6-476D-9A8A-404440A944D7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8C91678-0CE9-4DBB-B11B-6AB0DA7E981B}"/>
                </a:ext>
              </a:extLst>
            </p:cNvPr>
            <p:cNvSpPr txBox="1"/>
            <p:nvPr/>
          </p:nvSpPr>
          <p:spPr>
            <a:xfrm>
              <a:off x="676164" y="4051538"/>
              <a:ext cx="978520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</a:t>
              </a:r>
              <a:endParaRPr lang="ru-RU" sz="1050" dirty="0"/>
            </a:p>
          </p:txBody>
        </p:sp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D573FD1F-D847-4662-985B-B1D9BA6ED8C8}"/>
              </a:ext>
            </a:extLst>
          </p:cNvPr>
          <p:cNvGrpSpPr/>
          <p:nvPr/>
        </p:nvGrpSpPr>
        <p:grpSpPr>
          <a:xfrm>
            <a:off x="1508240" y="3868419"/>
            <a:ext cx="601447" cy="627661"/>
            <a:chOff x="676164" y="3555364"/>
            <a:chExt cx="1105179" cy="833266"/>
          </a:xfrm>
        </p:grpSpPr>
        <p:sp>
          <p:nvSpPr>
            <p:cNvPr id="121" name="Стрелка: вниз 120">
              <a:extLst>
                <a:ext uri="{FF2B5EF4-FFF2-40B4-BE49-F238E27FC236}">
                  <a16:creationId xmlns:a16="http://schemas.microsoft.com/office/drawing/2014/main" id="{B99577E9-DC72-4356-8584-06F5D798F5CA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7303C4D-5DC3-4412-9080-6C74E687A44B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</a:t>
              </a:r>
              <a:endParaRPr lang="ru-RU" sz="1050" dirty="0"/>
            </a:p>
          </p:txBody>
        </p:sp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4B1E2AA0-0FBF-436B-86A3-8D43A23A0953}"/>
              </a:ext>
            </a:extLst>
          </p:cNvPr>
          <p:cNvGrpSpPr/>
          <p:nvPr/>
        </p:nvGrpSpPr>
        <p:grpSpPr>
          <a:xfrm>
            <a:off x="6141260" y="3880190"/>
            <a:ext cx="601447" cy="627661"/>
            <a:chOff x="676164" y="3555364"/>
            <a:chExt cx="1105179" cy="833266"/>
          </a:xfrm>
        </p:grpSpPr>
        <p:sp>
          <p:nvSpPr>
            <p:cNvPr id="124" name="Стрелка: вниз 123">
              <a:extLst>
                <a:ext uri="{FF2B5EF4-FFF2-40B4-BE49-F238E27FC236}">
                  <a16:creationId xmlns:a16="http://schemas.microsoft.com/office/drawing/2014/main" id="{CF7F6407-AF62-4979-833D-ABA15EFC7E0B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C5C6187-FD45-4662-A1B5-94FCFD0E9FEB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Pipe-57</a:t>
              </a:r>
              <a:endParaRPr lang="ru-RU" sz="1050" dirty="0"/>
            </a:p>
          </p:txBody>
        </p:sp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46F1DDC2-F407-46E5-8AF0-4B069C7AF5A8}"/>
              </a:ext>
            </a:extLst>
          </p:cNvPr>
          <p:cNvGrpSpPr/>
          <p:nvPr/>
        </p:nvGrpSpPr>
        <p:grpSpPr>
          <a:xfrm>
            <a:off x="6787914" y="3868419"/>
            <a:ext cx="601447" cy="627661"/>
            <a:chOff x="676164" y="3555364"/>
            <a:chExt cx="1105179" cy="833266"/>
          </a:xfrm>
        </p:grpSpPr>
        <p:sp>
          <p:nvSpPr>
            <p:cNvPr id="127" name="Стрелка: вниз 126">
              <a:extLst>
                <a:ext uri="{FF2B5EF4-FFF2-40B4-BE49-F238E27FC236}">
                  <a16:creationId xmlns:a16="http://schemas.microsoft.com/office/drawing/2014/main" id="{73BFFDBE-05E2-463E-A73D-C4485B01BE85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9A7876A-2CD1-4110-AB39-579CCBDC0A67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Pipe-65</a:t>
              </a:r>
              <a:endParaRPr lang="ru-RU" sz="1050" dirty="0"/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BD510E92-769D-45A7-A1AF-46FCDF9238DE}"/>
              </a:ext>
            </a:extLst>
          </p:cNvPr>
          <p:cNvGrpSpPr/>
          <p:nvPr/>
        </p:nvGrpSpPr>
        <p:grpSpPr>
          <a:xfrm>
            <a:off x="9819506" y="3868419"/>
            <a:ext cx="670376" cy="627661"/>
            <a:chOff x="676164" y="3555364"/>
            <a:chExt cx="1231838" cy="833266"/>
          </a:xfrm>
        </p:grpSpPr>
        <p:sp>
          <p:nvSpPr>
            <p:cNvPr id="130" name="Стрелка: вниз 129">
              <a:extLst>
                <a:ext uri="{FF2B5EF4-FFF2-40B4-BE49-F238E27FC236}">
                  <a16:creationId xmlns:a16="http://schemas.microsoft.com/office/drawing/2014/main" id="{2A3FCCC4-31CE-4515-840C-9104C4F56F28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0E8FDA3-6090-48F8-B012-CB073112310F}"/>
                </a:ext>
              </a:extLst>
            </p:cNvPr>
            <p:cNvSpPr txBox="1"/>
            <p:nvPr/>
          </p:nvSpPr>
          <p:spPr>
            <a:xfrm>
              <a:off x="676164" y="4051538"/>
              <a:ext cx="1231838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Pipe-103</a:t>
              </a:r>
              <a:endParaRPr lang="ru-RU" sz="1050" dirty="0"/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A8D20C82-5294-48FD-BD4F-C90F56D9EEA4}"/>
              </a:ext>
            </a:extLst>
          </p:cNvPr>
          <p:cNvGrpSpPr/>
          <p:nvPr/>
        </p:nvGrpSpPr>
        <p:grpSpPr>
          <a:xfrm>
            <a:off x="8783799" y="3880190"/>
            <a:ext cx="601447" cy="627661"/>
            <a:chOff x="676164" y="3555364"/>
            <a:chExt cx="1105179" cy="833266"/>
          </a:xfrm>
        </p:grpSpPr>
        <p:sp>
          <p:nvSpPr>
            <p:cNvPr id="133" name="Стрелка: вниз 132">
              <a:extLst>
                <a:ext uri="{FF2B5EF4-FFF2-40B4-BE49-F238E27FC236}">
                  <a16:creationId xmlns:a16="http://schemas.microsoft.com/office/drawing/2014/main" id="{80E1B67B-B807-4AC5-82DB-74240785BA11}"/>
                </a:ext>
              </a:extLst>
            </p:cNvPr>
            <p:cNvSpPr/>
            <p:nvPr/>
          </p:nvSpPr>
          <p:spPr>
            <a:xfrm flipV="1">
              <a:off x="958645" y="3555364"/>
              <a:ext cx="479323" cy="566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D297B3-B0EB-4989-87E9-67ACFF63EC59}"/>
                </a:ext>
              </a:extLst>
            </p:cNvPr>
            <p:cNvSpPr txBox="1"/>
            <p:nvPr/>
          </p:nvSpPr>
          <p:spPr>
            <a:xfrm>
              <a:off x="676164" y="4051538"/>
              <a:ext cx="1105179" cy="337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Pipe-89</a:t>
              </a:r>
              <a:endParaRPr lang="ru-RU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72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128</Words>
  <Application>Microsoft Office PowerPoint</Application>
  <PresentationFormat>Широкоэкранный</PresentationFormat>
  <Paragraphs>76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Ринат Хабибуллин</dc:creator>
  <cp:lastModifiedBy>Ринат Хабибуллин</cp:lastModifiedBy>
  <cp:revision>5</cp:revision>
  <dcterms:created xsi:type="dcterms:W3CDTF">2017-10-04T08:37:06Z</dcterms:created>
  <dcterms:modified xsi:type="dcterms:W3CDTF">2017-10-09T07:57:55Z</dcterms:modified>
</cp:coreProperties>
</file>