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84" r:id="rId5"/>
    <p:sldId id="259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3E13A-3048-44FF-8C02-466BD1F95DB1}" v="20" dt="2024-03-28T14:21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rianna Wells" userId="d445ebc9411ea2e9" providerId="LiveId" clId="{EA63E13A-3048-44FF-8C02-466BD1F95DB1}"/>
    <pc:docChg chg="undo custSel addSld delSld modSld">
      <pc:chgData name="Shabrianna Wells" userId="d445ebc9411ea2e9" providerId="LiveId" clId="{EA63E13A-3048-44FF-8C02-466BD1F95DB1}" dt="2024-04-11T02:16:32.954" v="129" actId="47"/>
      <pc:docMkLst>
        <pc:docMk/>
      </pc:docMkLst>
      <pc:sldChg chg="addSp modSp mod setBg">
        <pc:chgData name="Shabrianna Wells" userId="d445ebc9411ea2e9" providerId="LiveId" clId="{EA63E13A-3048-44FF-8C02-466BD1F95DB1}" dt="2024-03-28T14:04:14.964" v="3" actId="26606"/>
        <pc:sldMkLst>
          <pc:docMk/>
          <pc:sldMk cId="3063887793" sldId="257"/>
        </pc:sldMkLst>
        <pc:spChg chg="add">
          <ac:chgData name="Shabrianna Wells" userId="d445ebc9411ea2e9" providerId="LiveId" clId="{EA63E13A-3048-44FF-8C02-466BD1F95DB1}" dt="2024-03-28T14:04:14.964" v="3" actId="26606"/>
          <ac:spMkLst>
            <pc:docMk/>
            <pc:sldMk cId="3063887793" sldId="257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4:14.964" v="3" actId="26606"/>
          <ac:picMkLst>
            <pc:docMk/>
            <pc:sldMk cId="3063887793" sldId="257"/>
            <ac:picMk id="2" creationId="{B9DB7C32-CB9A-FC91-460B-66EDD26AB2AE}"/>
          </ac:picMkLst>
        </pc:picChg>
      </pc:sldChg>
      <pc:sldChg chg="addSp modSp mod setBg">
        <pc:chgData name="Shabrianna Wells" userId="d445ebc9411ea2e9" providerId="LiveId" clId="{EA63E13A-3048-44FF-8C02-466BD1F95DB1}" dt="2024-03-28T14:04:39.559" v="5" actId="26606"/>
        <pc:sldMkLst>
          <pc:docMk/>
          <pc:sldMk cId="3649435720" sldId="258"/>
        </pc:sldMkLst>
        <pc:spChg chg="add">
          <ac:chgData name="Shabrianna Wells" userId="d445ebc9411ea2e9" providerId="LiveId" clId="{EA63E13A-3048-44FF-8C02-466BD1F95DB1}" dt="2024-03-28T14:04:39.559" v="5" actId="26606"/>
          <ac:spMkLst>
            <pc:docMk/>
            <pc:sldMk cId="3649435720" sldId="258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4:39.559" v="5" actId="26606"/>
          <ac:picMkLst>
            <pc:docMk/>
            <pc:sldMk cId="3649435720" sldId="258"/>
            <ac:picMk id="2" creationId="{DAC64560-5228-BC19-46CA-D1E7DB7E6430}"/>
          </ac:picMkLst>
        </pc:picChg>
      </pc:sldChg>
      <pc:sldChg chg="addSp modSp mod setBg">
        <pc:chgData name="Shabrianna Wells" userId="d445ebc9411ea2e9" providerId="LiveId" clId="{EA63E13A-3048-44FF-8C02-466BD1F95DB1}" dt="2024-03-28T14:05:00.914" v="7" actId="26606"/>
        <pc:sldMkLst>
          <pc:docMk/>
          <pc:sldMk cId="4234988884" sldId="259"/>
        </pc:sldMkLst>
        <pc:spChg chg="add">
          <ac:chgData name="Shabrianna Wells" userId="d445ebc9411ea2e9" providerId="LiveId" clId="{EA63E13A-3048-44FF-8C02-466BD1F95DB1}" dt="2024-03-28T14:05:00.914" v="7" actId="26606"/>
          <ac:spMkLst>
            <pc:docMk/>
            <pc:sldMk cId="4234988884" sldId="259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00.914" v="7" actId="26606"/>
          <ac:picMkLst>
            <pc:docMk/>
            <pc:sldMk cId="4234988884" sldId="259"/>
            <ac:picMk id="2" creationId="{5BBC39B2-C07D-1466-D18D-7AA24C0BB549}"/>
          </ac:picMkLst>
        </pc:picChg>
      </pc:sldChg>
      <pc:sldChg chg="addSp modSp mod setBg">
        <pc:chgData name="Shabrianna Wells" userId="d445ebc9411ea2e9" providerId="LiveId" clId="{EA63E13A-3048-44FF-8C02-466BD1F95DB1}" dt="2024-03-28T14:05:38.209" v="9" actId="26606"/>
        <pc:sldMkLst>
          <pc:docMk/>
          <pc:sldMk cId="3130202309" sldId="260"/>
        </pc:sldMkLst>
        <pc:spChg chg="add">
          <ac:chgData name="Shabrianna Wells" userId="d445ebc9411ea2e9" providerId="LiveId" clId="{EA63E13A-3048-44FF-8C02-466BD1F95DB1}" dt="2024-03-28T14:05:38.209" v="9" actId="26606"/>
          <ac:spMkLst>
            <pc:docMk/>
            <pc:sldMk cId="3130202309" sldId="260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38.209" v="9" actId="26606"/>
          <ac:picMkLst>
            <pc:docMk/>
            <pc:sldMk cId="3130202309" sldId="260"/>
            <ac:picMk id="2" creationId="{4A4E0E38-1A50-A855-85F5-B3C258736E96}"/>
          </ac:picMkLst>
        </pc:picChg>
      </pc:sldChg>
      <pc:sldChg chg="addSp modSp mod setBg">
        <pc:chgData name="Shabrianna Wells" userId="d445ebc9411ea2e9" providerId="LiveId" clId="{EA63E13A-3048-44FF-8C02-466BD1F95DB1}" dt="2024-03-28T14:05:54.705" v="11" actId="26606"/>
        <pc:sldMkLst>
          <pc:docMk/>
          <pc:sldMk cId="728732371" sldId="261"/>
        </pc:sldMkLst>
        <pc:spChg chg="add">
          <ac:chgData name="Shabrianna Wells" userId="d445ebc9411ea2e9" providerId="LiveId" clId="{EA63E13A-3048-44FF-8C02-466BD1F95DB1}" dt="2024-03-28T14:05:54.705" v="11" actId="26606"/>
          <ac:spMkLst>
            <pc:docMk/>
            <pc:sldMk cId="728732371" sldId="261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05:54.705" v="11" actId="26606"/>
          <ac:picMkLst>
            <pc:docMk/>
            <pc:sldMk cId="728732371" sldId="261"/>
            <ac:picMk id="2" creationId="{0861CF66-AA2B-4219-0DDB-460A9C5976CE}"/>
          </ac:picMkLst>
        </pc:picChg>
      </pc:sldChg>
      <pc:sldChg chg="addSp delSp modSp mod setBg">
        <pc:chgData name="Shabrianna Wells" userId="d445ebc9411ea2e9" providerId="LiveId" clId="{EA63E13A-3048-44FF-8C02-466BD1F95DB1}" dt="2024-03-28T14:09:16.816" v="24" actId="26606"/>
        <pc:sldMkLst>
          <pc:docMk/>
          <pc:sldMk cId="4214736824" sldId="262"/>
        </pc:sldMkLst>
        <pc:spChg chg="add del">
          <ac:chgData name="Shabrianna Wells" userId="d445ebc9411ea2e9" providerId="LiveId" clId="{EA63E13A-3048-44FF-8C02-466BD1F95DB1}" dt="2024-03-28T14:08:13.268" v="14" actId="26606"/>
          <ac:spMkLst>
            <pc:docMk/>
            <pc:sldMk cId="4214736824" sldId="262"/>
            <ac:spMk id="7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09:16.816" v="23" actId="26606"/>
          <ac:spMkLst>
            <pc:docMk/>
            <pc:sldMk cId="4214736824" sldId="262"/>
            <ac:spMk id="8" creationId="{A9F529C3-C941-49FD-8C67-82F134F64BDB}"/>
          </ac:spMkLst>
        </pc:spChg>
        <pc:spChg chg="add del">
          <ac:chgData name="Shabrianna Wells" userId="d445ebc9411ea2e9" providerId="LiveId" clId="{EA63E13A-3048-44FF-8C02-466BD1F95DB1}" dt="2024-03-28T14:09:16.816" v="23" actId="26606"/>
          <ac:spMkLst>
            <pc:docMk/>
            <pc:sldMk cId="4214736824" sldId="262"/>
            <ac:spMk id="10" creationId="{20586029-32A0-47E5-9AEC-AE3ABA6B94D0}"/>
          </ac:spMkLst>
        </pc:spChg>
        <pc:picChg chg="add mod ord">
          <ac:chgData name="Shabrianna Wells" userId="d445ebc9411ea2e9" providerId="LiveId" clId="{EA63E13A-3048-44FF-8C02-466BD1F95DB1}" dt="2024-03-28T14:09:16.816" v="24" actId="26606"/>
          <ac:picMkLst>
            <pc:docMk/>
            <pc:sldMk cId="4214736824" sldId="262"/>
            <ac:picMk id="2" creationId="{A9C83698-CACF-BC8F-9FE9-0710EBC2413A}"/>
          </ac:picMkLst>
        </pc:picChg>
        <pc:picChg chg="add mod">
          <ac:chgData name="Shabrianna Wells" userId="d445ebc9411ea2e9" providerId="LiveId" clId="{EA63E13A-3048-44FF-8C02-466BD1F95DB1}" dt="2024-03-28T14:09:16.816" v="24" actId="26606"/>
          <ac:picMkLst>
            <pc:docMk/>
            <pc:sldMk cId="4214736824" sldId="262"/>
            <ac:picMk id="3" creationId="{02FB847E-A560-DF91-4EAD-8EB8E1CE9E1A}"/>
          </ac:picMkLst>
        </pc:picChg>
        <pc:cxnChg chg="add del">
          <ac:chgData name="Shabrianna Wells" userId="d445ebc9411ea2e9" providerId="LiveId" clId="{EA63E13A-3048-44FF-8C02-466BD1F95DB1}" dt="2024-03-28T14:09:16.816" v="23" actId="26606"/>
          <ac:cxnSpMkLst>
            <pc:docMk/>
            <pc:sldMk cId="4214736824" sldId="262"/>
            <ac:cxnSpMk id="12" creationId="{8C730EAB-A532-4295-A302-FB4B90DB9F5E}"/>
          </ac:cxnSpMkLst>
        </pc:cxnChg>
      </pc:sldChg>
      <pc:sldChg chg="addSp delSp modSp mod setBg">
        <pc:chgData name="Shabrianna Wells" userId="d445ebc9411ea2e9" providerId="LiveId" clId="{EA63E13A-3048-44FF-8C02-466BD1F95DB1}" dt="2024-03-28T14:13:13.125" v="38" actId="26606"/>
        <pc:sldMkLst>
          <pc:docMk/>
          <pc:sldMk cId="3776400993" sldId="263"/>
        </pc:sldMkLst>
        <pc:spChg chg="add del">
          <ac:chgData name="Shabrianna Wells" userId="d445ebc9411ea2e9" providerId="LiveId" clId="{EA63E13A-3048-44FF-8C02-466BD1F95DB1}" dt="2024-03-28T14:13:13.110" v="37" actId="26606"/>
          <ac:spMkLst>
            <pc:docMk/>
            <pc:sldMk cId="3776400993" sldId="263"/>
            <ac:spMk id="16" creationId="{B96FC576-AE30-4C09-A12C-0582F2A6A067}"/>
          </ac:spMkLst>
        </pc:sp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2" creationId="{AEA5EC6D-80BD-E941-45CB-BA854057092C}"/>
          </ac:picMkLst>
        </pc:picChg>
        <pc:picChg chg="add mo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3" creationId="{A6909407-AE2B-50F9-794E-F0EA12A57C8E}"/>
          </ac:picMkLst>
        </pc:pic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4" creationId="{7CE04B5D-B1F2-D8DA-39E2-91BFB1A98645}"/>
          </ac:picMkLst>
        </pc:picChg>
        <pc:picChg chg="add mod ord">
          <ac:chgData name="Shabrianna Wells" userId="d445ebc9411ea2e9" providerId="LiveId" clId="{EA63E13A-3048-44FF-8C02-466BD1F95DB1}" dt="2024-03-28T14:13:13.125" v="38" actId="26606"/>
          <ac:picMkLst>
            <pc:docMk/>
            <pc:sldMk cId="3776400993" sldId="263"/>
            <ac:picMk id="5" creationId="{209CDB4D-3880-49AE-0B3F-D32D93FB78E7}"/>
          </ac:picMkLst>
        </pc:pic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0" creationId="{91B6081D-D3E8-4209-B85B-EB1C655A6272}"/>
          </ac:cxnSpMkLst>
        </pc:cxn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2" creationId="{28CA55E4-1295-45C8-BA05-5A9E705B749A}"/>
          </ac:cxnSpMkLst>
        </pc:cxnChg>
        <pc:cxnChg chg="add del">
          <ac:chgData name="Shabrianna Wells" userId="d445ebc9411ea2e9" providerId="LiveId" clId="{EA63E13A-3048-44FF-8C02-466BD1F95DB1}" dt="2024-03-28T14:13:11.611" v="35" actId="26606"/>
          <ac:cxnSpMkLst>
            <pc:docMk/>
            <pc:sldMk cId="3776400993" sldId="263"/>
            <ac:cxnSpMk id="14" creationId="{08C5794E-A9A1-4A23-AF68-C79A7822334C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18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19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3-28T14:13:13.125" v="38" actId="26606"/>
          <ac:cxnSpMkLst>
            <pc:docMk/>
            <pc:sldMk cId="3776400993" sldId="263"/>
            <ac:cxnSpMk id="20" creationId="{08C5794E-A9A1-4A23-AF68-C79A7822334C}"/>
          </ac:cxnSpMkLst>
        </pc:cxnChg>
      </pc:sldChg>
      <pc:sldChg chg="addSp modSp mod setBg">
        <pc:chgData name="Shabrianna Wells" userId="d445ebc9411ea2e9" providerId="LiveId" clId="{EA63E13A-3048-44FF-8C02-466BD1F95DB1}" dt="2024-03-28T14:15:42.866" v="40" actId="26606"/>
        <pc:sldMkLst>
          <pc:docMk/>
          <pc:sldMk cId="320844658" sldId="264"/>
        </pc:sldMkLst>
        <pc:picChg chg="add mod">
          <ac:chgData name="Shabrianna Wells" userId="d445ebc9411ea2e9" providerId="LiveId" clId="{EA63E13A-3048-44FF-8C02-466BD1F95DB1}" dt="2024-03-28T14:15:42.866" v="40" actId="26606"/>
          <ac:picMkLst>
            <pc:docMk/>
            <pc:sldMk cId="320844658" sldId="264"/>
            <ac:picMk id="2" creationId="{E8DE1FC5-1C3D-BDCD-7517-313EBF617CDD}"/>
          </ac:picMkLst>
        </pc:picChg>
      </pc:sldChg>
      <pc:sldChg chg="addSp modSp mod setBg">
        <pc:chgData name="Shabrianna Wells" userId="d445ebc9411ea2e9" providerId="LiveId" clId="{EA63E13A-3048-44FF-8C02-466BD1F95DB1}" dt="2024-03-28T14:19:40.240" v="51" actId="1076"/>
        <pc:sldMkLst>
          <pc:docMk/>
          <pc:sldMk cId="2612975271" sldId="265"/>
        </pc:sldMkLst>
        <pc:picChg chg="add mod ord">
          <ac:chgData name="Shabrianna Wells" userId="d445ebc9411ea2e9" providerId="LiveId" clId="{EA63E13A-3048-44FF-8C02-466BD1F95DB1}" dt="2024-03-28T14:18:57.248" v="48" actId="26606"/>
          <ac:picMkLst>
            <pc:docMk/>
            <pc:sldMk cId="2612975271" sldId="265"/>
            <ac:picMk id="2" creationId="{0129AD32-9EFF-B3D4-95AE-98B66294B612}"/>
          </ac:picMkLst>
        </pc:picChg>
        <pc:picChg chg="add mod">
          <ac:chgData name="Shabrianna Wells" userId="d445ebc9411ea2e9" providerId="LiveId" clId="{EA63E13A-3048-44FF-8C02-466BD1F95DB1}" dt="2024-03-28T14:19:40.240" v="51" actId="1076"/>
          <ac:picMkLst>
            <pc:docMk/>
            <pc:sldMk cId="2612975271" sldId="265"/>
            <ac:picMk id="3" creationId="{7062EF9D-E1F9-6117-E905-52ABFE328933}"/>
          </ac:picMkLst>
        </pc:picChg>
        <pc:picChg chg="add mod">
          <ac:chgData name="Shabrianna Wells" userId="d445ebc9411ea2e9" providerId="LiveId" clId="{EA63E13A-3048-44FF-8C02-466BD1F95DB1}" dt="2024-03-28T14:18:57.248" v="48" actId="26606"/>
          <ac:picMkLst>
            <pc:docMk/>
            <pc:sldMk cId="2612975271" sldId="265"/>
            <ac:picMk id="4" creationId="{3103BBF2-240C-EE4B-4F75-EC72860C441C}"/>
          </ac:picMkLst>
        </pc:picChg>
        <pc:picChg chg="add mod">
          <ac:chgData name="Shabrianna Wells" userId="d445ebc9411ea2e9" providerId="LiveId" clId="{EA63E13A-3048-44FF-8C02-466BD1F95DB1}" dt="2024-03-28T14:19:36.469" v="50" actId="1076"/>
          <ac:picMkLst>
            <pc:docMk/>
            <pc:sldMk cId="2612975271" sldId="265"/>
            <ac:picMk id="5" creationId="{571133A8-93E5-A062-AB55-0F9347C65A1B}"/>
          </ac:picMkLst>
        </pc:pic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0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2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3-28T14:18:57.248" v="48" actId="26606"/>
          <ac:cxnSpMkLst>
            <pc:docMk/>
            <pc:sldMk cId="2612975271" sldId="265"/>
            <ac:cxnSpMk id="14" creationId="{08C5794E-A9A1-4A23-AF68-C79A7822334C}"/>
          </ac:cxnSpMkLst>
        </pc:cxnChg>
      </pc:sldChg>
      <pc:sldChg chg="addSp modSp mod setBg">
        <pc:chgData name="Shabrianna Wells" userId="d445ebc9411ea2e9" providerId="LiveId" clId="{EA63E13A-3048-44FF-8C02-466BD1F95DB1}" dt="2024-03-28T14:20:30.286" v="55" actId="26606"/>
        <pc:sldMkLst>
          <pc:docMk/>
          <pc:sldMk cId="3046256002" sldId="266"/>
        </pc:sldMkLst>
        <pc:spChg chg="add">
          <ac:chgData name="Shabrianna Wells" userId="d445ebc9411ea2e9" providerId="LiveId" clId="{EA63E13A-3048-44FF-8C02-466BD1F95DB1}" dt="2024-03-28T14:20:30.286" v="55" actId="26606"/>
          <ac:spMkLst>
            <pc:docMk/>
            <pc:sldMk cId="3046256002" sldId="266"/>
            <ac:spMk id="7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20:30.286" v="55" actId="26606"/>
          <ac:picMkLst>
            <pc:docMk/>
            <pc:sldMk cId="3046256002" sldId="266"/>
            <ac:picMk id="2" creationId="{931C3711-84C7-1FC8-B6C0-F7AF668F3EDE}"/>
          </ac:picMkLst>
        </pc:picChg>
      </pc:sldChg>
      <pc:sldChg chg="addSp delSp modSp mod setBg">
        <pc:chgData name="Shabrianna Wells" userId="d445ebc9411ea2e9" providerId="LiveId" clId="{EA63E13A-3048-44FF-8C02-466BD1F95DB1}" dt="2024-03-28T14:22:08.367" v="79" actId="962"/>
        <pc:sldMkLst>
          <pc:docMk/>
          <pc:sldMk cId="2671625039" sldId="267"/>
        </pc:sldMkLst>
        <pc:spChg chg="add del">
          <ac:chgData name="Shabrianna Wells" userId="d445ebc9411ea2e9" providerId="LiveId" clId="{EA63E13A-3048-44FF-8C02-466BD1F95DB1}" dt="2024-03-28T14:22:05.072" v="77" actId="26606"/>
          <ac:spMkLst>
            <pc:docMk/>
            <pc:sldMk cId="2671625039" sldId="267"/>
            <ac:spMk id="7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24.061" v="66" actId="26606"/>
          <ac:spMkLst>
            <pc:docMk/>
            <pc:sldMk cId="2671625039" sldId="267"/>
            <ac:spMk id="9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31.445" v="72" actId="26606"/>
          <ac:spMkLst>
            <pc:docMk/>
            <pc:sldMk cId="2671625039" sldId="267"/>
            <ac:spMk id="10" creationId="{42A4FC2C-047E-45A5-965D-8E1E3BF09BC6}"/>
          </ac:spMkLst>
        </pc:spChg>
        <pc:spChg chg="add">
          <ac:chgData name="Shabrianna Wells" userId="d445ebc9411ea2e9" providerId="LiveId" clId="{EA63E13A-3048-44FF-8C02-466BD1F95DB1}" dt="2024-03-28T14:22:05.072" v="77" actId="26606"/>
          <ac:spMkLst>
            <pc:docMk/>
            <pc:sldMk cId="2671625039" sldId="267"/>
            <ac:spMk id="11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3-28T14:21:21.434" v="62" actId="26606"/>
          <ac:spMkLst>
            <pc:docMk/>
            <pc:sldMk cId="2671625039" sldId="267"/>
            <ac:spMk id="12" creationId="{216BB327-7AA9-4EC5-815F-9D8E6BC53E34}"/>
          </ac:spMkLst>
        </pc:spChg>
        <pc:picChg chg="add del mod">
          <ac:chgData name="Shabrianna Wells" userId="d445ebc9411ea2e9" providerId="LiveId" clId="{EA63E13A-3048-44FF-8C02-466BD1F95DB1}" dt="2024-03-28T14:20:57.768" v="59" actId="478"/>
          <ac:picMkLst>
            <pc:docMk/>
            <pc:sldMk cId="2671625039" sldId="267"/>
            <ac:picMk id="2" creationId="{88C46B67-2B88-D5D5-ABC7-CCF6B6D178E9}"/>
          </ac:picMkLst>
        </pc:picChg>
        <pc:picChg chg="add del mod">
          <ac:chgData name="Shabrianna Wells" userId="d445ebc9411ea2e9" providerId="LiveId" clId="{EA63E13A-3048-44FF-8C02-466BD1F95DB1}" dt="2024-03-28T14:21:38.788" v="75" actId="478"/>
          <ac:picMkLst>
            <pc:docMk/>
            <pc:sldMk cId="2671625039" sldId="267"/>
            <ac:picMk id="3" creationId="{6631E3B1-6442-92AA-7A6D-AC66F20499D6}"/>
          </ac:picMkLst>
        </pc:picChg>
        <pc:picChg chg="add mod">
          <ac:chgData name="Shabrianna Wells" userId="d445ebc9411ea2e9" providerId="LiveId" clId="{EA63E13A-3048-44FF-8C02-466BD1F95DB1}" dt="2024-03-28T14:22:08.367" v="79" actId="962"/>
          <ac:picMkLst>
            <pc:docMk/>
            <pc:sldMk cId="2671625039" sldId="267"/>
            <ac:picMk id="5" creationId="{8EDC9970-EE8E-7380-0EFE-17CE87260407}"/>
          </ac:picMkLst>
        </pc:picChg>
      </pc:sldChg>
      <pc:sldChg chg="addSp modSp mod setBg">
        <pc:chgData name="Shabrianna Wells" userId="d445ebc9411ea2e9" providerId="LiveId" clId="{EA63E13A-3048-44FF-8C02-466BD1F95DB1}" dt="2024-03-28T14:24:03.123" v="83" actId="962"/>
        <pc:sldMkLst>
          <pc:docMk/>
          <pc:sldMk cId="1895094770" sldId="268"/>
        </pc:sldMkLst>
        <pc:spChg chg="add">
          <ac:chgData name="Shabrianna Wells" userId="d445ebc9411ea2e9" providerId="LiveId" clId="{EA63E13A-3048-44FF-8C02-466BD1F95DB1}" dt="2024-03-28T14:24:01.333" v="81" actId="26606"/>
          <ac:spMkLst>
            <pc:docMk/>
            <pc:sldMk cId="1895094770" sldId="268"/>
            <ac:spMk id="8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3-28T14:24:03.123" v="83" actId="962"/>
          <ac:picMkLst>
            <pc:docMk/>
            <pc:sldMk cId="1895094770" sldId="268"/>
            <ac:picMk id="3" creationId="{3B5363C1-4598-E4FC-25BC-B3EA97D65753}"/>
          </ac:picMkLst>
        </pc:picChg>
      </pc:sldChg>
      <pc:sldChg chg="addSp modSp mod setBg">
        <pc:chgData name="Shabrianna Wells" userId="d445ebc9411ea2e9" providerId="LiveId" clId="{EA63E13A-3048-44FF-8C02-466BD1F95DB1}" dt="2024-04-01T17:40:21.335" v="97" actId="962"/>
        <pc:sldMkLst>
          <pc:docMk/>
          <pc:sldMk cId="2408765224" sldId="269"/>
        </pc:sldMkLst>
        <pc:picChg chg="add mod">
          <ac:chgData name="Shabrianna Wells" userId="d445ebc9411ea2e9" providerId="LiveId" clId="{EA63E13A-3048-44FF-8C02-466BD1F95DB1}" dt="2024-04-01T17:40:21.335" v="97" actId="962"/>
          <ac:picMkLst>
            <pc:docMk/>
            <pc:sldMk cId="2408765224" sldId="269"/>
            <ac:picMk id="3" creationId="{C8DE464F-15C8-FF30-11D3-592049B2242B}"/>
          </ac:picMkLst>
        </pc:picChg>
      </pc:sldChg>
      <pc:sldChg chg="addSp delSp modSp mod setBg">
        <pc:chgData name="Shabrianna Wells" userId="d445ebc9411ea2e9" providerId="LiveId" clId="{EA63E13A-3048-44FF-8C02-466BD1F95DB1}" dt="2024-04-01T22:44:48.595" v="113" actId="26606"/>
        <pc:sldMkLst>
          <pc:docMk/>
          <pc:sldMk cId="2880135034" sldId="270"/>
        </pc:sldMkLst>
        <pc:spChg chg="add del">
          <ac:chgData name="Shabrianna Wells" userId="d445ebc9411ea2e9" providerId="LiveId" clId="{EA63E13A-3048-44FF-8C02-466BD1F95DB1}" dt="2024-04-01T21:54:36.329" v="100" actId="26606"/>
          <ac:spMkLst>
            <pc:docMk/>
            <pc:sldMk cId="2880135034" sldId="270"/>
            <ac:spMk id="8" creationId="{42A4FC2C-047E-45A5-965D-8E1E3BF09BC6}"/>
          </ac:spMkLst>
        </pc:spChg>
        <pc:spChg chg="add del">
          <ac:chgData name="Shabrianna Wells" userId="d445ebc9411ea2e9" providerId="LiveId" clId="{EA63E13A-3048-44FF-8C02-466BD1F95DB1}" dt="2024-04-01T22:44:48.577" v="112" actId="26606"/>
          <ac:spMkLst>
            <pc:docMk/>
            <pc:sldMk cId="2880135034" sldId="270"/>
            <ac:spMk id="18" creationId="{E8DC6FCD-811B-436E-9FEE-FC957486CD7E}"/>
          </ac:spMkLst>
        </pc:sp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3" creationId="{6D69C70E-893D-B571-E8E5-F5C1DD8D0FC2}"/>
          </ac:picMkLst>
        </pc:pic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4" creationId="{ADF7A466-BF77-6242-D5B9-A9C750D02EE1}"/>
          </ac:picMkLst>
        </pc:picChg>
        <pc:picChg chg="add mod or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5" creationId="{EFB398C2-5820-61B0-941D-A25769F6F125}"/>
          </ac:picMkLst>
        </pc:picChg>
        <pc:picChg chg="add mod">
          <ac:chgData name="Shabrianna Wells" userId="d445ebc9411ea2e9" providerId="LiveId" clId="{EA63E13A-3048-44FF-8C02-466BD1F95DB1}" dt="2024-04-01T22:44:48.595" v="113" actId="26606"/>
          <ac:picMkLst>
            <pc:docMk/>
            <pc:sldMk cId="2880135034" sldId="270"/>
            <ac:picMk id="7" creationId="{1319916B-1B30-95A8-8029-CF584758DBA1}"/>
          </ac:picMkLst>
        </pc:pic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2" creationId="{91B6081D-D3E8-4209-B85B-EB1C655A6272}"/>
          </ac:cxnSpMkLst>
        </pc:cxn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4" creationId="{28CA55E4-1295-45C8-BA05-5A9E705B749A}"/>
          </ac:cxnSpMkLst>
        </pc:cxnChg>
        <pc:cxnChg chg="add del">
          <ac:chgData name="Shabrianna Wells" userId="d445ebc9411ea2e9" providerId="LiveId" clId="{EA63E13A-3048-44FF-8C02-466BD1F95DB1}" dt="2024-04-01T22:44:47.251" v="110" actId="26606"/>
          <ac:cxnSpMkLst>
            <pc:docMk/>
            <pc:sldMk cId="2880135034" sldId="270"/>
            <ac:cxnSpMk id="16" creationId="{08C5794E-A9A1-4A23-AF68-C79A7822334C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0" creationId="{91B6081D-D3E8-4209-B85B-EB1C655A6272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1" creationId="{28CA55E4-1295-45C8-BA05-5A9E705B749A}"/>
          </ac:cxnSpMkLst>
        </pc:cxnChg>
        <pc:cxnChg chg="add">
          <ac:chgData name="Shabrianna Wells" userId="d445ebc9411ea2e9" providerId="LiveId" clId="{EA63E13A-3048-44FF-8C02-466BD1F95DB1}" dt="2024-04-01T22:44:48.595" v="113" actId="26606"/>
          <ac:cxnSpMkLst>
            <pc:docMk/>
            <pc:sldMk cId="2880135034" sldId="270"/>
            <ac:cxnSpMk id="22" creationId="{08C5794E-A9A1-4A23-AF68-C79A7822334C}"/>
          </ac:cxnSpMkLst>
        </pc:cxnChg>
      </pc:sldChg>
      <pc:sldChg chg="del">
        <pc:chgData name="Shabrianna Wells" userId="d445ebc9411ea2e9" providerId="LiveId" clId="{EA63E13A-3048-44FF-8C02-466BD1F95DB1}" dt="2024-04-01T23:48:13.982" v="118" actId="47"/>
        <pc:sldMkLst>
          <pc:docMk/>
          <pc:sldMk cId="586051762" sldId="271"/>
        </pc:sldMkLst>
      </pc:sldChg>
      <pc:sldChg chg="del">
        <pc:chgData name="Shabrianna Wells" userId="d445ebc9411ea2e9" providerId="LiveId" clId="{EA63E13A-3048-44FF-8C02-466BD1F95DB1}" dt="2024-04-11T02:16:32.954" v="129" actId="47"/>
        <pc:sldMkLst>
          <pc:docMk/>
          <pc:sldMk cId="2696017946" sldId="272"/>
        </pc:sldMkLst>
      </pc:sldChg>
      <pc:sldChg chg="del">
        <pc:chgData name="Shabrianna Wells" userId="d445ebc9411ea2e9" providerId="LiveId" clId="{EA63E13A-3048-44FF-8C02-466BD1F95DB1}" dt="2024-04-11T02:16:32.051" v="128" actId="47"/>
        <pc:sldMkLst>
          <pc:docMk/>
          <pc:sldMk cId="1803919495" sldId="273"/>
        </pc:sldMkLst>
      </pc:sldChg>
      <pc:sldChg chg="del">
        <pc:chgData name="Shabrianna Wells" userId="d445ebc9411ea2e9" providerId="LiveId" clId="{EA63E13A-3048-44FF-8C02-466BD1F95DB1}" dt="2024-04-11T02:16:31.147" v="127" actId="47"/>
        <pc:sldMkLst>
          <pc:docMk/>
          <pc:sldMk cId="26036276" sldId="274"/>
        </pc:sldMkLst>
      </pc:sldChg>
      <pc:sldChg chg="del">
        <pc:chgData name="Shabrianna Wells" userId="d445ebc9411ea2e9" providerId="LiveId" clId="{EA63E13A-3048-44FF-8C02-466BD1F95DB1}" dt="2024-04-11T02:16:30.167" v="126" actId="47"/>
        <pc:sldMkLst>
          <pc:docMk/>
          <pc:sldMk cId="2141335672" sldId="275"/>
        </pc:sldMkLst>
      </pc:sldChg>
      <pc:sldChg chg="del">
        <pc:chgData name="Shabrianna Wells" userId="d445ebc9411ea2e9" providerId="LiveId" clId="{EA63E13A-3048-44FF-8C02-466BD1F95DB1}" dt="2024-04-11T02:16:29.248" v="125" actId="47"/>
        <pc:sldMkLst>
          <pc:docMk/>
          <pc:sldMk cId="3500009790" sldId="276"/>
        </pc:sldMkLst>
      </pc:sldChg>
      <pc:sldChg chg="del">
        <pc:chgData name="Shabrianna Wells" userId="d445ebc9411ea2e9" providerId="LiveId" clId="{EA63E13A-3048-44FF-8C02-466BD1F95DB1}" dt="2024-04-11T02:16:28.293" v="124" actId="47"/>
        <pc:sldMkLst>
          <pc:docMk/>
          <pc:sldMk cId="924842667" sldId="277"/>
        </pc:sldMkLst>
      </pc:sldChg>
      <pc:sldChg chg="del">
        <pc:chgData name="Shabrianna Wells" userId="d445ebc9411ea2e9" providerId="LiveId" clId="{EA63E13A-3048-44FF-8C02-466BD1F95DB1}" dt="2024-04-11T02:16:27.103" v="123" actId="47"/>
        <pc:sldMkLst>
          <pc:docMk/>
          <pc:sldMk cId="1492049396" sldId="278"/>
        </pc:sldMkLst>
      </pc:sldChg>
      <pc:sldChg chg="del">
        <pc:chgData name="Shabrianna Wells" userId="d445ebc9411ea2e9" providerId="LiveId" clId="{EA63E13A-3048-44FF-8C02-466BD1F95DB1}" dt="2024-04-11T02:16:26.107" v="122" actId="47"/>
        <pc:sldMkLst>
          <pc:docMk/>
          <pc:sldMk cId="3147950634" sldId="279"/>
        </pc:sldMkLst>
      </pc:sldChg>
      <pc:sldChg chg="del">
        <pc:chgData name="Shabrianna Wells" userId="d445ebc9411ea2e9" providerId="LiveId" clId="{EA63E13A-3048-44FF-8C02-466BD1F95DB1}" dt="2024-04-11T02:16:24.791" v="121" actId="47"/>
        <pc:sldMkLst>
          <pc:docMk/>
          <pc:sldMk cId="3815840585" sldId="280"/>
        </pc:sldMkLst>
      </pc:sldChg>
      <pc:sldChg chg="del">
        <pc:chgData name="Shabrianna Wells" userId="d445ebc9411ea2e9" providerId="LiveId" clId="{EA63E13A-3048-44FF-8C02-466BD1F95DB1}" dt="2024-04-11T02:16:24.083" v="120" actId="47"/>
        <pc:sldMkLst>
          <pc:docMk/>
          <pc:sldMk cId="65839795" sldId="281"/>
        </pc:sldMkLst>
      </pc:sldChg>
      <pc:sldChg chg="addSp delSp modSp del mod">
        <pc:chgData name="Shabrianna Wells" userId="d445ebc9411ea2e9" providerId="LiveId" clId="{EA63E13A-3048-44FF-8C02-466BD1F95DB1}" dt="2024-04-11T02:16:23.317" v="119" actId="47"/>
        <pc:sldMkLst>
          <pc:docMk/>
          <pc:sldMk cId="945688905" sldId="282"/>
        </pc:sldMkLst>
        <pc:picChg chg="add del mod">
          <ac:chgData name="Shabrianna Wells" userId="d445ebc9411ea2e9" providerId="LiveId" clId="{EA63E13A-3048-44FF-8C02-466BD1F95DB1}" dt="2024-03-28T14:04:02.587" v="1" actId="478"/>
          <ac:picMkLst>
            <pc:docMk/>
            <pc:sldMk cId="945688905" sldId="282"/>
            <ac:picMk id="2" creationId="{AA4D4B61-6E2D-D13E-D4F9-61EE421C39C1}"/>
          </ac:picMkLst>
        </pc:picChg>
      </pc:sldChg>
      <pc:sldChg chg="addSp delSp modSp new mod setBg">
        <pc:chgData name="Shabrianna Wells" userId="d445ebc9411ea2e9" providerId="LiveId" clId="{EA63E13A-3048-44FF-8C02-466BD1F95DB1}" dt="2024-04-01T14:13:50.071" v="89" actId="27614"/>
        <pc:sldMkLst>
          <pc:docMk/>
          <pc:sldMk cId="494548827" sldId="283"/>
        </pc:sldMkLst>
        <pc:spChg chg="add del">
          <ac:chgData name="Shabrianna Wells" userId="d445ebc9411ea2e9" providerId="LiveId" clId="{EA63E13A-3048-44FF-8C02-466BD1F95DB1}" dt="2024-04-01T14:13:46.788" v="87" actId="26606"/>
          <ac:spMkLst>
            <pc:docMk/>
            <pc:sldMk cId="494548827" sldId="283"/>
            <ac:spMk id="8" creationId="{42A4FC2C-047E-45A5-965D-8E1E3BF09BC6}"/>
          </ac:spMkLst>
        </pc:spChg>
        <pc:picChg chg="add mod">
          <ac:chgData name="Shabrianna Wells" userId="d445ebc9411ea2e9" providerId="LiveId" clId="{EA63E13A-3048-44FF-8C02-466BD1F95DB1}" dt="2024-04-01T14:13:50.071" v="89" actId="27614"/>
          <ac:picMkLst>
            <pc:docMk/>
            <pc:sldMk cId="494548827" sldId="283"/>
            <ac:picMk id="3" creationId="{291A033A-FE0F-0665-838C-D2BA7985A82E}"/>
          </ac:picMkLst>
        </pc:picChg>
      </pc:sldChg>
      <pc:sldChg chg="addSp new mod">
        <pc:chgData name="Shabrianna Wells" userId="d445ebc9411ea2e9" providerId="LiveId" clId="{EA63E13A-3048-44FF-8C02-466BD1F95DB1}" dt="2024-04-01T14:15:27.389" v="91" actId="22"/>
        <pc:sldMkLst>
          <pc:docMk/>
          <pc:sldMk cId="369831534" sldId="284"/>
        </pc:sldMkLst>
        <pc:picChg chg="add">
          <ac:chgData name="Shabrianna Wells" userId="d445ebc9411ea2e9" providerId="LiveId" clId="{EA63E13A-3048-44FF-8C02-466BD1F95DB1}" dt="2024-04-01T14:15:27.389" v="91" actId="22"/>
          <ac:picMkLst>
            <pc:docMk/>
            <pc:sldMk cId="369831534" sldId="284"/>
            <ac:picMk id="3" creationId="{2D867357-B06D-5095-F5DA-ED3E4BC85EDE}"/>
          </ac:picMkLst>
        </pc:picChg>
      </pc:sldChg>
      <pc:sldChg chg="addSp new mod">
        <pc:chgData name="Shabrianna Wells" userId="d445ebc9411ea2e9" providerId="LiveId" clId="{EA63E13A-3048-44FF-8C02-466BD1F95DB1}" dt="2024-04-01T14:26:17.002" v="93" actId="22"/>
        <pc:sldMkLst>
          <pc:docMk/>
          <pc:sldMk cId="3292088713" sldId="285"/>
        </pc:sldMkLst>
        <pc:picChg chg="add">
          <ac:chgData name="Shabrianna Wells" userId="d445ebc9411ea2e9" providerId="LiveId" clId="{EA63E13A-3048-44FF-8C02-466BD1F95DB1}" dt="2024-04-01T14:26:17.002" v="93" actId="22"/>
          <ac:picMkLst>
            <pc:docMk/>
            <pc:sldMk cId="3292088713" sldId="285"/>
            <ac:picMk id="3" creationId="{6F033D89-A759-F1D8-1CBD-612264FA1E68}"/>
          </ac:picMkLst>
        </pc:picChg>
      </pc:sldChg>
      <pc:sldChg chg="new del">
        <pc:chgData name="Shabrianna Wells" userId="d445ebc9411ea2e9" providerId="LiveId" clId="{EA63E13A-3048-44FF-8C02-466BD1F95DB1}" dt="2024-04-01T23:48:12.044" v="117" actId="47"/>
        <pc:sldMkLst>
          <pc:docMk/>
          <pc:sldMk cId="201764650" sldId="286"/>
        </pc:sldMkLst>
      </pc:sldChg>
      <pc:sldChg chg="modSp new mod">
        <pc:chgData name="Shabrianna Wells" userId="d445ebc9411ea2e9" providerId="LiveId" clId="{EA63E13A-3048-44FF-8C02-466BD1F95DB1}" dt="2024-04-01T23:48:08.937" v="116"/>
        <pc:sldMkLst>
          <pc:docMk/>
          <pc:sldMk cId="3399106879" sldId="287"/>
        </pc:sldMkLst>
        <pc:spChg chg="mod">
          <ac:chgData name="Shabrianna Wells" userId="d445ebc9411ea2e9" providerId="LiveId" clId="{EA63E13A-3048-44FF-8C02-466BD1F95DB1}" dt="2024-04-01T23:48:08.937" v="116"/>
          <ac:spMkLst>
            <pc:docMk/>
            <pc:sldMk cId="3399106879" sldId="287"/>
            <ac:spMk id="3" creationId="{6E2CF5DE-C46A-BDE2-E1BD-86C4EACB7F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7390-DB84-709F-5D9A-677E4E86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6EC8-B14A-EC83-AE19-D91409FD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3E74-0275-A960-903B-69378553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38B7-26D3-D87D-0C81-A6F83F65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A2FE-B282-8ECC-A8B6-A8BD86A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A2B1-E8AD-B462-38B8-397B8CB1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42D2-23A3-6114-C219-3C4147AB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20A1-81CC-D046-73D9-5AF7E06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F38A-F818-3490-32ED-AF4E3B15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CAE0-E06C-AED0-CAB3-6D5C4554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93E9D-20D8-FE8A-9BDD-236D1A7AD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53AD-ADD9-AC20-CA5F-1D975C1E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4F33-41AC-9ADF-9D11-7D419B9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D809-CBA6-C3B9-6CA8-91E9ACD0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5FB6-01AC-56C0-BA06-B620817A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0F4-56D7-B0F6-D97E-BF566FE5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34E6-1E4F-1D8D-AD32-4027E79F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2C80-9B08-D408-8CCD-7F76C00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C87F-2845-345D-4B60-AB244C27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9C80-7EFC-52AB-B369-38BAB627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9BE8-BB8A-D0DF-665A-90A70CBA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FCA-0D17-48F6-98C6-1649ADD4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63E4-8B40-7F22-7D3E-7BD205F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EDAC-280C-A86D-8DDF-E251C6B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FB8D-C98A-081A-D276-DCD316B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548C-6FBE-3F04-9B3B-1D8B31C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ABDC-BA38-108B-D453-884BF009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650A8-9CFC-F515-0B91-E2E91B05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DEEB0-B2A0-3FB7-61D3-4920EBEF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7148-FABA-EFCD-4181-9AE3083A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4AB6-7D80-8AD6-D24A-4EFE2CAB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9BF9-1971-F827-D71F-CE0012CF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D3D00-A1F0-CB01-D8D9-DD599A66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9697-75D3-8EB1-EF39-2201DE262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BEE24-87DB-B85C-6CAE-E5DD8E13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1506-8F03-87B9-F985-F4572A97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91207-07F4-076D-7B55-622B6B8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9B1A1-0B8A-7149-B0EA-557AD976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7B86-5CA8-6AF2-8D86-0CE7FA6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5A37-DF30-0F5F-24BE-8A9CE9A1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50C2F-5DAB-6090-9DC1-6CE80BCB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CEF06-1941-EFF8-12FB-AA98281C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6418-0A4D-2909-B727-29A17C2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BF56-E415-8831-B624-2E5BAC99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B6832-B709-A6A2-BF38-C58625B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A02A-DCA9-4CDB-2DE9-AD5F97F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0990-CC59-A97E-2A3E-672F2459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9A1F-616C-D5BE-1C52-68544983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549AD-06BD-2555-305D-1729EBF75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7AFB7-B994-E747-4990-D43CCBC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59F2C-4FA6-34BF-0AB3-341B446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8E3C-949D-2DB2-EE94-7925E84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97A-D02D-9E43-860A-B0DAB8B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67F17-04E3-FE4A-DD05-B43AC52A2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23B3-31AE-E426-0A74-ECE599797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88686-79C2-5097-A43D-1A6111E2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AF89A-0DCE-5468-FEE8-4702DF1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EDC75-C643-DAFD-E931-63F73F7E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987F8-EEEB-8ABB-090C-A11FDA80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C6A1-7622-A9B2-92A4-4FD43553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B74E-2F4B-3A9D-020F-C12CB450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D83F2-DAF1-4E3B-9F1A-09D5D2698A6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079-3CA3-E274-731B-F04C5515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7D6-16E7-C6DF-9409-649AEC57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CE1BC-03D7-4DBB-B37F-8C2E9565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B9DB7C32-CB9A-FC91-460B-66EDD26A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ack lines&#10;&#10;Description automatically generated with medium confidence">
            <a:extLst>
              <a:ext uri="{FF2B5EF4-FFF2-40B4-BE49-F238E27FC236}">
                <a16:creationId xmlns:a16="http://schemas.microsoft.com/office/drawing/2014/main" id="{209CDB4D-3880-49AE-0B3F-D32D93FB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76" y="643467"/>
            <a:ext cx="3795847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line with red line&#10;&#10;Description automatically generated with medium confidence">
            <a:extLst>
              <a:ext uri="{FF2B5EF4-FFF2-40B4-BE49-F238E27FC236}">
                <a16:creationId xmlns:a16="http://schemas.microsoft.com/office/drawing/2014/main" id="{7CE04B5D-B1F2-D8DA-39E2-91BFB1A9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81" y="643467"/>
            <a:ext cx="3868010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lin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AEA5EC6D-80BD-E941-45CB-BA854057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565" y="3671316"/>
            <a:ext cx="3785668" cy="2545862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A6909407-AE2B-50F9-794E-F0EA12A57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12" y="3671316"/>
            <a:ext cx="374134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8DE1FC5-1C3D-BDCD-7517-313EBF61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7062EF9D-E1F9-6117-E905-52ABFE32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63" y="3516330"/>
            <a:ext cx="3810063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line with white text&#10;&#10;Description automatically generated">
            <a:extLst>
              <a:ext uri="{FF2B5EF4-FFF2-40B4-BE49-F238E27FC236}">
                <a16:creationId xmlns:a16="http://schemas.microsoft.com/office/drawing/2014/main" id="{3103BBF2-240C-EE4B-4F75-EC72860C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54" y="643467"/>
            <a:ext cx="3810063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with black paint on it&#10;&#10;Description automatically generated">
            <a:extLst>
              <a:ext uri="{FF2B5EF4-FFF2-40B4-BE49-F238E27FC236}">
                <a16:creationId xmlns:a16="http://schemas.microsoft.com/office/drawing/2014/main" id="{0129AD32-9EFF-B3D4-95AE-98B66294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502" y="3671316"/>
            <a:ext cx="3799795" cy="2545862"/>
          </a:xfrm>
          <a:prstGeom prst="rect">
            <a:avLst/>
          </a:prstGeom>
        </p:spPr>
      </p:pic>
      <p:pic>
        <p:nvPicPr>
          <p:cNvPr id="5" name="Picture 4" descr="A graph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571133A8-93E5-A062-AB55-0F9347C65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208" y="656938"/>
            <a:ext cx="379698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7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931C3711-84C7-1FC8-B6C0-F7AF668F3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383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5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8EDC9970-EE8E-7380-0EFE-17CE8726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0" b="77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and white image of a line of lines&#10;&#10;Description automatically generated">
            <a:extLst>
              <a:ext uri="{FF2B5EF4-FFF2-40B4-BE49-F238E27FC236}">
                <a16:creationId xmlns:a16="http://schemas.microsoft.com/office/drawing/2014/main" id="{3B5363C1-4598-E4FC-25BC-B3EA97D65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2" b="67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DE464F-15C8-FF30-11D3-592049B2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4" y="643466"/>
            <a:ext cx="106329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398C2-5820-61B0-941D-A25769F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61" y="643467"/>
            <a:ext cx="4521276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D69C70E-893D-B571-E8E5-F5C1DD8D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74" y="643467"/>
            <a:ext cx="4561824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19916B-1B30-95A8-8029-CF584758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10" y="3671316"/>
            <a:ext cx="4525979" cy="2545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F7A466-BF77-6242-D5B9-A9C750D02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079" y="3671316"/>
            <a:ext cx="4519414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0AD-FF3A-B0E1-CD2B-F1DDED47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F5DE-C46A-BDE2-E1BD-86C4EACB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#' BMI classifications for children and teens#' Underweight = Less than the 5th percentile#' Healthy weight = 5th percentile to less than the 85th percentile#' Overweight = 85th to less than the 95th percentile#' Obesity = Equal to or greater than the 95th percentile#' Source: CDC</a:t>
            </a:r>
          </a:p>
        </p:txBody>
      </p:sp>
    </p:spTree>
    <p:extLst>
      <p:ext uri="{BB962C8B-B14F-4D97-AF65-F5344CB8AC3E}">
        <p14:creationId xmlns:p14="http://schemas.microsoft.com/office/powerpoint/2010/main" val="33991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291A033A-FE0F-0665-838C-D2BA7985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5" y="643466"/>
            <a:ext cx="104132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AC64560-5228-BC19-46CA-D1E7DB7E6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67357-B06D-5095-F5DA-ED3E4BC8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6" y="682484"/>
            <a:ext cx="10274828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BBC39B2-C07D-1466-D18D-7AA24C0BB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33D89-A759-F1D8-1CBD-612264FA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2" y="676133"/>
            <a:ext cx="10243076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4E0E38-1A50-A855-85F5-B3C258736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861CF66-AA2B-4219-0DDB-460A9C597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2FB847E-A560-DF91-4EAD-8EB8E1CE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240"/>
            <a:ext cx="5291666" cy="268551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9C83698-CACF-BC8F-9FE9-0710EBC2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92073"/>
            <a:ext cx="5291667" cy="24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3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Shabrianna Wells</dc:creator>
  <cp:lastModifiedBy>Shabrianna Wells</cp:lastModifiedBy>
  <cp:revision>1</cp:revision>
  <dcterms:created xsi:type="dcterms:W3CDTF">2024-03-28T13:24:35Z</dcterms:created>
  <dcterms:modified xsi:type="dcterms:W3CDTF">2024-04-11T02:16:43Z</dcterms:modified>
</cp:coreProperties>
</file>