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52" r:id="rId7"/>
    <p:sldId id="34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26,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082823" cy="151401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BOOK’S TREKKER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509797"/>
            <a:ext cx="5491570" cy="95333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Eteka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Sultana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Tumpa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  191-15-12121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Shimul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Shutradhar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      191-15-12614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Shabrina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Sharmin</a:t>
            </a:r>
            <a:r>
              <a:rPr lang="en-US">
                <a:solidFill>
                  <a:schemeClr val="tx2">
                    <a:lumMod val="50000"/>
                  </a:schemeClr>
                </a:solidFill>
              </a:rPr>
              <a:t>                                 191-15-12855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Tanjima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Akhanda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Mim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              191-15-2455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41" y="905567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PREFACE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Our project is a website-based project. People can also read and buy books on this website. There will be a set amount of time allotted for participants to finish the book.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31A9A79-FE79-4321-B1F3-9EF4C78192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" r="563"/>
          <a:stretch>
            <a:fillRect/>
          </a:stretch>
        </p:blipFill>
        <p:spPr>
          <a:xfrm>
            <a:off x="5524499" y="-22225"/>
            <a:ext cx="6773517" cy="6902450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Categorical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New and Trending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918" y="5624339"/>
            <a:ext cx="2133600" cy="205837"/>
          </a:xfrm>
        </p:spPr>
        <p:txBody>
          <a:bodyPr/>
          <a:lstStyle/>
          <a:p>
            <a:r>
              <a:rPr lang="en-US" dirty="0"/>
              <a:t>Reading Rewards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50" y="4577584"/>
            <a:ext cx="2133600" cy="369332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.</a:t>
            </a:r>
            <a:r>
              <a:rPr lang="en-US" sz="1800" b="1" dirty="0">
                <a:solidFill>
                  <a:schemeClr val="tx2"/>
                </a:solidFill>
              </a:rPr>
              <a:t>Service Notification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7600" y="5663881"/>
            <a:ext cx="2128157" cy="205837"/>
          </a:xfrm>
        </p:spPr>
        <p:txBody>
          <a:bodyPr/>
          <a:lstStyle/>
          <a:p>
            <a:r>
              <a:rPr lang="en-US" dirty="0"/>
              <a:t>Thrift Books Deal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28637" y="5713224"/>
            <a:ext cx="2129245" cy="205837"/>
          </a:xfrm>
        </p:spPr>
        <p:txBody>
          <a:bodyPr/>
          <a:lstStyle/>
          <a:p>
            <a:r>
              <a:rPr lang="en-US" dirty="0"/>
              <a:t>Best Sellers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C6B4A2-977D-4794-BCD5-02730FABCEAF}"/>
              </a:ext>
            </a:extLst>
          </p:cNvPr>
          <p:cNvSpPr/>
          <p:nvPr/>
        </p:nvSpPr>
        <p:spPr>
          <a:xfrm>
            <a:off x="937910" y="2888214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4F410-9862-437A-957D-1FAF9562FF45}"/>
              </a:ext>
            </a:extLst>
          </p:cNvPr>
          <p:cNvSpPr/>
          <p:nvPr/>
        </p:nvSpPr>
        <p:spPr>
          <a:xfrm>
            <a:off x="3663042" y="2902357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B5C01-B2B9-4582-8927-C91441496080}"/>
              </a:ext>
            </a:extLst>
          </p:cNvPr>
          <p:cNvSpPr txBox="1"/>
          <p:nvPr/>
        </p:nvSpPr>
        <p:spPr>
          <a:xfrm>
            <a:off x="821633" y="3187628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Comment Section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892C45-DE3A-45BC-B19F-C397478ADC54}"/>
              </a:ext>
            </a:extLst>
          </p:cNvPr>
          <p:cNvSpPr txBox="1"/>
          <p:nvPr/>
        </p:nvSpPr>
        <p:spPr>
          <a:xfrm>
            <a:off x="3657600" y="3286539"/>
            <a:ext cx="2133600" cy="38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Search Option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893AAA-1AEA-4C7B-B12A-A3D068B81F46}"/>
              </a:ext>
            </a:extLst>
          </p:cNvPr>
          <p:cNvSpPr/>
          <p:nvPr/>
        </p:nvSpPr>
        <p:spPr>
          <a:xfrm>
            <a:off x="990918" y="5313362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20A33-79D0-4293-9C64-7E5556D7EBF5}"/>
              </a:ext>
            </a:extLst>
          </p:cNvPr>
          <p:cNvSpPr/>
          <p:nvPr/>
        </p:nvSpPr>
        <p:spPr>
          <a:xfrm>
            <a:off x="3657600" y="5301089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C7672D-60C2-4C0C-B25C-87551CF6D371}"/>
              </a:ext>
            </a:extLst>
          </p:cNvPr>
          <p:cNvSpPr/>
          <p:nvPr/>
        </p:nvSpPr>
        <p:spPr>
          <a:xfrm>
            <a:off x="6324282" y="5324735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9F674-48CD-472D-8973-4FC6E1FDAE2A}"/>
              </a:ext>
            </a:extLst>
          </p:cNvPr>
          <p:cNvSpPr txBox="1"/>
          <p:nvPr/>
        </p:nvSpPr>
        <p:spPr>
          <a:xfrm>
            <a:off x="3538329" y="4517325"/>
            <a:ext cx="18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Image Resolution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9C5A22-AD37-435C-946F-07BCDD059644}"/>
              </a:ext>
            </a:extLst>
          </p:cNvPr>
          <p:cNvSpPr txBox="1"/>
          <p:nvPr/>
        </p:nvSpPr>
        <p:spPr>
          <a:xfrm>
            <a:off x="6324282" y="4549374"/>
            <a:ext cx="161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Service Emails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02E145-27B2-4778-90FE-E5B124658BE5}"/>
              </a:ext>
            </a:extLst>
          </p:cNvPr>
          <p:cNvSpPr/>
          <p:nvPr/>
        </p:nvSpPr>
        <p:spPr>
          <a:xfrm>
            <a:off x="8990964" y="5324735"/>
            <a:ext cx="2133600" cy="118150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F1A1D0-2D36-4209-AC29-4D3CD03D8018}"/>
              </a:ext>
            </a:extLst>
          </p:cNvPr>
          <p:cNvSpPr txBox="1"/>
          <p:nvPr/>
        </p:nvSpPr>
        <p:spPr>
          <a:xfrm>
            <a:off x="8926742" y="451311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Subscriptions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3DBC4D-8E68-43FA-A21B-7CA610E33032}"/>
              </a:ext>
            </a:extLst>
          </p:cNvPr>
          <p:cNvSpPr/>
          <p:nvPr/>
        </p:nvSpPr>
        <p:spPr>
          <a:xfrm>
            <a:off x="8990964" y="4214709"/>
            <a:ext cx="2133600" cy="102259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2B23A-B8D2-43B8-9C74-C40B4760E887}"/>
              </a:ext>
            </a:extLst>
          </p:cNvPr>
          <p:cNvSpPr txBox="1"/>
          <p:nvPr/>
        </p:nvSpPr>
        <p:spPr>
          <a:xfrm>
            <a:off x="8880229" y="563902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Publish with Us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GOAL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2" y="3544584"/>
            <a:ext cx="4903377" cy="105779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Bringing together Knowledge and E-commerce.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Encouraging new publishers.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International Book library.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1001</TotalTime>
  <Words>101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BOOK’S TREKKER</vt:lpstr>
      <vt:lpstr>PREFACE</vt:lpstr>
      <vt:lpstr>Agenda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BOOK’S TREKKER</dc:title>
  <dc:creator>User</dc:creator>
  <cp:lastModifiedBy>DCL</cp:lastModifiedBy>
  <cp:revision>7</cp:revision>
  <dcterms:created xsi:type="dcterms:W3CDTF">2021-10-27T13:23:16Z</dcterms:created>
  <dcterms:modified xsi:type="dcterms:W3CDTF">2021-11-26T10:20:11Z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