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557" autoAdjust="0"/>
  </p:normalViewPr>
  <p:slideViewPr>
    <p:cSldViewPr snapToGrid="0" snapToObjects="1">
      <p:cViewPr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DE7C1-D377-45D8-9F74-2D6548F58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445722-E6BB-4382-95A7-C5A47DA050E7}">
      <dgm:prSet/>
      <dgm:spPr/>
      <dgm:t>
        <a:bodyPr/>
        <a:lstStyle/>
        <a:p>
          <a:r>
            <a:rPr lang="en-US"/>
            <a:t>When you input text, the model breaks it down into smaller parts called tokens.</a:t>
          </a:r>
        </a:p>
      </dgm:t>
    </dgm:pt>
    <dgm:pt modelId="{4C393579-EA02-43DF-93CD-34E8CB645E36}" type="parTrans" cxnId="{392D1F21-2417-4C8E-880E-F1D28CF5C86F}">
      <dgm:prSet/>
      <dgm:spPr/>
      <dgm:t>
        <a:bodyPr/>
        <a:lstStyle/>
        <a:p>
          <a:endParaRPr lang="en-US"/>
        </a:p>
      </dgm:t>
    </dgm:pt>
    <dgm:pt modelId="{F02F3C8C-50CD-4DE2-B35B-C172AC6F0369}" type="sibTrans" cxnId="{392D1F21-2417-4C8E-880E-F1D28CF5C86F}">
      <dgm:prSet/>
      <dgm:spPr/>
      <dgm:t>
        <a:bodyPr/>
        <a:lstStyle/>
        <a:p>
          <a:endParaRPr lang="en-US"/>
        </a:p>
      </dgm:t>
    </dgm:pt>
    <dgm:pt modelId="{50D43114-31DC-4304-BFFC-881AE76FA967}">
      <dgm:prSet/>
      <dgm:spPr/>
      <dgm:t>
        <a:bodyPr/>
        <a:lstStyle/>
        <a:p>
          <a:r>
            <a:rPr lang="en-US"/>
            <a:t>For example: "What is the weather?" might be broken into tokens like: [What, is, the, weather, ?].</a:t>
          </a:r>
        </a:p>
      </dgm:t>
    </dgm:pt>
    <dgm:pt modelId="{A2D375D2-8DE5-4830-A7C0-435871C9EB7A}" type="parTrans" cxnId="{59057B12-6014-43AA-BA77-0646B13787CD}">
      <dgm:prSet/>
      <dgm:spPr/>
      <dgm:t>
        <a:bodyPr/>
        <a:lstStyle/>
        <a:p>
          <a:endParaRPr lang="en-US"/>
        </a:p>
      </dgm:t>
    </dgm:pt>
    <dgm:pt modelId="{D05BE778-E5C6-4D22-B9D5-53CE9E894119}" type="sibTrans" cxnId="{59057B12-6014-43AA-BA77-0646B13787CD}">
      <dgm:prSet/>
      <dgm:spPr/>
      <dgm:t>
        <a:bodyPr/>
        <a:lstStyle/>
        <a:p>
          <a:endParaRPr lang="en-US"/>
        </a:p>
      </dgm:t>
    </dgm:pt>
    <dgm:pt modelId="{B2D9DDBC-80C6-422C-90A2-A35DCC46AFB2}" type="pres">
      <dgm:prSet presAssocID="{651DE7C1-D377-45D8-9F74-2D6548F58DE2}" presName="root" presStyleCnt="0">
        <dgm:presLayoutVars>
          <dgm:dir/>
          <dgm:resizeHandles val="exact"/>
        </dgm:presLayoutVars>
      </dgm:prSet>
      <dgm:spPr/>
    </dgm:pt>
    <dgm:pt modelId="{D509136D-F263-4BA6-81F9-B4DAC891575F}" type="pres">
      <dgm:prSet presAssocID="{56445722-E6BB-4382-95A7-C5A47DA050E7}" presName="compNode" presStyleCnt="0"/>
      <dgm:spPr/>
    </dgm:pt>
    <dgm:pt modelId="{3EFC620D-658F-401C-BAFD-DCAB96AF6C58}" type="pres">
      <dgm:prSet presAssocID="{56445722-E6BB-4382-95A7-C5A47DA050E7}" presName="bgRect" presStyleLbl="bgShp" presStyleIdx="0" presStyleCnt="2"/>
      <dgm:spPr/>
    </dgm:pt>
    <dgm:pt modelId="{74907E0A-E311-4F45-990F-D03EEC5B23A2}" type="pres">
      <dgm:prSet presAssocID="{56445722-E6BB-4382-95A7-C5A47DA0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0964D7-0587-447C-AC97-AB443FAA0BF0}" type="pres">
      <dgm:prSet presAssocID="{56445722-E6BB-4382-95A7-C5A47DA050E7}" presName="spaceRect" presStyleCnt="0"/>
      <dgm:spPr/>
    </dgm:pt>
    <dgm:pt modelId="{6302CE20-5E8B-4899-861C-5631D7EF54E8}" type="pres">
      <dgm:prSet presAssocID="{56445722-E6BB-4382-95A7-C5A47DA050E7}" presName="parTx" presStyleLbl="revTx" presStyleIdx="0" presStyleCnt="2">
        <dgm:presLayoutVars>
          <dgm:chMax val="0"/>
          <dgm:chPref val="0"/>
        </dgm:presLayoutVars>
      </dgm:prSet>
      <dgm:spPr/>
    </dgm:pt>
    <dgm:pt modelId="{56A68B44-F005-4240-B944-0C343B800620}" type="pres">
      <dgm:prSet presAssocID="{F02F3C8C-50CD-4DE2-B35B-C172AC6F0369}" presName="sibTrans" presStyleCnt="0"/>
      <dgm:spPr/>
    </dgm:pt>
    <dgm:pt modelId="{695CA551-F220-4EA9-8DDF-26F267695A61}" type="pres">
      <dgm:prSet presAssocID="{50D43114-31DC-4304-BFFC-881AE76FA967}" presName="compNode" presStyleCnt="0"/>
      <dgm:spPr/>
    </dgm:pt>
    <dgm:pt modelId="{8F016F97-3E0B-4947-84A5-2842A0078777}" type="pres">
      <dgm:prSet presAssocID="{50D43114-31DC-4304-BFFC-881AE76FA967}" presName="bgRect" presStyleLbl="bgShp" presStyleIdx="1" presStyleCnt="2"/>
      <dgm:spPr/>
    </dgm:pt>
    <dgm:pt modelId="{3136900F-DE8A-4CC7-8E16-BA3505CB0F30}" type="pres">
      <dgm:prSet presAssocID="{50D43114-31DC-4304-BFFC-881AE76FA9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AAA6B08-16D6-43C0-959C-4A6B1496871D}" type="pres">
      <dgm:prSet presAssocID="{50D43114-31DC-4304-BFFC-881AE76FA967}" presName="spaceRect" presStyleCnt="0"/>
      <dgm:spPr/>
    </dgm:pt>
    <dgm:pt modelId="{B48A08F8-4E6E-4BA3-B537-001782D2DD11}" type="pres">
      <dgm:prSet presAssocID="{50D43114-31DC-4304-BFFC-881AE76FA9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057B12-6014-43AA-BA77-0646B13787CD}" srcId="{651DE7C1-D377-45D8-9F74-2D6548F58DE2}" destId="{50D43114-31DC-4304-BFFC-881AE76FA967}" srcOrd="1" destOrd="0" parTransId="{A2D375D2-8DE5-4830-A7C0-435871C9EB7A}" sibTransId="{D05BE778-E5C6-4D22-B9D5-53CE9E894119}"/>
    <dgm:cxn modelId="{392D1F21-2417-4C8E-880E-F1D28CF5C86F}" srcId="{651DE7C1-D377-45D8-9F74-2D6548F58DE2}" destId="{56445722-E6BB-4382-95A7-C5A47DA050E7}" srcOrd="0" destOrd="0" parTransId="{4C393579-EA02-43DF-93CD-34E8CB645E36}" sibTransId="{F02F3C8C-50CD-4DE2-B35B-C172AC6F0369}"/>
    <dgm:cxn modelId="{CC10803B-7FAA-4C33-9289-B947C49AB798}" type="presOf" srcId="{651DE7C1-D377-45D8-9F74-2D6548F58DE2}" destId="{B2D9DDBC-80C6-422C-90A2-A35DCC46AFB2}" srcOrd="0" destOrd="0" presId="urn:microsoft.com/office/officeart/2018/2/layout/IconVerticalSolidList"/>
    <dgm:cxn modelId="{589A4B3F-C139-4099-8CCD-C23233F1B801}" type="presOf" srcId="{56445722-E6BB-4382-95A7-C5A47DA050E7}" destId="{6302CE20-5E8B-4899-861C-5631D7EF54E8}" srcOrd="0" destOrd="0" presId="urn:microsoft.com/office/officeart/2018/2/layout/IconVerticalSolidList"/>
    <dgm:cxn modelId="{C9F8EA7B-05C6-4987-AED6-A69675AA2D2D}" type="presOf" srcId="{50D43114-31DC-4304-BFFC-881AE76FA967}" destId="{B48A08F8-4E6E-4BA3-B537-001782D2DD11}" srcOrd="0" destOrd="0" presId="urn:microsoft.com/office/officeart/2018/2/layout/IconVerticalSolidList"/>
    <dgm:cxn modelId="{42B7C817-8571-40DA-B131-0BFDEC0AF4ED}" type="presParOf" srcId="{B2D9DDBC-80C6-422C-90A2-A35DCC46AFB2}" destId="{D509136D-F263-4BA6-81F9-B4DAC891575F}" srcOrd="0" destOrd="0" presId="urn:microsoft.com/office/officeart/2018/2/layout/IconVerticalSolidList"/>
    <dgm:cxn modelId="{DCB55965-87AA-4665-A16D-B115F7B71E84}" type="presParOf" srcId="{D509136D-F263-4BA6-81F9-B4DAC891575F}" destId="{3EFC620D-658F-401C-BAFD-DCAB96AF6C58}" srcOrd="0" destOrd="0" presId="urn:microsoft.com/office/officeart/2018/2/layout/IconVerticalSolidList"/>
    <dgm:cxn modelId="{2B85185A-A0AD-400E-B80D-442F7560F49E}" type="presParOf" srcId="{D509136D-F263-4BA6-81F9-B4DAC891575F}" destId="{74907E0A-E311-4F45-990F-D03EEC5B23A2}" srcOrd="1" destOrd="0" presId="urn:microsoft.com/office/officeart/2018/2/layout/IconVerticalSolidList"/>
    <dgm:cxn modelId="{4E00537E-F752-4011-896E-753F580E41F4}" type="presParOf" srcId="{D509136D-F263-4BA6-81F9-B4DAC891575F}" destId="{7E0964D7-0587-447C-AC97-AB443FAA0BF0}" srcOrd="2" destOrd="0" presId="urn:microsoft.com/office/officeart/2018/2/layout/IconVerticalSolidList"/>
    <dgm:cxn modelId="{210D35D4-E055-4B84-856E-E134C178E9D3}" type="presParOf" srcId="{D509136D-F263-4BA6-81F9-B4DAC891575F}" destId="{6302CE20-5E8B-4899-861C-5631D7EF54E8}" srcOrd="3" destOrd="0" presId="urn:microsoft.com/office/officeart/2018/2/layout/IconVerticalSolidList"/>
    <dgm:cxn modelId="{46D6839A-9E03-42F2-A7B7-2DBA47317957}" type="presParOf" srcId="{B2D9DDBC-80C6-422C-90A2-A35DCC46AFB2}" destId="{56A68B44-F005-4240-B944-0C343B800620}" srcOrd="1" destOrd="0" presId="urn:microsoft.com/office/officeart/2018/2/layout/IconVerticalSolidList"/>
    <dgm:cxn modelId="{F8860227-72AB-4C75-A38F-9AD8B65A6144}" type="presParOf" srcId="{B2D9DDBC-80C6-422C-90A2-A35DCC46AFB2}" destId="{695CA551-F220-4EA9-8DDF-26F267695A61}" srcOrd="2" destOrd="0" presId="urn:microsoft.com/office/officeart/2018/2/layout/IconVerticalSolidList"/>
    <dgm:cxn modelId="{7B2803ED-9AED-4D67-A940-238AD23B9F80}" type="presParOf" srcId="{695CA551-F220-4EA9-8DDF-26F267695A61}" destId="{8F016F97-3E0B-4947-84A5-2842A0078777}" srcOrd="0" destOrd="0" presId="urn:microsoft.com/office/officeart/2018/2/layout/IconVerticalSolidList"/>
    <dgm:cxn modelId="{D246D7DE-6C11-436C-A50D-8A816EBF2DC1}" type="presParOf" srcId="{695CA551-F220-4EA9-8DDF-26F267695A61}" destId="{3136900F-DE8A-4CC7-8E16-BA3505CB0F30}" srcOrd="1" destOrd="0" presId="urn:microsoft.com/office/officeart/2018/2/layout/IconVerticalSolidList"/>
    <dgm:cxn modelId="{2CC88F69-41C8-4777-BAF5-A839D3CCFD67}" type="presParOf" srcId="{695CA551-F220-4EA9-8DDF-26F267695A61}" destId="{DAAA6B08-16D6-43C0-959C-4A6B1496871D}" srcOrd="2" destOrd="0" presId="urn:microsoft.com/office/officeart/2018/2/layout/IconVerticalSolidList"/>
    <dgm:cxn modelId="{C272E2B4-D6FB-4D30-9ECC-12FD5FAD6A95}" type="presParOf" srcId="{695CA551-F220-4EA9-8DDF-26F267695A61}" destId="{B48A08F8-4E6E-4BA3-B537-001782D2D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C620D-658F-401C-BAFD-DCAB96AF6C58}">
      <dsp:nvSpPr>
        <dsp:cNvPr id="0" name=""/>
        <dsp:cNvSpPr/>
      </dsp:nvSpPr>
      <dsp:spPr>
        <a:xfrm>
          <a:off x="0" y="753526"/>
          <a:ext cx="4435078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07E0A-E311-4F45-990F-D03EEC5B23A2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2CE20-5E8B-4899-861C-5631D7EF54E8}">
      <dsp:nvSpPr>
        <dsp:cNvPr id="0" name=""/>
        <dsp:cNvSpPr/>
      </dsp:nvSpPr>
      <dsp:spPr>
        <a:xfrm>
          <a:off x="1606750" y="753526"/>
          <a:ext cx="2828327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you input text, the model breaks it down into smaller parts called tokens.</a:t>
          </a:r>
        </a:p>
      </dsp:txBody>
      <dsp:txXfrm>
        <a:off x="1606750" y="753526"/>
        <a:ext cx="2828327" cy="1391126"/>
      </dsp:txXfrm>
    </dsp:sp>
    <dsp:sp modelId="{8F016F97-3E0B-4947-84A5-2842A0078777}">
      <dsp:nvSpPr>
        <dsp:cNvPr id="0" name=""/>
        <dsp:cNvSpPr/>
      </dsp:nvSpPr>
      <dsp:spPr>
        <a:xfrm>
          <a:off x="0" y="2492434"/>
          <a:ext cx="4435078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6900F-DE8A-4CC7-8E16-BA3505CB0F30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08F8-4E6E-4BA3-B537-001782D2DD11}">
      <dsp:nvSpPr>
        <dsp:cNvPr id="0" name=""/>
        <dsp:cNvSpPr/>
      </dsp:nvSpPr>
      <dsp:spPr>
        <a:xfrm>
          <a:off x="1606750" y="2492434"/>
          <a:ext cx="2828327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example: "What is the weather?" might be broken into tokens like: [What, is, the, weather, ?].</a:t>
          </a:r>
        </a:p>
      </dsp:txBody>
      <dsp:txXfrm>
        <a:off x="1606750" y="2492434"/>
        <a:ext cx="2828327" cy="139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724" y="1427304"/>
            <a:ext cx="6515100" cy="324151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/>
              <a:t>Understanding how LLMs process text and generate responses.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1094758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4923706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High-Level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1. User asks a question.</a:t>
            </a:r>
          </a:p>
          <a:p>
            <a:r>
              <a:rPr dirty="0"/>
              <a:t>2. Tokenization: LLM breaks down the input into tokens.</a:t>
            </a:r>
          </a:p>
          <a:p>
            <a:r>
              <a:rPr dirty="0"/>
              <a:t>3. Token Embedding: Tokens are converted into vectors (embeddings).</a:t>
            </a:r>
          </a:p>
          <a:p>
            <a:r>
              <a:rPr dirty="0"/>
              <a:t>4. LLM Processing: The LLM processes these vectors using its transformer-based architecture (no external vector search).</a:t>
            </a:r>
          </a:p>
          <a:p>
            <a:r>
              <a:rPr dirty="0"/>
              <a:t>5. Response Generation: LLM generates a sequence of tokens as the response.</a:t>
            </a:r>
          </a:p>
          <a:p>
            <a:r>
              <a:rPr dirty="0"/>
              <a:t>6. Output: The generated tokens are presented as a human-readable response.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dirty="0"/>
              <a:t>Input as Tokens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816D7-B609-C6B7-6819-004EF0E87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26730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Embedding (Vectors)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token is then converted into a numeric vector. These vectors are a way for the model to understand the meaning of words in a mathematical 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Relationships (Self-Attention)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where the transformer comes in. The transformer uses self-attention to understand how all the tokens relate to each other.</a:t>
            </a:r>
          </a:p>
          <a:p>
            <a:r>
              <a:t>For example, it figures out that 'weather' is important in relation to 'What is,' and assigns a higher attention score to that connection.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processes tokens through multiple layers:</a:t>
            </a:r>
          </a:p>
          <a:p>
            <a:r>
              <a:t>- Early layers: Understand basic meanings of words.</a:t>
            </a:r>
          </a:p>
          <a:p>
            <a:r>
              <a:t>- Middle layers: Understand relationships between words.</a:t>
            </a:r>
          </a:p>
          <a:p>
            <a:r>
              <a:t>- Later layers: Focus on generating a coherent response.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Search for External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doesn't search for similar vectors in a database. Instead, it uses its internal knowledge to understand and process the input.</a:t>
            </a:r>
          </a:p>
          <a:p>
            <a:r>
              <a:t>For example, it understands 'weather' and 'New York' based on its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processing the input, the model generates an answer by predicting the next token based on the context.</a:t>
            </a:r>
          </a:p>
          <a:p>
            <a:r>
              <a:t>For example: [The, weather, in, New, York, is, 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352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Understanding how LLMs process text and generate responses.</vt:lpstr>
      <vt:lpstr>High-Level Flow</vt:lpstr>
      <vt:lpstr>Input as Tokens</vt:lpstr>
      <vt:lpstr>Token Embedding (Vectors)</vt:lpstr>
      <vt:lpstr>Understanding Relationships (Self-Attention)</vt:lpstr>
      <vt:lpstr>Layered Processing</vt:lpstr>
      <vt:lpstr>No Search for External Vectors</vt:lpstr>
      <vt:lpstr>Generating the Response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Shabrinath Motamary</cp:lastModifiedBy>
  <cp:revision>2</cp:revision>
  <dcterms:created xsi:type="dcterms:W3CDTF">2013-01-27T09:14:16Z</dcterms:created>
  <dcterms:modified xsi:type="dcterms:W3CDTF">2024-10-08T01:34:56Z</dcterms:modified>
  <cp:category/>
</cp:coreProperties>
</file>