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9" r:id="rId4"/>
    <p:sldId id="267" r:id="rId5"/>
    <p:sldId id="268" r:id="rId6"/>
    <p:sldId id="25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8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3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7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130" y="0"/>
            <a:ext cx="7192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713" y="487443"/>
            <a:ext cx="6384825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Building AI-Powered Applications with AWS Bedrock, API Gateway,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245" y="5657222"/>
            <a:ext cx="5550586" cy="923030"/>
          </a:xfrm>
        </p:spPr>
        <p:txBody>
          <a:bodyPr anchor="b">
            <a:normAutofit/>
          </a:bodyPr>
          <a:lstStyle/>
          <a:p>
            <a:r>
              <a:rPr lang="en-US" sz="2100" dirty="0"/>
              <a:t>A Hands-on Guide for DevOps Enthusiasts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9255" y="0"/>
            <a:ext cx="20574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-1"/>
            <a:ext cx="91424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2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09" y="1201723"/>
            <a:ext cx="2350312" cy="445455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72" y="1201723"/>
            <a:ext cx="3996937" cy="4454554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What is AWS Bedrock</a:t>
            </a:r>
          </a:p>
          <a:p>
            <a:r>
              <a:rPr lang="en-US" sz="1600" dirty="0"/>
              <a:t>AWS API gateway</a:t>
            </a:r>
          </a:p>
          <a:p>
            <a:r>
              <a:rPr lang="en-US" sz="1600" dirty="0"/>
              <a:t>AWS Lambda</a:t>
            </a:r>
          </a:p>
          <a:p>
            <a:r>
              <a:rPr lang="en-US" sz="1600" dirty="0"/>
              <a:t>Architecture for Our Application </a:t>
            </a:r>
          </a:p>
          <a:p>
            <a:r>
              <a:rPr lang="en-US" sz="1600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A3F49-22F8-92D6-59E2-37BD18DEC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EBA277-B850-8502-AA3B-D7EB4959C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184E5-D58D-4FDA-5EC9-D31566311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8A2504-FDF3-3658-ED6C-A1A596EA7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5487"/>
            <a:ext cx="914240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09BAF-0015-74EA-5CEE-6D418B741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6015-4FA1-EDB2-1999-E0A88413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2E8F38-4335-FB8C-9CDB-EA14EA65F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764389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000F-24C8-0EA9-FBD0-F7E476D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53054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is AWS Bedrock?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8884-3566-618C-42D5-24352386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155" y="1738800"/>
            <a:ext cx="6155449" cy="3387664"/>
          </a:xfrm>
        </p:spPr>
        <p:txBody>
          <a:bodyPr anchor="t">
            <a:normAutofit/>
          </a:bodyPr>
          <a:lstStyle/>
          <a:p>
            <a:endParaRPr dirty="0"/>
          </a:p>
          <a:p>
            <a:r>
              <a:rPr dirty="0"/>
              <a:t>AWS Bedrock is a managed service to access foundation models.</a:t>
            </a:r>
          </a:p>
          <a:p>
            <a:r>
              <a:rPr dirty="0"/>
              <a:t>It supports popular models like Claude AI, </a:t>
            </a:r>
            <a:r>
              <a:rPr lang="en-US" dirty="0"/>
              <a:t>Amazon titan</a:t>
            </a:r>
            <a:r>
              <a:rPr dirty="0"/>
              <a:t>, and more.</a:t>
            </a:r>
          </a:p>
          <a:p>
            <a:r>
              <a:rPr dirty="0"/>
              <a:t>Easily integrate generative AI capabilities into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956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5487"/>
            <a:ext cx="914240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764389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53054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is API Gateway?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155" y="1610102"/>
            <a:ext cx="6155449" cy="3387664"/>
          </a:xfrm>
        </p:spPr>
        <p:txBody>
          <a:bodyPr anchor="t">
            <a:normAutofit/>
          </a:bodyPr>
          <a:lstStyle/>
          <a:p>
            <a:endParaRPr dirty="0"/>
          </a:p>
          <a:p>
            <a:r>
              <a:rPr dirty="0"/>
              <a:t>A service to create and manage APIs at scale.</a:t>
            </a:r>
          </a:p>
          <a:p>
            <a:r>
              <a:rPr dirty="0"/>
              <a:t>Routes requests to AWS services like Lambda.</a:t>
            </a:r>
          </a:p>
          <a:p>
            <a:r>
              <a:rPr dirty="0"/>
              <a:t>Supports REST, HTTP, and WebSocket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Lambda?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591" y="556056"/>
            <a:ext cx="5713092" cy="4000066"/>
          </a:xfrm>
        </p:spPr>
        <p:txBody>
          <a:bodyPr/>
          <a:lstStyle/>
          <a:p>
            <a:endParaRPr sz="2400" dirty="0"/>
          </a:p>
          <a:p>
            <a:r>
              <a:rPr dirty="0"/>
              <a:t>Lambda is AWS’s serverless compute service.</a:t>
            </a:r>
          </a:p>
          <a:p>
            <a:r>
              <a:rPr dirty="0"/>
              <a:t>Run code without provisioning servers.</a:t>
            </a:r>
          </a:p>
          <a:p>
            <a:r>
              <a:rPr dirty="0"/>
              <a:t>Serverless alternatives: Azure Functions, GCP Cloud 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5487"/>
            <a:ext cx="914240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764389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50" y="430972"/>
            <a:ext cx="5968748" cy="153054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System Architecture for Our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BE49B-117F-5937-EE57-9AD0AED6BC39}"/>
              </a:ext>
            </a:extLst>
          </p:cNvPr>
          <p:cNvSpPr/>
          <p:nvPr/>
        </p:nvSpPr>
        <p:spPr>
          <a:xfrm>
            <a:off x="3775555" y="196700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dirty="0"/>
              <a:t>GitHub Pages (Frontend)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AD85-8D71-90C1-E1A6-E92434534F56}"/>
              </a:ext>
            </a:extLst>
          </p:cNvPr>
          <p:cNvSpPr/>
          <p:nvPr/>
        </p:nvSpPr>
        <p:spPr>
          <a:xfrm>
            <a:off x="3777282" y="3200338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FE093-4176-B39A-DBBE-462677695B80}"/>
              </a:ext>
            </a:extLst>
          </p:cNvPr>
          <p:cNvSpPr/>
          <p:nvPr/>
        </p:nvSpPr>
        <p:spPr>
          <a:xfrm>
            <a:off x="3775555" y="437663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dirty="0"/>
              <a:t>AWS Lambda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34C27-64E7-F81F-AA02-2559291DE749}"/>
              </a:ext>
            </a:extLst>
          </p:cNvPr>
          <p:cNvSpPr/>
          <p:nvPr/>
        </p:nvSpPr>
        <p:spPr>
          <a:xfrm>
            <a:off x="3775555" y="5650470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dirty="0"/>
              <a:t>AWS Bedrock (Claude)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58CB87-DA7F-84EF-8302-A06B5D6560FF}"/>
              </a:ext>
            </a:extLst>
          </p:cNvPr>
          <p:cNvCxnSpPr>
            <a:cxnSpLocks/>
          </p:cNvCxnSpPr>
          <p:nvPr/>
        </p:nvCxnSpPr>
        <p:spPr>
          <a:xfrm>
            <a:off x="4605316" y="288140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8AACA2-9E87-39C7-ABDF-FD4E4D53DE86}"/>
              </a:ext>
            </a:extLst>
          </p:cNvPr>
          <p:cNvCxnSpPr>
            <a:cxnSpLocks/>
          </p:cNvCxnSpPr>
          <p:nvPr/>
        </p:nvCxnSpPr>
        <p:spPr>
          <a:xfrm>
            <a:off x="4605316" y="4114738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13893-162E-2D04-155F-E51AA5124A0D}"/>
              </a:ext>
            </a:extLst>
          </p:cNvPr>
          <p:cNvCxnSpPr>
            <a:cxnSpLocks/>
          </p:cNvCxnSpPr>
          <p:nvPr/>
        </p:nvCxnSpPr>
        <p:spPr>
          <a:xfrm>
            <a:off x="4605316" y="529103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3262852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24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0"/>
            <a:ext cx="9142401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08" y="1437783"/>
            <a:ext cx="5931384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700" dirty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</TotalTime>
  <Words>152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Building AI-Powered Applications with AWS Bedrock, API Gateway, and Lambda</vt:lpstr>
      <vt:lpstr>Topics:</vt:lpstr>
      <vt:lpstr>What is AWS Bedrock?</vt:lpstr>
      <vt:lpstr>What is API Gateway?</vt:lpstr>
      <vt:lpstr>What is Lambda?</vt:lpstr>
      <vt:lpstr>System Architecture for Our Application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Shabrinath Motamary</cp:lastModifiedBy>
  <cp:revision>2</cp:revision>
  <dcterms:created xsi:type="dcterms:W3CDTF">2013-01-27T09:14:16Z</dcterms:created>
  <dcterms:modified xsi:type="dcterms:W3CDTF">2024-10-14T17:25:27Z</dcterms:modified>
  <cp:category/>
</cp:coreProperties>
</file>