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6" r:id="rId7"/>
    <p:sldId id="264" r:id="rId8"/>
    <p:sldId id="269" r:id="rId9"/>
    <p:sldId id="261" r:id="rId10"/>
    <p:sldId id="263" r:id="rId11"/>
    <p:sldId id="267" r:id="rId12"/>
    <p:sldId id="268" r:id="rId13"/>
    <p:sldId id="26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45"/>
    <p:restoredTop sz="94668"/>
  </p:normalViewPr>
  <p:slideViewPr>
    <p:cSldViewPr snapToGrid="0" snapToObjects="1">
      <p:cViewPr varScale="1">
        <p:scale>
          <a:sx n="105" d="100"/>
          <a:sy n="105" d="100"/>
        </p:scale>
        <p:origin x="27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Complete </a:t>
            </a:r>
            <a:r>
              <a:rPr lang="en-US" dirty="0" err="1" smtClean="0"/>
              <a:t>Mips</a:t>
            </a:r>
            <a:r>
              <a:rPr lang="en-US" dirty="0" smtClean="0"/>
              <a:t> Processor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By: Shabrya Lott &amp; Melissa Cordova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620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5502" y="466241"/>
            <a:ext cx="8610600" cy="1293028"/>
          </a:xfrm>
        </p:spPr>
        <p:txBody>
          <a:bodyPr>
            <a:normAutofit/>
          </a:bodyPr>
          <a:lstStyle/>
          <a:p>
            <a:r>
              <a:rPr lang="en-US" sz="5400" dirty="0" smtClean="0"/>
              <a:t>DP RTL Viewer</a:t>
            </a:r>
            <a:endParaRPr lang="en-US" sz="5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007" y="1759269"/>
            <a:ext cx="9737361" cy="4942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183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646983"/>
            <a:ext cx="8610600" cy="1293028"/>
          </a:xfrm>
        </p:spPr>
        <p:txBody>
          <a:bodyPr>
            <a:normAutofit/>
          </a:bodyPr>
          <a:lstStyle/>
          <a:p>
            <a:r>
              <a:rPr lang="en-US" sz="5400" dirty="0" smtClean="0"/>
              <a:t>Waveform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10887"/>
            <a:ext cx="3341760" cy="475504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000" dirty="0"/>
              <a:t>000000: In A	</a:t>
            </a:r>
            <a:r>
              <a:rPr lang="en-US" sz="1000" dirty="0" smtClean="0"/>
              <a:t>	//</a:t>
            </a:r>
            <a:r>
              <a:rPr lang="en-US" sz="1000" dirty="0"/>
              <a:t>A &lt;- 8</a:t>
            </a:r>
          </a:p>
          <a:p>
            <a:pPr marL="0" indent="0">
              <a:buNone/>
            </a:pPr>
            <a:r>
              <a:rPr lang="en-US" sz="1000" dirty="0"/>
              <a:t>000001: Out A		//Output A</a:t>
            </a:r>
          </a:p>
          <a:p>
            <a:pPr marL="0" indent="0">
              <a:buNone/>
            </a:pPr>
            <a:r>
              <a:rPr lang="en-US" sz="1000" dirty="0"/>
              <a:t>000010: LDI A, 5	</a:t>
            </a:r>
            <a:r>
              <a:rPr lang="en-US" sz="1000" dirty="0" smtClean="0"/>
              <a:t>//</a:t>
            </a:r>
            <a:r>
              <a:rPr lang="en-US" sz="1000" dirty="0"/>
              <a:t>A &lt;- 5</a:t>
            </a:r>
          </a:p>
          <a:p>
            <a:pPr marL="0" indent="0">
              <a:buNone/>
            </a:pPr>
            <a:r>
              <a:rPr lang="en-US" sz="1000" dirty="0"/>
              <a:t>000100: STM 001010, A	//M[10] &lt;-  A = 5</a:t>
            </a:r>
          </a:p>
          <a:p>
            <a:pPr marL="0" indent="0">
              <a:buNone/>
            </a:pPr>
            <a:r>
              <a:rPr lang="en-US" sz="1000" dirty="0"/>
              <a:t>000110: DEC A		//A&lt;- A -1</a:t>
            </a:r>
          </a:p>
          <a:p>
            <a:pPr marL="0" indent="0">
              <a:buNone/>
            </a:pPr>
            <a:r>
              <a:rPr lang="en-US" sz="1000" dirty="0"/>
              <a:t>000111: JNZ 000101	</a:t>
            </a:r>
            <a:r>
              <a:rPr lang="en-US" sz="1000" dirty="0" smtClean="0"/>
              <a:t>//</a:t>
            </a:r>
            <a:r>
              <a:rPr lang="en-US" sz="1000" dirty="0"/>
              <a:t>PC&lt;-000101 if A != 0</a:t>
            </a:r>
          </a:p>
          <a:p>
            <a:pPr marL="0" indent="0">
              <a:buNone/>
            </a:pPr>
            <a:r>
              <a:rPr lang="en-US" sz="1000" dirty="0"/>
              <a:t>001001: INC A		//A &lt;- 1</a:t>
            </a:r>
          </a:p>
          <a:p>
            <a:pPr marL="0" indent="0">
              <a:buNone/>
            </a:pPr>
            <a:r>
              <a:rPr lang="en-US" sz="1000" dirty="0"/>
              <a:t>001010: STA 0, A	</a:t>
            </a:r>
            <a:r>
              <a:rPr lang="en-US" sz="1000" dirty="0" smtClean="0"/>
              <a:t>//</a:t>
            </a:r>
            <a:r>
              <a:rPr lang="en-US" sz="1000" dirty="0" err="1"/>
              <a:t>Reg</a:t>
            </a:r>
            <a:r>
              <a:rPr lang="en-US" sz="1000" dirty="0"/>
              <a:t>[0]&lt;- 1</a:t>
            </a:r>
          </a:p>
          <a:p>
            <a:pPr marL="0" indent="0">
              <a:buNone/>
            </a:pPr>
            <a:r>
              <a:rPr lang="en-US" sz="1000" dirty="0"/>
              <a:t>001011: ADD A, 0	</a:t>
            </a:r>
            <a:r>
              <a:rPr lang="en-US" sz="1000" dirty="0" smtClean="0"/>
              <a:t>//</a:t>
            </a:r>
            <a:r>
              <a:rPr lang="en-US" sz="1000" dirty="0"/>
              <a:t>A&lt;- A + R[0] = 2</a:t>
            </a:r>
          </a:p>
          <a:p>
            <a:pPr marL="0" indent="0">
              <a:buNone/>
            </a:pPr>
            <a:r>
              <a:rPr lang="en-US" sz="1000" dirty="0"/>
              <a:t>001111: OR A, 0	</a:t>
            </a:r>
            <a:r>
              <a:rPr lang="en-US" sz="1000" dirty="0" smtClean="0"/>
              <a:t>//</a:t>
            </a:r>
            <a:r>
              <a:rPr lang="en-US" sz="1000" dirty="0"/>
              <a:t>A&lt;- A or R[0] = 3</a:t>
            </a:r>
          </a:p>
          <a:p>
            <a:pPr marL="0" indent="0">
              <a:buNone/>
            </a:pPr>
            <a:r>
              <a:rPr lang="en-US" sz="1000" dirty="0"/>
              <a:t>010000: AND A,0	</a:t>
            </a:r>
            <a:r>
              <a:rPr lang="en-US" sz="1000" dirty="0" smtClean="0"/>
              <a:t>//</a:t>
            </a:r>
            <a:r>
              <a:rPr lang="en-US" sz="1000" dirty="0"/>
              <a:t>A &lt;- A and </a:t>
            </a:r>
            <a:r>
              <a:rPr lang="en-US" sz="1000" dirty="0" smtClean="0"/>
              <a:t>R[0</a:t>
            </a:r>
            <a:r>
              <a:rPr lang="en-US" sz="1000" dirty="0"/>
              <a:t>] = 1</a:t>
            </a:r>
          </a:p>
          <a:p>
            <a:pPr marL="0" indent="0">
              <a:buNone/>
            </a:pPr>
            <a:r>
              <a:rPr lang="en-US" sz="1000" dirty="0"/>
              <a:t>010001: LDM A, 0	</a:t>
            </a:r>
            <a:r>
              <a:rPr lang="en-US" sz="1000" dirty="0" smtClean="0"/>
              <a:t>//</a:t>
            </a:r>
            <a:r>
              <a:rPr lang="en-US" sz="1000" dirty="0"/>
              <a:t>A&lt;-  M[10] = 5</a:t>
            </a:r>
          </a:p>
          <a:p>
            <a:pPr marL="0" indent="0">
              <a:buNone/>
            </a:pPr>
            <a:r>
              <a:rPr lang="en-US" sz="1000" dirty="0"/>
              <a:t>010011: SUB A,0	</a:t>
            </a:r>
            <a:r>
              <a:rPr lang="en-US" sz="1000" dirty="0" smtClean="0"/>
              <a:t>//</a:t>
            </a:r>
            <a:r>
              <a:rPr lang="en-US" sz="1000" dirty="0"/>
              <a:t>A&lt;- A – R[0] = 4</a:t>
            </a:r>
          </a:p>
          <a:p>
            <a:pPr marL="0" indent="0">
              <a:buNone/>
            </a:pPr>
            <a:r>
              <a:rPr lang="en-US" sz="1000" dirty="0"/>
              <a:t>010100: NOP		</a:t>
            </a:r>
            <a:r>
              <a:rPr lang="en-US" sz="1000" dirty="0" smtClean="0"/>
              <a:t>//</a:t>
            </a:r>
            <a:r>
              <a:rPr lang="en-US" sz="1000" dirty="0"/>
              <a:t>no operation</a:t>
            </a:r>
          </a:p>
          <a:p>
            <a:pPr marL="0" indent="0">
              <a:buNone/>
            </a:pPr>
            <a:r>
              <a:rPr lang="en-US" sz="1000" dirty="0"/>
              <a:t>010101: SHFL A		//A=&lt;-  A &lt;&lt; 1 = 8</a:t>
            </a:r>
          </a:p>
          <a:p>
            <a:pPr marL="0" indent="0">
              <a:buNone/>
            </a:pPr>
            <a:r>
              <a:rPr lang="en-US" sz="1000" dirty="0"/>
              <a:t>010110: SHFR A		//A=&lt;-  A &gt;&gt; 1 = 4</a:t>
            </a:r>
          </a:p>
          <a:p>
            <a:pPr marL="0" indent="0">
              <a:buNone/>
            </a:pPr>
            <a:r>
              <a:rPr lang="en-US" sz="1000" dirty="0"/>
              <a:t>010111: ROTR </a:t>
            </a:r>
            <a:r>
              <a:rPr lang="en-US" sz="1000" dirty="0" smtClean="0"/>
              <a:t>A                       //</a:t>
            </a:r>
            <a:r>
              <a:rPr lang="en-US" sz="1000" dirty="0"/>
              <a:t>A&lt;- 2 (Rotate A right)</a:t>
            </a:r>
          </a:p>
          <a:p>
            <a:pPr marL="0" indent="0">
              <a:buNone/>
            </a:pPr>
            <a:r>
              <a:rPr lang="en-US" sz="1000" dirty="0"/>
              <a:t>011000: NOT A		//A &lt;-  NOT A = -3</a:t>
            </a:r>
          </a:p>
          <a:p>
            <a:pPr marL="0" indent="0">
              <a:buNone/>
            </a:pPr>
            <a:r>
              <a:rPr lang="en-US" sz="1000" dirty="0"/>
              <a:t>011001: HALT		//Halt execution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000" dirty="0"/>
          </a:p>
        </p:txBody>
      </p:sp>
      <p:pic>
        <p:nvPicPr>
          <p:cNvPr id="5" name="Picture 4" descr="../../../../Desktop/VirtualBox_Windows10_29_11_2017_22_27_27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817"/>
          <a:stretch/>
        </p:blipFill>
        <p:spPr bwMode="auto">
          <a:xfrm>
            <a:off x="3341760" y="1940011"/>
            <a:ext cx="8769178" cy="349843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263935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599" y="221103"/>
            <a:ext cx="8610600" cy="1293028"/>
          </a:xfrm>
        </p:spPr>
        <p:txBody>
          <a:bodyPr>
            <a:noAutofit/>
          </a:bodyPr>
          <a:lstStyle/>
          <a:p>
            <a:r>
              <a:rPr lang="en-US" sz="5400" dirty="0" smtClean="0"/>
              <a:t>MODELSIM Simulation</a:t>
            </a:r>
            <a:endParaRPr lang="en-US" sz="5400" dirty="0"/>
          </a:p>
        </p:txBody>
      </p:sp>
      <p:pic>
        <p:nvPicPr>
          <p:cNvPr id="7" name="Picture 6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989"/>
          <a:stretch/>
        </p:blipFill>
        <p:spPr>
          <a:xfrm>
            <a:off x="8253985" y="1331010"/>
            <a:ext cx="3408898" cy="2714041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85" r="4825" b="59658"/>
          <a:stretch/>
        </p:blipFill>
        <p:spPr bwMode="auto">
          <a:xfrm>
            <a:off x="170688" y="4137718"/>
            <a:ext cx="11594592" cy="226146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42" y="1331010"/>
            <a:ext cx="3601459" cy="267266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862" b="18310"/>
          <a:stretch/>
        </p:blipFill>
        <p:spPr>
          <a:xfrm>
            <a:off x="341376" y="1606798"/>
            <a:ext cx="3880091" cy="2121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776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dirty="0" smtClean="0"/>
              <a:t>ENCOUNTERED PROBLEMS &amp; Solutions</a:t>
            </a:r>
            <a:endParaRPr lang="en-US" sz="54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Problem 1: Originally, the processor was not outputting the correct results when a two byte instruction was being executed.</a:t>
            </a:r>
          </a:p>
          <a:p>
            <a:r>
              <a:rPr lang="en-US" sz="2400" dirty="0" smtClean="0"/>
              <a:t>Solution 1: We guessed that these instructions required a delay to keep the 2</a:t>
            </a:r>
            <a:r>
              <a:rPr lang="en-US" sz="2400" baseline="30000" dirty="0" smtClean="0"/>
              <a:t>nd</a:t>
            </a:r>
            <a:r>
              <a:rPr lang="en-US" sz="2400" dirty="0" smtClean="0"/>
              <a:t> byte longer so we placed the 2</a:t>
            </a:r>
            <a:r>
              <a:rPr lang="en-US" sz="2400" baseline="30000" dirty="0" smtClean="0"/>
              <a:t>nd</a:t>
            </a:r>
            <a:r>
              <a:rPr lang="en-US" sz="2400" dirty="0" smtClean="0"/>
              <a:t> bytes twice in the memory file.</a:t>
            </a:r>
          </a:p>
          <a:p>
            <a:r>
              <a:rPr lang="en-US" sz="2400" dirty="0" smtClean="0"/>
              <a:t>Problem 2: After, 20 instructions were executed it would no longer output results</a:t>
            </a:r>
          </a:p>
          <a:p>
            <a:r>
              <a:rPr lang="en-US" sz="2400" dirty="0" smtClean="0"/>
              <a:t>Solution 2: We guessed that this was due to delay issues so we created two memory files that shows different instructions can be executed.</a:t>
            </a:r>
          </a:p>
        </p:txBody>
      </p:sp>
    </p:spTree>
    <p:extLst>
      <p:ext uri="{BB962C8B-B14F-4D97-AF65-F5344CB8AC3E}">
        <p14:creationId xmlns:p14="http://schemas.microsoft.com/office/powerpoint/2010/main" val="487566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goal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867093"/>
            <a:ext cx="10820400" cy="2167375"/>
          </a:xfrm>
        </p:spPr>
        <p:txBody>
          <a:bodyPr>
            <a:norm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 smtClean="0"/>
              <a:t>To design a multicycle MIPS processor that can decode and execute a given set of 27 instructions.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77736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CPU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8294" y="2057401"/>
            <a:ext cx="4454611" cy="4024125"/>
          </a:xfrm>
        </p:spPr>
        <p:txBody>
          <a:bodyPr>
            <a:noAutofit/>
          </a:bodyPr>
          <a:lstStyle/>
          <a:p>
            <a:r>
              <a:rPr lang="en-US" sz="2400" dirty="0" smtClean="0"/>
              <a:t>Control Unit: FSM that determines what signals to send to the </a:t>
            </a:r>
            <a:r>
              <a:rPr lang="en-US" sz="2400" dirty="0" err="1" smtClean="0"/>
              <a:t>datapath</a:t>
            </a:r>
            <a:r>
              <a:rPr lang="en-US" sz="2400" dirty="0" smtClean="0"/>
              <a:t>.</a:t>
            </a:r>
          </a:p>
          <a:p>
            <a:r>
              <a:rPr lang="en-US" sz="2400" dirty="0" err="1" smtClean="0"/>
              <a:t>Datapath</a:t>
            </a:r>
            <a:r>
              <a:rPr lang="en-US" sz="2400" dirty="0"/>
              <a:t>: </a:t>
            </a:r>
            <a:r>
              <a:rPr lang="en-US" sz="2400" dirty="0" smtClean="0"/>
              <a:t>combinational </a:t>
            </a:r>
            <a:r>
              <a:rPr lang="en-US" sz="2400" dirty="0"/>
              <a:t>components </a:t>
            </a:r>
            <a:r>
              <a:rPr lang="en-US" sz="2400" dirty="0" smtClean="0"/>
              <a:t>that perform micro-operations and move data </a:t>
            </a:r>
            <a:r>
              <a:rPr lang="en-US" sz="2400" dirty="0"/>
              <a:t>to and from </a:t>
            </a:r>
            <a:r>
              <a:rPr lang="en-US" sz="2400" dirty="0" smtClean="0"/>
              <a:t>registers</a:t>
            </a:r>
            <a:r>
              <a:rPr lang="en-US" sz="2400" dirty="0"/>
              <a:t>.</a:t>
            </a:r>
            <a:endParaRPr lang="en-US" sz="2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8138" y="2057401"/>
            <a:ext cx="6555581" cy="3836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468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5266" y="626462"/>
            <a:ext cx="8610600" cy="1293028"/>
          </a:xfrm>
        </p:spPr>
        <p:txBody>
          <a:bodyPr>
            <a:normAutofit/>
          </a:bodyPr>
          <a:lstStyle/>
          <a:p>
            <a:r>
              <a:rPr lang="en-US" sz="5400" dirty="0" smtClean="0"/>
              <a:t>Control Unit Design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5045" y="1995190"/>
            <a:ext cx="8408148" cy="4552229"/>
          </a:xfrm>
        </p:spPr>
        <p:txBody>
          <a:bodyPr/>
          <a:lstStyle/>
          <a:p>
            <a:r>
              <a:rPr lang="en-US" dirty="0" smtClean="0"/>
              <a:t>FSM has 29 states = Fetch + Decode+ 27 distinct states</a:t>
            </a:r>
          </a:p>
          <a:p>
            <a:r>
              <a:rPr lang="en-US" dirty="0" smtClean="0"/>
              <a:t>Most of the instructions require 3 cycles</a:t>
            </a:r>
          </a:p>
          <a:p>
            <a:pPr lvl="1"/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Cycle: Fetch</a:t>
            </a:r>
          </a:p>
          <a:p>
            <a:pPr lvl="1"/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Cycle: Decode</a:t>
            </a:r>
          </a:p>
          <a:p>
            <a:pPr lvl="1"/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Cycle: Execute</a:t>
            </a:r>
          </a:p>
          <a:p>
            <a:r>
              <a:rPr lang="en-US" dirty="0" smtClean="0"/>
              <a:t>Instructions that that are two bytes long take an extra cycle (4 cycles)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83480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422997"/>
            <a:ext cx="8610600" cy="1293028"/>
          </a:xfrm>
        </p:spPr>
        <p:txBody>
          <a:bodyPr>
            <a:normAutofit/>
          </a:bodyPr>
          <a:lstStyle/>
          <a:p>
            <a:r>
              <a:rPr lang="en-US" sz="5400" dirty="0"/>
              <a:t>Control Unit Design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701" y="1802568"/>
            <a:ext cx="7336840" cy="413249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0702" y="1802568"/>
            <a:ext cx="4156440" cy="4766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601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Control Unit Design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720" y="2233056"/>
            <a:ext cx="2828322" cy="43996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239"/>
          <a:stretch/>
        </p:blipFill>
        <p:spPr>
          <a:xfrm>
            <a:off x="3935524" y="2233534"/>
            <a:ext cx="3319716" cy="43991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9816" y="2320348"/>
            <a:ext cx="3837481" cy="4225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4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0610" y="348357"/>
            <a:ext cx="8610600" cy="1293028"/>
          </a:xfrm>
        </p:spPr>
        <p:txBody>
          <a:bodyPr>
            <a:normAutofit/>
          </a:bodyPr>
          <a:lstStyle/>
          <a:p>
            <a:r>
              <a:rPr lang="en-US" sz="6000" dirty="0" smtClean="0"/>
              <a:t>CU RTL VIEWER</a:t>
            </a:r>
            <a:endParaRPr lang="en-US" sz="6000" dirty="0"/>
          </a:p>
        </p:txBody>
      </p:sp>
      <p:pic>
        <p:nvPicPr>
          <p:cNvPr id="4" name="Picture 3" descr="../../../../Desktop/VirtualBox_Windows10_30_11_2017_00_54_08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77" t="12379" r="21478" b="9675"/>
          <a:stretch/>
        </p:blipFill>
        <p:spPr bwMode="auto">
          <a:xfrm>
            <a:off x="2243864" y="1641385"/>
            <a:ext cx="7769565" cy="50927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093316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Graph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99" t="11935" r="8378" b="21647"/>
          <a:stretch/>
        </p:blipFill>
        <p:spPr bwMode="auto">
          <a:xfrm>
            <a:off x="2109216" y="1947673"/>
            <a:ext cx="8522208" cy="429158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167142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5521" y="284688"/>
            <a:ext cx="8610600" cy="1293028"/>
          </a:xfrm>
        </p:spPr>
        <p:txBody>
          <a:bodyPr>
            <a:normAutofit/>
          </a:bodyPr>
          <a:lstStyle/>
          <a:p>
            <a:r>
              <a:rPr lang="en-US" sz="5400" dirty="0" smtClean="0"/>
              <a:t>DataPath Design</a:t>
            </a:r>
            <a:endParaRPr lang="en-US" sz="5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12" y="1308196"/>
            <a:ext cx="6445881" cy="379702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5086" y="3617866"/>
            <a:ext cx="6046914" cy="2734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37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125</TotalTime>
  <Words>227</Words>
  <Application>Microsoft Macintosh PowerPoint</Application>
  <PresentationFormat>Widescreen</PresentationFormat>
  <Paragraphs>46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Century Gothic</vt:lpstr>
      <vt:lpstr>Vapor Trail</vt:lpstr>
      <vt:lpstr>Complete Mips Processor</vt:lpstr>
      <vt:lpstr>goal</vt:lpstr>
      <vt:lpstr>CPU</vt:lpstr>
      <vt:lpstr>Control Unit Design</vt:lpstr>
      <vt:lpstr>Control Unit Design</vt:lpstr>
      <vt:lpstr>Control Unit Design</vt:lpstr>
      <vt:lpstr>CU RTL VIEWER</vt:lpstr>
      <vt:lpstr>State Graph</vt:lpstr>
      <vt:lpstr>DataPath Design</vt:lpstr>
      <vt:lpstr>DP RTL Viewer</vt:lpstr>
      <vt:lpstr>Waveform</vt:lpstr>
      <vt:lpstr>MODELSIM Simulation</vt:lpstr>
      <vt:lpstr>ENCOUNTERED PROBLEMS &amp; Solutions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Complete Mips Processor</dc:title>
  <dc:creator>Shabrya Lott</dc:creator>
  <cp:lastModifiedBy>Shabrya Lott</cp:lastModifiedBy>
  <cp:revision>20</cp:revision>
  <dcterms:created xsi:type="dcterms:W3CDTF">2017-11-30T08:18:37Z</dcterms:created>
  <dcterms:modified xsi:type="dcterms:W3CDTF">2017-12-06T16:46:12Z</dcterms:modified>
</cp:coreProperties>
</file>