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KIBISH\AppData\Local\Microsoft\Windows\INetCache\IE\I4Z99MW8\R.%20ARAVIND%20KUMAR%5b1%5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lvl="0">
              <a:defRPr lang="en-US" sz="1400" b="1" i="0" u="none" strike="noStrike" kern="1200" baseline="0">
                <a:solidFill>
                  <a:schemeClr val="tx1">
                    <a:lumMod val="75000"/>
                    <a:lumOff val="25000"/>
                  </a:schemeClr>
                </a:solidFill>
                <a:latin typeface="+mn-lt"/>
                <a:ea typeface="+mn-ea"/>
                <a:cs typeface="+mn-cs"/>
              </a:defRPr>
            </a:pPr>
            <a:r>
              <a:t>EMPLOYEE PERFOMACE ANALYSIS</a:t>
            </a:r>
          </a:p>
        </c:rich>
      </c:tx>
      <c:layout/>
      <c:overlay val="0"/>
      <c:spPr>
        <a:noFill/>
        <a:ln>
          <a:noFill/>
        </a:ln>
        <a:effectLst/>
      </c:spPr>
    </c:title>
    <c:autoTitleDeleted val="0"/>
    <c:plotArea>
      <c:layout>
        <c:manualLayout>
          <c:layoutTarget val="inner"/>
          <c:xMode val="edge"/>
          <c:yMode val="edge"/>
          <c:x val="0.0722104519774011"/>
          <c:y val="0.167611622962438"/>
          <c:w val="0.855402542372881"/>
          <c:h val="0.648299078667612"/>
        </c:manualLayout>
      </c:layout>
      <c:ofPieChart>
        <c:ofPieType val="pie"/>
        <c:varyColors val="1"/>
        <c:ser>
          <c:idx val="0"/>
          <c:order val="0"/>
          <c:spPr/>
          <c:explosion val="0"/>
          <c:dPt>
            <c:idx val="0"/>
            <c:bubble3D val="0"/>
            <c:spPr>
              <a:solidFill>
                <a:schemeClr val="accent1">
                  <a:shade val="76667"/>
                </a:schemeClr>
              </a:solidFill>
              <a:ln>
                <a:solidFill>
                  <a:schemeClr val="bg1"/>
                </a:solidFill>
              </a:ln>
              <a:effectLst/>
            </c:spPr>
          </c:dPt>
          <c:dPt>
            <c:idx val="1"/>
            <c:bubble3D val="0"/>
            <c:spPr>
              <a:solidFill>
                <a:schemeClr val="accent2">
                  <a:shade val="76667"/>
                </a:schemeClr>
              </a:solidFill>
              <a:ln>
                <a:solidFill>
                  <a:schemeClr val="bg1"/>
                </a:solidFill>
              </a:ln>
              <a:effectLst/>
            </c:spPr>
          </c:dPt>
          <c:dPt>
            <c:idx val="2"/>
            <c:bubble3D val="0"/>
            <c:spPr>
              <a:solidFill>
                <a:schemeClr val="accent3">
                  <a:shade val="76667"/>
                </a:schemeClr>
              </a:solidFill>
              <a:ln>
                <a:solidFill>
                  <a:schemeClr val="bg1"/>
                </a:solidFill>
              </a:ln>
              <a:effectLst/>
            </c:spPr>
          </c:dPt>
          <c:dPt>
            <c:idx val="3"/>
            <c:bubble3D val="0"/>
            <c:spPr>
              <a:solidFill>
                <a:schemeClr val="accent4">
                  <a:shade val="76667"/>
                </a:schemeClr>
              </a:solidFill>
              <a:ln>
                <a:solidFill>
                  <a:schemeClr val="bg1"/>
                </a:solidFill>
              </a:ln>
              <a:effectLst/>
            </c:spPr>
          </c:dPt>
          <c:dPt>
            <c:idx val="4"/>
            <c:bubble3D val="0"/>
            <c:explosion val="2"/>
            <c:spPr>
              <a:solidFill>
                <a:schemeClr val="accent5">
                  <a:shade val="76667"/>
                </a:schemeClr>
              </a:solidFill>
              <a:ln>
                <a:solidFill>
                  <a:schemeClr val="bg1"/>
                </a:solidFill>
              </a:ln>
              <a:effectLst/>
            </c:spPr>
          </c:dPt>
          <c:dPt>
            <c:idx val="5"/>
            <c:bubble3D val="0"/>
            <c:spPr>
              <a:solidFill>
                <a:schemeClr val="accent6">
                  <a:shade val="76667"/>
                </a:schemeClr>
              </a:solidFill>
              <a:ln>
                <a:solidFill>
                  <a:schemeClr val="bg1"/>
                </a:solidFill>
              </a:ln>
              <a:effectLst/>
            </c:spPr>
          </c:dPt>
          <c:dPt>
            <c:idx val="6"/>
            <c:bubble3D val="0"/>
            <c:spPr>
              <a:solidFill>
                <a:schemeClr val="accent1">
                  <a:tint val="76667"/>
                </a:schemeClr>
              </a:solidFill>
              <a:ln>
                <a:solidFill>
                  <a:schemeClr val="bg1"/>
                </a:solidFill>
              </a:ln>
              <a:effectLst/>
            </c:spPr>
          </c:dPt>
          <c:dPt>
            <c:idx val="7"/>
            <c:bubble3D val="0"/>
            <c:spPr>
              <a:solidFill>
                <a:schemeClr val="accent2">
                  <a:tint val="76667"/>
                </a:schemeClr>
              </a:solidFill>
              <a:ln>
                <a:solidFill>
                  <a:schemeClr val="bg1"/>
                </a:solidFill>
              </a:ln>
              <a:effectLst/>
            </c:spPr>
          </c:dPt>
          <c:dPt>
            <c:idx val="8"/>
            <c:bubble3D val="0"/>
            <c:spPr>
              <a:solidFill>
                <a:schemeClr val="accent3">
                  <a:tint val="76667"/>
                </a:schemeClr>
              </a:solidFill>
              <a:ln>
                <a:solidFill>
                  <a:schemeClr val="bg1"/>
                </a:solidFill>
              </a:ln>
              <a:effectLst/>
            </c:spPr>
          </c:dPt>
          <c:dPt>
            <c:idx val="9"/>
            <c:bubble3D val="0"/>
            <c:spPr>
              <a:solidFill>
                <a:schemeClr val="accent4">
                  <a:tint val="76667"/>
                </a:schemeClr>
              </a:solidFill>
              <a:ln>
                <a:solidFill>
                  <a:schemeClr val="bg1"/>
                </a:solidFill>
              </a:ln>
              <a:effectLst/>
            </c:spPr>
          </c:dPt>
          <c:dPt>
            <c:idx val="10"/>
            <c:bubble3D val="0"/>
            <c:spPr>
              <a:solidFill>
                <a:schemeClr val="accent5">
                  <a:tint val="76667"/>
                </a:schemeClr>
              </a:solidFill>
              <a:ln>
                <a:solidFill>
                  <a:schemeClr val="bg1"/>
                </a:solidFill>
              </a:ln>
              <a:effectLst/>
            </c:spPr>
          </c:dPt>
          <c:dPt>
            <c:idx val="11"/>
            <c:bubble3D val="0"/>
            <c:spPr>
              <a:solidFill>
                <a:schemeClr val="accent6">
                  <a:tint val="76667"/>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65000"/>
                        <a:lumOff val="35000"/>
                      </a:schemeClr>
                    </a:solidFill>
                    <a:latin typeface="+mn-lt"/>
                    <a:ea typeface="+mn-ea"/>
                    <a:cs typeface="+mn-cs"/>
                  </a:defRPr>
                </a:pPr>
              </a:p>
            </c:txPr>
            <c:dLblPos val="inEnd"/>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 ARAVIND KUMAR(1).xlsx]PIVOT TABLE '!$A$5:$A$15</c:f>
              <c:strCache>
                <c:ptCount val="11"/>
                <c:pt idx="0">
                  <c:v>Row Labels</c:v>
                </c:pt>
                <c:pt idx="1">
                  <c:v>BPC</c:v>
                </c:pt>
                <c:pt idx="2">
                  <c:v>CCDR</c:v>
                </c:pt>
                <c:pt idx="3">
                  <c:v>EW</c:v>
                </c:pt>
                <c:pt idx="4">
                  <c:v>MSC</c:v>
                </c:pt>
                <c:pt idx="5">
                  <c:v>NEL</c:v>
                </c:pt>
                <c:pt idx="6">
                  <c:v>PL</c:v>
                </c:pt>
                <c:pt idx="7">
                  <c:v>PYZ</c:v>
                </c:pt>
                <c:pt idx="8">
                  <c:v>SVG</c:v>
                </c:pt>
                <c:pt idx="9">
                  <c:v>TNS</c:v>
                </c:pt>
                <c:pt idx="10">
                  <c:v>WBL</c:v>
                </c:pt>
              </c:strCache>
            </c:strRef>
          </c:cat>
          <c:val>
            <c:numRef>
              <c:f>'[R. ARAVIND KUMAR(1).xlsx]PIVOT TABLE '!$B$5:$B$15</c:f>
              <c:numCache>
                <c:formatCode>General</c:formatCode>
                <c:ptCount val="11"/>
                <c:pt idx="0">
                  <c:v>0</c:v>
                </c:pt>
                <c:pt idx="1">
                  <c:v>37</c:v>
                </c:pt>
                <c:pt idx="2">
                  <c:v>45</c:v>
                </c:pt>
                <c:pt idx="3">
                  <c:v>41</c:v>
                </c:pt>
                <c:pt idx="4">
                  <c:v>34</c:v>
                </c:pt>
                <c:pt idx="5">
                  <c:v>50</c:v>
                </c:pt>
                <c:pt idx="6">
                  <c:v>50</c:v>
                </c:pt>
                <c:pt idx="7">
                  <c:v>44</c:v>
                </c:pt>
                <c:pt idx="8">
                  <c:v>40</c:v>
                </c:pt>
                <c:pt idx="9">
                  <c:v>38</c:v>
                </c:pt>
                <c:pt idx="10">
                  <c:v>40</c:v>
                </c:pt>
              </c:numCache>
            </c:numRef>
          </c:val>
        </c:ser>
        <c:dLbls>
          <c:showLegendKey val="0"/>
          <c:showVal val="0"/>
          <c:showCatName val="1"/>
          <c:showSerName val="0"/>
          <c:showPercent val="0"/>
          <c:showBubbleSize val="0"/>
          <c:showLeaderLines val="1"/>
        </c:dLbls>
        <c:gapWidth val="6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1010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1">
      <cs:styleClr val="auto"/>
    </cs:fillRef>
    <cs:effectRef idx="0"/>
    <cs:fontRef idx="minor">
      <a:schemeClr val="tx1"/>
    </cs:fontRef>
    <cs:spPr>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cxnId="{155E25FE-6D86-4067-B731-1019D0538274}" type="parTrans">
      <dgm:prSet/>
      <dgm:spPr/>
      <dgm:t>
        <a:bodyPr/>
        <a:lstStyle/>
        <a:p>
          <a:endParaRPr lang="en-US"/>
        </a:p>
      </dgm:t>
    </dgm:pt>
    <dgm:pt modelId="{4239E1FD-5E03-442F-BD2A-3DE824B0F208}" cxnId="{155E25FE-6D86-4067-B731-1019D0538274}" type="sibTrans">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368209" cy="1200329"/>
        <a:chOff x="0" y="0"/>
        <a:chExt cx="7368209" cy="1200329"/>
      </a:xfrm>
    </dsp:grpSpPr>
    <dsp:sp modelId="{C1EEDF7A-88FD-4FF4-B0BF-FAA26F928297}">
      <dsp:nvSpPr>
        <dsp:cNvPr id="3" name="Pie 2"/>
        <dsp:cNvSpPr/>
      </dsp:nvSpPr>
      <dsp:spPr bwMode="white">
        <a:xfrm>
          <a:off x="0" y="-1610298"/>
          <a:ext cx="4420925" cy="4420925"/>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0" y="-1610298"/>
        <a:ext cx="4420925" cy="4420925"/>
      </dsp:txXfrm>
    </dsp:sp>
    <dsp:sp modelId="{220E02D8-68AA-4C0E-BF51-BA594B8BAF6D}">
      <dsp:nvSpPr>
        <dsp:cNvPr id="4" name="Rectangles 3"/>
        <dsp:cNvSpPr/>
      </dsp:nvSpPr>
      <dsp:spPr bwMode="white">
        <a:xfrm>
          <a:off x="2210463" y="-1610298"/>
          <a:ext cx="5157746" cy="4420925"/>
        </a:xfrm>
        <a:prstGeom prst="rect">
          <a:avLst/>
        </a:prstGeom>
      </dsp:spPr>
      <dsp:style>
        <a:lnRef idx="2">
          <a:schemeClr val="accent1"/>
        </a:lnRef>
        <a:fillRef idx="1">
          <a:schemeClr val="lt1">
            <a:alpha val="90000"/>
          </a:schemeClr>
        </a:fillRef>
        <a:effectRef idx="0">
          <a:scrgbClr r="0" g="0" b="0"/>
        </a:effectRef>
        <a:fontRef idx="minor"/>
      </dsp:style>
      <dsp:txBody>
        <a:bodyPr lIns="137160" tIns="137160" rIns="137160" bIns="13716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nSpc>
              <a:spcPct val="100000"/>
            </a:lnSpc>
            <a:spcBef>
              <a:spcPct val="0"/>
            </a:spcBef>
            <a:spcAft>
              <a:spcPct val="35000"/>
            </a:spcAft>
          </a:pPr>
          <a:r>
            <a:rPr lang="en-US" sz="3600">
              <a:solidFill>
                <a:schemeClr val="dk1"/>
              </a:solidFill>
              <a:latin typeface="Times New Roman" panose="02020603050405020304"/>
            </a:rPr>
            <a:t>Employee Performance Analysis Using Excel</a:t>
          </a:r>
          <a:endParaRPr>
            <a:solidFill>
              <a:schemeClr val="dk1"/>
            </a:solidFill>
          </a:endParaRPr>
        </a:p>
      </dsp:txBody>
      <dsp:txXfrm>
        <a:off x="2210463" y="-1610298"/>
        <a:ext cx="5157746" cy="442092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0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10"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11"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00" name="Footer Placeholder 4"/>
          <p:cNvSpPr>
            <a:spLocks noGrp="1"/>
          </p:cNvSpPr>
          <p:nvPr>
            <p:ph type="ftr" sz="quarter" idx="11"/>
          </p:nvPr>
        </p:nvSpPr>
        <p:spPr/>
        <p:txBody>
          <a:bodyPr/>
          <a:p>
            <a:endParaRPr lang="en-US" dirty="0"/>
          </a:p>
        </p:txBody>
      </p:sp>
      <p:sp>
        <p:nvSpPr>
          <p:cNvPr id="1048601"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0"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81"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82" name="Footer Placeholder 4"/>
          <p:cNvSpPr>
            <a:spLocks noGrp="1"/>
          </p:cNvSpPr>
          <p:nvPr>
            <p:ph type="ftr" sz="quarter" idx="11"/>
          </p:nvPr>
        </p:nvSpPr>
        <p:spPr/>
        <p:txBody>
          <a:bodyPr/>
          <a:p>
            <a:endParaRPr lang="en-US" dirty="0"/>
          </a:p>
        </p:txBody>
      </p:sp>
      <p:sp>
        <p:nvSpPr>
          <p:cNvPr id="1048683"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endParaRPr lang="en-US"/>
          </a:p>
        </p:txBody>
      </p:sp>
      <p:sp>
        <p:nvSpPr>
          <p:cNvPr id="1048649"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50"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51" name="Footer Placeholder 4"/>
          <p:cNvSpPr>
            <a:spLocks noGrp="1"/>
          </p:cNvSpPr>
          <p:nvPr>
            <p:ph type="ftr" sz="quarter" idx="11"/>
          </p:nvPr>
        </p:nvSpPr>
        <p:spPr/>
        <p:txBody>
          <a:bodyPr/>
          <a:p>
            <a:endParaRPr lang="en-US" dirty="0"/>
          </a:p>
        </p:txBody>
      </p:sp>
      <p:sp>
        <p:nvSpPr>
          <p:cNvPr id="1048652" name="Slide Number Placeholder 5"/>
          <p:cNvSpPr>
            <a:spLocks noGrp="1"/>
          </p:cNvSpPr>
          <p:nvPr>
            <p:ph type="sldNum" sz="quarter" idx="12"/>
          </p:nvPr>
        </p:nvSpPr>
        <p:spPr/>
        <p:txBody>
          <a:bodyPr/>
          <a:p>
            <a:fld id="{D57F1E4F-1CFF-5643-939E-217C01CDF565}" type="slidenum">
              <a:rPr lang="en-US" dirty="0"/>
            </a:fld>
            <a:endParaRPr lang="en-US" dirty="0"/>
          </a:p>
        </p:txBody>
      </p:sp>
      <p:sp>
        <p:nvSpPr>
          <p:cNvPr id="1048653" name="TextBox 23"/>
          <p:cNvSpPr txBox="1"/>
          <p:nvPr/>
        </p:nvSpPr>
        <p:spPr>
          <a:xfrm>
            <a:off x="541870" y="790378"/>
            <a:ext cx="609600" cy="584776"/>
          </a:xfrm>
          <a:prstGeom prst="rect">
            <a:avLst/>
          </a:prstGeom>
        </p:spPr>
        <p:txBody>
          <a:bodyPr vert="horz" lIns="91440" tIns="45720" rIns="91440" bIns="45720" rtlCol="0" anchor="ctr">
            <a:noAutofit/>
          </a:bodyPr>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1048654" name="TextBox 24"/>
          <p:cNvSpPr txBox="1"/>
          <p:nvPr/>
        </p:nvSpPr>
        <p:spPr>
          <a:xfrm>
            <a:off x="8893011" y="2886556"/>
            <a:ext cx="609600" cy="584776"/>
          </a:xfrm>
          <a:prstGeom prst="rect">
            <a:avLst/>
          </a:prstGeom>
        </p:spPr>
        <p:txBody>
          <a:bodyPr vert="horz" lIns="91440" tIns="45720" rIns="91440" bIns="45720" rtlCol="0" anchor="ctr">
            <a:noAutofit/>
          </a:bodyPr>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76"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77" name="Footer Placeholder 4"/>
          <p:cNvSpPr>
            <a:spLocks noGrp="1"/>
          </p:cNvSpPr>
          <p:nvPr>
            <p:ph type="ftr" sz="quarter" idx="11"/>
          </p:nvPr>
        </p:nvSpPr>
        <p:spPr/>
        <p:txBody>
          <a:bodyPr/>
          <a:p>
            <a:endParaRPr lang="en-US" dirty="0"/>
          </a:p>
        </p:txBody>
      </p:sp>
      <p:sp>
        <p:nvSpPr>
          <p:cNvPr id="1048678"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endParaRPr lang="en-US"/>
          </a:p>
        </p:txBody>
      </p:sp>
      <p:sp>
        <p:nvSpPr>
          <p:cNvPr id="104864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42"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43" name="Footer Placeholder 4"/>
          <p:cNvSpPr>
            <a:spLocks noGrp="1"/>
          </p:cNvSpPr>
          <p:nvPr>
            <p:ph type="ftr" sz="quarter" idx="11"/>
          </p:nvPr>
        </p:nvSpPr>
        <p:spPr/>
        <p:txBody>
          <a:bodyPr/>
          <a:p>
            <a:endParaRPr lang="en-US" dirty="0"/>
          </a:p>
        </p:txBody>
      </p:sp>
      <p:sp>
        <p:nvSpPr>
          <p:cNvPr id="1048644" name="Slide Number Placeholder 5"/>
          <p:cNvSpPr>
            <a:spLocks noGrp="1"/>
          </p:cNvSpPr>
          <p:nvPr>
            <p:ph type="sldNum" sz="quarter" idx="12"/>
          </p:nvPr>
        </p:nvSpPr>
        <p:spPr/>
        <p:txBody>
          <a:bodyPr/>
          <a:p>
            <a:fld id="{D57F1E4F-1CFF-5643-939E-217C01CDF565}" type="slidenum">
              <a:rPr lang="en-US" dirty="0"/>
            </a:fld>
            <a:endParaRPr lang="en-US" dirty="0"/>
          </a:p>
        </p:txBody>
      </p:sp>
      <p:sp>
        <p:nvSpPr>
          <p:cNvPr id="1048645" name="TextBox 23"/>
          <p:cNvSpPr txBox="1"/>
          <p:nvPr/>
        </p:nvSpPr>
        <p:spPr>
          <a:xfrm>
            <a:off x="541870" y="790378"/>
            <a:ext cx="609600" cy="584776"/>
          </a:xfrm>
          <a:prstGeom prst="rect">
            <a:avLst/>
          </a:prstGeom>
        </p:spPr>
        <p:txBody>
          <a:bodyPr vert="horz" lIns="91440" tIns="45720" rIns="91440" bIns="45720" rtlCol="0" anchor="ctr">
            <a:noAutofit/>
          </a:bodyPr>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1048646" name="TextBox 24"/>
          <p:cNvSpPr txBox="1"/>
          <p:nvPr/>
        </p:nvSpPr>
        <p:spPr>
          <a:xfrm>
            <a:off x="8893011" y="2886556"/>
            <a:ext cx="609600" cy="584776"/>
          </a:xfrm>
          <a:prstGeom prst="rect">
            <a:avLst/>
          </a:prstGeom>
        </p:spPr>
        <p:txBody>
          <a:bodyPr vert="horz" lIns="91440" tIns="45720" rIns="91440" bIns="45720" rtlCol="0" anchor="ctr">
            <a:noAutofit/>
          </a:bodyPr>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endParaRPr lang="en-US"/>
          </a:p>
        </p:txBody>
      </p:sp>
      <p:sp>
        <p:nvSpPr>
          <p:cNvPr id="1048692"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93"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94" name="Footer Placeholder 4"/>
          <p:cNvSpPr>
            <a:spLocks noGrp="1"/>
          </p:cNvSpPr>
          <p:nvPr>
            <p:ph type="ftr" sz="quarter" idx="11"/>
          </p:nvPr>
        </p:nvSpPr>
        <p:spPr/>
        <p:txBody>
          <a:bodyPr/>
          <a:p>
            <a:endParaRPr lang="en-US" dirty="0"/>
          </a:p>
        </p:txBody>
      </p:sp>
      <p:sp>
        <p:nvSpPr>
          <p:cNvPr id="1048695"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51"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lang="en-US" dirty="0"/>
          </a:p>
        </p:txBody>
      </p:sp>
      <p:sp>
        <p:nvSpPr>
          <p:cNvPr id="1048662" name="Vertical Text Placeholder 2"/>
          <p:cNvSpPr>
            <a:spLocks noGrp="1"/>
          </p:cNvSpPr>
          <p:nvPr>
            <p:ph type="body" orient="vert" idx="1"/>
          </p:nvPr>
        </p:nvSpPr>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63" name="Date Placeholder 3"/>
          <p:cNvSpPr>
            <a:spLocks noGrp="1"/>
          </p:cNvSpPr>
          <p:nvPr>
            <p:ph type="dt" sz="half" idx="10"/>
          </p:nvPr>
        </p:nvSpPr>
        <p:spPr/>
        <p:txBody>
          <a:bodyPr/>
          <a:p>
            <a:fld id="{55C6B4A9-1611-4792-9094-5F34BCA07E0B}" type="datetimeFigureOut">
              <a:rPr lang="en-US" dirty="0"/>
            </a:fld>
            <a:endParaRPr lang="en-US" dirty="0"/>
          </a:p>
        </p:txBody>
      </p:sp>
      <p:sp>
        <p:nvSpPr>
          <p:cNvPr id="1048664" name="Footer Placeholder 4"/>
          <p:cNvSpPr>
            <a:spLocks noGrp="1"/>
          </p:cNvSpPr>
          <p:nvPr>
            <p:ph type="ftr" sz="quarter" idx="11"/>
          </p:nvPr>
        </p:nvSpPr>
        <p:spPr/>
        <p:txBody>
          <a:bodyPr/>
          <a:p>
            <a:endParaRPr lang="en-US" dirty="0"/>
          </a:p>
        </p:txBody>
      </p:sp>
      <p:sp>
        <p:nvSpPr>
          <p:cNvPr id="1048665" name="Slide Number Placeholder 5"/>
          <p:cNvSpPr>
            <a:spLocks noGrp="1"/>
          </p:cNvSpPr>
          <p:nvPr>
            <p:ph type="sldNum" sz="quarter" idx="12"/>
          </p:nvPr>
        </p:nvSpPr>
        <p:spPr/>
        <p:txBody>
          <a:bodyPr/>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58"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vert="eaVert" anchor="ctr"/>
          <a:p>
            <a:r>
              <a:rPr lang="en-US"/>
              <a:t>Click to edit Master title style</a:t>
            </a:r>
            <a:endParaRPr lang="en-US" dirty="0"/>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0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705" name="Footer Placeholder 4"/>
          <p:cNvSpPr>
            <a:spLocks noGrp="1"/>
          </p:cNvSpPr>
          <p:nvPr>
            <p:ph type="ftr" sz="quarter" idx="11"/>
          </p:nvPr>
        </p:nvSpPr>
        <p:spPr/>
        <p:txBody>
          <a:bodyPr/>
          <a:p>
            <a:endParaRPr lang="en-US" dirty="0"/>
          </a:p>
        </p:txBody>
      </p:sp>
      <p:sp>
        <p:nvSpPr>
          <p:cNvPr id="104870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lang="en-US" dirty="0"/>
          </a:p>
        </p:txBody>
      </p:sp>
      <p:sp>
        <p:nvSpPr>
          <p:cNvPr id="1048620" name="Content Placeholder 2"/>
          <p:cNvSpPr>
            <a:spLocks noGrp="1"/>
          </p:cNvSpPr>
          <p:nvPr>
            <p:ph idx="1"/>
          </p:nvPr>
        </p:nvSpPr>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21" name="Date Placeholder 3"/>
          <p:cNvSpPr>
            <a:spLocks noGrp="1"/>
          </p:cNvSpPr>
          <p:nvPr>
            <p:ph type="dt" sz="half" idx="10"/>
          </p:nvPr>
        </p:nvSpPr>
        <p:spPr/>
        <p:txBody>
          <a:bodyPr/>
          <a:p>
            <a:fld id="{42A54C80-263E-416B-A8E0-580EDEADCBDC}" type="datetimeFigureOut">
              <a:rPr lang="en-US" dirty="0"/>
            </a:fld>
            <a:endParaRPr lang="en-US" dirty="0"/>
          </a:p>
        </p:txBody>
      </p:sp>
      <p:sp>
        <p:nvSpPr>
          <p:cNvPr id="1048622" name="Footer Placeholder 4"/>
          <p:cNvSpPr>
            <a:spLocks noGrp="1"/>
          </p:cNvSpPr>
          <p:nvPr>
            <p:ph type="ftr" sz="quarter" idx="11"/>
          </p:nvPr>
        </p:nvSpPr>
        <p:spPr/>
        <p:txBody>
          <a:bodyPr/>
          <a:p>
            <a:endParaRPr lang="en-US" dirty="0"/>
          </a:p>
        </p:txBody>
      </p:sp>
      <p:sp>
        <p:nvSpPr>
          <p:cNvPr id="1048623" name="Slide Number Placeholder 5"/>
          <p:cNvSpPr>
            <a:spLocks noGrp="1"/>
          </p:cNvSpPr>
          <p:nvPr>
            <p:ph type="sldNum" sz="quarter" idx="12"/>
          </p:nvPr>
        </p:nvSpPr>
        <p:spPr/>
        <p:txBody>
          <a:bodyPr/>
          <a:p>
            <a:fld id="{519954A3-9DFD-4C44-94BA-B95130A3BA1C}"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05"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06"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07" name="Footer Placeholder 4"/>
          <p:cNvSpPr>
            <a:spLocks noGrp="1"/>
          </p:cNvSpPr>
          <p:nvPr>
            <p:ph type="ftr" sz="quarter" idx="11"/>
          </p:nvPr>
        </p:nvSpPr>
        <p:spPr/>
        <p:txBody>
          <a:bodyPr/>
          <a:p>
            <a:endParaRPr lang="en-US" dirty="0"/>
          </a:p>
        </p:txBody>
      </p:sp>
      <p:sp>
        <p:nvSpPr>
          <p:cNvPr id="1048608"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55"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lang="en-US" dirty="0"/>
          </a:p>
        </p:txBody>
      </p:sp>
      <p:sp>
        <p:nvSpPr>
          <p:cNvPr id="1048685" name="Content Placeholder 2"/>
          <p:cNvSpPr>
            <a:spLocks noGrp="1"/>
          </p:cNvSpPr>
          <p:nvPr>
            <p:ph sz="half" idx="1"/>
          </p:nvPr>
        </p:nvSpPr>
        <p:spPr>
          <a:xfrm>
            <a:off x="677334" y="2160589"/>
            <a:ext cx="4184035" cy="3880772"/>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6" name="Content Placeholder 3"/>
          <p:cNvSpPr>
            <a:spLocks noGrp="1"/>
          </p:cNvSpPr>
          <p:nvPr>
            <p:ph sz="half" idx="2"/>
          </p:nvPr>
        </p:nvSpPr>
        <p:spPr>
          <a:xfrm>
            <a:off x="5089970" y="2160589"/>
            <a:ext cx="4184034" cy="3880773"/>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7" name="Date Placeholder 4"/>
          <p:cNvSpPr>
            <a:spLocks noGrp="1"/>
          </p:cNvSpPr>
          <p:nvPr>
            <p:ph type="dt" sz="half" idx="10"/>
          </p:nvPr>
        </p:nvSpPr>
        <p:spPr/>
        <p:txBody>
          <a:bodyPr/>
          <a:p>
            <a:fld id="{42A54C80-263E-416B-A8E0-580EDEADCBDC}" type="datetimeFigureOut">
              <a:rPr lang="en-US" dirty="0"/>
            </a:fld>
            <a:endParaRPr lang="en-US" dirty="0"/>
          </a:p>
        </p:txBody>
      </p:sp>
      <p:sp>
        <p:nvSpPr>
          <p:cNvPr id="1048688" name="Footer Placeholder 5"/>
          <p:cNvSpPr>
            <a:spLocks noGrp="1"/>
          </p:cNvSpPr>
          <p:nvPr>
            <p:ph type="ftr" sz="quarter" idx="11"/>
          </p:nvPr>
        </p:nvSpPr>
        <p:spPr/>
        <p:txBody>
          <a:bodyPr/>
          <a:p>
            <a:endParaRPr lang="en-US" dirty="0"/>
          </a:p>
        </p:txBody>
      </p:sp>
      <p:sp>
        <p:nvSpPr>
          <p:cNvPr id="1048689" name="Slide Number Placeholder 6"/>
          <p:cNvSpPr>
            <a:spLocks noGrp="1"/>
          </p:cNvSpPr>
          <p:nvPr>
            <p:ph type="sldNum" sz="quarter" idx="12"/>
          </p:nvPr>
        </p:nvSpPr>
        <p:spPr/>
        <p:txBody>
          <a:bodyPr/>
          <a:p>
            <a:fld id="{519954A3-9DFD-4C44-94BA-B95130A3BA1C}"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2"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lang="en-US" dirty="0"/>
          </a:p>
        </p:txBody>
      </p:sp>
      <p:sp>
        <p:nvSpPr>
          <p:cNvPr id="1048667"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71" name="Date Placeholder 6"/>
          <p:cNvSpPr>
            <a:spLocks noGrp="1"/>
          </p:cNvSpPr>
          <p:nvPr>
            <p:ph type="dt" sz="half" idx="10"/>
          </p:nvPr>
        </p:nvSpPr>
        <p:spPr/>
        <p:txBody>
          <a:bodyPr/>
          <a:p>
            <a:fld id="{B61BEF0D-F0BB-DE4B-95CE-6DB70DBA9567}" type="datetimeFigureOut">
              <a:rPr lang="en-US" dirty="0"/>
            </a:fld>
            <a:endParaRPr lang="en-US" dirty="0"/>
          </a:p>
        </p:txBody>
      </p:sp>
      <p:sp>
        <p:nvSpPr>
          <p:cNvPr id="1048672" name="Footer Placeholder 7"/>
          <p:cNvSpPr>
            <a:spLocks noGrp="1"/>
          </p:cNvSpPr>
          <p:nvPr>
            <p:ph type="ftr" sz="quarter" idx="11"/>
          </p:nvPr>
        </p:nvSpPr>
        <p:spPr/>
        <p:txBody>
          <a:bodyPr/>
          <a:p>
            <a:endParaRPr lang="en-US" dirty="0"/>
          </a:p>
        </p:txBody>
      </p:sp>
      <p:sp>
        <p:nvSpPr>
          <p:cNvPr id="1048673" name="Slide Number Placeholder 8"/>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47"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p>
            <a:r>
              <a:rPr lang="en-US"/>
              <a:t>Click to edit Master title style</a:t>
            </a:r>
            <a:endParaRPr lang="en-US" dirty="0"/>
          </a:p>
        </p:txBody>
      </p:sp>
      <p:sp>
        <p:nvSpPr>
          <p:cNvPr id="1048636" name="Date Placeholder 2"/>
          <p:cNvSpPr>
            <a:spLocks noGrp="1"/>
          </p:cNvSpPr>
          <p:nvPr>
            <p:ph type="dt" sz="half" idx="10"/>
          </p:nvPr>
        </p:nvSpPr>
        <p:spPr/>
        <p:txBody>
          <a:bodyPr/>
          <a:p>
            <a:fld id="{B61BEF0D-F0BB-DE4B-95CE-6DB70DBA9567}" type="datetimeFigureOut">
              <a:rPr lang="en-US" dirty="0"/>
            </a:fld>
            <a:endParaRPr lang="en-US" dirty="0"/>
          </a:p>
        </p:txBody>
      </p:sp>
      <p:sp>
        <p:nvSpPr>
          <p:cNvPr id="1048637" name="Footer Placeholder 3"/>
          <p:cNvSpPr>
            <a:spLocks noGrp="1"/>
          </p:cNvSpPr>
          <p:nvPr>
            <p:ph type="ftr" sz="quarter" idx="11"/>
          </p:nvPr>
        </p:nvSpPr>
        <p:spPr/>
        <p:txBody>
          <a:bodyPr/>
          <a:p>
            <a:endParaRPr lang="en-US" dirty="0"/>
          </a:p>
        </p:txBody>
      </p:sp>
      <p:sp>
        <p:nvSpPr>
          <p:cNvPr id="1048638"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lang="en-US" dirty="0"/>
            </a:fld>
            <a:endParaRPr lang="en-US" dirty="0"/>
          </a:p>
        </p:txBody>
      </p:sp>
      <p:sp>
        <p:nvSpPr>
          <p:cNvPr id="1048615" name="Footer Placeholder 2"/>
          <p:cNvSpPr>
            <a:spLocks noGrp="1"/>
          </p:cNvSpPr>
          <p:nvPr>
            <p:ph type="ftr" sz="quarter" idx="11"/>
          </p:nvPr>
        </p:nvSpPr>
        <p:spPr/>
        <p:txBody>
          <a:bodyPr/>
          <a:p>
            <a:endParaRPr lang="en-US" dirty="0"/>
          </a:p>
        </p:txBody>
      </p:sp>
      <p:sp>
        <p:nvSpPr>
          <p:cNvPr id="1048616"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57"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97" name="Content Placeholder 2"/>
          <p:cNvSpPr>
            <a:spLocks noGrp="1"/>
          </p:cNvSpPr>
          <p:nvPr>
            <p:ph idx="1"/>
          </p:nvPr>
        </p:nvSpPr>
        <p:spPr>
          <a:xfrm>
            <a:off x="4760461" y="514924"/>
            <a:ext cx="4513541" cy="552643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8"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endParaRPr lang="en-US"/>
          </a:p>
        </p:txBody>
      </p:sp>
      <p:sp>
        <p:nvSpPr>
          <p:cNvPr id="1048699" name="Date Placeholder 4"/>
          <p:cNvSpPr>
            <a:spLocks noGrp="1"/>
          </p:cNvSpPr>
          <p:nvPr>
            <p:ph type="dt" sz="half" idx="10"/>
          </p:nvPr>
        </p:nvSpPr>
        <p:spPr/>
        <p:txBody>
          <a:bodyPr/>
          <a:p>
            <a:fld id="{42A54C80-263E-416B-A8E0-580EDEADCBDC}" type="datetimeFigureOut">
              <a:rPr lang="en-US" dirty="0"/>
            </a:fld>
            <a:endParaRPr lang="en-US" dirty="0"/>
          </a:p>
        </p:txBody>
      </p:sp>
      <p:sp>
        <p:nvSpPr>
          <p:cNvPr id="1048700" name="Footer Placeholder 5"/>
          <p:cNvSpPr>
            <a:spLocks noGrp="1"/>
          </p:cNvSpPr>
          <p:nvPr>
            <p:ph type="ftr" sz="quarter" idx="11"/>
          </p:nvPr>
        </p:nvSpPr>
        <p:spPr/>
        <p:txBody>
          <a:bodyPr/>
          <a:p>
            <a:endParaRPr lang="en-US" dirty="0"/>
          </a:p>
        </p:txBody>
      </p:sp>
      <p:sp>
        <p:nvSpPr>
          <p:cNvPr id="1048701" name="Slide Number Placeholder 6"/>
          <p:cNvSpPr>
            <a:spLocks noGrp="1"/>
          </p:cNvSpPr>
          <p:nvPr>
            <p:ph type="sldNum" sz="quarter" idx="12"/>
          </p:nvPr>
        </p:nvSpPr>
        <p:spPr/>
        <p:txBody>
          <a:bodyPr/>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0"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6"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7"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048658" name="Footer Placeholder 5"/>
          <p:cNvSpPr>
            <a:spLocks noGrp="1"/>
          </p:cNvSpPr>
          <p:nvPr>
            <p:ph type="ftr" sz="quarter" idx="11"/>
          </p:nvPr>
        </p:nvSpPr>
        <p:spPr/>
        <p:txBody>
          <a:bodyPr/>
          <a:p>
            <a:endParaRPr lang="en-US" dirty="0"/>
          </a:p>
        </p:txBody>
      </p:sp>
      <p:sp>
        <p:nvSpPr>
          <p:cNvPr id="1048659" name="Slide Number Placeholder 6"/>
          <p:cNvSpPr>
            <a:spLocks noGrp="1"/>
          </p:cNvSpPr>
          <p:nvPr>
            <p:ph type="sldNum" sz="quarter" idx="12"/>
          </p:nvPr>
        </p:nvSpPr>
        <p:spPr/>
        <p:txBody>
          <a:bodyPr/>
          <a:p>
            <a:fld id="{D57F1E4F-1CFF-5643-939E-217C01CDF565}" type="slidenum">
              <a:rPr lang="en-US" dirty="0"/>
            </a:fld>
            <a:endParaRPr lang="en-US" dirty="0"/>
          </a:p>
        </p:txBody>
      </p:sp>
      <p:sp>
        <p:nvSpPr>
          <p:cNvPr id="1048660" name="Date Placeholder 4"/>
          <p:cNvSpPr>
            <a:spLocks noGrp="1"/>
          </p:cNvSpPr>
          <p:nvPr>
            <p:ph type="dt" sz="half" idx="10"/>
          </p:nvPr>
        </p:nvSpPr>
        <p:spPr/>
        <p:txBody>
          <a:bodyPr/>
          <a:p>
            <a:fld id="{B61BEF0D-F0BB-DE4B-95CE-6DB70DBA9567}" type="datetimeFigureOut">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lang="en-US" sz="3600" b="1" u="sng" dirty="0">
                <a:solidFill>
                  <a:srgbClr val="6600CC"/>
                </a:solidFill>
                <a:latin typeface="Times New Roman" panose="02020603050405020304" pitchFamily="18" charset="0"/>
                <a:cs typeface="Times New Roman" panose="02020603050405020304" pitchFamily="18" charset="0"/>
              </a:rPr>
              <a:t>E</a:t>
            </a:r>
            <a:r>
              <a:rPr lang="en-US" sz="3600" b="1" u="sng" dirty="0">
                <a:solidFill>
                  <a:srgbClr val="6600CC"/>
                </a:solidFill>
                <a:latin typeface="Times New Roman" panose="02020603050405020304" pitchFamily="18" charset="0"/>
                <a:cs typeface="Times New Roman" panose="02020603050405020304" pitchFamily="18" charset="0"/>
              </a:rPr>
              <a:t>M</a:t>
            </a:r>
            <a:r>
              <a:rPr lang="en-US" sz="3600" b="1" u="sng" dirty="0">
                <a:solidFill>
                  <a:srgbClr val="6600CC"/>
                </a:solidFill>
                <a:latin typeface="Times New Roman" panose="02020603050405020304" pitchFamily="18" charset="0"/>
                <a:cs typeface="Times New Roman" panose="02020603050405020304" pitchFamily="18" charset="0"/>
              </a:rPr>
              <a:t>P</a:t>
            </a:r>
            <a:r>
              <a:rPr lang="en-US" sz="3600" b="1" u="sng" dirty="0">
                <a:solidFill>
                  <a:srgbClr val="6600CC"/>
                </a:solidFill>
                <a:latin typeface="Times New Roman" panose="02020603050405020304" pitchFamily="18" charset="0"/>
                <a:cs typeface="Times New Roman" panose="02020603050405020304" pitchFamily="18" charset="0"/>
              </a:rPr>
              <a:t>L</a:t>
            </a:r>
            <a:r>
              <a:rPr lang="en-US" sz="3600" b="1" u="sng" dirty="0">
                <a:solidFill>
                  <a:srgbClr val="6600CC"/>
                </a:solidFill>
                <a:latin typeface="Times New Roman" panose="02020603050405020304" pitchFamily="18" charset="0"/>
                <a:cs typeface="Times New Roman" panose="02020603050405020304" pitchFamily="18" charset="0"/>
              </a:rPr>
              <a:t>O</a:t>
            </a:r>
            <a:r>
              <a:rPr lang="en-US" sz="3600" b="1" u="sng" dirty="0">
                <a:solidFill>
                  <a:srgbClr val="6600CC"/>
                </a:solidFill>
                <a:latin typeface="Times New Roman" panose="02020603050405020304" pitchFamily="18" charset="0"/>
                <a:cs typeface="Times New Roman" panose="02020603050405020304" pitchFamily="18" charset="0"/>
              </a:rPr>
              <a:t>Y</a:t>
            </a:r>
            <a:r>
              <a:rPr lang="en-US" sz="3600" b="1" u="sng" dirty="0">
                <a:solidFill>
                  <a:srgbClr val="6600CC"/>
                </a:solidFill>
                <a:latin typeface="Times New Roman" panose="02020603050405020304" pitchFamily="18" charset="0"/>
                <a:cs typeface="Times New Roman" panose="02020603050405020304" pitchFamily="18" charset="0"/>
              </a:rPr>
              <a:t>E</a:t>
            </a:r>
            <a:r>
              <a:rPr lang="en-US" sz="3600" b="1" u="sng" dirty="0">
                <a:solidFill>
                  <a:srgbClr val="6600CC"/>
                </a:solidFill>
                <a:latin typeface="Times New Roman" panose="02020603050405020304" pitchFamily="18" charset="0"/>
                <a:cs typeface="Times New Roman" panose="02020603050405020304" pitchFamily="18" charset="0"/>
              </a:rPr>
              <a:t>E</a:t>
            </a:r>
            <a:r>
              <a:rPr lang="en-US" sz="3600" b="1" u="sng" dirty="0">
                <a:solidFill>
                  <a:srgbClr val="6600CC"/>
                </a:solidFill>
                <a:latin typeface="Times New Roman" panose="02020603050405020304" pitchFamily="18" charset="0"/>
                <a:cs typeface="Times New Roman" panose="02020603050405020304" pitchFamily="18" charset="0"/>
              </a:rPr>
              <a:t> </a:t>
            </a:r>
            <a:r>
              <a:rPr lang="en-US" sz="3600" b="1" u="sng" dirty="0">
                <a:solidFill>
                  <a:srgbClr val="6600CC"/>
                </a:solidFill>
                <a:latin typeface="Times New Roman" panose="02020603050405020304" pitchFamily="18" charset="0"/>
                <a:cs typeface="Times New Roman" panose="02020603050405020304" pitchFamily="18" charset="0"/>
              </a:rPr>
              <a:t>P</a:t>
            </a:r>
            <a:r>
              <a:rPr lang="en-US" sz="3600" b="1" u="sng" dirty="0">
                <a:solidFill>
                  <a:srgbClr val="6600CC"/>
                </a:solidFill>
                <a:latin typeface="Times New Roman" panose="02020603050405020304" pitchFamily="18" charset="0"/>
                <a:cs typeface="Times New Roman" panose="02020603050405020304" pitchFamily="18" charset="0"/>
              </a:rPr>
              <a:t>E</a:t>
            </a:r>
            <a:r>
              <a:rPr lang="en-US" sz="3600" b="1" u="sng" dirty="0">
                <a:solidFill>
                  <a:srgbClr val="6600CC"/>
                </a:solidFill>
                <a:latin typeface="Times New Roman" panose="02020603050405020304" pitchFamily="18" charset="0"/>
                <a:cs typeface="Times New Roman" panose="02020603050405020304" pitchFamily="18" charset="0"/>
              </a:rPr>
              <a:t>R</a:t>
            </a:r>
            <a:r>
              <a:rPr lang="en-US" sz="3600" b="1" u="sng" dirty="0">
                <a:solidFill>
                  <a:srgbClr val="6600CC"/>
                </a:solidFill>
                <a:latin typeface="Times New Roman" panose="02020603050405020304" pitchFamily="18" charset="0"/>
                <a:cs typeface="Times New Roman" panose="02020603050405020304" pitchFamily="18" charset="0"/>
              </a:rPr>
              <a:t>F</a:t>
            </a:r>
            <a:r>
              <a:rPr lang="en-US" sz="3600" b="1" u="sng" dirty="0">
                <a:solidFill>
                  <a:srgbClr val="6600CC"/>
                </a:solidFill>
                <a:latin typeface="Times New Roman" panose="02020603050405020304" pitchFamily="18" charset="0"/>
                <a:cs typeface="Times New Roman" panose="02020603050405020304" pitchFamily="18" charset="0"/>
              </a:rPr>
              <a:t>O</a:t>
            </a:r>
            <a:r>
              <a:rPr lang="en-US" sz="3600" b="1" u="sng" dirty="0">
                <a:solidFill>
                  <a:srgbClr val="6600CC"/>
                </a:solidFill>
                <a:latin typeface="Times New Roman" panose="02020603050405020304" pitchFamily="18" charset="0"/>
                <a:cs typeface="Times New Roman" panose="02020603050405020304" pitchFamily="18" charset="0"/>
              </a:rPr>
              <a:t>R</a:t>
            </a:r>
            <a:r>
              <a:rPr lang="en-US" sz="3600" b="1" u="sng" dirty="0">
                <a:solidFill>
                  <a:srgbClr val="6600CC"/>
                </a:solidFill>
                <a:latin typeface="Times New Roman" panose="02020603050405020304" pitchFamily="18" charset="0"/>
                <a:cs typeface="Times New Roman" panose="02020603050405020304" pitchFamily="18" charset="0"/>
              </a:rPr>
              <a:t>M</a:t>
            </a:r>
            <a:r>
              <a:rPr lang="en-US" sz="3600" b="1" u="sng" dirty="0">
                <a:solidFill>
                  <a:srgbClr val="6600CC"/>
                </a:solidFill>
                <a:latin typeface="Times New Roman" panose="02020603050405020304" pitchFamily="18" charset="0"/>
                <a:cs typeface="Times New Roman" panose="02020603050405020304" pitchFamily="18" charset="0"/>
              </a:rPr>
              <a:t>A</a:t>
            </a:r>
            <a:r>
              <a:rPr lang="en-US" sz="3600" b="1" u="sng" dirty="0">
                <a:solidFill>
                  <a:srgbClr val="6600CC"/>
                </a:solidFill>
                <a:latin typeface="Times New Roman" panose="02020603050405020304" pitchFamily="18" charset="0"/>
                <a:cs typeface="Times New Roman" panose="02020603050405020304" pitchFamily="18" charset="0"/>
              </a:rPr>
              <a:t>N</a:t>
            </a:r>
            <a:r>
              <a:rPr lang="en-US" sz="3600" b="1" u="sng" dirty="0">
                <a:solidFill>
                  <a:srgbClr val="6600CC"/>
                </a:solidFill>
                <a:latin typeface="Times New Roman" panose="02020603050405020304" pitchFamily="18" charset="0"/>
                <a:cs typeface="Times New Roman" panose="02020603050405020304" pitchFamily="18" charset="0"/>
              </a:rPr>
              <a:t>C</a:t>
            </a:r>
            <a:r>
              <a:rPr lang="en-US" sz="3600" b="1" u="sng" dirty="0">
                <a:solidFill>
                  <a:srgbClr val="6600CC"/>
                </a:solidFill>
                <a:latin typeface="Times New Roman" panose="02020603050405020304" pitchFamily="18" charset="0"/>
                <a:cs typeface="Times New Roman" panose="02020603050405020304" pitchFamily="18" charset="0"/>
              </a:rPr>
              <a:t>E</a:t>
            </a:r>
            <a:r>
              <a:rPr lang="en-US" sz="3600" b="1" u="sng" dirty="0">
                <a:solidFill>
                  <a:srgbClr val="6600CC"/>
                </a:solidFill>
                <a:latin typeface="Times New Roman" panose="02020603050405020304" pitchFamily="18" charset="0"/>
                <a:cs typeface="Times New Roman" panose="02020603050405020304" pitchFamily="18" charset="0"/>
              </a:rPr>
              <a:t> </a:t>
            </a:r>
            <a:r>
              <a:rPr lang="en-US" sz="3600" b="1" u="sng" dirty="0">
                <a:solidFill>
                  <a:srgbClr val="6600CC"/>
                </a:solidFill>
                <a:latin typeface="Times New Roman" panose="02020603050405020304" pitchFamily="18" charset="0"/>
                <a:cs typeface="Times New Roman" panose="02020603050405020304" pitchFamily="18" charset="0"/>
              </a:rPr>
              <a:t>A</a:t>
            </a:r>
            <a:r>
              <a:rPr lang="en-US" sz="3600" b="1" u="sng" dirty="0">
                <a:solidFill>
                  <a:srgbClr val="6600CC"/>
                </a:solidFill>
                <a:latin typeface="Times New Roman" panose="02020603050405020304" pitchFamily="18" charset="0"/>
                <a:cs typeface="Times New Roman" panose="02020603050405020304" pitchFamily="18" charset="0"/>
              </a:rPr>
              <a:t>N</a:t>
            </a:r>
            <a:r>
              <a:rPr lang="en-US" sz="3600" b="1" u="sng" dirty="0">
                <a:solidFill>
                  <a:srgbClr val="6600CC"/>
                </a:solidFill>
                <a:latin typeface="Times New Roman" panose="02020603050405020304" pitchFamily="18" charset="0"/>
                <a:cs typeface="Times New Roman" panose="02020603050405020304" pitchFamily="18" charset="0"/>
              </a:rPr>
              <a:t>A</a:t>
            </a:r>
            <a:r>
              <a:rPr lang="en-US" sz="3600" b="1" u="sng" dirty="0">
                <a:solidFill>
                  <a:srgbClr val="6600CC"/>
                </a:solidFill>
                <a:latin typeface="Times New Roman" panose="02020603050405020304" pitchFamily="18" charset="0"/>
                <a:cs typeface="Times New Roman" panose="02020603050405020304" pitchFamily="18" charset="0"/>
              </a:rPr>
              <a:t>L</a:t>
            </a:r>
            <a:r>
              <a:rPr lang="en-US" sz="3600" b="1" u="sng" dirty="0">
                <a:solidFill>
                  <a:srgbClr val="6600CC"/>
                </a:solidFill>
                <a:latin typeface="Times New Roman" panose="02020603050405020304" pitchFamily="18" charset="0"/>
                <a:cs typeface="Times New Roman" panose="02020603050405020304" pitchFamily="18" charset="0"/>
              </a:rPr>
              <a:t>YSIS</a:t>
            </a:r>
            <a:r>
              <a:rPr lang="en-US" sz="3600" b="1" u="sng" dirty="0">
                <a:solidFill>
                  <a:srgbClr val="6600CC"/>
                </a:solidFill>
                <a:latin typeface="Times New Roman" panose="02020603050405020304" pitchFamily="18" charset="0"/>
                <a:cs typeface="Times New Roman" panose="02020603050405020304" pitchFamily="18" charset="0"/>
              </a:rPr>
              <a:t> </a:t>
            </a:r>
            <a:r>
              <a:rPr lang="en-US" sz="3600" b="1" u="sng" dirty="0">
                <a:solidFill>
                  <a:srgbClr val="6600CC"/>
                </a:solidFill>
                <a:latin typeface="Times New Roman" panose="02020603050405020304" pitchFamily="18" charset="0"/>
                <a:cs typeface="Times New Roman" panose="02020603050405020304" pitchFamily="18" charset="0"/>
              </a:rPr>
              <a:t>U</a:t>
            </a:r>
            <a:r>
              <a:rPr lang="en-US" sz="3600" b="1" u="sng" dirty="0">
                <a:solidFill>
                  <a:srgbClr val="6600CC"/>
                </a:solidFill>
                <a:latin typeface="Times New Roman" panose="02020603050405020304" pitchFamily="18" charset="0"/>
                <a:cs typeface="Times New Roman" panose="02020603050405020304" pitchFamily="18" charset="0"/>
              </a:rPr>
              <a:t>S</a:t>
            </a:r>
            <a:r>
              <a:rPr lang="en-US" sz="3600" b="1" u="sng" dirty="0">
                <a:solidFill>
                  <a:srgbClr val="6600CC"/>
                </a:solidFill>
                <a:latin typeface="Times New Roman" panose="02020603050405020304" pitchFamily="18" charset="0"/>
                <a:cs typeface="Times New Roman" panose="02020603050405020304" pitchFamily="18" charset="0"/>
              </a:rPr>
              <a:t>I</a:t>
            </a:r>
            <a:r>
              <a:rPr lang="en-US" sz="3600" b="1" u="sng" dirty="0">
                <a:solidFill>
                  <a:srgbClr val="6600CC"/>
                </a:solidFill>
                <a:latin typeface="Times New Roman" panose="02020603050405020304" pitchFamily="18" charset="0"/>
                <a:cs typeface="Times New Roman" panose="02020603050405020304" pitchFamily="18" charset="0"/>
              </a:rPr>
              <a:t>NG</a:t>
            </a:r>
            <a:r>
              <a:rPr lang="en-US" sz="3600" b="1" u="sng" dirty="0">
                <a:solidFill>
                  <a:srgbClr val="6600CC"/>
                </a:solidFill>
                <a:latin typeface="Times New Roman" panose="02020603050405020304" pitchFamily="18" charset="0"/>
                <a:cs typeface="Times New Roman" panose="02020603050405020304" pitchFamily="18" charset="0"/>
              </a:rPr>
              <a:t> </a:t>
            </a:r>
            <a:r>
              <a:rPr lang="en-US" sz="3600" b="1" u="sng" dirty="0">
                <a:solidFill>
                  <a:srgbClr val="6600CC"/>
                </a:solidFill>
                <a:latin typeface="Times New Roman" panose="02020603050405020304" pitchFamily="18" charset="0"/>
                <a:cs typeface="Times New Roman" panose="02020603050405020304" pitchFamily="18" charset="0"/>
              </a:rPr>
              <a:t>E</a:t>
            </a:r>
            <a:r>
              <a:rPr lang="en-US" sz="3600" b="1" u="sng" dirty="0">
                <a:solidFill>
                  <a:srgbClr val="6600CC"/>
                </a:solidFill>
                <a:latin typeface="Times New Roman" panose="02020603050405020304" pitchFamily="18" charset="0"/>
                <a:cs typeface="Times New Roman" panose="02020603050405020304" pitchFamily="18" charset="0"/>
              </a:rPr>
              <a:t>X</a:t>
            </a:r>
            <a:r>
              <a:rPr lang="en-US" sz="3600" b="1" u="sng" dirty="0">
                <a:solidFill>
                  <a:srgbClr val="6600CC"/>
                </a:solidFill>
                <a:latin typeface="Times New Roman" panose="02020603050405020304" pitchFamily="18" charset="0"/>
                <a:cs typeface="Times New Roman" panose="02020603050405020304" pitchFamily="18" charset="0"/>
              </a:rPr>
              <a:t>C</a:t>
            </a:r>
            <a:r>
              <a:rPr lang="en-US" sz="3600" b="1" u="sng" dirty="0">
                <a:solidFill>
                  <a:srgbClr val="6600CC"/>
                </a:solidFill>
                <a:latin typeface="Times New Roman" panose="02020603050405020304" pitchFamily="18" charset="0"/>
                <a:cs typeface="Times New Roman" panose="02020603050405020304" pitchFamily="18" charset="0"/>
              </a:rPr>
              <a:t>E</a:t>
            </a:r>
            <a:r>
              <a:rPr lang="en-US" sz="3600" b="1" u="sng" dirty="0">
                <a:solidFill>
                  <a:srgbClr val="6600CC"/>
                </a:solidFill>
                <a:latin typeface="Times New Roman" panose="02020603050405020304" pitchFamily="18" charset="0"/>
                <a:cs typeface="Times New Roman" panose="02020603050405020304" pitchFamily="18" charset="0"/>
              </a:rPr>
              <a:t>L</a:t>
            </a:r>
            <a:endParaRPr lang="zh-CN" altLang="en-US" u="sng">
              <a:solidFill>
                <a:srgbClr val="6600CC"/>
              </a:solidFill>
            </a:endParaRPr>
          </a:p>
        </p:txBody>
      </p:sp>
      <p:sp>
        <p:nvSpPr>
          <p:cNvPr id="1048603" name="TextBox 3"/>
          <p:cNvSpPr txBox="1"/>
          <p:nvPr/>
        </p:nvSpPr>
        <p:spPr>
          <a:xfrm>
            <a:off x="1578610" y="3265805"/>
            <a:ext cx="8315325" cy="2306955"/>
          </a:xfrm>
          <a:prstGeom prst="rect">
            <a:avLst/>
          </a:prstGeom>
          <a:solidFill>
            <a:srgbClr val="FFFFFF"/>
          </a:solidFill>
        </p:spPr>
        <p:txBody>
          <a:bodyPr wrap="square" rtlCol="0">
            <a:spAutoFit/>
          </a:bodyPr>
          <a:p>
            <a:pPr algn="l"/>
            <a:r>
              <a:rPr lang="en-US" sz="2400" b="1" dirty="0">
                <a:solidFill>
                  <a:srgbClr val="36363D"/>
                </a:solidFill>
                <a:latin typeface="Times New Roman" panose="02020603050405020304" pitchFamily="18" charset="0"/>
                <a:cs typeface="Times New Roman" panose="02020603050405020304" pitchFamily="18" charset="0"/>
              </a:rPr>
              <a:t>N</a:t>
            </a:r>
            <a:r>
              <a:rPr lang="en-US" sz="2400" b="1" dirty="0">
                <a:solidFill>
                  <a:srgbClr val="36363D"/>
                </a:solidFill>
                <a:latin typeface="Times New Roman" panose="02020603050405020304" pitchFamily="18" charset="0"/>
                <a:cs typeface="Times New Roman" panose="02020603050405020304" pitchFamily="18" charset="0"/>
              </a:rPr>
              <a:t>A</a:t>
            </a:r>
            <a:r>
              <a:rPr lang="en-US" sz="2400" b="1" dirty="0">
                <a:solidFill>
                  <a:srgbClr val="36363D"/>
                </a:solidFill>
                <a:latin typeface="Times New Roman" panose="02020603050405020304" pitchFamily="18" charset="0"/>
                <a:cs typeface="Times New Roman" panose="02020603050405020304" pitchFamily="18" charset="0"/>
              </a:rPr>
              <a:t>M</a:t>
            </a:r>
            <a:r>
              <a:rPr lang="en-US" sz="2400" b="1" dirty="0">
                <a:solidFill>
                  <a:srgbClr val="36363D"/>
                </a:solidFill>
                <a:latin typeface="Times New Roman" panose="02020603050405020304" pitchFamily="18" charset="0"/>
                <a:cs typeface="Times New Roman" panose="02020603050405020304" pitchFamily="18" charset="0"/>
              </a:rPr>
              <a:t>E</a:t>
            </a:r>
            <a:r>
              <a:rPr lang="en-US" sz="2400" b="1" dirty="0">
                <a:solidFill>
                  <a:srgbClr val="36363D"/>
                </a:solidFill>
                <a:latin typeface="Times New Roman" panose="02020603050405020304" pitchFamily="18" charset="0"/>
                <a:cs typeface="Times New Roman" panose="02020603050405020304" pitchFamily="18" charset="0"/>
              </a:rPr>
              <a:t> </a:t>
            </a:r>
            <a:r>
              <a:rPr lang="en-US" sz="2400" b="1" dirty="0">
                <a:solidFill>
                  <a:srgbClr val="36363D"/>
                </a:solidFill>
                <a:latin typeface="Times New Roman" panose="02020603050405020304" pitchFamily="18" charset="0"/>
                <a:cs typeface="Times New Roman" panose="02020603050405020304" pitchFamily="18" charset="0"/>
              </a:rPr>
              <a:t>:</a:t>
            </a:r>
            <a:r>
              <a:rPr lang="en-US" sz="2400" b="1" dirty="0">
                <a:solidFill>
                  <a:srgbClr val="36363D"/>
                </a:solidFill>
                <a:latin typeface="Times New Roman" panose="02020603050405020304" pitchFamily="18" charset="0"/>
                <a:cs typeface="Times New Roman" panose="02020603050405020304" pitchFamily="18" charset="0"/>
              </a:rPr>
              <a:t> S.SHABANA</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REGISTERNO:</a:t>
            </a:r>
            <a:r>
              <a:rPr lang="en-US" sz="2400" b="1" dirty="0">
                <a:solidFill>
                  <a:srgbClr val="36363D"/>
                </a:solidFill>
                <a:latin typeface="Times New Roman" panose="02020603050405020304" pitchFamily="18" charset="0"/>
                <a:cs typeface="Times New Roman" panose="02020603050405020304" pitchFamily="18" charset="0"/>
              </a:rPr>
              <a:t> 312218305</a:t>
            </a:r>
            <a:endParaRPr lang="zh-CN" altLang="en-US" sz="2000" b="1">
              <a:solidFill>
                <a:srgbClr val="36363D"/>
              </a:solidFill>
            </a:endParaRPr>
          </a:p>
          <a:p>
            <a:pPr algn="l"/>
            <a:r>
              <a:rPr lang="en-IN" sz="2400" b="1" dirty="0">
                <a:solidFill>
                  <a:srgbClr val="36363D"/>
                </a:solidFill>
                <a:latin typeface="Times New Roman" panose="02020603050405020304" pitchFamily="18" charset="0"/>
                <a:cs typeface="Times New Roman" panose="02020603050405020304" pitchFamily="18" charset="0"/>
              </a:rPr>
              <a:t>USERNAME</a:t>
            </a:r>
            <a:r>
              <a:rPr lang="en-US" sz="2400" b="1" dirty="0">
                <a:solidFill>
                  <a:srgbClr val="36363D"/>
                </a:solidFill>
                <a:latin typeface="Times New Roman" panose="02020603050405020304" pitchFamily="18" charset="0"/>
                <a:cs typeface="Times New Roman" panose="02020603050405020304" pitchFamily="18" charset="0"/>
              </a:rPr>
              <a:t>:9A6BB7832877CF980DD4DC87A5A86B5D</a:t>
            </a:r>
            <a:endParaRPr lang="en-GB"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DEPARTMENT:</a:t>
            </a:r>
            <a:r>
              <a:rPr lang="en-GB" sz="2400" b="1" dirty="0">
                <a:solidFill>
                  <a:srgbClr val="36363D"/>
                </a:solidFill>
                <a:latin typeface="Times New Roman" panose="02020603050405020304" pitchFamily="18" charset="0"/>
                <a:cs typeface="Times New Roman" panose="02020603050405020304" pitchFamily="18" charset="0"/>
              </a:rPr>
              <a:t>COMMERCE</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COLLEGE:</a:t>
            </a:r>
            <a:r>
              <a:rPr lang="en-IN" sz="2400" b="1" dirty="0">
                <a:solidFill>
                  <a:srgbClr val="36363D"/>
                </a:solidFill>
                <a:latin typeface="Times New Roman" panose="02020603050405020304" pitchFamily="18" charset="0"/>
                <a:cs typeface="Times New Roman" panose="02020603050405020304" pitchFamily="18" charset="0"/>
              </a:rPr>
              <a:t> </a:t>
            </a:r>
            <a:r>
              <a:rPr lang="en-US" sz="2400" b="1" dirty="0">
                <a:solidFill>
                  <a:srgbClr val="36363D"/>
                </a:solidFill>
                <a:latin typeface="Times New Roman" panose="02020603050405020304" pitchFamily="18" charset="0"/>
                <a:cs typeface="Times New Roman" panose="02020603050405020304" pitchFamily="18" charset="0"/>
              </a:rPr>
              <a:t>G</a:t>
            </a:r>
            <a:r>
              <a:rPr lang="en-US" sz="2400" b="1" dirty="0">
                <a:solidFill>
                  <a:srgbClr val="36363D"/>
                </a:solidFill>
                <a:latin typeface="Times New Roman" panose="02020603050405020304" pitchFamily="18" charset="0"/>
                <a:cs typeface="Times New Roman" panose="02020603050405020304" pitchFamily="18" charset="0"/>
              </a:rPr>
              <a:t>O</a:t>
            </a:r>
            <a:r>
              <a:rPr lang="en-US" sz="2400" b="1" dirty="0">
                <a:solidFill>
                  <a:srgbClr val="36363D"/>
                </a:solidFill>
                <a:latin typeface="Times New Roman" panose="02020603050405020304" pitchFamily="18" charset="0"/>
                <a:cs typeface="Times New Roman" panose="02020603050405020304" pitchFamily="18" charset="0"/>
              </a:rPr>
              <a:t>V</a:t>
            </a:r>
            <a:r>
              <a:rPr lang="en-US" sz="2400" b="1" dirty="0">
                <a:solidFill>
                  <a:srgbClr val="36363D"/>
                </a:solidFill>
                <a:latin typeface="Times New Roman" panose="02020603050405020304" pitchFamily="18" charset="0"/>
                <a:cs typeface="Times New Roman" panose="02020603050405020304" pitchFamily="18" charset="0"/>
              </a:rPr>
              <a:t>ERNMENT</a:t>
            </a:r>
            <a:r>
              <a:rPr lang="en-US" sz="2400" b="1" dirty="0">
                <a:solidFill>
                  <a:srgbClr val="36363D"/>
                </a:solidFill>
                <a:latin typeface="Times New Roman" panose="02020603050405020304" pitchFamily="18" charset="0"/>
                <a:cs typeface="Times New Roman" panose="02020603050405020304" pitchFamily="18" charset="0"/>
              </a:rPr>
              <a:t> </a:t>
            </a:r>
            <a:r>
              <a:rPr lang="en-US" sz="2400" b="1" dirty="0">
                <a:solidFill>
                  <a:srgbClr val="36363D"/>
                </a:solidFill>
                <a:latin typeface="Times New Roman" panose="02020603050405020304" pitchFamily="18" charset="0"/>
                <a:cs typeface="Times New Roman" panose="02020603050405020304" pitchFamily="18" charset="0"/>
              </a:rPr>
              <a:t>ART'S</a:t>
            </a:r>
            <a:r>
              <a:rPr lang="en-US" sz="2400" b="1" dirty="0">
                <a:solidFill>
                  <a:srgbClr val="36363D"/>
                </a:solidFill>
                <a:latin typeface="Times New Roman" panose="02020603050405020304" pitchFamily="18" charset="0"/>
                <a:cs typeface="Times New Roman" panose="02020603050405020304" pitchFamily="18" charset="0"/>
              </a:rPr>
              <a:t> </a:t>
            </a:r>
            <a:r>
              <a:rPr lang="en-US" sz="2400" b="1" dirty="0">
                <a:solidFill>
                  <a:srgbClr val="36363D"/>
                </a:solidFill>
                <a:latin typeface="Times New Roman" panose="02020603050405020304" pitchFamily="18" charset="0"/>
                <a:cs typeface="Times New Roman" panose="02020603050405020304" pitchFamily="18" charset="0"/>
              </a:rPr>
              <a:t>A</a:t>
            </a:r>
            <a:r>
              <a:rPr lang="en-US" sz="2400" b="1" dirty="0">
                <a:solidFill>
                  <a:srgbClr val="36363D"/>
                </a:solidFill>
                <a:latin typeface="Times New Roman" panose="02020603050405020304" pitchFamily="18" charset="0"/>
                <a:cs typeface="Times New Roman" panose="02020603050405020304" pitchFamily="18" charset="0"/>
              </a:rPr>
              <a:t>N</a:t>
            </a:r>
            <a:r>
              <a:rPr lang="en-US" sz="2400" b="1" dirty="0">
                <a:solidFill>
                  <a:srgbClr val="36363D"/>
                </a:solidFill>
                <a:latin typeface="Times New Roman" panose="02020603050405020304" pitchFamily="18" charset="0"/>
                <a:cs typeface="Times New Roman" panose="02020603050405020304" pitchFamily="18" charset="0"/>
              </a:rPr>
              <a:t>D</a:t>
            </a:r>
            <a:r>
              <a:rPr lang="en-US" sz="2400" b="1" dirty="0">
                <a:solidFill>
                  <a:srgbClr val="36363D"/>
                </a:solidFill>
                <a:latin typeface="Times New Roman" panose="02020603050405020304" pitchFamily="18" charset="0"/>
                <a:cs typeface="Times New Roman" panose="02020603050405020304" pitchFamily="18" charset="0"/>
              </a:rPr>
              <a:t> </a:t>
            </a:r>
            <a:r>
              <a:rPr lang="en-US" sz="2400" b="1" dirty="0">
                <a:solidFill>
                  <a:srgbClr val="36363D"/>
                </a:solidFill>
                <a:latin typeface="Times New Roman" panose="02020603050405020304" pitchFamily="18" charset="0"/>
                <a:cs typeface="Times New Roman" panose="02020603050405020304" pitchFamily="18" charset="0"/>
              </a:rPr>
              <a:t>S</a:t>
            </a:r>
            <a:r>
              <a:rPr lang="en-US" sz="2400" b="1" dirty="0">
                <a:solidFill>
                  <a:srgbClr val="36363D"/>
                </a:solidFill>
                <a:latin typeface="Times New Roman" panose="02020603050405020304" pitchFamily="18" charset="0"/>
                <a:cs typeface="Times New Roman" panose="02020603050405020304" pitchFamily="18" charset="0"/>
              </a:rPr>
              <a:t>C</a:t>
            </a:r>
            <a:r>
              <a:rPr lang="en-US" sz="2400" b="1" dirty="0">
                <a:solidFill>
                  <a:srgbClr val="36363D"/>
                </a:solidFill>
                <a:latin typeface="Times New Roman" panose="02020603050405020304" pitchFamily="18" charset="0"/>
                <a:cs typeface="Times New Roman" panose="02020603050405020304" pitchFamily="18" charset="0"/>
              </a:rPr>
              <a:t>I</a:t>
            </a:r>
            <a:r>
              <a:rPr lang="en-US" sz="2400" b="1" dirty="0">
                <a:solidFill>
                  <a:srgbClr val="36363D"/>
                </a:solidFill>
                <a:latin typeface="Times New Roman" panose="02020603050405020304" pitchFamily="18" charset="0"/>
                <a:cs typeface="Times New Roman" panose="02020603050405020304" pitchFamily="18" charset="0"/>
              </a:rPr>
              <a:t>ENCE</a:t>
            </a:r>
            <a:r>
              <a:rPr lang="en-US" sz="2400" b="1" dirty="0">
                <a:solidFill>
                  <a:srgbClr val="36363D"/>
                </a:solidFill>
                <a:latin typeface="Times New Roman" panose="02020603050405020304" pitchFamily="18" charset="0"/>
                <a:cs typeface="Times New Roman" panose="02020603050405020304" pitchFamily="18" charset="0"/>
              </a:rPr>
              <a:t> </a:t>
            </a:r>
            <a:r>
              <a:rPr lang="en-US" sz="2400" b="1" dirty="0">
                <a:solidFill>
                  <a:srgbClr val="36363D"/>
                </a:solidFill>
                <a:latin typeface="Times New Roman" panose="02020603050405020304" pitchFamily="18" charset="0"/>
                <a:cs typeface="Times New Roman" panose="02020603050405020304" pitchFamily="18" charset="0"/>
              </a:rPr>
              <a:t>C</a:t>
            </a:r>
            <a:r>
              <a:rPr lang="en-US" sz="2400" b="1" dirty="0">
                <a:solidFill>
                  <a:srgbClr val="36363D"/>
                </a:solidFill>
                <a:latin typeface="Times New Roman" panose="02020603050405020304" pitchFamily="18" charset="0"/>
                <a:cs typeface="Times New Roman" panose="02020603050405020304" pitchFamily="18" charset="0"/>
              </a:rPr>
              <a:t>O</a:t>
            </a:r>
            <a:r>
              <a:rPr lang="en-US" sz="2400" b="1" dirty="0">
                <a:solidFill>
                  <a:srgbClr val="36363D"/>
                </a:solidFill>
                <a:latin typeface="Times New Roman" panose="02020603050405020304" pitchFamily="18" charset="0"/>
                <a:cs typeface="Times New Roman" panose="02020603050405020304" pitchFamily="18" charset="0"/>
              </a:rPr>
              <a:t>L</a:t>
            </a:r>
            <a:r>
              <a:rPr lang="en-US" sz="2400" b="1" dirty="0">
                <a:solidFill>
                  <a:srgbClr val="36363D"/>
                </a:solidFill>
                <a:latin typeface="Times New Roman" panose="02020603050405020304" pitchFamily="18" charset="0"/>
                <a:cs typeface="Times New Roman" panose="02020603050405020304" pitchFamily="18" charset="0"/>
              </a:rPr>
              <a:t>L</a:t>
            </a:r>
            <a:r>
              <a:rPr lang="en-US" sz="2400" b="1" dirty="0">
                <a:solidFill>
                  <a:srgbClr val="36363D"/>
                </a:solidFill>
                <a:latin typeface="Times New Roman" panose="02020603050405020304" pitchFamily="18" charset="0"/>
                <a:cs typeface="Times New Roman" panose="02020603050405020304" pitchFamily="18" charset="0"/>
              </a:rPr>
              <a:t>EGE</a:t>
            </a:r>
            <a:r>
              <a:rPr lang="en-US" sz="2400" b="1" dirty="0">
                <a:solidFill>
                  <a:srgbClr val="36363D"/>
                </a:solidFill>
                <a:latin typeface="Times New Roman" panose="02020603050405020304" pitchFamily="18" charset="0"/>
                <a:cs typeface="Times New Roman" panose="02020603050405020304" pitchFamily="18" charset="0"/>
              </a:rPr>
              <a:t> </a:t>
            </a:r>
            <a:r>
              <a:rPr lang="en-US" sz="2400" b="1" dirty="0">
                <a:solidFill>
                  <a:srgbClr val="36363D"/>
                </a:solidFill>
                <a:latin typeface="Times New Roman" panose="02020603050405020304" pitchFamily="18" charset="0"/>
                <a:cs typeface="Times New Roman" panose="02020603050405020304" pitchFamily="18" charset="0"/>
              </a:rPr>
              <a:t>R</a:t>
            </a:r>
            <a:r>
              <a:rPr lang="en-US" sz="2400" b="1" dirty="0">
                <a:solidFill>
                  <a:srgbClr val="36363D"/>
                </a:solidFill>
                <a:latin typeface="Times New Roman" panose="02020603050405020304" pitchFamily="18" charset="0"/>
                <a:cs typeface="Times New Roman" panose="02020603050405020304" pitchFamily="18" charset="0"/>
              </a:rPr>
              <a:t>K</a:t>
            </a:r>
            <a:r>
              <a:rPr lang="en-US" sz="2400" b="1" dirty="0">
                <a:solidFill>
                  <a:srgbClr val="36363D"/>
                </a:solidFill>
                <a:latin typeface="Times New Roman" panose="02020603050405020304" pitchFamily="18" charset="0"/>
                <a:cs typeface="Times New Roman" panose="02020603050405020304" pitchFamily="18" charset="0"/>
              </a:rPr>
              <a:t> </a:t>
            </a:r>
            <a:r>
              <a:rPr lang="en-US" sz="2400" b="1" dirty="0">
                <a:solidFill>
                  <a:srgbClr val="36363D"/>
                </a:solidFill>
                <a:latin typeface="Times New Roman" panose="02020603050405020304" pitchFamily="18" charset="0"/>
                <a:cs typeface="Times New Roman" panose="02020603050405020304" pitchFamily="18" charset="0"/>
              </a:rPr>
              <a:t>N</a:t>
            </a:r>
            <a:r>
              <a:rPr lang="en-US" sz="2400" b="1" dirty="0">
                <a:solidFill>
                  <a:srgbClr val="36363D"/>
                </a:solidFill>
                <a:latin typeface="Times New Roman" panose="02020603050405020304" pitchFamily="18" charset="0"/>
                <a:cs typeface="Times New Roman" panose="02020603050405020304" pitchFamily="18" charset="0"/>
              </a:rPr>
              <a:t>A</a:t>
            </a:r>
            <a:r>
              <a:rPr lang="en-US" sz="2400" b="1" dirty="0">
                <a:solidFill>
                  <a:srgbClr val="36363D"/>
                </a:solidFill>
                <a:latin typeface="Times New Roman" panose="02020603050405020304" pitchFamily="18" charset="0"/>
                <a:cs typeface="Times New Roman" panose="02020603050405020304" pitchFamily="18" charset="0"/>
              </a:rPr>
              <a:t>G</a:t>
            </a:r>
            <a:r>
              <a:rPr lang="en-US" sz="2400" b="1" dirty="0">
                <a:solidFill>
                  <a:srgbClr val="36363D"/>
                </a:solidFill>
                <a:latin typeface="Times New Roman" panose="02020603050405020304" pitchFamily="18" charset="0"/>
                <a:cs typeface="Times New Roman" panose="02020603050405020304" pitchFamily="18" charset="0"/>
              </a:rPr>
              <a:t>A</a:t>
            </a:r>
            <a:r>
              <a:rPr lang="en-US" sz="2400" b="1" dirty="0">
                <a:solidFill>
                  <a:srgbClr val="36363D"/>
                </a:solidFill>
                <a:latin typeface="Times New Roman" panose="02020603050405020304" pitchFamily="18" charset="0"/>
                <a:cs typeface="Times New Roman" panose="02020603050405020304" pitchFamily="18" charset="0"/>
              </a:rPr>
              <a:t>R</a:t>
            </a:r>
            <a:r>
              <a:rPr lang="en-US" sz="2400" b="1" dirty="0">
                <a:solidFill>
                  <a:srgbClr val="36363D"/>
                </a:solidFill>
                <a:latin typeface="Times New Roman" panose="02020603050405020304" pitchFamily="18" charset="0"/>
                <a:cs typeface="Times New Roman" panose="02020603050405020304" pitchFamily="18" charset="0"/>
              </a:rPr>
              <a:t> </a:t>
            </a:r>
            <a:r>
              <a:rPr lang="en-US" sz="2400" b="1" dirty="0">
                <a:solidFill>
                  <a:srgbClr val="36363D"/>
                </a:solidFill>
                <a:latin typeface="Times New Roman" panose="02020603050405020304" pitchFamily="18" charset="0"/>
                <a:cs typeface="Times New Roman" panose="02020603050405020304" pitchFamily="18" charset="0"/>
              </a:rPr>
              <a:t>C</a:t>
            </a:r>
            <a:r>
              <a:rPr lang="en-US" sz="2400" b="1" dirty="0">
                <a:solidFill>
                  <a:srgbClr val="36363D"/>
                </a:solidFill>
                <a:latin typeface="Times New Roman" panose="02020603050405020304" pitchFamily="18" charset="0"/>
                <a:cs typeface="Times New Roman" panose="02020603050405020304" pitchFamily="18" charset="0"/>
              </a:rPr>
              <a:t>H</a:t>
            </a:r>
            <a:r>
              <a:rPr lang="en-US" sz="2400" b="1" dirty="0">
                <a:solidFill>
                  <a:srgbClr val="36363D"/>
                </a:solidFill>
                <a:latin typeface="Times New Roman" panose="02020603050405020304" pitchFamily="18" charset="0"/>
                <a:cs typeface="Times New Roman" panose="02020603050405020304" pitchFamily="18" charset="0"/>
              </a:rPr>
              <a:t>E</a:t>
            </a:r>
            <a:r>
              <a:rPr lang="en-US" sz="2400" b="1" dirty="0">
                <a:solidFill>
                  <a:srgbClr val="36363D"/>
                </a:solidFill>
                <a:latin typeface="Times New Roman" panose="02020603050405020304" pitchFamily="18" charset="0"/>
                <a:cs typeface="Times New Roman" panose="02020603050405020304" pitchFamily="18" charset="0"/>
              </a:rPr>
              <a:t>N</a:t>
            </a:r>
            <a:r>
              <a:rPr lang="en-US" sz="2400" b="1" dirty="0">
                <a:solidFill>
                  <a:srgbClr val="36363D"/>
                </a:solidFill>
                <a:latin typeface="Times New Roman" panose="02020603050405020304" pitchFamily="18" charset="0"/>
                <a:cs typeface="Times New Roman" panose="02020603050405020304" pitchFamily="18" charset="0"/>
              </a:rPr>
              <a:t>N</a:t>
            </a:r>
            <a:r>
              <a:rPr lang="en-US" sz="2400" b="1" dirty="0">
                <a:solidFill>
                  <a:srgbClr val="36363D"/>
                </a:solidFill>
                <a:latin typeface="Times New Roman" panose="02020603050405020304" pitchFamily="18" charset="0"/>
                <a:cs typeface="Times New Roman" panose="02020603050405020304" pitchFamily="18" charset="0"/>
              </a:rPr>
              <a:t>A</a:t>
            </a:r>
            <a:r>
              <a:rPr lang="en-US" sz="2400" b="1" dirty="0">
                <a:solidFill>
                  <a:srgbClr val="36363D"/>
                </a:solidFill>
                <a:latin typeface="Times New Roman" panose="02020603050405020304" pitchFamily="18" charset="0"/>
                <a:cs typeface="Times New Roman" panose="02020603050405020304" pitchFamily="18" charset="0"/>
              </a:rPr>
              <a:t>I</a:t>
            </a:r>
            <a:r>
              <a:rPr lang="en-US" sz="2400" b="1" dirty="0">
                <a:solidFill>
                  <a:srgbClr val="36363D"/>
                </a:solidFill>
                <a:latin typeface="Times New Roman" panose="02020603050405020304" pitchFamily="18" charset="0"/>
                <a:cs typeface="Times New Roman" panose="02020603050405020304" pitchFamily="18" charset="0"/>
              </a:rPr>
              <a:t> </a:t>
            </a:r>
            <a:r>
              <a:rPr lang="en-US" sz="2400" b="1" dirty="0">
                <a:solidFill>
                  <a:srgbClr val="36363D"/>
                </a:solidFill>
                <a:latin typeface="Times New Roman" panose="02020603050405020304" pitchFamily="18" charset="0"/>
                <a:cs typeface="Times New Roman" panose="02020603050405020304" pitchFamily="18" charset="0"/>
              </a:rPr>
              <a:t>-</a:t>
            </a:r>
            <a:r>
              <a:rPr lang="en-US" sz="2400" b="1" dirty="0">
                <a:solidFill>
                  <a:srgbClr val="36363D"/>
                </a:solidFill>
                <a:latin typeface="Times New Roman" panose="02020603050405020304" pitchFamily="18" charset="0"/>
                <a:cs typeface="Times New Roman" panose="02020603050405020304" pitchFamily="18" charset="0"/>
              </a:rPr>
              <a:t>8</a:t>
            </a:r>
            <a:r>
              <a:rPr lang="en-US" sz="2400" b="1" dirty="0">
                <a:solidFill>
                  <a:srgbClr val="36363D"/>
                </a:solidFill>
                <a:latin typeface="Times New Roman" panose="02020603050405020304" pitchFamily="18" charset="0"/>
                <a:cs typeface="Times New Roman" panose="02020603050405020304" pitchFamily="18" charset="0"/>
              </a:rPr>
              <a:t>1</a:t>
            </a:r>
            <a:endParaRPr lang="en-US" sz="2400" b="1" dirty="0">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extBox 1"/>
          <p:cNvSpPr txBox="1"/>
          <p:nvPr/>
        </p:nvSpPr>
        <p:spPr>
          <a:xfrm>
            <a:off x="1134110" y="598805"/>
            <a:ext cx="6393180" cy="1106805"/>
          </a:xfrm>
          <a:prstGeom prst="rect">
            <a:avLst/>
          </a:prstGeom>
          <a:solidFill>
            <a:srgbClr val="FFFFFF"/>
          </a:solidFill>
        </p:spPr>
        <p:txBody>
          <a:bodyPr wrap="square" rtlCol="0">
            <a:spAutoFit/>
          </a:bodyPr>
          <a:p>
            <a:r>
              <a:rPr lang="en-US" sz="6600" b="1" dirty="0">
                <a:latin typeface="Times New Roman" panose="02020603050405020304"/>
              </a:rPr>
              <a:t> </a:t>
            </a:r>
            <a:r>
              <a:rPr lang="en-US" sz="6600" b="1" dirty="0">
                <a:latin typeface="Times New Roman" panose="02020603050405020304"/>
              </a:rPr>
              <a:t> </a:t>
            </a:r>
            <a:r>
              <a:rPr lang="en-US" sz="6600" b="1" dirty="0">
                <a:latin typeface="Times New Roman" panose="02020603050405020304"/>
              </a:rPr>
              <a:t> </a:t>
            </a:r>
            <a:r>
              <a:rPr lang="en-US" sz="6600" b="1" dirty="0">
                <a:latin typeface="Times New Roman" panose="02020603050405020304"/>
              </a:rPr>
              <a:t> </a:t>
            </a:r>
            <a:r>
              <a:rPr lang="en-US" sz="6600" b="1" dirty="0">
                <a:latin typeface="Times New Roman" panose="02020603050405020304"/>
              </a:rPr>
              <a:t>RESULTS</a:t>
            </a:r>
            <a:r>
              <a:rPr lang="en-US" sz="6600" b="1" dirty="0">
                <a:latin typeface="Times New Roman" panose="02020603050405020304"/>
              </a:rPr>
              <a:t> </a:t>
            </a:r>
            <a:endParaRPr lang="zh-CN" altLang="en-US" sz="6600"/>
          </a:p>
        </p:txBody>
      </p:sp>
      <p:graphicFrame>
        <p:nvGraphicFramePr>
          <p:cNvPr id="2" name="Chart 1"/>
          <p:cNvGraphicFramePr/>
          <p:nvPr/>
        </p:nvGraphicFramePr>
        <p:xfrm>
          <a:off x="2569210" y="2544445"/>
          <a:ext cx="5325110" cy="26765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96348" y="437321"/>
            <a:ext cx="5658678" cy="624839"/>
          </a:xfrm>
          <a:prstGeom prst="rect">
            <a:avLst/>
          </a:prstGeom>
          <a:noFill/>
        </p:spPr>
        <p:txBody>
          <a:bodyPr wrap="square" rtlCol="0">
            <a:spAutoFit/>
          </a:bodyPr>
          <a:p>
            <a:r>
              <a:rPr lang="en-US" sz="3600" u="none" dirty="0">
                <a:solidFill>
                  <a:srgbClr val="6600CC"/>
                </a:solidFill>
                <a:latin typeface="Times New Roman" panose="02020603050405020304" pitchFamily="18" charset="0"/>
                <a:cs typeface="Times New Roman" panose="02020603050405020304" pitchFamily="18" charset="0"/>
              </a:rPr>
              <a:t>CONCLUSION</a:t>
            </a:r>
            <a:endParaRPr lang="en-US" sz="3600" u="none" dirty="0">
              <a:solidFill>
                <a:srgbClr val="6600CC"/>
              </a:solidFill>
              <a:latin typeface="Times New Roman" panose="02020603050405020304" pitchFamily="18" charset="0"/>
              <a:cs typeface="Times New Roman" panose="02020603050405020304" pitchFamily="18" charset="0"/>
            </a:endParaRPr>
          </a:p>
        </p:txBody>
      </p:sp>
      <p:sp>
        <p:nvSpPr>
          <p:cNvPr id="1048634" name="TextBox 3"/>
          <p:cNvSpPr txBox="1"/>
          <p:nvPr/>
        </p:nvSpPr>
        <p:spPr>
          <a:xfrm>
            <a:off x="1297213" y="1509769"/>
            <a:ext cx="9330927" cy="2834640"/>
          </a:xfrm>
          <a:prstGeom prst="rect">
            <a:avLst/>
          </a:prstGeom>
          <a:noFill/>
        </p:spPr>
        <p:txBody>
          <a:bodyPr wrap="square">
            <a:spAutoFit/>
          </a:bodyPr>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lang="en-US" sz="4400" b="1" dirty="0">
                <a:solidFill>
                  <a:srgbClr val="9933FF"/>
                </a:solidFill>
                <a:latin typeface="Times New Roman" panose="02020603050405020304" pitchFamily="18" charset="0"/>
                <a:cs typeface="Times New Roman" panose="02020603050405020304" pitchFamily="18" charset="0"/>
              </a:rPr>
              <a:t>PROJECT TITLE</a:t>
            </a:r>
            <a:endParaRPr lang="en-US" sz="4400" b="1" dirty="0">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lang="en-US" sz="3600" b="1" dirty="0">
                <a:solidFill>
                  <a:srgbClr val="9933FF"/>
                </a:solidFill>
                <a:latin typeface="Times New Roman" panose="02020603050405020304" pitchFamily="18" charset="0"/>
                <a:cs typeface="Times New Roman" panose="02020603050405020304" pitchFamily="18" charset="0"/>
              </a:rPr>
              <a:t>AGENDA</a:t>
            </a:r>
            <a:endParaRPr lang="en-US" sz="3600" b="1" dirty="0">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lang="en-US" b="1" dirty="0">
                <a:solidFill>
                  <a:schemeClr val="tx1"/>
                </a:solidFill>
                <a:latin typeface="Times New Roman" panose="02020603050405020304" pitchFamily="18" charset="0"/>
                <a:cs typeface="Times New Roman" panose="02020603050405020304" pitchFamily="18" charset="0"/>
              </a:rPr>
              <a:t>1.Problem Statement</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2. Project Overview</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3.End Users</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4.Our Solution and Proposition</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5</a:t>
            </a:r>
            <a:r>
              <a:rPr lang="en-US" b="1"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Modelling Approach</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6</a:t>
            </a:r>
            <a:r>
              <a:rPr lang="en-US" b="1"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R</a:t>
            </a:r>
            <a:r>
              <a:rPr lang="en-US" b="1" dirty="0">
                <a:solidFill>
                  <a:schemeClr val="tx1"/>
                </a:solidFill>
                <a:latin typeface="Times New Roman" panose="02020603050405020304" pitchFamily="18" charset="0"/>
                <a:cs typeface="Times New Roman" panose="02020603050405020304" pitchFamily="18" charset="0"/>
              </a:rPr>
              <a:t>e</a:t>
            </a:r>
            <a:r>
              <a:rPr lang="en-US" b="1" dirty="0">
                <a:solidFill>
                  <a:schemeClr val="tx1"/>
                </a:solidFill>
                <a:latin typeface="Times New Roman" panose="02020603050405020304" pitchFamily="18" charset="0"/>
                <a:cs typeface="Times New Roman" panose="02020603050405020304" pitchFamily="18" charset="0"/>
              </a:rPr>
              <a:t>sults and Discussion</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7</a:t>
            </a:r>
            <a:r>
              <a:rPr lang="en-US" b="1"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lang="en-US" sz="3600" b="1" dirty="0">
                <a:solidFill>
                  <a:srgbClr val="6600CC"/>
                </a:solidFill>
                <a:latin typeface="Times New Roman" panose="02020603050405020304" pitchFamily="18" charset="0"/>
                <a:cs typeface="Times New Roman" panose="02020603050405020304" pitchFamily="18" charset="0"/>
              </a:rPr>
              <a:t>PROBLEM STATEMENT</a:t>
            </a:r>
            <a:endParaRPr lang="en-US" sz="3600" b="1" dirty="0">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lang="en-US" sz="2400" dirty="0">
                <a:solidFill>
                  <a:schemeClr val="tx1"/>
                </a:solidFill>
                <a:latin typeface="Times New Roman" panose="02020603050405020304" pitchFamily="18" charset="0"/>
                <a:cs typeface="Times New Roman" panose="02020603050405020304" pitchFamily="18" charset="0"/>
              </a:rPr>
              <a:t>A</a:t>
            </a:r>
            <a:r>
              <a:rPr lang="en-US" sz="2400" dirty="0">
                <a:solidFill>
                  <a:schemeClr val="tx1"/>
                </a:solidFill>
                <a:latin typeface="Times New Roman" panose="02020603050405020304" pitchFamily="18" charset="0"/>
                <a:cs typeface="Times New Roman" panose="02020603050405020304" pitchFamily="18" charset="0"/>
              </a:rPr>
              <a:t>B</a:t>
            </a:r>
            <a:r>
              <a:rPr lang="en-US" sz="2400" dirty="0">
                <a:solidFill>
                  <a:schemeClr val="tx1"/>
                </a:solidFill>
                <a:latin typeface="Times New Roman" panose="02020603050405020304" pitchFamily="18" charset="0"/>
                <a:cs typeface="Times New Roman" panose="02020603050405020304" pitchFamily="18" charset="0"/>
              </a:rPr>
              <a:t>C</a:t>
            </a:r>
            <a:r>
              <a:rPr lang="en-US" sz="2400" dirty="0">
                <a:solidFill>
                  <a:schemeClr val="tx1"/>
                </a:solidFill>
                <a:latin typeface="Times New Roman" panose="02020603050405020304" pitchFamily="18" charset="0"/>
                <a:cs typeface="Times New Roman" panose="02020603050405020304" pitchFamily="18" charset="0"/>
              </a:rPr>
              <a:t> </a:t>
            </a:r>
            <a:r>
              <a:rPr lang="en-GB" sz="2400" dirty="0">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624840"/>
          </a:xfrm>
          <a:prstGeom prst="rect">
            <a:avLst/>
          </a:prstGeom>
          <a:noFill/>
        </p:spPr>
        <p:txBody>
          <a:bodyPr wrap="square" rtlCol="0">
            <a:spAutoFit/>
          </a:bodyPr>
          <a:p>
            <a:r>
              <a:rPr lang="en-US" sz="3600" b="1" dirty="0">
                <a:solidFill>
                  <a:srgbClr val="6600CC"/>
                </a:solidFill>
                <a:latin typeface="Times New Roman" panose="02020603050405020304" pitchFamily="18" charset="0"/>
                <a:cs typeface="Times New Roman" panose="02020603050405020304" pitchFamily="18" charset="0"/>
              </a:rPr>
              <a:t>PROJECT OVERVIEW</a:t>
            </a:r>
            <a:endParaRPr lang="en-US" sz="3600" b="1" dirty="0">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avLst/>
          </a:prstGeom>
          <a:noFill/>
        </p:spPr>
        <p:txBody>
          <a:bodyPr wrap="square" anchor="t">
            <a:spAutoFit/>
          </a:bodyPr>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avLst/>
          </a:prstGeom>
          <a:noFill/>
        </p:spPr>
        <p:txBody>
          <a:bodyPr wrap="square" rtlCol="0">
            <a:spAutoFit/>
          </a:bodyPr>
          <a:p>
            <a:r>
              <a:rPr lang="en-US" sz="3200" b="1" dirty="0">
                <a:solidFill>
                  <a:srgbClr val="6600CC"/>
                </a:solidFill>
                <a:latin typeface="Times New Roman" panose="02020603050405020304" pitchFamily="18" charset="0"/>
                <a:cs typeface="Times New Roman" panose="02020603050405020304" pitchFamily="18" charset="0"/>
              </a:rPr>
              <a:t>WHO ARE THE END USERS?</a:t>
            </a:r>
            <a:endParaRPr lang="en-US" sz="3200" b="1" dirty="0">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avLst/>
          </a:prstGeom>
          <a:noFill/>
        </p:spPr>
        <p:txBody>
          <a:bodyPr wrap="square" anchor="t">
            <a:spAutoFit/>
          </a:bodyPr>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                                                                                                                         6.    Performance Review Committees</a:t>
            </a: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6" name="TextBox 1"/>
          <p:cNvSpPr txBox="1"/>
          <p:nvPr/>
        </p:nvSpPr>
        <p:spPr>
          <a:xfrm>
            <a:off x="225287" y="291548"/>
            <a:ext cx="9037983" cy="574040"/>
          </a:xfrm>
          <a:prstGeom prst="rect">
            <a:avLst/>
          </a:prstGeom>
          <a:noFill/>
        </p:spPr>
        <p:txBody>
          <a:bodyPr wrap="square" rtlCol="0">
            <a:spAutoFit/>
          </a:bodyPr>
          <a:p>
            <a:r>
              <a:rPr lang="en-US" sz="3200" b="1" dirty="0">
                <a:solidFill>
                  <a:srgbClr val="6600CC"/>
                </a:solidFill>
                <a:latin typeface="Times New Roman" panose="02020603050405020304" pitchFamily="18" charset="0"/>
                <a:cs typeface="Times New Roman" panose="02020603050405020304" pitchFamily="18" charset="0"/>
              </a:rPr>
              <a:t>OUR SOLUTION AND ITS VALUE PROPOSITION</a:t>
            </a:r>
            <a:endParaRPr lang="en-US" sz="3200" b="1" dirty="0">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avLst/>
          </a:prstGeom>
          <a:noFill/>
        </p:spPr>
        <p:txBody>
          <a:bodyPr wrap="square" anchor="t">
            <a:spAutoFit/>
          </a:bodyPr>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extBox 1"/>
          <p:cNvSpPr txBox="1"/>
          <p:nvPr/>
        </p:nvSpPr>
        <p:spPr>
          <a:xfrm>
            <a:off x="417759" y="627374"/>
            <a:ext cx="8004314" cy="584775"/>
          </a:xfrm>
          <a:prstGeom prst="rect">
            <a:avLst/>
          </a:prstGeom>
          <a:noFill/>
        </p:spPr>
        <p:txBody>
          <a:bodyPr wrap="square" rtlCol="0">
            <a:spAutoFit/>
          </a:bodyPr>
          <a:p>
            <a:r>
              <a:rPr lang="en-US" sz="3200" b="1" dirty="0">
                <a:solidFill>
                  <a:srgbClr val="6600CC"/>
                </a:solidFill>
                <a:latin typeface="Times New Roman" panose="02020603050405020304"/>
              </a:rPr>
              <a:t>DATASET DESCRIPTION</a:t>
            </a:r>
            <a:endParaRPr lang="en-US" sz="3200" b="1" dirty="0">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avLst/>
          </a:prstGeom>
          <a:noFill/>
        </p:spPr>
        <p:txBody>
          <a:bodyPr wrap="square" rtlCol="0">
            <a:spAutoFit/>
          </a:bodyPr>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r>
              <a:rPr lang="en-US" sz="2000" dirty="0">
                <a:latin typeface="Times New Roman" panose="02020603050405020304" pitchFamily="18" charset="0"/>
                <a:cs typeface="Times New Roman" panose="02020603050405020304" pitchFamily="18" charset="0"/>
              </a:rPr>
              <a:t>s</a:t>
            </a:r>
            <a:endParaRPr lang="zh-CN" altLang="en-US"/>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endParaRPr lang="en-US" sz="2000" dirty="0">
              <a:latin typeface="Times New Roman" panose="02020603050405020304" pitchFamily="18" charset="0"/>
              <a:cs typeface="Times New Roman" panose="02020603050405020304" pitchFamily="18" charset="0"/>
            </a:endParaRPr>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S</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st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f</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loyee</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B</a:t>
            </a:r>
            <a:r>
              <a:rPr lang="en-US" altLang="en-US" sz="2000" b="1" dirty="0">
                <a:latin typeface="Times New Roman" panose="02020603050405020304" pitchFamily="18" charset="0"/>
                <a:cs typeface="Times New Roman" panose="02020603050405020304" pitchFamily="18" charset="0"/>
              </a:rPr>
              <a:t>U</a:t>
            </a:r>
            <a:r>
              <a:rPr lang="en-US" altLang="en-US" sz="2000" b="1" dirty="0">
                <a:latin typeface="Times New Roman" panose="02020603050405020304" pitchFamily="18" charset="0"/>
                <a:cs typeface="Times New Roman" panose="02020603050405020304" pitchFamily="18" charset="0"/>
              </a:rPr>
              <a:t>S</a:t>
            </a:r>
            <a:r>
              <a:rPr lang="en-US" altLang="en-US" sz="2000" b="1" dirty="0">
                <a:latin typeface="Times New Roman" panose="02020603050405020304" pitchFamily="18" charset="0"/>
                <a:cs typeface="Times New Roman" panose="02020603050405020304" pitchFamily="18" charset="0"/>
              </a:rPr>
              <a:t>INESS</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U</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I</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specific</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a:t>
            </a:r>
            <a:r>
              <a:rPr lang="en-US" altLang="en-US" sz="2000" b="1" dirty="0">
                <a:latin typeface="Times New Roman" panose="02020603050405020304" pitchFamily="18" charset="0"/>
                <a:cs typeface="Times New Roman" panose="02020603050405020304" pitchFamily="18" charset="0"/>
              </a:rPr>
              <a:t>u</a:t>
            </a:r>
            <a:r>
              <a:rPr lang="en-US" altLang="en-US" sz="2000" b="1" dirty="0">
                <a:latin typeface="Times New Roman" panose="02020603050405020304" pitchFamily="18" charset="0"/>
                <a:cs typeface="Times New Roman" panose="02020603050405020304" pitchFamily="18" charset="0"/>
              </a:rPr>
              <a:t>s</a:t>
            </a:r>
            <a:r>
              <a:rPr lang="en-US" altLang="en-US" sz="2000" b="1" dirty="0">
                <a:latin typeface="Times New Roman" panose="02020603050405020304" pitchFamily="18" charset="0"/>
                <a:cs typeface="Times New Roman" panose="02020603050405020304" pitchFamily="18" charset="0"/>
              </a:rPr>
              <a:t>iness</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u</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i</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r</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artment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i</a:t>
            </a:r>
            <a:r>
              <a:rPr lang="en-US" altLang="en-US" sz="2000" b="1" dirty="0">
                <a:latin typeface="Times New Roman" panose="02020603050405020304" pitchFamily="18" charset="0"/>
                <a:cs typeface="Times New Roman" panose="02020603050405020304" pitchFamily="18" charset="0"/>
              </a:rPr>
              <a:t>ch</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oyee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belongs</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LOYEE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Y</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y</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of</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y</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ent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employee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s</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x</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mple</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a:t>
            </a:r>
            <a:r>
              <a:rPr lang="en-US" altLang="en-US" sz="2000" b="1" dirty="0">
                <a:latin typeface="Times New Roman" panose="02020603050405020304" pitchFamily="18" charset="0"/>
                <a:cs typeface="Times New Roman" panose="02020603050405020304" pitchFamily="18" charset="0"/>
              </a:rPr>
              <a:t>u</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time</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r</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ime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c</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r</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ct</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G</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ER</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C</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c</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r</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r</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s</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i</a:t>
            </a:r>
            <a:r>
              <a:rPr lang="en-US" altLang="en-US" sz="2000" b="1" dirty="0">
                <a:latin typeface="Times New Roman" panose="02020603050405020304" pitchFamily="18" charset="0"/>
                <a:cs typeface="Times New Roman" panose="02020603050405020304" pitchFamily="18" charset="0"/>
              </a:rPr>
              <a:t>ng</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g</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er</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f</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loyee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x</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mple</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le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a:t>
            </a:r>
            <a:r>
              <a:rPr lang="en-US" altLang="en-US" sz="2000" b="1" dirty="0">
                <a:latin typeface="Times New Roman" panose="02020603050405020304" pitchFamily="18" charset="0"/>
                <a:cs typeface="Times New Roman" panose="02020603050405020304" pitchFamily="18" charset="0"/>
              </a:rPr>
              <a:t>i</a:t>
            </a:r>
            <a:r>
              <a:rPr lang="en-US" altLang="en-US" sz="2000" b="1" dirty="0">
                <a:latin typeface="Times New Roman" panose="02020603050405020304" pitchFamily="18" charset="0"/>
                <a:cs typeface="Times New Roman" panose="02020603050405020304" pitchFamily="18" charset="0"/>
              </a:rPr>
              <a:t>nary</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endParaRPr lang="zh-CN" altLang="en-US"/>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0" name="TextBox 1"/>
          <p:cNvSpPr txBox="1"/>
          <p:nvPr/>
        </p:nvSpPr>
        <p:spPr>
          <a:xfrm>
            <a:off x="543338" y="320213"/>
            <a:ext cx="6520070" cy="584775"/>
          </a:xfrm>
          <a:prstGeom prst="rect">
            <a:avLst/>
          </a:prstGeom>
          <a:noFill/>
        </p:spPr>
        <p:txBody>
          <a:bodyPr wrap="square" rtlCol="0">
            <a:spAutoFit/>
          </a:bodyPr>
          <a:p>
            <a:r>
              <a:rPr lang="en-US" sz="3200" b="1" dirty="0">
                <a:solidFill>
                  <a:srgbClr val="6600CC"/>
                </a:solidFill>
                <a:latin typeface="Times New Roman" panose="02020603050405020304"/>
              </a:rPr>
              <a:t>MODELLING</a:t>
            </a:r>
            <a:endParaRPr lang="en-US" sz="3200" b="1" dirty="0">
              <a:solidFill>
                <a:srgbClr val="6600CC"/>
              </a:solidFill>
              <a:latin typeface="Times New Roman" panose="02020603050405020304"/>
            </a:endParaRPr>
          </a:p>
        </p:txBody>
      </p:sp>
      <p:sp>
        <p:nvSpPr>
          <p:cNvPr id="1048631" name="TextBox 4"/>
          <p:cNvSpPr txBox="1"/>
          <p:nvPr/>
        </p:nvSpPr>
        <p:spPr>
          <a:xfrm>
            <a:off x="1303262" y="1166842"/>
            <a:ext cx="9287492" cy="4003040"/>
          </a:xfrm>
          <a:prstGeom prst="rect">
            <a:avLst/>
          </a:prstGeom>
          <a:noFill/>
        </p:spPr>
        <p:txBody>
          <a:bodyPr wrap="square">
            <a:spAutoFit/>
          </a:bodyPr>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a:t>
            </a:r>
            <a:r>
              <a:rPr lang="en-US" sz="2400" dirty="0">
                <a:latin typeface="Times New Roman" panose="02020603050405020304"/>
              </a:rPr>
              <a:t> Conditional Formatting, </a:t>
            </a:r>
            <a:r>
              <a:rPr lang="en-US" sz="2400" dirty="0" err="1">
                <a:latin typeface="Times New Roman" panose="02020603050405020304"/>
              </a:rPr>
              <a:t>Designin</a:t>
            </a:r>
            <a:r>
              <a:rPr lang="en-GB" sz="2400" dirty="0">
                <a:latin typeface="Times New Roman" panose="02020603050405020304"/>
              </a:rPr>
              <a:t>g</a:t>
            </a:r>
            <a:endParaRPr lang="zh-CN" altLang="en-US"/>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endParaRPr lang="en-US" sz="2400" dirty="0">
              <a:latin typeface="Times New Roman" panose="02020603050405020304"/>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3683</Words>
  <Application>WPS Presentation</Application>
  <PresentationFormat/>
  <Paragraphs>98</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Wingdings 3</vt:lpstr>
      <vt:lpstr>Symbol</vt:lpstr>
      <vt:lpstr>Arial</vt:lpstr>
      <vt:lpstr>Times New Roman</vt:lpstr>
      <vt:lpstr>Times New Roman</vt:lpstr>
      <vt:lpstr>Trebuchet MS</vt:lpstr>
      <vt:lpstr>Microsoft YaHei</vt:lpstr>
      <vt:lpstr>Arial Unicode MS</vt:lpstr>
      <vt:lpstr>Calibri</vt:lpstr>
      <vt:lpstr>方正姚体</vt:lpstr>
      <vt:lpstr>Segoe Print</vt:lpstr>
      <vt:lpstr>华文新魏</vt:lpstr>
      <vt:lpstr>Facet</vt:lpstr>
      <vt:lpstr>EMPLOYEE PERFORMANCE ANALYSIS USING EXCEL</vt:lpstr>
      <vt:lpstr>PROJECT TITLE</vt:lpstr>
      <vt:lpstr>AGENDA</vt:lpstr>
      <vt:lpstr>PROBLEM STATEMENT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user</dc:creator>
  <cp:lastModifiedBy>KIBISH</cp:lastModifiedBy>
  <cp:revision>2</cp:revision>
  <dcterms:created xsi:type="dcterms:W3CDTF">2024-09-02T14:55:41Z</dcterms:created>
  <dcterms:modified xsi:type="dcterms:W3CDTF">2024-09-02T15:05:33Z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DB7D455116FE4CA6805A23E7B1C7B831_12</vt:lpwstr>
  </property>
  <property fmtid="{D5CDD505-2E9C-101B-9397-08002B2CF9AE}" pid="3" name="KSOProductBuildVer">
    <vt:lpwstr>1033-12.2.0.17562</vt:lpwstr>
  </property>
</Properties>
</file>