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7"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D628A9-A8F8-452E-AD49-F298BC3D1282}"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A2EFE168-4C14-4E44-BD1E-C30E05D06A01}">
      <dgm:prSet/>
      <dgm:spPr/>
      <dgm:t>
        <a:bodyPr/>
        <a:lstStyle/>
        <a:p>
          <a:pPr rtl="0"/>
          <a:r>
            <a:rPr lang="en-US" baseline="0" smtClean="0"/>
            <a:t>Welcome to my presentation</a:t>
          </a:r>
          <a:endParaRPr lang="en-GB"/>
        </a:p>
      </dgm:t>
    </dgm:pt>
    <dgm:pt modelId="{59B00CF3-D3A0-40F3-AB06-BA457CBAC786}" type="parTrans" cxnId="{25D7EDCF-A35B-408E-97AC-09487AC4F158}">
      <dgm:prSet/>
      <dgm:spPr/>
      <dgm:t>
        <a:bodyPr/>
        <a:lstStyle/>
        <a:p>
          <a:endParaRPr lang="en-US"/>
        </a:p>
      </dgm:t>
    </dgm:pt>
    <dgm:pt modelId="{D4595AE5-5A8C-4642-831D-37C7BD3EEFFA}" type="sibTrans" cxnId="{25D7EDCF-A35B-408E-97AC-09487AC4F158}">
      <dgm:prSet/>
      <dgm:spPr/>
      <dgm:t>
        <a:bodyPr/>
        <a:lstStyle/>
        <a:p>
          <a:endParaRPr lang="en-US"/>
        </a:p>
      </dgm:t>
    </dgm:pt>
    <dgm:pt modelId="{AB529423-C44D-4EE8-BFD6-6CEF356FECAA}" type="pres">
      <dgm:prSet presAssocID="{ECD628A9-A8F8-452E-AD49-F298BC3D1282}" presName="CompostProcess" presStyleCnt="0">
        <dgm:presLayoutVars>
          <dgm:dir/>
          <dgm:resizeHandles val="exact"/>
        </dgm:presLayoutVars>
      </dgm:prSet>
      <dgm:spPr/>
      <dgm:t>
        <a:bodyPr/>
        <a:lstStyle/>
        <a:p>
          <a:endParaRPr lang="en-US"/>
        </a:p>
      </dgm:t>
    </dgm:pt>
    <dgm:pt modelId="{EB24989E-9F99-435C-9D5C-36B3008F3D7B}" type="pres">
      <dgm:prSet presAssocID="{ECD628A9-A8F8-452E-AD49-F298BC3D1282}" presName="arrow" presStyleLbl="bgShp" presStyleIdx="0" presStyleCnt="1"/>
      <dgm:spPr/>
    </dgm:pt>
    <dgm:pt modelId="{2DAACECD-0952-4FA5-AC45-9F5340479BF8}" type="pres">
      <dgm:prSet presAssocID="{ECD628A9-A8F8-452E-AD49-F298BC3D1282}" presName="linearProcess" presStyleCnt="0"/>
      <dgm:spPr/>
    </dgm:pt>
    <dgm:pt modelId="{751A778B-BE49-47CE-930E-FD9746FAA9A5}" type="pres">
      <dgm:prSet presAssocID="{A2EFE168-4C14-4E44-BD1E-C30E05D06A01}" presName="textNode" presStyleLbl="node1" presStyleIdx="0" presStyleCnt="1">
        <dgm:presLayoutVars>
          <dgm:bulletEnabled val="1"/>
        </dgm:presLayoutVars>
      </dgm:prSet>
      <dgm:spPr/>
      <dgm:t>
        <a:bodyPr/>
        <a:lstStyle/>
        <a:p>
          <a:endParaRPr lang="en-US"/>
        </a:p>
      </dgm:t>
    </dgm:pt>
  </dgm:ptLst>
  <dgm:cxnLst>
    <dgm:cxn modelId="{BD74ECC4-30F6-4265-A659-85ED4CC2F82D}" type="presOf" srcId="{ECD628A9-A8F8-452E-AD49-F298BC3D1282}" destId="{AB529423-C44D-4EE8-BFD6-6CEF356FECAA}" srcOrd="0" destOrd="0" presId="urn:microsoft.com/office/officeart/2005/8/layout/hProcess9"/>
    <dgm:cxn modelId="{5D174784-1E32-42BC-AED2-7098A9C4F2E5}" type="presOf" srcId="{A2EFE168-4C14-4E44-BD1E-C30E05D06A01}" destId="{751A778B-BE49-47CE-930E-FD9746FAA9A5}" srcOrd="0" destOrd="0" presId="urn:microsoft.com/office/officeart/2005/8/layout/hProcess9"/>
    <dgm:cxn modelId="{25D7EDCF-A35B-408E-97AC-09487AC4F158}" srcId="{ECD628A9-A8F8-452E-AD49-F298BC3D1282}" destId="{A2EFE168-4C14-4E44-BD1E-C30E05D06A01}" srcOrd="0" destOrd="0" parTransId="{59B00CF3-D3A0-40F3-AB06-BA457CBAC786}" sibTransId="{D4595AE5-5A8C-4642-831D-37C7BD3EEFFA}"/>
    <dgm:cxn modelId="{BE80631B-5815-4A6E-A19D-02FA9F74B55A}" type="presParOf" srcId="{AB529423-C44D-4EE8-BFD6-6CEF356FECAA}" destId="{EB24989E-9F99-435C-9D5C-36B3008F3D7B}" srcOrd="0" destOrd="0" presId="urn:microsoft.com/office/officeart/2005/8/layout/hProcess9"/>
    <dgm:cxn modelId="{76C29A59-24CA-4172-99BE-A244E7F2CC70}" type="presParOf" srcId="{AB529423-C44D-4EE8-BFD6-6CEF356FECAA}" destId="{2DAACECD-0952-4FA5-AC45-9F5340479BF8}" srcOrd="1" destOrd="0" presId="urn:microsoft.com/office/officeart/2005/8/layout/hProcess9"/>
    <dgm:cxn modelId="{665EF296-95E0-45A2-9DED-389FC7B375F1}" type="presParOf" srcId="{2DAACECD-0952-4FA5-AC45-9F5340479BF8}" destId="{751A778B-BE49-47CE-930E-FD9746FAA9A5}"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57D59D4-6452-4A78-84AD-84A1DC12530E}" type="doc">
      <dgm:prSet loTypeId="urn:microsoft.com/office/officeart/2005/8/layout/hList1" loCatId="list" qsTypeId="urn:microsoft.com/office/officeart/2005/8/quickstyle/simple1" qsCatId="simple" csTypeId="urn:microsoft.com/office/officeart/2005/8/colors/colorful3" csCatId="colorful"/>
      <dgm:spPr/>
      <dgm:t>
        <a:bodyPr/>
        <a:lstStyle/>
        <a:p>
          <a:endParaRPr lang="en-US"/>
        </a:p>
      </dgm:t>
    </dgm:pt>
    <dgm:pt modelId="{09577BA3-BE8B-49F2-8770-AD8B730101C8}">
      <dgm:prSet/>
      <dgm:spPr/>
      <dgm:t>
        <a:bodyPr/>
        <a:lstStyle/>
        <a:p>
          <a:pPr rtl="0"/>
          <a:r>
            <a:rPr lang="en-US" b="1" smtClean="0"/>
            <a:t>1.Server pc</a:t>
          </a:r>
          <a:endParaRPr lang="en-GB"/>
        </a:p>
      </dgm:t>
    </dgm:pt>
    <dgm:pt modelId="{23FBC325-DD6A-464B-A8EA-E42D62BF6AD4}" type="parTrans" cxnId="{6B403CDF-C6CD-4FB6-AED4-0C2003DD53A2}">
      <dgm:prSet/>
      <dgm:spPr/>
      <dgm:t>
        <a:bodyPr/>
        <a:lstStyle/>
        <a:p>
          <a:endParaRPr lang="en-US"/>
        </a:p>
      </dgm:t>
    </dgm:pt>
    <dgm:pt modelId="{D595F056-13F4-42B0-85FE-0C168BA1DD37}" type="sibTrans" cxnId="{6B403CDF-C6CD-4FB6-AED4-0C2003DD53A2}">
      <dgm:prSet/>
      <dgm:spPr/>
      <dgm:t>
        <a:bodyPr/>
        <a:lstStyle/>
        <a:p>
          <a:endParaRPr lang="en-US"/>
        </a:p>
      </dgm:t>
    </dgm:pt>
    <dgm:pt modelId="{FDD71EE4-3AD6-451D-A29B-772000B5F8D6}">
      <dgm:prSet/>
      <dgm:spPr/>
      <dgm:t>
        <a:bodyPr/>
        <a:lstStyle/>
        <a:p>
          <a:pPr rtl="0"/>
          <a:r>
            <a:rPr lang="en-US" b="1" smtClean="0"/>
            <a:t>2. Router</a:t>
          </a:r>
          <a:endParaRPr lang="en-GB"/>
        </a:p>
      </dgm:t>
    </dgm:pt>
    <dgm:pt modelId="{217136DC-C103-47DE-8CA4-ECB1B9DEC665}" type="parTrans" cxnId="{9AB47435-FA93-4B63-802A-D43F93601265}">
      <dgm:prSet/>
      <dgm:spPr/>
      <dgm:t>
        <a:bodyPr/>
        <a:lstStyle/>
        <a:p>
          <a:endParaRPr lang="en-US"/>
        </a:p>
      </dgm:t>
    </dgm:pt>
    <dgm:pt modelId="{976E25BD-3D92-4C6B-85FB-CAB0FBD1ADAE}" type="sibTrans" cxnId="{9AB47435-FA93-4B63-802A-D43F93601265}">
      <dgm:prSet/>
      <dgm:spPr/>
      <dgm:t>
        <a:bodyPr/>
        <a:lstStyle/>
        <a:p>
          <a:endParaRPr lang="en-US"/>
        </a:p>
      </dgm:t>
    </dgm:pt>
    <dgm:pt modelId="{F098E9FC-9DF0-407D-AEFE-2432BC311A7E}">
      <dgm:prSet/>
      <dgm:spPr/>
      <dgm:t>
        <a:bodyPr/>
        <a:lstStyle/>
        <a:p>
          <a:pPr rtl="0"/>
          <a:r>
            <a:rPr lang="en-US" b="1" smtClean="0"/>
            <a:t>3. A Websites</a:t>
          </a:r>
          <a:endParaRPr lang="en-GB"/>
        </a:p>
      </dgm:t>
    </dgm:pt>
    <dgm:pt modelId="{FDE51B08-0202-48A8-A3B1-B1D603E4288C}" type="parTrans" cxnId="{12368476-5068-4831-9A5D-E2BB83961566}">
      <dgm:prSet/>
      <dgm:spPr/>
      <dgm:t>
        <a:bodyPr/>
        <a:lstStyle/>
        <a:p>
          <a:endParaRPr lang="en-US"/>
        </a:p>
      </dgm:t>
    </dgm:pt>
    <dgm:pt modelId="{F73DC3EA-5B87-43D4-B833-00E0A47F9D30}" type="sibTrans" cxnId="{12368476-5068-4831-9A5D-E2BB83961566}">
      <dgm:prSet/>
      <dgm:spPr/>
      <dgm:t>
        <a:bodyPr/>
        <a:lstStyle/>
        <a:p>
          <a:endParaRPr lang="en-US"/>
        </a:p>
      </dgm:t>
    </dgm:pt>
    <dgm:pt modelId="{F69E1CED-296C-459C-A327-B2CD8B59E5C9}" type="pres">
      <dgm:prSet presAssocID="{A57D59D4-6452-4A78-84AD-84A1DC12530E}" presName="Name0" presStyleCnt="0">
        <dgm:presLayoutVars>
          <dgm:dir/>
          <dgm:animLvl val="lvl"/>
          <dgm:resizeHandles val="exact"/>
        </dgm:presLayoutVars>
      </dgm:prSet>
      <dgm:spPr/>
      <dgm:t>
        <a:bodyPr/>
        <a:lstStyle/>
        <a:p>
          <a:endParaRPr lang="en-US"/>
        </a:p>
      </dgm:t>
    </dgm:pt>
    <dgm:pt modelId="{5991D632-B0BA-4847-8DD5-3065C09BB652}" type="pres">
      <dgm:prSet presAssocID="{09577BA3-BE8B-49F2-8770-AD8B730101C8}" presName="composite" presStyleCnt="0"/>
      <dgm:spPr/>
    </dgm:pt>
    <dgm:pt modelId="{D85AD4ED-302B-49F4-9F9A-C726274AA416}" type="pres">
      <dgm:prSet presAssocID="{09577BA3-BE8B-49F2-8770-AD8B730101C8}" presName="parTx" presStyleLbl="alignNode1" presStyleIdx="0" presStyleCnt="3">
        <dgm:presLayoutVars>
          <dgm:chMax val="0"/>
          <dgm:chPref val="0"/>
          <dgm:bulletEnabled val="1"/>
        </dgm:presLayoutVars>
      </dgm:prSet>
      <dgm:spPr/>
      <dgm:t>
        <a:bodyPr/>
        <a:lstStyle/>
        <a:p>
          <a:endParaRPr lang="en-US"/>
        </a:p>
      </dgm:t>
    </dgm:pt>
    <dgm:pt modelId="{0B961EF4-8A85-4ACC-BC3A-4726555FB647}" type="pres">
      <dgm:prSet presAssocID="{09577BA3-BE8B-49F2-8770-AD8B730101C8}" presName="desTx" presStyleLbl="alignAccFollowNode1" presStyleIdx="0" presStyleCnt="3">
        <dgm:presLayoutVars>
          <dgm:bulletEnabled val="1"/>
        </dgm:presLayoutVars>
      </dgm:prSet>
      <dgm:spPr/>
    </dgm:pt>
    <dgm:pt modelId="{9887231B-7FB7-41D0-8079-30603A7593BE}" type="pres">
      <dgm:prSet presAssocID="{D595F056-13F4-42B0-85FE-0C168BA1DD37}" presName="space" presStyleCnt="0"/>
      <dgm:spPr/>
    </dgm:pt>
    <dgm:pt modelId="{AFCAEFA4-6527-4749-BFBB-B0706A7FE991}" type="pres">
      <dgm:prSet presAssocID="{FDD71EE4-3AD6-451D-A29B-772000B5F8D6}" presName="composite" presStyleCnt="0"/>
      <dgm:spPr/>
    </dgm:pt>
    <dgm:pt modelId="{76CFBE25-ABE2-48A7-8F7D-D116C8E68198}" type="pres">
      <dgm:prSet presAssocID="{FDD71EE4-3AD6-451D-A29B-772000B5F8D6}" presName="parTx" presStyleLbl="alignNode1" presStyleIdx="1" presStyleCnt="3">
        <dgm:presLayoutVars>
          <dgm:chMax val="0"/>
          <dgm:chPref val="0"/>
          <dgm:bulletEnabled val="1"/>
        </dgm:presLayoutVars>
      </dgm:prSet>
      <dgm:spPr/>
      <dgm:t>
        <a:bodyPr/>
        <a:lstStyle/>
        <a:p>
          <a:endParaRPr lang="en-US"/>
        </a:p>
      </dgm:t>
    </dgm:pt>
    <dgm:pt modelId="{D403FF03-F7F3-46E8-9A4F-075AF8C80DDC}" type="pres">
      <dgm:prSet presAssocID="{FDD71EE4-3AD6-451D-A29B-772000B5F8D6}" presName="desTx" presStyleLbl="alignAccFollowNode1" presStyleIdx="1" presStyleCnt="3">
        <dgm:presLayoutVars>
          <dgm:bulletEnabled val="1"/>
        </dgm:presLayoutVars>
      </dgm:prSet>
      <dgm:spPr/>
    </dgm:pt>
    <dgm:pt modelId="{8EE6685D-97FF-4899-8AB9-9829C251F39F}" type="pres">
      <dgm:prSet presAssocID="{976E25BD-3D92-4C6B-85FB-CAB0FBD1ADAE}" presName="space" presStyleCnt="0"/>
      <dgm:spPr/>
    </dgm:pt>
    <dgm:pt modelId="{EAB0CD05-939A-4B6E-B330-FE5CB49C5638}" type="pres">
      <dgm:prSet presAssocID="{F098E9FC-9DF0-407D-AEFE-2432BC311A7E}" presName="composite" presStyleCnt="0"/>
      <dgm:spPr/>
    </dgm:pt>
    <dgm:pt modelId="{7EAC1021-9199-4C66-A47C-2F46B039F19E}" type="pres">
      <dgm:prSet presAssocID="{F098E9FC-9DF0-407D-AEFE-2432BC311A7E}" presName="parTx" presStyleLbl="alignNode1" presStyleIdx="2" presStyleCnt="3">
        <dgm:presLayoutVars>
          <dgm:chMax val="0"/>
          <dgm:chPref val="0"/>
          <dgm:bulletEnabled val="1"/>
        </dgm:presLayoutVars>
      </dgm:prSet>
      <dgm:spPr/>
      <dgm:t>
        <a:bodyPr/>
        <a:lstStyle/>
        <a:p>
          <a:endParaRPr lang="en-US"/>
        </a:p>
      </dgm:t>
    </dgm:pt>
    <dgm:pt modelId="{A0ECB12F-0409-4856-84F6-7934843C8883}" type="pres">
      <dgm:prSet presAssocID="{F098E9FC-9DF0-407D-AEFE-2432BC311A7E}" presName="desTx" presStyleLbl="alignAccFollowNode1" presStyleIdx="2" presStyleCnt="3">
        <dgm:presLayoutVars>
          <dgm:bulletEnabled val="1"/>
        </dgm:presLayoutVars>
      </dgm:prSet>
      <dgm:spPr/>
    </dgm:pt>
  </dgm:ptLst>
  <dgm:cxnLst>
    <dgm:cxn modelId="{005A5070-91BD-4FF5-8CEF-0C68C74C4D1F}" type="presOf" srcId="{F098E9FC-9DF0-407D-AEFE-2432BC311A7E}" destId="{7EAC1021-9199-4C66-A47C-2F46B039F19E}" srcOrd="0" destOrd="0" presId="urn:microsoft.com/office/officeart/2005/8/layout/hList1"/>
    <dgm:cxn modelId="{12368476-5068-4831-9A5D-E2BB83961566}" srcId="{A57D59D4-6452-4A78-84AD-84A1DC12530E}" destId="{F098E9FC-9DF0-407D-AEFE-2432BC311A7E}" srcOrd="2" destOrd="0" parTransId="{FDE51B08-0202-48A8-A3B1-B1D603E4288C}" sibTransId="{F73DC3EA-5B87-43D4-B833-00E0A47F9D30}"/>
    <dgm:cxn modelId="{101891A4-57A2-40DF-863A-A4A1BEA311D9}" type="presOf" srcId="{09577BA3-BE8B-49F2-8770-AD8B730101C8}" destId="{D85AD4ED-302B-49F4-9F9A-C726274AA416}" srcOrd="0" destOrd="0" presId="urn:microsoft.com/office/officeart/2005/8/layout/hList1"/>
    <dgm:cxn modelId="{6B403CDF-C6CD-4FB6-AED4-0C2003DD53A2}" srcId="{A57D59D4-6452-4A78-84AD-84A1DC12530E}" destId="{09577BA3-BE8B-49F2-8770-AD8B730101C8}" srcOrd="0" destOrd="0" parTransId="{23FBC325-DD6A-464B-A8EA-E42D62BF6AD4}" sibTransId="{D595F056-13F4-42B0-85FE-0C168BA1DD37}"/>
    <dgm:cxn modelId="{1744AFFE-8DAC-4A37-955A-119079E7617F}" type="presOf" srcId="{A57D59D4-6452-4A78-84AD-84A1DC12530E}" destId="{F69E1CED-296C-459C-A327-B2CD8B59E5C9}" srcOrd="0" destOrd="0" presId="urn:microsoft.com/office/officeart/2005/8/layout/hList1"/>
    <dgm:cxn modelId="{9D61D5D5-AC04-4821-A816-2FF8999A92FD}" type="presOf" srcId="{FDD71EE4-3AD6-451D-A29B-772000B5F8D6}" destId="{76CFBE25-ABE2-48A7-8F7D-D116C8E68198}" srcOrd="0" destOrd="0" presId="urn:microsoft.com/office/officeart/2005/8/layout/hList1"/>
    <dgm:cxn modelId="{9AB47435-FA93-4B63-802A-D43F93601265}" srcId="{A57D59D4-6452-4A78-84AD-84A1DC12530E}" destId="{FDD71EE4-3AD6-451D-A29B-772000B5F8D6}" srcOrd="1" destOrd="0" parTransId="{217136DC-C103-47DE-8CA4-ECB1B9DEC665}" sibTransId="{976E25BD-3D92-4C6B-85FB-CAB0FBD1ADAE}"/>
    <dgm:cxn modelId="{0169E5AF-BE81-43E1-B499-1DA0EE769EEF}" type="presParOf" srcId="{F69E1CED-296C-459C-A327-B2CD8B59E5C9}" destId="{5991D632-B0BA-4847-8DD5-3065C09BB652}" srcOrd="0" destOrd="0" presId="urn:microsoft.com/office/officeart/2005/8/layout/hList1"/>
    <dgm:cxn modelId="{A799D10D-2556-4C18-B6D6-DB97AAFFE498}" type="presParOf" srcId="{5991D632-B0BA-4847-8DD5-3065C09BB652}" destId="{D85AD4ED-302B-49F4-9F9A-C726274AA416}" srcOrd="0" destOrd="0" presId="urn:microsoft.com/office/officeart/2005/8/layout/hList1"/>
    <dgm:cxn modelId="{4BA3D711-674F-4C89-8409-E7012358957A}" type="presParOf" srcId="{5991D632-B0BA-4847-8DD5-3065C09BB652}" destId="{0B961EF4-8A85-4ACC-BC3A-4726555FB647}" srcOrd="1" destOrd="0" presId="urn:microsoft.com/office/officeart/2005/8/layout/hList1"/>
    <dgm:cxn modelId="{BA981090-B327-4C42-9318-3F8E1E9844FC}" type="presParOf" srcId="{F69E1CED-296C-459C-A327-B2CD8B59E5C9}" destId="{9887231B-7FB7-41D0-8079-30603A7593BE}" srcOrd="1" destOrd="0" presId="urn:microsoft.com/office/officeart/2005/8/layout/hList1"/>
    <dgm:cxn modelId="{520D96C6-56A0-4997-833D-149C3DA6AB2B}" type="presParOf" srcId="{F69E1CED-296C-459C-A327-B2CD8B59E5C9}" destId="{AFCAEFA4-6527-4749-BFBB-B0706A7FE991}" srcOrd="2" destOrd="0" presId="urn:microsoft.com/office/officeart/2005/8/layout/hList1"/>
    <dgm:cxn modelId="{57021A8F-3BAE-4E24-81B7-84077F5322AC}" type="presParOf" srcId="{AFCAEFA4-6527-4749-BFBB-B0706A7FE991}" destId="{76CFBE25-ABE2-48A7-8F7D-D116C8E68198}" srcOrd="0" destOrd="0" presId="urn:microsoft.com/office/officeart/2005/8/layout/hList1"/>
    <dgm:cxn modelId="{FB92B363-AE24-4096-9E94-F38754323322}" type="presParOf" srcId="{AFCAEFA4-6527-4749-BFBB-B0706A7FE991}" destId="{D403FF03-F7F3-46E8-9A4F-075AF8C80DDC}" srcOrd="1" destOrd="0" presId="urn:microsoft.com/office/officeart/2005/8/layout/hList1"/>
    <dgm:cxn modelId="{2F1AD1BA-8CAD-4AC6-A3A5-276D34A29CA3}" type="presParOf" srcId="{F69E1CED-296C-459C-A327-B2CD8B59E5C9}" destId="{8EE6685D-97FF-4899-8AB9-9829C251F39F}" srcOrd="3" destOrd="0" presId="urn:microsoft.com/office/officeart/2005/8/layout/hList1"/>
    <dgm:cxn modelId="{35C6CC57-B217-43AC-B69A-A244AD8FA23C}" type="presParOf" srcId="{F69E1CED-296C-459C-A327-B2CD8B59E5C9}" destId="{EAB0CD05-939A-4B6E-B330-FE5CB49C5638}" srcOrd="4" destOrd="0" presId="urn:microsoft.com/office/officeart/2005/8/layout/hList1"/>
    <dgm:cxn modelId="{EB5A443A-13C6-49C8-A18B-C64A48544A78}" type="presParOf" srcId="{EAB0CD05-939A-4B6E-B330-FE5CB49C5638}" destId="{7EAC1021-9199-4C66-A47C-2F46B039F19E}" srcOrd="0" destOrd="0" presId="urn:microsoft.com/office/officeart/2005/8/layout/hList1"/>
    <dgm:cxn modelId="{62E5C1BC-E197-4254-A3ED-D7780A70C71B}" type="presParOf" srcId="{EAB0CD05-939A-4B6E-B330-FE5CB49C5638}" destId="{A0ECB12F-0409-4856-84F6-7934843C8883}"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628DAB-4CC6-4B94-A2EA-45E88F65FA8D}"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94EB3AE-A45C-4C0D-B4A3-77863C9A60AC}">
      <dgm:prSet/>
      <dgm:spPr/>
      <dgm:t>
        <a:bodyPr/>
        <a:lstStyle/>
        <a:p>
          <a:pPr rtl="0"/>
          <a:r>
            <a:rPr lang="en-US" baseline="0" dirty="0" smtClean="0"/>
            <a:t>              Implementation</a:t>
          </a:r>
          <a:endParaRPr lang="en-GB" dirty="0"/>
        </a:p>
      </dgm:t>
    </dgm:pt>
    <dgm:pt modelId="{B03A95FD-A58A-4AAF-9AE1-4F805D51CB38}" type="parTrans" cxnId="{81EE247F-96EE-4B06-AEBA-C8FC44A5DBF8}">
      <dgm:prSet/>
      <dgm:spPr/>
      <dgm:t>
        <a:bodyPr/>
        <a:lstStyle/>
        <a:p>
          <a:endParaRPr lang="en-US"/>
        </a:p>
      </dgm:t>
    </dgm:pt>
    <dgm:pt modelId="{1D5F6FD2-09CB-49A7-8B89-7671FCE46527}" type="sibTrans" cxnId="{81EE247F-96EE-4B06-AEBA-C8FC44A5DBF8}">
      <dgm:prSet/>
      <dgm:spPr/>
      <dgm:t>
        <a:bodyPr/>
        <a:lstStyle/>
        <a:p>
          <a:endParaRPr lang="en-US"/>
        </a:p>
      </dgm:t>
    </dgm:pt>
    <dgm:pt modelId="{5F7E1660-FE13-4F11-A65A-8A5D5354A4A5}" type="pres">
      <dgm:prSet presAssocID="{F0628DAB-4CC6-4B94-A2EA-45E88F65FA8D}" presName="linear" presStyleCnt="0">
        <dgm:presLayoutVars>
          <dgm:animLvl val="lvl"/>
          <dgm:resizeHandles val="exact"/>
        </dgm:presLayoutVars>
      </dgm:prSet>
      <dgm:spPr/>
      <dgm:t>
        <a:bodyPr/>
        <a:lstStyle/>
        <a:p>
          <a:endParaRPr lang="en-US"/>
        </a:p>
      </dgm:t>
    </dgm:pt>
    <dgm:pt modelId="{3E3866CE-0452-4A66-BA28-2AF61E593397}" type="pres">
      <dgm:prSet presAssocID="{694EB3AE-A45C-4C0D-B4A3-77863C9A60AC}" presName="parentText" presStyleLbl="node1" presStyleIdx="0" presStyleCnt="1">
        <dgm:presLayoutVars>
          <dgm:chMax val="0"/>
          <dgm:bulletEnabled val="1"/>
        </dgm:presLayoutVars>
      </dgm:prSet>
      <dgm:spPr/>
      <dgm:t>
        <a:bodyPr/>
        <a:lstStyle/>
        <a:p>
          <a:endParaRPr lang="en-US"/>
        </a:p>
      </dgm:t>
    </dgm:pt>
  </dgm:ptLst>
  <dgm:cxnLst>
    <dgm:cxn modelId="{81EE247F-96EE-4B06-AEBA-C8FC44A5DBF8}" srcId="{F0628DAB-4CC6-4B94-A2EA-45E88F65FA8D}" destId="{694EB3AE-A45C-4C0D-B4A3-77863C9A60AC}" srcOrd="0" destOrd="0" parTransId="{B03A95FD-A58A-4AAF-9AE1-4F805D51CB38}" sibTransId="{1D5F6FD2-09CB-49A7-8B89-7671FCE46527}"/>
    <dgm:cxn modelId="{EB6630AB-DAC8-46E2-BE56-F976B8C84978}" type="presOf" srcId="{694EB3AE-A45C-4C0D-B4A3-77863C9A60AC}" destId="{3E3866CE-0452-4A66-BA28-2AF61E593397}" srcOrd="0" destOrd="0" presId="urn:microsoft.com/office/officeart/2005/8/layout/vList2"/>
    <dgm:cxn modelId="{1BBE9520-6A1D-40B7-A556-A96B050CEF59}" type="presOf" srcId="{F0628DAB-4CC6-4B94-A2EA-45E88F65FA8D}" destId="{5F7E1660-FE13-4F11-A65A-8A5D5354A4A5}" srcOrd="0" destOrd="0" presId="urn:microsoft.com/office/officeart/2005/8/layout/vList2"/>
    <dgm:cxn modelId="{2ED780A5-F5B3-475F-98FF-9556E99C9819}" type="presParOf" srcId="{5F7E1660-FE13-4F11-A65A-8A5D5354A4A5}" destId="{3E3866CE-0452-4A66-BA28-2AF61E59339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47780CC-BC9B-46D1-98F4-822171259E29}"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59571ED5-6F2E-4E02-A1A0-5E4991C86E54}">
      <dgm:prSet/>
      <dgm:spPr/>
      <dgm:t>
        <a:bodyPr/>
        <a:lstStyle/>
        <a:p>
          <a:pPr rtl="0"/>
          <a:r>
            <a:rPr lang="en-US" baseline="0" smtClean="0"/>
            <a:t>Configuration Technique  for File share with wifi :-</a:t>
          </a:r>
          <a:endParaRPr lang="en-GB"/>
        </a:p>
      </dgm:t>
    </dgm:pt>
    <dgm:pt modelId="{087CCAEE-5AAE-406F-9767-5C6631F6CBBC}" type="parTrans" cxnId="{BAE4391B-B456-4025-83E8-2FD788A9B0BC}">
      <dgm:prSet/>
      <dgm:spPr/>
      <dgm:t>
        <a:bodyPr/>
        <a:lstStyle/>
        <a:p>
          <a:endParaRPr lang="en-US"/>
        </a:p>
      </dgm:t>
    </dgm:pt>
    <dgm:pt modelId="{7BEA2085-C2E4-4F36-BDFD-59567AA72CAE}" type="sibTrans" cxnId="{BAE4391B-B456-4025-83E8-2FD788A9B0BC}">
      <dgm:prSet/>
      <dgm:spPr/>
      <dgm:t>
        <a:bodyPr/>
        <a:lstStyle/>
        <a:p>
          <a:endParaRPr lang="en-US"/>
        </a:p>
      </dgm:t>
    </dgm:pt>
    <dgm:pt modelId="{90483EDA-D109-4889-A709-B574EB7373F9}">
      <dgm:prSet/>
      <dgm:spPr/>
      <dgm:t>
        <a:bodyPr/>
        <a:lstStyle/>
        <a:p>
          <a:pPr rtl="0"/>
          <a:r>
            <a:rPr lang="en-US" baseline="0" dirty="0" smtClean="0"/>
            <a:t>Step 1: Control Panel </a:t>
          </a:r>
          <a:endParaRPr lang="en-GB" dirty="0"/>
        </a:p>
      </dgm:t>
    </dgm:pt>
    <dgm:pt modelId="{2A6F4241-97E9-49B4-B990-C23FC7FD8EBD}" type="parTrans" cxnId="{3C5828D6-346B-45E0-AD27-4E355867A0A0}">
      <dgm:prSet/>
      <dgm:spPr/>
      <dgm:t>
        <a:bodyPr/>
        <a:lstStyle/>
        <a:p>
          <a:endParaRPr lang="en-US"/>
        </a:p>
      </dgm:t>
    </dgm:pt>
    <dgm:pt modelId="{D4401B70-01FA-4A6F-A126-7E1E2860C4C8}" type="sibTrans" cxnId="{3C5828D6-346B-45E0-AD27-4E355867A0A0}">
      <dgm:prSet/>
      <dgm:spPr/>
      <dgm:t>
        <a:bodyPr/>
        <a:lstStyle/>
        <a:p>
          <a:endParaRPr lang="en-US"/>
        </a:p>
      </dgm:t>
    </dgm:pt>
    <dgm:pt modelId="{B07AF0B1-1DD1-49B3-8F65-5D9ED37B49AE}">
      <dgm:prSet/>
      <dgm:spPr/>
      <dgm:t>
        <a:bodyPr/>
        <a:lstStyle/>
        <a:p>
          <a:pPr rtl="0"/>
          <a:r>
            <a:rPr lang="en-US" baseline="0" smtClean="0"/>
            <a:t>Step 2: System and Security</a:t>
          </a:r>
          <a:endParaRPr lang="en-GB"/>
        </a:p>
      </dgm:t>
    </dgm:pt>
    <dgm:pt modelId="{B8283292-B0F8-48B0-B920-FB2D2AD9A574}" type="parTrans" cxnId="{96D62251-EC08-4B87-9F63-2287EBEC6BF6}">
      <dgm:prSet/>
      <dgm:spPr/>
      <dgm:t>
        <a:bodyPr/>
        <a:lstStyle/>
        <a:p>
          <a:endParaRPr lang="en-US"/>
        </a:p>
      </dgm:t>
    </dgm:pt>
    <dgm:pt modelId="{EF314ED3-C0B9-416E-88E3-0EC0C8EDEB86}" type="sibTrans" cxnId="{96D62251-EC08-4B87-9F63-2287EBEC6BF6}">
      <dgm:prSet/>
      <dgm:spPr/>
      <dgm:t>
        <a:bodyPr/>
        <a:lstStyle/>
        <a:p>
          <a:endParaRPr lang="en-US"/>
        </a:p>
      </dgm:t>
    </dgm:pt>
    <dgm:pt modelId="{6A1AF6FB-B404-4C03-8435-7B6E67374CD1}">
      <dgm:prSet/>
      <dgm:spPr/>
      <dgm:t>
        <a:bodyPr/>
        <a:lstStyle/>
        <a:p>
          <a:pPr rtl="0"/>
          <a:r>
            <a:rPr lang="en-US" baseline="0" dirty="0" smtClean="0"/>
            <a:t>Step 3: Windows Firewall.</a:t>
          </a:r>
          <a:endParaRPr lang="en-GB" dirty="0"/>
        </a:p>
      </dgm:t>
    </dgm:pt>
    <dgm:pt modelId="{8EE7E765-41D9-47B7-BE67-CF59E7119E7B}" type="parTrans" cxnId="{BF5D0F51-DB10-4104-8A73-BAF1C60FB733}">
      <dgm:prSet/>
      <dgm:spPr/>
      <dgm:t>
        <a:bodyPr/>
        <a:lstStyle/>
        <a:p>
          <a:endParaRPr lang="en-US"/>
        </a:p>
      </dgm:t>
    </dgm:pt>
    <dgm:pt modelId="{0E5A320E-3AF8-4E7F-BDCA-2CE79FAC6C68}" type="sibTrans" cxnId="{BF5D0F51-DB10-4104-8A73-BAF1C60FB733}">
      <dgm:prSet/>
      <dgm:spPr/>
      <dgm:t>
        <a:bodyPr/>
        <a:lstStyle/>
        <a:p>
          <a:endParaRPr lang="en-US"/>
        </a:p>
      </dgm:t>
    </dgm:pt>
    <dgm:pt modelId="{8CB619D4-D57A-4485-A159-089E4E071375}">
      <dgm:prSet/>
      <dgm:spPr/>
      <dgm:t>
        <a:bodyPr/>
        <a:lstStyle/>
        <a:p>
          <a:pPr rtl="0"/>
          <a:r>
            <a:rPr lang="en-US" baseline="0" dirty="0" smtClean="0"/>
            <a:t>Step 4 : Allows App </a:t>
          </a:r>
          <a:endParaRPr lang="en-GB" dirty="0"/>
        </a:p>
      </dgm:t>
    </dgm:pt>
    <dgm:pt modelId="{C028F873-E191-43DA-BBFA-A7B1E1630EEB}" type="parTrans" cxnId="{77BDEB68-E507-4272-8BEE-4469A2629607}">
      <dgm:prSet/>
      <dgm:spPr/>
      <dgm:t>
        <a:bodyPr/>
        <a:lstStyle/>
        <a:p>
          <a:endParaRPr lang="en-US"/>
        </a:p>
      </dgm:t>
    </dgm:pt>
    <dgm:pt modelId="{57D422F7-B3C1-419F-93D4-7DB55B0C9867}" type="sibTrans" cxnId="{77BDEB68-E507-4272-8BEE-4469A2629607}">
      <dgm:prSet/>
      <dgm:spPr/>
      <dgm:t>
        <a:bodyPr/>
        <a:lstStyle/>
        <a:p>
          <a:endParaRPr lang="en-US"/>
        </a:p>
      </dgm:t>
    </dgm:pt>
    <dgm:pt modelId="{D583DA28-EF4E-4F69-AB96-474283178F81}">
      <dgm:prSet/>
      <dgm:spPr/>
      <dgm:t>
        <a:bodyPr/>
        <a:lstStyle/>
        <a:p>
          <a:pPr rtl="0"/>
          <a:r>
            <a:rPr lang="en-US" baseline="0" smtClean="0"/>
            <a:t>Step 5: Apache HTTP SERVER </a:t>
          </a:r>
          <a:endParaRPr lang="en-GB"/>
        </a:p>
      </dgm:t>
    </dgm:pt>
    <dgm:pt modelId="{545F3A1F-B3F3-45FB-BD4C-6834938DB329}" type="parTrans" cxnId="{E22BC666-E877-41C9-955D-A2885C33C7FE}">
      <dgm:prSet/>
      <dgm:spPr/>
      <dgm:t>
        <a:bodyPr/>
        <a:lstStyle/>
        <a:p>
          <a:endParaRPr lang="en-US"/>
        </a:p>
      </dgm:t>
    </dgm:pt>
    <dgm:pt modelId="{CD04F704-06A2-47A8-BA30-F46F8207E695}" type="sibTrans" cxnId="{E22BC666-E877-41C9-955D-A2885C33C7FE}">
      <dgm:prSet/>
      <dgm:spPr/>
      <dgm:t>
        <a:bodyPr/>
        <a:lstStyle/>
        <a:p>
          <a:endParaRPr lang="en-US"/>
        </a:p>
      </dgm:t>
    </dgm:pt>
    <dgm:pt modelId="{A92F6008-C23D-4C31-8BB6-FA2885601518}">
      <dgm:prSet/>
      <dgm:spPr/>
      <dgm:t>
        <a:bodyPr/>
        <a:lstStyle/>
        <a:p>
          <a:pPr rtl="0"/>
          <a:r>
            <a:rPr lang="en-US" baseline="0" smtClean="0"/>
            <a:t>Step 6: Link with C:\xampp\apache\bin\httpd.exe</a:t>
          </a:r>
          <a:endParaRPr lang="en-GB"/>
        </a:p>
      </dgm:t>
    </dgm:pt>
    <dgm:pt modelId="{389ECE95-5A39-42C0-BFFF-5288142EF257}" type="parTrans" cxnId="{A05092B1-27E7-4C7B-ABF0-18C07F48EA0F}">
      <dgm:prSet/>
      <dgm:spPr/>
      <dgm:t>
        <a:bodyPr/>
        <a:lstStyle/>
        <a:p>
          <a:endParaRPr lang="en-US"/>
        </a:p>
      </dgm:t>
    </dgm:pt>
    <dgm:pt modelId="{FE611A45-2ADE-4778-B1DF-C7D1B86CC329}" type="sibTrans" cxnId="{A05092B1-27E7-4C7B-ABF0-18C07F48EA0F}">
      <dgm:prSet/>
      <dgm:spPr/>
      <dgm:t>
        <a:bodyPr/>
        <a:lstStyle/>
        <a:p>
          <a:endParaRPr lang="en-US"/>
        </a:p>
      </dgm:t>
    </dgm:pt>
    <dgm:pt modelId="{00A36F65-FCD2-41C1-BE11-7072F58CF1DA}" type="pres">
      <dgm:prSet presAssocID="{747780CC-BC9B-46D1-98F4-822171259E29}" presName="Name0" presStyleCnt="0">
        <dgm:presLayoutVars>
          <dgm:dir/>
          <dgm:animLvl val="lvl"/>
          <dgm:resizeHandles val="exact"/>
        </dgm:presLayoutVars>
      </dgm:prSet>
      <dgm:spPr/>
      <dgm:t>
        <a:bodyPr/>
        <a:lstStyle/>
        <a:p>
          <a:endParaRPr lang="en-US"/>
        </a:p>
      </dgm:t>
    </dgm:pt>
    <dgm:pt modelId="{584B97F3-4509-4779-A6F7-91ADF5FA247C}" type="pres">
      <dgm:prSet presAssocID="{59571ED5-6F2E-4E02-A1A0-5E4991C86E54}" presName="composite" presStyleCnt="0"/>
      <dgm:spPr/>
      <dgm:t>
        <a:bodyPr/>
        <a:lstStyle/>
        <a:p>
          <a:endParaRPr lang="en-US"/>
        </a:p>
      </dgm:t>
    </dgm:pt>
    <dgm:pt modelId="{4290883F-485C-494E-AC7C-625AC7F272B8}" type="pres">
      <dgm:prSet presAssocID="{59571ED5-6F2E-4E02-A1A0-5E4991C86E54}" presName="parTx" presStyleLbl="alignNode1" presStyleIdx="0" presStyleCnt="1">
        <dgm:presLayoutVars>
          <dgm:chMax val="0"/>
          <dgm:chPref val="0"/>
          <dgm:bulletEnabled val="1"/>
        </dgm:presLayoutVars>
      </dgm:prSet>
      <dgm:spPr/>
      <dgm:t>
        <a:bodyPr/>
        <a:lstStyle/>
        <a:p>
          <a:endParaRPr lang="en-US"/>
        </a:p>
      </dgm:t>
    </dgm:pt>
    <dgm:pt modelId="{9EA4A5E6-FDB6-4298-A619-A8D1B075B5E0}" type="pres">
      <dgm:prSet presAssocID="{59571ED5-6F2E-4E02-A1A0-5E4991C86E54}" presName="desTx" presStyleLbl="alignAccFollowNode1" presStyleIdx="0" presStyleCnt="1">
        <dgm:presLayoutVars>
          <dgm:bulletEnabled val="1"/>
        </dgm:presLayoutVars>
      </dgm:prSet>
      <dgm:spPr/>
      <dgm:t>
        <a:bodyPr/>
        <a:lstStyle/>
        <a:p>
          <a:endParaRPr lang="en-US"/>
        </a:p>
      </dgm:t>
    </dgm:pt>
  </dgm:ptLst>
  <dgm:cxnLst>
    <dgm:cxn modelId="{A05092B1-27E7-4C7B-ABF0-18C07F48EA0F}" srcId="{59571ED5-6F2E-4E02-A1A0-5E4991C86E54}" destId="{A92F6008-C23D-4C31-8BB6-FA2885601518}" srcOrd="5" destOrd="0" parTransId="{389ECE95-5A39-42C0-BFFF-5288142EF257}" sibTransId="{FE611A45-2ADE-4778-B1DF-C7D1B86CC329}"/>
    <dgm:cxn modelId="{E22BC666-E877-41C9-955D-A2885C33C7FE}" srcId="{59571ED5-6F2E-4E02-A1A0-5E4991C86E54}" destId="{D583DA28-EF4E-4F69-AB96-474283178F81}" srcOrd="4" destOrd="0" parTransId="{545F3A1F-B3F3-45FB-BD4C-6834938DB329}" sibTransId="{CD04F704-06A2-47A8-BA30-F46F8207E695}"/>
    <dgm:cxn modelId="{3C5828D6-346B-45E0-AD27-4E355867A0A0}" srcId="{59571ED5-6F2E-4E02-A1A0-5E4991C86E54}" destId="{90483EDA-D109-4889-A709-B574EB7373F9}" srcOrd="0" destOrd="0" parTransId="{2A6F4241-97E9-49B4-B990-C23FC7FD8EBD}" sibTransId="{D4401B70-01FA-4A6F-A126-7E1E2860C4C8}"/>
    <dgm:cxn modelId="{BF5D0F51-DB10-4104-8A73-BAF1C60FB733}" srcId="{59571ED5-6F2E-4E02-A1A0-5E4991C86E54}" destId="{6A1AF6FB-B404-4C03-8435-7B6E67374CD1}" srcOrd="2" destOrd="0" parTransId="{8EE7E765-41D9-47B7-BE67-CF59E7119E7B}" sibTransId="{0E5A320E-3AF8-4E7F-BDCA-2CE79FAC6C68}"/>
    <dgm:cxn modelId="{96D62251-EC08-4B87-9F63-2287EBEC6BF6}" srcId="{59571ED5-6F2E-4E02-A1A0-5E4991C86E54}" destId="{B07AF0B1-1DD1-49B3-8F65-5D9ED37B49AE}" srcOrd="1" destOrd="0" parTransId="{B8283292-B0F8-48B0-B920-FB2D2AD9A574}" sibTransId="{EF314ED3-C0B9-416E-88E3-0EC0C8EDEB86}"/>
    <dgm:cxn modelId="{F2C23B85-4ED5-44AC-B976-EFBDE180EEFC}" type="presOf" srcId="{A92F6008-C23D-4C31-8BB6-FA2885601518}" destId="{9EA4A5E6-FDB6-4298-A619-A8D1B075B5E0}" srcOrd="0" destOrd="5" presId="urn:microsoft.com/office/officeart/2005/8/layout/hList1"/>
    <dgm:cxn modelId="{E06524C0-BB13-4002-B7F2-769FD7449D36}" type="presOf" srcId="{59571ED5-6F2E-4E02-A1A0-5E4991C86E54}" destId="{4290883F-485C-494E-AC7C-625AC7F272B8}" srcOrd="0" destOrd="0" presId="urn:microsoft.com/office/officeart/2005/8/layout/hList1"/>
    <dgm:cxn modelId="{93629A2A-3DD6-4BF1-8E60-EC963EEE298E}" type="presOf" srcId="{8CB619D4-D57A-4485-A159-089E4E071375}" destId="{9EA4A5E6-FDB6-4298-A619-A8D1B075B5E0}" srcOrd="0" destOrd="3" presId="urn:microsoft.com/office/officeart/2005/8/layout/hList1"/>
    <dgm:cxn modelId="{BAE4391B-B456-4025-83E8-2FD788A9B0BC}" srcId="{747780CC-BC9B-46D1-98F4-822171259E29}" destId="{59571ED5-6F2E-4E02-A1A0-5E4991C86E54}" srcOrd="0" destOrd="0" parTransId="{087CCAEE-5AAE-406F-9767-5C6631F6CBBC}" sibTransId="{7BEA2085-C2E4-4F36-BDFD-59567AA72CAE}"/>
    <dgm:cxn modelId="{1E7CC8D5-14A1-4FCC-9DED-2E01297534D2}" type="presOf" srcId="{B07AF0B1-1DD1-49B3-8F65-5D9ED37B49AE}" destId="{9EA4A5E6-FDB6-4298-A619-A8D1B075B5E0}" srcOrd="0" destOrd="1" presId="urn:microsoft.com/office/officeart/2005/8/layout/hList1"/>
    <dgm:cxn modelId="{34E5005C-6A7E-4134-BC68-96E920E172F0}" type="presOf" srcId="{6A1AF6FB-B404-4C03-8435-7B6E67374CD1}" destId="{9EA4A5E6-FDB6-4298-A619-A8D1B075B5E0}" srcOrd="0" destOrd="2" presId="urn:microsoft.com/office/officeart/2005/8/layout/hList1"/>
    <dgm:cxn modelId="{B55421B6-D0AF-4A39-A919-49A97E545C0F}" type="presOf" srcId="{D583DA28-EF4E-4F69-AB96-474283178F81}" destId="{9EA4A5E6-FDB6-4298-A619-A8D1B075B5E0}" srcOrd="0" destOrd="4" presId="urn:microsoft.com/office/officeart/2005/8/layout/hList1"/>
    <dgm:cxn modelId="{77BDEB68-E507-4272-8BEE-4469A2629607}" srcId="{59571ED5-6F2E-4E02-A1A0-5E4991C86E54}" destId="{8CB619D4-D57A-4485-A159-089E4E071375}" srcOrd="3" destOrd="0" parTransId="{C028F873-E191-43DA-BBFA-A7B1E1630EEB}" sibTransId="{57D422F7-B3C1-419F-93D4-7DB55B0C9867}"/>
    <dgm:cxn modelId="{F6859184-BAAB-4C46-9B59-11B943D31E5D}" type="presOf" srcId="{747780CC-BC9B-46D1-98F4-822171259E29}" destId="{00A36F65-FCD2-41C1-BE11-7072F58CF1DA}" srcOrd="0" destOrd="0" presId="urn:microsoft.com/office/officeart/2005/8/layout/hList1"/>
    <dgm:cxn modelId="{72DE1264-5D67-42F4-BA94-4CA4FD62A280}" type="presOf" srcId="{90483EDA-D109-4889-A709-B574EB7373F9}" destId="{9EA4A5E6-FDB6-4298-A619-A8D1B075B5E0}" srcOrd="0" destOrd="0" presId="urn:microsoft.com/office/officeart/2005/8/layout/hList1"/>
    <dgm:cxn modelId="{E744AD0D-FFBF-4E51-BA3D-72F1C435A9B3}" type="presParOf" srcId="{00A36F65-FCD2-41C1-BE11-7072F58CF1DA}" destId="{584B97F3-4509-4779-A6F7-91ADF5FA247C}" srcOrd="0" destOrd="0" presId="urn:microsoft.com/office/officeart/2005/8/layout/hList1"/>
    <dgm:cxn modelId="{B98A7E7F-94D4-40D6-823D-FCCF23CDD0CC}" type="presParOf" srcId="{584B97F3-4509-4779-A6F7-91ADF5FA247C}" destId="{4290883F-485C-494E-AC7C-625AC7F272B8}" srcOrd="0" destOrd="0" presId="urn:microsoft.com/office/officeart/2005/8/layout/hList1"/>
    <dgm:cxn modelId="{D5C3863C-7930-4DA9-95AE-C819E9D43F19}" type="presParOf" srcId="{584B97F3-4509-4779-A6F7-91ADF5FA247C}" destId="{9EA4A5E6-FDB6-4298-A619-A8D1B075B5E0}"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EAEA3B3-9178-4116-9000-988FCC139FA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DB9F4CF-39E0-401D-95AF-ACBB7EF90FA7}">
      <dgm:prSet/>
      <dgm:spPr/>
      <dgm:t>
        <a:bodyPr/>
        <a:lstStyle/>
        <a:p>
          <a:pPr rtl="0"/>
          <a:r>
            <a:rPr lang="en-US" baseline="0" dirty="0" smtClean="0"/>
            <a:t>Implementation</a:t>
          </a:r>
          <a:endParaRPr lang="en-GB" dirty="0"/>
        </a:p>
      </dgm:t>
    </dgm:pt>
    <dgm:pt modelId="{BB283858-78C8-4682-98E8-D83721339458}" type="parTrans" cxnId="{C9517C62-1BD9-4D33-AE32-2F431730C8CF}">
      <dgm:prSet/>
      <dgm:spPr/>
      <dgm:t>
        <a:bodyPr/>
        <a:lstStyle/>
        <a:p>
          <a:endParaRPr lang="en-US"/>
        </a:p>
      </dgm:t>
    </dgm:pt>
    <dgm:pt modelId="{8046E864-6DF5-4DC5-B3E4-4194ACD1E98B}" type="sibTrans" cxnId="{C9517C62-1BD9-4D33-AE32-2F431730C8CF}">
      <dgm:prSet/>
      <dgm:spPr/>
      <dgm:t>
        <a:bodyPr/>
        <a:lstStyle/>
        <a:p>
          <a:endParaRPr lang="en-US"/>
        </a:p>
      </dgm:t>
    </dgm:pt>
    <dgm:pt modelId="{F44B8CDC-5B7E-49C7-8C84-E37D9F3AB5BA}" type="pres">
      <dgm:prSet presAssocID="{8EAEA3B3-9178-4116-9000-988FCC139FAA}" presName="Name0" presStyleCnt="0">
        <dgm:presLayoutVars>
          <dgm:dir/>
          <dgm:animLvl val="lvl"/>
          <dgm:resizeHandles val="exact"/>
        </dgm:presLayoutVars>
      </dgm:prSet>
      <dgm:spPr/>
      <dgm:t>
        <a:bodyPr/>
        <a:lstStyle/>
        <a:p>
          <a:endParaRPr lang="en-US"/>
        </a:p>
      </dgm:t>
    </dgm:pt>
    <dgm:pt modelId="{94C5B9C1-AA1F-47AD-913D-32102A75B32A}" type="pres">
      <dgm:prSet presAssocID="{8DB9F4CF-39E0-401D-95AF-ACBB7EF90FA7}" presName="linNode" presStyleCnt="0"/>
      <dgm:spPr/>
    </dgm:pt>
    <dgm:pt modelId="{93FDE57C-66EA-4B98-9A9F-1FFBB2CA724A}" type="pres">
      <dgm:prSet presAssocID="{8DB9F4CF-39E0-401D-95AF-ACBB7EF90FA7}" presName="parentText" presStyleLbl="node1" presStyleIdx="0" presStyleCnt="1" custScaleX="133103">
        <dgm:presLayoutVars>
          <dgm:chMax val="1"/>
          <dgm:bulletEnabled val="1"/>
        </dgm:presLayoutVars>
      </dgm:prSet>
      <dgm:spPr/>
      <dgm:t>
        <a:bodyPr/>
        <a:lstStyle/>
        <a:p>
          <a:endParaRPr lang="en-US"/>
        </a:p>
      </dgm:t>
    </dgm:pt>
  </dgm:ptLst>
  <dgm:cxnLst>
    <dgm:cxn modelId="{34322317-6BD7-43B3-B732-796D4E4CFA88}" type="presOf" srcId="{8DB9F4CF-39E0-401D-95AF-ACBB7EF90FA7}" destId="{93FDE57C-66EA-4B98-9A9F-1FFBB2CA724A}" srcOrd="0" destOrd="0" presId="urn:microsoft.com/office/officeart/2005/8/layout/vList5"/>
    <dgm:cxn modelId="{BE63082C-4C18-4C05-A84A-7440D22B8A11}" type="presOf" srcId="{8EAEA3B3-9178-4116-9000-988FCC139FAA}" destId="{F44B8CDC-5B7E-49C7-8C84-E37D9F3AB5BA}" srcOrd="0" destOrd="0" presId="urn:microsoft.com/office/officeart/2005/8/layout/vList5"/>
    <dgm:cxn modelId="{C9517C62-1BD9-4D33-AE32-2F431730C8CF}" srcId="{8EAEA3B3-9178-4116-9000-988FCC139FAA}" destId="{8DB9F4CF-39E0-401D-95AF-ACBB7EF90FA7}" srcOrd="0" destOrd="0" parTransId="{BB283858-78C8-4682-98E8-D83721339458}" sibTransId="{8046E864-6DF5-4DC5-B3E4-4194ACD1E98B}"/>
    <dgm:cxn modelId="{9C02F627-6EA6-4EEE-AE11-C6F394596746}" type="presParOf" srcId="{F44B8CDC-5B7E-49C7-8C84-E37D9F3AB5BA}" destId="{94C5B9C1-AA1F-47AD-913D-32102A75B32A}" srcOrd="0" destOrd="0" presId="urn:microsoft.com/office/officeart/2005/8/layout/vList5"/>
    <dgm:cxn modelId="{2DA76163-C34A-4E8D-BE96-6BFBD9B1AEA5}" type="presParOf" srcId="{94C5B9C1-AA1F-47AD-913D-32102A75B32A}" destId="{93FDE57C-66EA-4B98-9A9F-1FFBB2CA724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9DE6DAA-C4E1-4A48-B806-C1EDA655AC6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50B3290-604F-4189-A8A6-FB03B37D6DB8}">
      <dgm:prSet/>
      <dgm:spPr/>
      <dgm:t>
        <a:bodyPr/>
        <a:lstStyle/>
        <a:p>
          <a:pPr rtl="0"/>
          <a:r>
            <a:rPr lang="en-GB" b="1" baseline="0" dirty="0" smtClean="0"/>
            <a:t>Static IP Address Configuration Technique :- </a:t>
          </a:r>
          <a:endParaRPr lang="en-GB" dirty="0"/>
        </a:p>
      </dgm:t>
    </dgm:pt>
    <dgm:pt modelId="{D717D05C-0272-470A-95F6-5BA45BDF7B14}" type="parTrans" cxnId="{FB1F2519-E45B-4FC8-9E37-FCC53A75E37C}">
      <dgm:prSet/>
      <dgm:spPr/>
      <dgm:t>
        <a:bodyPr/>
        <a:lstStyle/>
        <a:p>
          <a:endParaRPr lang="en-US"/>
        </a:p>
      </dgm:t>
    </dgm:pt>
    <dgm:pt modelId="{EFB1B102-BA64-4335-96A2-093A9574906A}" type="sibTrans" cxnId="{FB1F2519-E45B-4FC8-9E37-FCC53A75E37C}">
      <dgm:prSet/>
      <dgm:spPr/>
      <dgm:t>
        <a:bodyPr/>
        <a:lstStyle/>
        <a:p>
          <a:endParaRPr lang="en-US"/>
        </a:p>
      </dgm:t>
    </dgm:pt>
    <dgm:pt modelId="{CF203652-86AD-436B-AB37-9109ADF7A120}">
      <dgm:prSet/>
      <dgm:spPr/>
      <dgm:t>
        <a:bodyPr/>
        <a:lstStyle/>
        <a:p>
          <a:pPr rtl="0"/>
          <a:r>
            <a:rPr lang="en-GB" baseline="0" dirty="0" smtClean="0"/>
            <a:t>Step 1:  </a:t>
          </a:r>
          <a:r>
            <a:rPr lang="en-GB" b="1" baseline="0" dirty="0" smtClean="0"/>
            <a:t>Control Panel</a:t>
          </a:r>
          <a:r>
            <a:rPr lang="en-GB" baseline="0" dirty="0" smtClean="0"/>
            <a:t> &gt; </a:t>
          </a:r>
          <a:r>
            <a:rPr lang="en-GB" b="1" baseline="0" dirty="0" smtClean="0"/>
            <a:t>Network and Sharing </a:t>
          </a:r>
          <a:r>
            <a:rPr lang="en-GB" b="1" baseline="0" dirty="0" err="1" smtClean="0"/>
            <a:t>Center</a:t>
          </a:r>
          <a:r>
            <a:rPr lang="en-GB" baseline="0" dirty="0" smtClean="0"/>
            <a:t>.  </a:t>
          </a:r>
          <a:endParaRPr lang="en-GB" dirty="0"/>
        </a:p>
      </dgm:t>
    </dgm:pt>
    <dgm:pt modelId="{DF9EF22B-628E-4F23-85F9-6486BC6A096F}" type="parTrans" cxnId="{5A22EFE3-2362-4542-B256-8006D6969B59}">
      <dgm:prSet/>
      <dgm:spPr/>
      <dgm:t>
        <a:bodyPr/>
        <a:lstStyle/>
        <a:p>
          <a:endParaRPr lang="en-US"/>
        </a:p>
      </dgm:t>
    </dgm:pt>
    <dgm:pt modelId="{1C7D35D9-A36C-4490-A49D-3842A01034B1}" type="sibTrans" cxnId="{5A22EFE3-2362-4542-B256-8006D6969B59}">
      <dgm:prSet/>
      <dgm:spPr/>
      <dgm:t>
        <a:bodyPr/>
        <a:lstStyle/>
        <a:p>
          <a:endParaRPr lang="en-US"/>
        </a:p>
      </dgm:t>
    </dgm:pt>
    <dgm:pt modelId="{4D42C9E5-1570-46E3-93FA-E969ACBAB3B5}">
      <dgm:prSet/>
      <dgm:spPr/>
      <dgm:t>
        <a:bodyPr/>
        <a:lstStyle/>
        <a:p>
          <a:pPr rtl="0"/>
          <a:r>
            <a:rPr lang="en-GB" b="1" baseline="0" dirty="0" smtClean="0"/>
            <a:t>Step 2</a:t>
          </a:r>
          <a:r>
            <a:rPr lang="en-GB" baseline="0" dirty="0" smtClean="0"/>
            <a:t>:</a:t>
          </a:r>
          <a:r>
            <a:rPr lang="en-GB" baseline="0" dirty="0" smtClean="0"/>
            <a:t> </a:t>
          </a:r>
          <a:r>
            <a:rPr lang="en-GB" b="1" baseline="0" dirty="0" smtClean="0"/>
            <a:t>Change adapter settings</a:t>
          </a:r>
          <a:r>
            <a:rPr lang="en-GB" baseline="0" dirty="0" smtClean="0"/>
            <a:t>.</a:t>
          </a:r>
          <a:endParaRPr lang="en-GB" dirty="0"/>
        </a:p>
      </dgm:t>
    </dgm:pt>
    <dgm:pt modelId="{CE114112-D05A-4D26-89DE-1985470A0A36}" type="parTrans" cxnId="{201D480B-CBD0-43AD-BFAE-042FDF5A8D40}">
      <dgm:prSet/>
      <dgm:spPr/>
      <dgm:t>
        <a:bodyPr/>
        <a:lstStyle/>
        <a:p>
          <a:endParaRPr lang="en-US"/>
        </a:p>
      </dgm:t>
    </dgm:pt>
    <dgm:pt modelId="{348C42EC-99BF-47D2-B08B-82CC180BD065}" type="sibTrans" cxnId="{201D480B-CBD0-43AD-BFAE-042FDF5A8D40}">
      <dgm:prSet/>
      <dgm:spPr/>
      <dgm:t>
        <a:bodyPr/>
        <a:lstStyle/>
        <a:p>
          <a:endParaRPr lang="en-US"/>
        </a:p>
      </dgm:t>
    </dgm:pt>
    <dgm:pt modelId="{40DC1D30-1C61-4DD9-B8DF-485730968B41}">
      <dgm:prSet/>
      <dgm:spPr/>
      <dgm:t>
        <a:bodyPr/>
        <a:lstStyle/>
        <a:p>
          <a:pPr rtl="0"/>
          <a:r>
            <a:rPr lang="en-US" b="1" baseline="0" dirty="0" smtClean="0"/>
            <a:t>Step 3</a:t>
          </a:r>
          <a:r>
            <a:rPr lang="en-US" b="1" baseline="0" dirty="0" smtClean="0"/>
            <a:t>:</a:t>
          </a:r>
          <a:r>
            <a:rPr lang="en-US" baseline="0" dirty="0" smtClean="0"/>
            <a:t> </a:t>
          </a:r>
          <a:r>
            <a:rPr lang="en-US" b="1" baseline="0" dirty="0" smtClean="0"/>
            <a:t>Local Area Connection</a:t>
          </a:r>
          <a:r>
            <a:rPr lang="en-US" baseline="0" dirty="0" smtClean="0"/>
            <a:t> and click on </a:t>
          </a:r>
          <a:r>
            <a:rPr lang="en-US" b="1" baseline="0" dirty="0" smtClean="0"/>
            <a:t>Properties</a:t>
          </a:r>
          <a:r>
            <a:rPr lang="en-US" baseline="0" dirty="0" smtClean="0"/>
            <a:t>.</a:t>
          </a:r>
          <a:endParaRPr lang="en-GB" dirty="0"/>
        </a:p>
      </dgm:t>
    </dgm:pt>
    <dgm:pt modelId="{118E7CE8-CD19-4C56-BDAE-EA5B7639953B}" type="parTrans" cxnId="{E4E97EE3-05C0-4FE2-9CFA-09A2F224CC4A}">
      <dgm:prSet/>
      <dgm:spPr/>
      <dgm:t>
        <a:bodyPr/>
        <a:lstStyle/>
        <a:p>
          <a:endParaRPr lang="en-US"/>
        </a:p>
      </dgm:t>
    </dgm:pt>
    <dgm:pt modelId="{A5E33038-E95C-4181-B841-F7519800FE97}" type="sibTrans" cxnId="{E4E97EE3-05C0-4FE2-9CFA-09A2F224CC4A}">
      <dgm:prSet/>
      <dgm:spPr/>
      <dgm:t>
        <a:bodyPr/>
        <a:lstStyle/>
        <a:p>
          <a:endParaRPr lang="en-US"/>
        </a:p>
      </dgm:t>
    </dgm:pt>
    <dgm:pt modelId="{048547A1-413B-4A09-B33D-6ED98A82D8CD}">
      <dgm:prSet/>
      <dgm:spPr/>
      <dgm:t>
        <a:bodyPr/>
        <a:lstStyle/>
        <a:p>
          <a:pPr rtl="0"/>
          <a:r>
            <a:rPr lang="en-US" b="1" baseline="0" dirty="0" smtClean="0"/>
            <a:t>Step 4: </a:t>
          </a:r>
          <a:r>
            <a:rPr lang="en-US" b="1" baseline="0" dirty="0" smtClean="0"/>
            <a:t>Internet </a:t>
          </a:r>
          <a:r>
            <a:rPr lang="en-US" b="1" baseline="0" dirty="0" smtClean="0"/>
            <a:t>Protocol </a:t>
          </a:r>
          <a:r>
            <a:rPr lang="en-US" b="1" baseline="0" dirty="0" smtClean="0"/>
            <a:t>.</a:t>
          </a:r>
          <a:endParaRPr lang="en-GB" dirty="0"/>
        </a:p>
      </dgm:t>
    </dgm:pt>
    <dgm:pt modelId="{5D43A9C9-37EA-4115-9822-8D535A8F0EB0}" type="parTrans" cxnId="{69FD5660-6937-4E5B-87AC-B97088B84EAE}">
      <dgm:prSet/>
      <dgm:spPr/>
      <dgm:t>
        <a:bodyPr/>
        <a:lstStyle/>
        <a:p>
          <a:endParaRPr lang="en-US"/>
        </a:p>
      </dgm:t>
    </dgm:pt>
    <dgm:pt modelId="{5D8AC533-9CB5-48E6-AF83-929BA6A4F7D5}" type="sibTrans" cxnId="{69FD5660-6937-4E5B-87AC-B97088B84EAE}">
      <dgm:prSet/>
      <dgm:spPr/>
      <dgm:t>
        <a:bodyPr/>
        <a:lstStyle/>
        <a:p>
          <a:endParaRPr lang="en-US"/>
        </a:p>
      </dgm:t>
    </dgm:pt>
    <dgm:pt modelId="{B8D0D5B6-99E1-4A48-AC74-0782E37A513D}">
      <dgm:prSet/>
      <dgm:spPr/>
      <dgm:t>
        <a:bodyPr/>
        <a:lstStyle/>
        <a:p>
          <a:pPr rtl="0"/>
          <a:r>
            <a:rPr lang="en-US" b="1" baseline="0" dirty="0" smtClean="0"/>
            <a:t>Step-5 :</a:t>
          </a:r>
          <a:r>
            <a:rPr lang="en-US" baseline="0" dirty="0" smtClean="0"/>
            <a:t> </a:t>
          </a:r>
          <a:r>
            <a:rPr lang="en-US" baseline="0" dirty="0" smtClean="0"/>
            <a:t>Enter </a:t>
          </a:r>
          <a:r>
            <a:rPr lang="en-US" baseline="0" dirty="0" smtClean="0"/>
            <a:t>the IP </a:t>
          </a:r>
          <a:r>
            <a:rPr lang="en-US" baseline="0" dirty="0" smtClean="0"/>
            <a:t>address.</a:t>
          </a:r>
          <a:endParaRPr lang="en-GB" dirty="0"/>
        </a:p>
      </dgm:t>
    </dgm:pt>
    <dgm:pt modelId="{CF1E209B-24C9-4A4C-A1BF-1132C75EF13C}" type="parTrans" cxnId="{0823CD06-45C7-46D7-86A9-73046430A7A8}">
      <dgm:prSet/>
      <dgm:spPr/>
      <dgm:t>
        <a:bodyPr/>
        <a:lstStyle/>
        <a:p>
          <a:endParaRPr lang="en-US"/>
        </a:p>
      </dgm:t>
    </dgm:pt>
    <dgm:pt modelId="{E624DCB9-AAEC-4029-9385-BD96ADAC206B}" type="sibTrans" cxnId="{0823CD06-45C7-46D7-86A9-73046430A7A8}">
      <dgm:prSet/>
      <dgm:spPr/>
      <dgm:t>
        <a:bodyPr/>
        <a:lstStyle/>
        <a:p>
          <a:endParaRPr lang="en-US"/>
        </a:p>
      </dgm:t>
    </dgm:pt>
    <dgm:pt modelId="{4C214B49-C26F-4428-8F92-AF50ED862596}" type="pres">
      <dgm:prSet presAssocID="{09DE6DAA-C4E1-4A48-B806-C1EDA655AC6B}" presName="Name0" presStyleCnt="0">
        <dgm:presLayoutVars>
          <dgm:dir/>
          <dgm:animLvl val="lvl"/>
          <dgm:resizeHandles val="exact"/>
        </dgm:presLayoutVars>
      </dgm:prSet>
      <dgm:spPr/>
      <dgm:t>
        <a:bodyPr/>
        <a:lstStyle/>
        <a:p>
          <a:endParaRPr lang="en-US"/>
        </a:p>
      </dgm:t>
    </dgm:pt>
    <dgm:pt modelId="{D750E443-7D5A-45C0-B66D-0FE4B36395D9}" type="pres">
      <dgm:prSet presAssocID="{550B3290-604F-4189-A8A6-FB03B37D6DB8}" presName="composite" presStyleCnt="0"/>
      <dgm:spPr/>
    </dgm:pt>
    <dgm:pt modelId="{24E10405-FFC2-491F-9D28-72738BDD1217}" type="pres">
      <dgm:prSet presAssocID="{550B3290-604F-4189-A8A6-FB03B37D6DB8}" presName="parTx" presStyleLbl="alignNode1" presStyleIdx="0" presStyleCnt="1">
        <dgm:presLayoutVars>
          <dgm:chMax val="0"/>
          <dgm:chPref val="0"/>
          <dgm:bulletEnabled val="1"/>
        </dgm:presLayoutVars>
      </dgm:prSet>
      <dgm:spPr/>
      <dgm:t>
        <a:bodyPr/>
        <a:lstStyle/>
        <a:p>
          <a:endParaRPr lang="en-US"/>
        </a:p>
      </dgm:t>
    </dgm:pt>
    <dgm:pt modelId="{45D8AC83-C1ED-4997-89F6-958FDBD79EB0}" type="pres">
      <dgm:prSet presAssocID="{550B3290-604F-4189-A8A6-FB03B37D6DB8}" presName="desTx" presStyleLbl="alignAccFollowNode1" presStyleIdx="0" presStyleCnt="1">
        <dgm:presLayoutVars>
          <dgm:bulletEnabled val="1"/>
        </dgm:presLayoutVars>
      </dgm:prSet>
      <dgm:spPr/>
      <dgm:t>
        <a:bodyPr/>
        <a:lstStyle/>
        <a:p>
          <a:endParaRPr lang="en-US"/>
        </a:p>
      </dgm:t>
    </dgm:pt>
  </dgm:ptLst>
  <dgm:cxnLst>
    <dgm:cxn modelId="{FB1F2519-E45B-4FC8-9E37-FCC53A75E37C}" srcId="{09DE6DAA-C4E1-4A48-B806-C1EDA655AC6B}" destId="{550B3290-604F-4189-A8A6-FB03B37D6DB8}" srcOrd="0" destOrd="0" parTransId="{D717D05C-0272-470A-95F6-5BA45BDF7B14}" sibTransId="{EFB1B102-BA64-4335-96A2-093A9574906A}"/>
    <dgm:cxn modelId="{77FBE46B-1403-4105-B51E-18DE321063F6}" type="presOf" srcId="{CF203652-86AD-436B-AB37-9109ADF7A120}" destId="{45D8AC83-C1ED-4997-89F6-958FDBD79EB0}" srcOrd="0" destOrd="0" presId="urn:microsoft.com/office/officeart/2005/8/layout/hList1"/>
    <dgm:cxn modelId="{69FD5660-6937-4E5B-87AC-B97088B84EAE}" srcId="{550B3290-604F-4189-A8A6-FB03B37D6DB8}" destId="{048547A1-413B-4A09-B33D-6ED98A82D8CD}" srcOrd="3" destOrd="0" parTransId="{5D43A9C9-37EA-4115-9822-8D535A8F0EB0}" sibTransId="{5D8AC533-9CB5-48E6-AF83-929BA6A4F7D5}"/>
    <dgm:cxn modelId="{25BD1F56-E5CC-43A6-9BBF-698269F0AE7A}" type="presOf" srcId="{048547A1-413B-4A09-B33D-6ED98A82D8CD}" destId="{45D8AC83-C1ED-4997-89F6-958FDBD79EB0}" srcOrd="0" destOrd="3" presId="urn:microsoft.com/office/officeart/2005/8/layout/hList1"/>
    <dgm:cxn modelId="{4EAC12F5-D619-4CD0-AD6C-BA33B5F36762}" type="presOf" srcId="{4D42C9E5-1570-46E3-93FA-E969ACBAB3B5}" destId="{45D8AC83-C1ED-4997-89F6-958FDBD79EB0}" srcOrd="0" destOrd="1" presId="urn:microsoft.com/office/officeart/2005/8/layout/hList1"/>
    <dgm:cxn modelId="{0823CD06-45C7-46D7-86A9-73046430A7A8}" srcId="{550B3290-604F-4189-A8A6-FB03B37D6DB8}" destId="{B8D0D5B6-99E1-4A48-AC74-0782E37A513D}" srcOrd="4" destOrd="0" parTransId="{CF1E209B-24C9-4A4C-A1BF-1132C75EF13C}" sibTransId="{E624DCB9-AAEC-4029-9385-BD96ADAC206B}"/>
    <dgm:cxn modelId="{5A22EFE3-2362-4542-B256-8006D6969B59}" srcId="{550B3290-604F-4189-A8A6-FB03B37D6DB8}" destId="{CF203652-86AD-436B-AB37-9109ADF7A120}" srcOrd="0" destOrd="0" parTransId="{DF9EF22B-628E-4F23-85F9-6486BC6A096F}" sibTransId="{1C7D35D9-A36C-4490-A49D-3842A01034B1}"/>
    <dgm:cxn modelId="{201D480B-CBD0-43AD-BFAE-042FDF5A8D40}" srcId="{550B3290-604F-4189-A8A6-FB03B37D6DB8}" destId="{4D42C9E5-1570-46E3-93FA-E969ACBAB3B5}" srcOrd="1" destOrd="0" parTransId="{CE114112-D05A-4D26-89DE-1985470A0A36}" sibTransId="{348C42EC-99BF-47D2-B08B-82CC180BD065}"/>
    <dgm:cxn modelId="{E4E97EE3-05C0-4FE2-9CFA-09A2F224CC4A}" srcId="{550B3290-604F-4189-A8A6-FB03B37D6DB8}" destId="{40DC1D30-1C61-4DD9-B8DF-485730968B41}" srcOrd="2" destOrd="0" parTransId="{118E7CE8-CD19-4C56-BDAE-EA5B7639953B}" sibTransId="{A5E33038-E95C-4181-B841-F7519800FE97}"/>
    <dgm:cxn modelId="{B56F654B-966C-4DF9-BD27-4D6512A00E4C}" type="presOf" srcId="{09DE6DAA-C4E1-4A48-B806-C1EDA655AC6B}" destId="{4C214B49-C26F-4428-8F92-AF50ED862596}" srcOrd="0" destOrd="0" presId="urn:microsoft.com/office/officeart/2005/8/layout/hList1"/>
    <dgm:cxn modelId="{16D1A22E-DA06-42FA-9DB1-4BC795BD827A}" type="presOf" srcId="{550B3290-604F-4189-A8A6-FB03B37D6DB8}" destId="{24E10405-FFC2-491F-9D28-72738BDD1217}" srcOrd="0" destOrd="0" presId="urn:microsoft.com/office/officeart/2005/8/layout/hList1"/>
    <dgm:cxn modelId="{075204CC-A9BE-4D61-90B2-1CE533774F81}" type="presOf" srcId="{B8D0D5B6-99E1-4A48-AC74-0782E37A513D}" destId="{45D8AC83-C1ED-4997-89F6-958FDBD79EB0}" srcOrd="0" destOrd="4" presId="urn:microsoft.com/office/officeart/2005/8/layout/hList1"/>
    <dgm:cxn modelId="{11CC4D74-A81D-47BC-A75E-D5CBF2D82A06}" type="presOf" srcId="{40DC1D30-1C61-4DD9-B8DF-485730968B41}" destId="{45D8AC83-C1ED-4997-89F6-958FDBD79EB0}" srcOrd="0" destOrd="2" presId="urn:microsoft.com/office/officeart/2005/8/layout/hList1"/>
    <dgm:cxn modelId="{41A72D69-451F-47E8-B32C-8F865FC3092D}" type="presParOf" srcId="{4C214B49-C26F-4428-8F92-AF50ED862596}" destId="{D750E443-7D5A-45C0-B66D-0FE4B36395D9}" srcOrd="0" destOrd="0" presId="urn:microsoft.com/office/officeart/2005/8/layout/hList1"/>
    <dgm:cxn modelId="{01F98627-E687-470D-82FF-339D5CE437B5}" type="presParOf" srcId="{D750E443-7D5A-45C0-B66D-0FE4B36395D9}" destId="{24E10405-FFC2-491F-9D28-72738BDD1217}" srcOrd="0" destOrd="0" presId="urn:microsoft.com/office/officeart/2005/8/layout/hList1"/>
    <dgm:cxn modelId="{76917691-D001-43FD-9BB2-08121ABE342D}" type="presParOf" srcId="{D750E443-7D5A-45C0-B66D-0FE4B36395D9}" destId="{45D8AC83-C1ED-4997-89F6-958FDBD79EB0}"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907EFC5-7F8D-475B-A332-9F49E06059C8}" type="doc">
      <dgm:prSet loTypeId="urn:microsoft.com/office/officeart/2005/8/layout/vList2" loCatId="list" qsTypeId="urn:microsoft.com/office/officeart/2005/8/quickstyle/simple2" qsCatId="simple" csTypeId="urn:microsoft.com/office/officeart/2005/8/colors/accent0_3" csCatId="mainScheme"/>
      <dgm:spPr/>
      <dgm:t>
        <a:bodyPr/>
        <a:lstStyle/>
        <a:p>
          <a:endParaRPr lang="en-US"/>
        </a:p>
      </dgm:t>
    </dgm:pt>
    <dgm:pt modelId="{63356B15-A2D0-417A-9592-F0C247F5E1C9}">
      <dgm:prSet/>
      <dgm:spPr/>
      <dgm:t>
        <a:bodyPr/>
        <a:lstStyle/>
        <a:p>
          <a:pPr rtl="0"/>
          <a:r>
            <a:rPr lang="en-US" baseline="0" dirty="0" smtClean="0"/>
            <a:t>Structures of File sharing websites</a:t>
          </a:r>
          <a:endParaRPr lang="en-GB" dirty="0"/>
        </a:p>
      </dgm:t>
    </dgm:pt>
    <dgm:pt modelId="{ABD59B25-5BAB-48E1-9E6B-4A9E276CDBA6}" type="parTrans" cxnId="{B6F5F6EB-A461-405E-86FC-2D499469EC38}">
      <dgm:prSet/>
      <dgm:spPr/>
      <dgm:t>
        <a:bodyPr/>
        <a:lstStyle/>
        <a:p>
          <a:endParaRPr lang="en-US"/>
        </a:p>
      </dgm:t>
    </dgm:pt>
    <dgm:pt modelId="{301EE9D5-90A8-40D8-A32C-01C34829646D}" type="sibTrans" cxnId="{B6F5F6EB-A461-405E-86FC-2D499469EC38}">
      <dgm:prSet/>
      <dgm:spPr/>
      <dgm:t>
        <a:bodyPr/>
        <a:lstStyle/>
        <a:p>
          <a:endParaRPr lang="en-US"/>
        </a:p>
      </dgm:t>
    </dgm:pt>
    <dgm:pt modelId="{777A6304-8973-4EFC-8E71-A170987FA619}" type="pres">
      <dgm:prSet presAssocID="{C907EFC5-7F8D-475B-A332-9F49E06059C8}" presName="linear" presStyleCnt="0">
        <dgm:presLayoutVars>
          <dgm:animLvl val="lvl"/>
          <dgm:resizeHandles val="exact"/>
        </dgm:presLayoutVars>
      </dgm:prSet>
      <dgm:spPr/>
      <dgm:t>
        <a:bodyPr/>
        <a:lstStyle/>
        <a:p>
          <a:endParaRPr lang="en-US"/>
        </a:p>
      </dgm:t>
    </dgm:pt>
    <dgm:pt modelId="{D2B26ED3-37C6-464A-981A-75ACA9EEE0F7}" type="pres">
      <dgm:prSet presAssocID="{63356B15-A2D0-417A-9592-F0C247F5E1C9}" presName="parentText" presStyleLbl="node1" presStyleIdx="0" presStyleCnt="1">
        <dgm:presLayoutVars>
          <dgm:chMax val="0"/>
          <dgm:bulletEnabled val="1"/>
        </dgm:presLayoutVars>
      </dgm:prSet>
      <dgm:spPr/>
      <dgm:t>
        <a:bodyPr/>
        <a:lstStyle/>
        <a:p>
          <a:endParaRPr lang="en-US"/>
        </a:p>
      </dgm:t>
    </dgm:pt>
  </dgm:ptLst>
  <dgm:cxnLst>
    <dgm:cxn modelId="{B6F5F6EB-A461-405E-86FC-2D499469EC38}" srcId="{C907EFC5-7F8D-475B-A332-9F49E06059C8}" destId="{63356B15-A2D0-417A-9592-F0C247F5E1C9}" srcOrd="0" destOrd="0" parTransId="{ABD59B25-5BAB-48E1-9E6B-4A9E276CDBA6}" sibTransId="{301EE9D5-90A8-40D8-A32C-01C34829646D}"/>
    <dgm:cxn modelId="{739E586C-9096-4CDF-B80A-274F266A2EFE}" type="presOf" srcId="{C907EFC5-7F8D-475B-A332-9F49E06059C8}" destId="{777A6304-8973-4EFC-8E71-A170987FA619}" srcOrd="0" destOrd="0" presId="urn:microsoft.com/office/officeart/2005/8/layout/vList2"/>
    <dgm:cxn modelId="{EBCA1EAB-2ABD-4712-A587-34F3DAC47B64}" type="presOf" srcId="{63356B15-A2D0-417A-9592-F0C247F5E1C9}" destId="{D2B26ED3-37C6-464A-981A-75ACA9EEE0F7}" srcOrd="0" destOrd="0" presId="urn:microsoft.com/office/officeart/2005/8/layout/vList2"/>
    <dgm:cxn modelId="{1573058D-3838-48BD-9308-A4BC172C0090}" type="presParOf" srcId="{777A6304-8973-4EFC-8E71-A170987FA619}" destId="{D2B26ED3-37C6-464A-981A-75ACA9EEE0F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AEF36D1-6FB5-4EE3-873F-92A85D0BE08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B647DF9D-E7FA-4C4F-8CCB-D63C0E3953E3}">
      <dgm:prSet/>
      <dgm:spPr/>
      <dgm:t>
        <a:bodyPr/>
        <a:lstStyle/>
        <a:p>
          <a:pPr rtl="0"/>
          <a:r>
            <a:rPr lang="en-US" baseline="0" dirty="0" smtClean="0"/>
            <a:t>Home</a:t>
          </a:r>
          <a:endParaRPr lang="en-GB" dirty="0"/>
        </a:p>
      </dgm:t>
    </dgm:pt>
    <dgm:pt modelId="{FE7EB2D9-CB4E-4B5C-87AB-7B29DC4EB5E1}" type="parTrans" cxnId="{B5AB6649-C187-42BC-BDF8-9F25853E369B}">
      <dgm:prSet/>
      <dgm:spPr/>
      <dgm:t>
        <a:bodyPr/>
        <a:lstStyle/>
        <a:p>
          <a:endParaRPr lang="en-US"/>
        </a:p>
      </dgm:t>
    </dgm:pt>
    <dgm:pt modelId="{6DBC2B67-470D-4075-9E2B-E584A27A013A}" type="sibTrans" cxnId="{B5AB6649-C187-42BC-BDF8-9F25853E369B}">
      <dgm:prSet/>
      <dgm:spPr/>
      <dgm:t>
        <a:bodyPr/>
        <a:lstStyle/>
        <a:p>
          <a:endParaRPr lang="en-US"/>
        </a:p>
      </dgm:t>
    </dgm:pt>
    <dgm:pt modelId="{BE43323A-1CF5-405C-A127-5DE25FF97858}">
      <dgm:prSet/>
      <dgm:spPr/>
      <dgm:t>
        <a:bodyPr/>
        <a:lstStyle/>
        <a:p>
          <a:pPr rtl="0"/>
          <a:r>
            <a:rPr lang="en-US" baseline="0" smtClean="0"/>
            <a:t>Admin</a:t>
          </a:r>
          <a:endParaRPr lang="en-GB"/>
        </a:p>
      </dgm:t>
    </dgm:pt>
    <dgm:pt modelId="{ED57F854-70AE-43BE-93D8-D505DBF16EAA}" type="parTrans" cxnId="{F19D0592-4B15-4EC0-A792-1D53715F7E55}">
      <dgm:prSet/>
      <dgm:spPr/>
      <dgm:t>
        <a:bodyPr/>
        <a:lstStyle/>
        <a:p>
          <a:endParaRPr lang="en-US"/>
        </a:p>
      </dgm:t>
    </dgm:pt>
    <dgm:pt modelId="{4E264245-0AA8-4CE9-A133-4F60FA4C6517}" type="sibTrans" cxnId="{F19D0592-4B15-4EC0-A792-1D53715F7E55}">
      <dgm:prSet/>
      <dgm:spPr/>
      <dgm:t>
        <a:bodyPr/>
        <a:lstStyle/>
        <a:p>
          <a:endParaRPr lang="en-US"/>
        </a:p>
      </dgm:t>
    </dgm:pt>
    <dgm:pt modelId="{677BC746-3CD8-46A7-B6AA-80B015736B68}">
      <dgm:prSet/>
      <dgm:spPr/>
      <dgm:t>
        <a:bodyPr/>
        <a:lstStyle/>
        <a:p>
          <a:pPr rtl="0"/>
          <a:r>
            <a:rPr lang="en-US" baseline="0" smtClean="0"/>
            <a:t>Upload </a:t>
          </a:r>
          <a:endParaRPr lang="en-GB"/>
        </a:p>
      </dgm:t>
    </dgm:pt>
    <dgm:pt modelId="{4CD0DE84-96C6-425B-B3CF-5C548D145AAD}" type="parTrans" cxnId="{0E0DDC06-17A7-476E-8329-533195A05725}">
      <dgm:prSet/>
      <dgm:spPr/>
      <dgm:t>
        <a:bodyPr/>
        <a:lstStyle/>
        <a:p>
          <a:endParaRPr lang="en-US"/>
        </a:p>
      </dgm:t>
    </dgm:pt>
    <dgm:pt modelId="{A0000294-4B30-4058-86D2-F4325915308C}" type="sibTrans" cxnId="{0E0DDC06-17A7-476E-8329-533195A05725}">
      <dgm:prSet/>
      <dgm:spPr/>
      <dgm:t>
        <a:bodyPr/>
        <a:lstStyle/>
        <a:p>
          <a:endParaRPr lang="en-US"/>
        </a:p>
      </dgm:t>
    </dgm:pt>
    <dgm:pt modelId="{88ECDBC1-489A-4331-8E8B-E22A989A382E}">
      <dgm:prSet/>
      <dgm:spPr/>
      <dgm:t>
        <a:bodyPr/>
        <a:lstStyle/>
        <a:p>
          <a:pPr rtl="0"/>
          <a:r>
            <a:rPr lang="en-US" baseline="0" smtClean="0"/>
            <a:t>View files</a:t>
          </a:r>
          <a:endParaRPr lang="en-GB"/>
        </a:p>
      </dgm:t>
    </dgm:pt>
    <dgm:pt modelId="{248C9F9E-429D-44CF-B0B8-65EAE487FEE5}" type="parTrans" cxnId="{475B90DB-B8F7-4DDD-AA5F-39024B548FC9}">
      <dgm:prSet/>
      <dgm:spPr/>
      <dgm:t>
        <a:bodyPr/>
        <a:lstStyle/>
        <a:p>
          <a:endParaRPr lang="en-US"/>
        </a:p>
      </dgm:t>
    </dgm:pt>
    <dgm:pt modelId="{B688689E-B6C4-4B59-BD02-2F82076FF783}" type="sibTrans" cxnId="{475B90DB-B8F7-4DDD-AA5F-39024B548FC9}">
      <dgm:prSet/>
      <dgm:spPr/>
      <dgm:t>
        <a:bodyPr/>
        <a:lstStyle/>
        <a:p>
          <a:endParaRPr lang="en-US"/>
        </a:p>
      </dgm:t>
    </dgm:pt>
    <dgm:pt modelId="{72F27DF2-6D0D-4604-BF87-946C2B45329E}">
      <dgm:prSet/>
      <dgm:spPr/>
      <dgm:t>
        <a:bodyPr/>
        <a:lstStyle/>
        <a:p>
          <a:pPr rtl="0"/>
          <a:r>
            <a:rPr lang="en-US" baseline="0" smtClean="0"/>
            <a:t>Login</a:t>
          </a:r>
          <a:endParaRPr lang="en-GB"/>
        </a:p>
      </dgm:t>
    </dgm:pt>
    <dgm:pt modelId="{7E1EE3CF-0EFC-451A-98CC-53D008A3EB18}" type="parTrans" cxnId="{27E3653F-B5B4-4026-A126-1B0F99AAE05E}">
      <dgm:prSet/>
      <dgm:spPr/>
      <dgm:t>
        <a:bodyPr/>
        <a:lstStyle/>
        <a:p>
          <a:endParaRPr lang="en-US"/>
        </a:p>
      </dgm:t>
    </dgm:pt>
    <dgm:pt modelId="{F4DB9938-30F8-4942-A6B0-88043F17D106}" type="sibTrans" cxnId="{27E3653F-B5B4-4026-A126-1B0F99AAE05E}">
      <dgm:prSet/>
      <dgm:spPr/>
      <dgm:t>
        <a:bodyPr/>
        <a:lstStyle/>
        <a:p>
          <a:endParaRPr lang="en-US"/>
        </a:p>
      </dgm:t>
    </dgm:pt>
    <dgm:pt modelId="{8DE7BF79-5D89-4B56-B297-FD6D622907D0}">
      <dgm:prSet/>
      <dgm:spPr/>
      <dgm:t>
        <a:bodyPr/>
        <a:lstStyle/>
        <a:p>
          <a:pPr rtl="0"/>
          <a:r>
            <a:rPr lang="en-US" baseline="0" dirty="0" smtClean="0"/>
            <a:t>Register</a:t>
          </a:r>
          <a:endParaRPr lang="en-GB" dirty="0"/>
        </a:p>
      </dgm:t>
    </dgm:pt>
    <dgm:pt modelId="{B92BAECE-C6BA-432E-81C4-69D4EFF207C4}" type="parTrans" cxnId="{DAEEEA48-6417-4B97-AEE0-5863DF1B9B89}">
      <dgm:prSet/>
      <dgm:spPr/>
      <dgm:t>
        <a:bodyPr/>
        <a:lstStyle/>
        <a:p>
          <a:endParaRPr lang="en-US"/>
        </a:p>
      </dgm:t>
    </dgm:pt>
    <dgm:pt modelId="{1AF4AB23-DA70-45F0-B1E5-FE49FE57285A}" type="sibTrans" cxnId="{DAEEEA48-6417-4B97-AEE0-5863DF1B9B89}">
      <dgm:prSet/>
      <dgm:spPr/>
      <dgm:t>
        <a:bodyPr/>
        <a:lstStyle/>
        <a:p>
          <a:endParaRPr lang="en-US"/>
        </a:p>
      </dgm:t>
    </dgm:pt>
    <dgm:pt modelId="{973BF4A5-9FDA-49B9-BDCD-0D57B5AB6EDA}" type="pres">
      <dgm:prSet presAssocID="{DAEF36D1-6FB5-4EE3-873F-92A85D0BE08B}" presName="Name0" presStyleCnt="0">
        <dgm:presLayoutVars>
          <dgm:dir/>
          <dgm:animLvl val="lvl"/>
          <dgm:resizeHandles val="exact"/>
        </dgm:presLayoutVars>
      </dgm:prSet>
      <dgm:spPr/>
      <dgm:t>
        <a:bodyPr/>
        <a:lstStyle/>
        <a:p>
          <a:endParaRPr lang="en-US"/>
        </a:p>
      </dgm:t>
    </dgm:pt>
    <dgm:pt modelId="{A0AB1FDC-909B-43C5-BCDD-5D9640FA20E9}" type="pres">
      <dgm:prSet presAssocID="{B647DF9D-E7FA-4C4F-8CCB-D63C0E3953E3}" presName="composite" presStyleCnt="0"/>
      <dgm:spPr/>
    </dgm:pt>
    <dgm:pt modelId="{4CC1E29C-CCAB-4B91-BD0A-25CB5A9EB86B}" type="pres">
      <dgm:prSet presAssocID="{B647DF9D-E7FA-4C4F-8CCB-D63C0E3953E3}" presName="parTx" presStyleLbl="alignNode1" presStyleIdx="0" presStyleCnt="6">
        <dgm:presLayoutVars>
          <dgm:chMax val="0"/>
          <dgm:chPref val="0"/>
          <dgm:bulletEnabled val="1"/>
        </dgm:presLayoutVars>
      </dgm:prSet>
      <dgm:spPr/>
      <dgm:t>
        <a:bodyPr/>
        <a:lstStyle/>
        <a:p>
          <a:endParaRPr lang="en-US"/>
        </a:p>
      </dgm:t>
    </dgm:pt>
    <dgm:pt modelId="{72A51337-AC88-4F81-B354-29DC890059DA}" type="pres">
      <dgm:prSet presAssocID="{B647DF9D-E7FA-4C4F-8CCB-D63C0E3953E3}" presName="desTx" presStyleLbl="alignAccFollowNode1" presStyleIdx="0" presStyleCnt="6">
        <dgm:presLayoutVars>
          <dgm:bulletEnabled val="1"/>
        </dgm:presLayoutVars>
      </dgm:prSet>
      <dgm:spPr/>
    </dgm:pt>
    <dgm:pt modelId="{D3C3D19D-F108-426F-B0EF-166ECD3C92E6}" type="pres">
      <dgm:prSet presAssocID="{6DBC2B67-470D-4075-9E2B-E584A27A013A}" presName="space" presStyleCnt="0"/>
      <dgm:spPr/>
    </dgm:pt>
    <dgm:pt modelId="{3EA19F43-DF99-4516-ACF1-F2095EC45889}" type="pres">
      <dgm:prSet presAssocID="{BE43323A-1CF5-405C-A127-5DE25FF97858}" presName="composite" presStyleCnt="0"/>
      <dgm:spPr/>
    </dgm:pt>
    <dgm:pt modelId="{3B819F42-2940-4FDB-ADB3-958650841159}" type="pres">
      <dgm:prSet presAssocID="{BE43323A-1CF5-405C-A127-5DE25FF97858}" presName="parTx" presStyleLbl="alignNode1" presStyleIdx="1" presStyleCnt="6">
        <dgm:presLayoutVars>
          <dgm:chMax val="0"/>
          <dgm:chPref val="0"/>
          <dgm:bulletEnabled val="1"/>
        </dgm:presLayoutVars>
      </dgm:prSet>
      <dgm:spPr/>
      <dgm:t>
        <a:bodyPr/>
        <a:lstStyle/>
        <a:p>
          <a:endParaRPr lang="en-US"/>
        </a:p>
      </dgm:t>
    </dgm:pt>
    <dgm:pt modelId="{D104202F-3856-4281-B14C-25E8732D3C29}" type="pres">
      <dgm:prSet presAssocID="{BE43323A-1CF5-405C-A127-5DE25FF97858}" presName="desTx" presStyleLbl="alignAccFollowNode1" presStyleIdx="1" presStyleCnt="6">
        <dgm:presLayoutVars>
          <dgm:bulletEnabled val="1"/>
        </dgm:presLayoutVars>
      </dgm:prSet>
      <dgm:spPr/>
    </dgm:pt>
    <dgm:pt modelId="{4F1257D8-8ADD-43C6-A371-6F4027FE9666}" type="pres">
      <dgm:prSet presAssocID="{4E264245-0AA8-4CE9-A133-4F60FA4C6517}" presName="space" presStyleCnt="0"/>
      <dgm:spPr/>
    </dgm:pt>
    <dgm:pt modelId="{0D5B0119-7FC2-4FE4-A641-7022BE156036}" type="pres">
      <dgm:prSet presAssocID="{677BC746-3CD8-46A7-B6AA-80B015736B68}" presName="composite" presStyleCnt="0"/>
      <dgm:spPr/>
    </dgm:pt>
    <dgm:pt modelId="{827450EB-6572-4BF3-A67A-5A75710333B3}" type="pres">
      <dgm:prSet presAssocID="{677BC746-3CD8-46A7-B6AA-80B015736B68}" presName="parTx" presStyleLbl="alignNode1" presStyleIdx="2" presStyleCnt="6">
        <dgm:presLayoutVars>
          <dgm:chMax val="0"/>
          <dgm:chPref val="0"/>
          <dgm:bulletEnabled val="1"/>
        </dgm:presLayoutVars>
      </dgm:prSet>
      <dgm:spPr/>
      <dgm:t>
        <a:bodyPr/>
        <a:lstStyle/>
        <a:p>
          <a:endParaRPr lang="en-US"/>
        </a:p>
      </dgm:t>
    </dgm:pt>
    <dgm:pt modelId="{67F62F9B-06F8-4BF6-B4CD-08900B52EB19}" type="pres">
      <dgm:prSet presAssocID="{677BC746-3CD8-46A7-B6AA-80B015736B68}" presName="desTx" presStyleLbl="alignAccFollowNode1" presStyleIdx="2" presStyleCnt="6">
        <dgm:presLayoutVars>
          <dgm:bulletEnabled val="1"/>
        </dgm:presLayoutVars>
      </dgm:prSet>
      <dgm:spPr/>
    </dgm:pt>
    <dgm:pt modelId="{4E43B634-168F-4B65-9BAB-7A46A1F69920}" type="pres">
      <dgm:prSet presAssocID="{A0000294-4B30-4058-86D2-F4325915308C}" presName="space" presStyleCnt="0"/>
      <dgm:spPr/>
    </dgm:pt>
    <dgm:pt modelId="{7439FA77-32D7-40AC-8992-81AB78A007FD}" type="pres">
      <dgm:prSet presAssocID="{88ECDBC1-489A-4331-8E8B-E22A989A382E}" presName="composite" presStyleCnt="0"/>
      <dgm:spPr/>
    </dgm:pt>
    <dgm:pt modelId="{21D44ACE-407F-447B-A901-E45E900701BD}" type="pres">
      <dgm:prSet presAssocID="{88ECDBC1-489A-4331-8E8B-E22A989A382E}" presName="parTx" presStyleLbl="alignNode1" presStyleIdx="3" presStyleCnt="6">
        <dgm:presLayoutVars>
          <dgm:chMax val="0"/>
          <dgm:chPref val="0"/>
          <dgm:bulletEnabled val="1"/>
        </dgm:presLayoutVars>
      </dgm:prSet>
      <dgm:spPr/>
      <dgm:t>
        <a:bodyPr/>
        <a:lstStyle/>
        <a:p>
          <a:endParaRPr lang="en-US"/>
        </a:p>
      </dgm:t>
    </dgm:pt>
    <dgm:pt modelId="{9CD9C5E1-D4B4-4CD8-97AB-3F5106921DB2}" type="pres">
      <dgm:prSet presAssocID="{88ECDBC1-489A-4331-8E8B-E22A989A382E}" presName="desTx" presStyleLbl="alignAccFollowNode1" presStyleIdx="3" presStyleCnt="6">
        <dgm:presLayoutVars>
          <dgm:bulletEnabled val="1"/>
        </dgm:presLayoutVars>
      </dgm:prSet>
      <dgm:spPr/>
    </dgm:pt>
    <dgm:pt modelId="{00C9D9FD-D422-4614-B210-9B492F4C7666}" type="pres">
      <dgm:prSet presAssocID="{B688689E-B6C4-4B59-BD02-2F82076FF783}" presName="space" presStyleCnt="0"/>
      <dgm:spPr/>
    </dgm:pt>
    <dgm:pt modelId="{898298A2-6E7E-459B-9336-9E56F4E153F4}" type="pres">
      <dgm:prSet presAssocID="{72F27DF2-6D0D-4604-BF87-946C2B45329E}" presName="composite" presStyleCnt="0"/>
      <dgm:spPr/>
    </dgm:pt>
    <dgm:pt modelId="{29C94E77-8AC5-4CA9-924C-17D4E8C55A8F}" type="pres">
      <dgm:prSet presAssocID="{72F27DF2-6D0D-4604-BF87-946C2B45329E}" presName="parTx" presStyleLbl="alignNode1" presStyleIdx="4" presStyleCnt="6">
        <dgm:presLayoutVars>
          <dgm:chMax val="0"/>
          <dgm:chPref val="0"/>
          <dgm:bulletEnabled val="1"/>
        </dgm:presLayoutVars>
      </dgm:prSet>
      <dgm:spPr/>
      <dgm:t>
        <a:bodyPr/>
        <a:lstStyle/>
        <a:p>
          <a:endParaRPr lang="en-US"/>
        </a:p>
      </dgm:t>
    </dgm:pt>
    <dgm:pt modelId="{3C1B89EB-B859-475E-A493-1DA2CA4A32B8}" type="pres">
      <dgm:prSet presAssocID="{72F27DF2-6D0D-4604-BF87-946C2B45329E}" presName="desTx" presStyleLbl="alignAccFollowNode1" presStyleIdx="4" presStyleCnt="6">
        <dgm:presLayoutVars>
          <dgm:bulletEnabled val="1"/>
        </dgm:presLayoutVars>
      </dgm:prSet>
      <dgm:spPr/>
    </dgm:pt>
    <dgm:pt modelId="{6CFCB8C0-69B2-45D1-A9E8-90AEC4AC0B36}" type="pres">
      <dgm:prSet presAssocID="{F4DB9938-30F8-4942-A6B0-88043F17D106}" presName="space" presStyleCnt="0"/>
      <dgm:spPr/>
    </dgm:pt>
    <dgm:pt modelId="{74D7C3F7-05DE-46E5-ABE6-586CCF380E3D}" type="pres">
      <dgm:prSet presAssocID="{8DE7BF79-5D89-4B56-B297-FD6D622907D0}" presName="composite" presStyleCnt="0"/>
      <dgm:spPr/>
    </dgm:pt>
    <dgm:pt modelId="{7C434DD4-AE4B-44AB-B243-1450AF0E3426}" type="pres">
      <dgm:prSet presAssocID="{8DE7BF79-5D89-4B56-B297-FD6D622907D0}" presName="parTx" presStyleLbl="alignNode1" presStyleIdx="5" presStyleCnt="6">
        <dgm:presLayoutVars>
          <dgm:chMax val="0"/>
          <dgm:chPref val="0"/>
          <dgm:bulletEnabled val="1"/>
        </dgm:presLayoutVars>
      </dgm:prSet>
      <dgm:spPr/>
      <dgm:t>
        <a:bodyPr/>
        <a:lstStyle/>
        <a:p>
          <a:endParaRPr lang="en-US"/>
        </a:p>
      </dgm:t>
    </dgm:pt>
    <dgm:pt modelId="{19BAAC41-9BD6-4451-8384-4FF50868F494}" type="pres">
      <dgm:prSet presAssocID="{8DE7BF79-5D89-4B56-B297-FD6D622907D0}" presName="desTx" presStyleLbl="alignAccFollowNode1" presStyleIdx="5" presStyleCnt="6">
        <dgm:presLayoutVars>
          <dgm:bulletEnabled val="1"/>
        </dgm:presLayoutVars>
      </dgm:prSet>
      <dgm:spPr/>
    </dgm:pt>
  </dgm:ptLst>
  <dgm:cxnLst>
    <dgm:cxn modelId="{0E0DDC06-17A7-476E-8329-533195A05725}" srcId="{DAEF36D1-6FB5-4EE3-873F-92A85D0BE08B}" destId="{677BC746-3CD8-46A7-B6AA-80B015736B68}" srcOrd="2" destOrd="0" parTransId="{4CD0DE84-96C6-425B-B3CF-5C548D145AAD}" sibTransId="{A0000294-4B30-4058-86D2-F4325915308C}"/>
    <dgm:cxn modelId="{3C6126F5-D82A-4F22-9261-9F5F2C6B4449}" type="presOf" srcId="{BE43323A-1CF5-405C-A127-5DE25FF97858}" destId="{3B819F42-2940-4FDB-ADB3-958650841159}" srcOrd="0" destOrd="0" presId="urn:microsoft.com/office/officeart/2005/8/layout/hList1"/>
    <dgm:cxn modelId="{475B90DB-B8F7-4DDD-AA5F-39024B548FC9}" srcId="{DAEF36D1-6FB5-4EE3-873F-92A85D0BE08B}" destId="{88ECDBC1-489A-4331-8E8B-E22A989A382E}" srcOrd="3" destOrd="0" parTransId="{248C9F9E-429D-44CF-B0B8-65EAE487FEE5}" sibTransId="{B688689E-B6C4-4B59-BD02-2F82076FF783}"/>
    <dgm:cxn modelId="{088B9997-228E-4832-9B13-C79A7BE72374}" type="presOf" srcId="{8DE7BF79-5D89-4B56-B297-FD6D622907D0}" destId="{7C434DD4-AE4B-44AB-B243-1450AF0E3426}" srcOrd="0" destOrd="0" presId="urn:microsoft.com/office/officeart/2005/8/layout/hList1"/>
    <dgm:cxn modelId="{37B5F5CA-BF86-4086-9F89-0C238C9A3597}" type="presOf" srcId="{72F27DF2-6D0D-4604-BF87-946C2B45329E}" destId="{29C94E77-8AC5-4CA9-924C-17D4E8C55A8F}" srcOrd="0" destOrd="0" presId="urn:microsoft.com/office/officeart/2005/8/layout/hList1"/>
    <dgm:cxn modelId="{27E3653F-B5B4-4026-A126-1B0F99AAE05E}" srcId="{DAEF36D1-6FB5-4EE3-873F-92A85D0BE08B}" destId="{72F27DF2-6D0D-4604-BF87-946C2B45329E}" srcOrd="4" destOrd="0" parTransId="{7E1EE3CF-0EFC-451A-98CC-53D008A3EB18}" sibTransId="{F4DB9938-30F8-4942-A6B0-88043F17D106}"/>
    <dgm:cxn modelId="{DC1970B4-597C-4D01-9208-F8C8F8F0ACD2}" type="presOf" srcId="{677BC746-3CD8-46A7-B6AA-80B015736B68}" destId="{827450EB-6572-4BF3-A67A-5A75710333B3}" srcOrd="0" destOrd="0" presId="urn:microsoft.com/office/officeart/2005/8/layout/hList1"/>
    <dgm:cxn modelId="{0FD82BA2-393C-4ECC-BF48-73521D0F3323}" type="presOf" srcId="{DAEF36D1-6FB5-4EE3-873F-92A85D0BE08B}" destId="{973BF4A5-9FDA-49B9-BDCD-0D57B5AB6EDA}" srcOrd="0" destOrd="0" presId="urn:microsoft.com/office/officeart/2005/8/layout/hList1"/>
    <dgm:cxn modelId="{B5AB6649-C187-42BC-BDF8-9F25853E369B}" srcId="{DAEF36D1-6FB5-4EE3-873F-92A85D0BE08B}" destId="{B647DF9D-E7FA-4C4F-8CCB-D63C0E3953E3}" srcOrd="0" destOrd="0" parTransId="{FE7EB2D9-CB4E-4B5C-87AB-7B29DC4EB5E1}" sibTransId="{6DBC2B67-470D-4075-9E2B-E584A27A013A}"/>
    <dgm:cxn modelId="{DAEEEA48-6417-4B97-AEE0-5863DF1B9B89}" srcId="{DAEF36D1-6FB5-4EE3-873F-92A85D0BE08B}" destId="{8DE7BF79-5D89-4B56-B297-FD6D622907D0}" srcOrd="5" destOrd="0" parTransId="{B92BAECE-C6BA-432E-81C4-69D4EFF207C4}" sibTransId="{1AF4AB23-DA70-45F0-B1E5-FE49FE57285A}"/>
    <dgm:cxn modelId="{369BAD6F-C700-46BD-B463-20959176D459}" type="presOf" srcId="{88ECDBC1-489A-4331-8E8B-E22A989A382E}" destId="{21D44ACE-407F-447B-A901-E45E900701BD}" srcOrd="0" destOrd="0" presId="urn:microsoft.com/office/officeart/2005/8/layout/hList1"/>
    <dgm:cxn modelId="{5C742A3F-AED0-4866-8FE8-15B3A6293912}" type="presOf" srcId="{B647DF9D-E7FA-4C4F-8CCB-D63C0E3953E3}" destId="{4CC1E29C-CCAB-4B91-BD0A-25CB5A9EB86B}" srcOrd="0" destOrd="0" presId="urn:microsoft.com/office/officeart/2005/8/layout/hList1"/>
    <dgm:cxn modelId="{F19D0592-4B15-4EC0-A792-1D53715F7E55}" srcId="{DAEF36D1-6FB5-4EE3-873F-92A85D0BE08B}" destId="{BE43323A-1CF5-405C-A127-5DE25FF97858}" srcOrd="1" destOrd="0" parTransId="{ED57F854-70AE-43BE-93D8-D505DBF16EAA}" sibTransId="{4E264245-0AA8-4CE9-A133-4F60FA4C6517}"/>
    <dgm:cxn modelId="{7029F9B9-98C1-4768-AEB6-3AE0156575A2}" type="presParOf" srcId="{973BF4A5-9FDA-49B9-BDCD-0D57B5AB6EDA}" destId="{A0AB1FDC-909B-43C5-BCDD-5D9640FA20E9}" srcOrd="0" destOrd="0" presId="urn:microsoft.com/office/officeart/2005/8/layout/hList1"/>
    <dgm:cxn modelId="{95F2E7D5-F29C-43C6-86DF-14C6AEFEE1B4}" type="presParOf" srcId="{A0AB1FDC-909B-43C5-BCDD-5D9640FA20E9}" destId="{4CC1E29C-CCAB-4B91-BD0A-25CB5A9EB86B}" srcOrd="0" destOrd="0" presId="urn:microsoft.com/office/officeart/2005/8/layout/hList1"/>
    <dgm:cxn modelId="{60F3E7C4-FE25-4D3C-A797-89AB375CCE76}" type="presParOf" srcId="{A0AB1FDC-909B-43C5-BCDD-5D9640FA20E9}" destId="{72A51337-AC88-4F81-B354-29DC890059DA}" srcOrd="1" destOrd="0" presId="urn:microsoft.com/office/officeart/2005/8/layout/hList1"/>
    <dgm:cxn modelId="{139E1E37-8C8D-4293-BF52-59C84938FD19}" type="presParOf" srcId="{973BF4A5-9FDA-49B9-BDCD-0D57B5AB6EDA}" destId="{D3C3D19D-F108-426F-B0EF-166ECD3C92E6}" srcOrd="1" destOrd="0" presId="urn:microsoft.com/office/officeart/2005/8/layout/hList1"/>
    <dgm:cxn modelId="{0ABE8B02-2F94-4D59-9C18-994442C1E318}" type="presParOf" srcId="{973BF4A5-9FDA-49B9-BDCD-0D57B5AB6EDA}" destId="{3EA19F43-DF99-4516-ACF1-F2095EC45889}" srcOrd="2" destOrd="0" presId="urn:microsoft.com/office/officeart/2005/8/layout/hList1"/>
    <dgm:cxn modelId="{C3377DA7-17BA-4D68-B943-C1DF6C276EFA}" type="presParOf" srcId="{3EA19F43-DF99-4516-ACF1-F2095EC45889}" destId="{3B819F42-2940-4FDB-ADB3-958650841159}" srcOrd="0" destOrd="0" presId="urn:microsoft.com/office/officeart/2005/8/layout/hList1"/>
    <dgm:cxn modelId="{0B4069DD-539E-4BF8-99B0-2A7ABEBDB05B}" type="presParOf" srcId="{3EA19F43-DF99-4516-ACF1-F2095EC45889}" destId="{D104202F-3856-4281-B14C-25E8732D3C29}" srcOrd="1" destOrd="0" presId="urn:microsoft.com/office/officeart/2005/8/layout/hList1"/>
    <dgm:cxn modelId="{9050DFE2-DA8D-46F2-B3A3-3B5FE4C413CA}" type="presParOf" srcId="{973BF4A5-9FDA-49B9-BDCD-0D57B5AB6EDA}" destId="{4F1257D8-8ADD-43C6-A371-6F4027FE9666}" srcOrd="3" destOrd="0" presId="urn:microsoft.com/office/officeart/2005/8/layout/hList1"/>
    <dgm:cxn modelId="{88E63592-A091-4B23-992D-9554F16CE8C0}" type="presParOf" srcId="{973BF4A5-9FDA-49B9-BDCD-0D57B5AB6EDA}" destId="{0D5B0119-7FC2-4FE4-A641-7022BE156036}" srcOrd="4" destOrd="0" presId="urn:microsoft.com/office/officeart/2005/8/layout/hList1"/>
    <dgm:cxn modelId="{45E22203-A5FF-4604-9220-0B6FC4B26105}" type="presParOf" srcId="{0D5B0119-7FC2-4FE4-A641-7022BE156036}" destId="{827450EB-6572-4BF3-A67A-5A75710333B3}" srcOrd="0" destOrd="0" presId="urn:microsoft.com/office/officeart/2005/8/layout/hList1"/>
    <dgm:cxn modelId="{94C6278E-C845-4AA5-8E01-44E40C1E5683}" type="presParOf" srcId="{0D5B0119-7FC2-4FE4-A641-7022BE156036}" destId="{67F62F9B-06F8-4BF6-B4CD-08900B52EB19}" srcOrd="1" destOrd="0" presId="urn:microsoft.com/office/officeart/2005/8/layout/hList1"/>
    <dgm:cxn modelId="{5691AC65-C287-4039-8664-320F89780E46}" type="presParOf" srcId="{973BF4A5-9FDA-49B9-BDCD-0D57B5AB6EDA}" destId="{4E43B634-168F-4B65-9BAB-7A46A1F69920}" srcOrd="5" destOrd="0" presId="urn:microsoft.com/office/officeart/2005/8/layout/hList1"/>
    <dgm:cxn modelId="{3AA308A1-81CC-47EE-9BF1-08001CA33CEA}" type="presParOf" srcId="{973BF4A5-9FDA-49B9-BDCD-0D57B5AB6EDA}" destId="{7439FA77-32D7-40AC-8992-81AB78A007FD}" srcOrd="6" destOrd="0" presId="urn:microsoft.com/office/officeart/2005/8/layout/hList1"/>
    <dgm:cxn modelId="{4E859CAA-EE12-45B8-AD74-EE8F6ADBF90D}" type="presParOf" srcId="{7439FA77-32D7-40AC-8992-81AB78A007FD}" destId="{21D44ACE-407F-447B-A901-E45E900701BD}" srcOrd="0" destOrd="0" presId="urn:microsoft.com/office/officeart/2005/8/layout/hList1"/>
    <dgm:cxn modelId="{966355BE-496D-48DE-9AA6-23DE55999007}" type="presParOf" srcId="{7439FA77-32D7-40AC-8992-81AB78A007FD}" destId="{9CD9C5E1-D4B4-4CD8-97AB-3F5106921DB2}" srcOrd="1" destOrd="0" presId="urn:microsoft.com/office/officeart/2005/8/layout/hList1"/>
    <dgm:cxn modelId="{BE7D836C-D788-4E18-A2AE-0996222F16B3}" type="presParOf" srcId="{973BF4A5-9FDA-49B9-BDCD-0D57B5AB6EDA}" destId="{00C9D9FD-D422-4614-B210-9B492F4C7666}" srcOrd="7" destOrd="0" presId="urn:microsoft.com/office/officeart/2005/8/layout/hList1"/>
    <dgm:cxn modelId="{5A6C88DE-396E-4BB9-8088-1DBBBE69462F}" type="presParOf" srcId="{973BF4A5-9FDA-49B9-BDCD-0D57B5AB6EDA}" destId="{898298A2-6E7E-459B-9336-9E56F4E153F4}" srcOrd="8" destOrd="0" presId="urn:microsoft.com/office/officeart/2005/8/layout/hList1"/>
    <dgm:cxn modelId="{4204AE04-859D-484C-8066-22A3E2366DE2}" type="presParOf" srcId="{898298A2-6E7E-459B-9336-9E56F4E153F4}" destId="{29C94E77-8AC5-4CA9-924C-17D4E8C55A8F}" srcOrd="0" destOrd="0" presId="urn:microsoft.com/office/officeart/2005/8/layout/hList1"/>
    <dgm:cxn modelId="{E7209492-BCB0-46B0-B47F-B3FCB8C20DB8}" type="presParOf" srcId="{898298A2-6E7E-459B-9336-9E56F4E153F4}" destId="{3C1B89EB-B859-475E-A493-1DA2CA4A32B8}" srcOrd="1" destOrd="0" presId="urn:microsoft.com/office/officeart/2005/8/layout/hList1"/>
    <dgm:cxn modelId="{2A7C5D45-99C2-4888-BC56-075DCEB3ED89}" type="presParOf" srcId="{973BF4A5-9FDA-49B9-BDCD-0D57B5AB6EDA}" destId="{6CFCB8C0-69B2-45D1-A9E8-90AEC4AC0B36}" srcOrd="9" destOrd="0" presId="urn:microsoft.com/office/officeart/2005/8/layout/hList1"/>
    <dgm:cxn modelId="{7ACB6B16-EC3E-463F-B9F3-FC8EF48F3D9A}" type="presParOf" srcId="{973BF4A5-9FDA-49B9-BDCD-0D57B5AB6EDA}" destId="{74D7C3F7-05DE-46E5-ABE6-586CCF380E3D}" srcOrd="10" destOrd="0" presId="urn:microsoft.com/office/officeart/2005/8/layout/hList1"/>
    <dgm:cxn modelId="{5E4C6ECC-80EB-4AB8-B811-9EC1232E1915}" type="presParOf" srcId="{74D7C3F7-05DE-46E5-ABE6-586CCF380E3D}" destId="{7C434DD4-AE4B-44AB-B243-1450AF0E3426}" srcOrd="0" destOrd="0" presId="urn:microsoft.com/office/officeart/2005/8/layout/hList1"/>
    <dgm:cxn modelId="{F7C15292-5CB4-47FF-8CE4-A20EE7C4C6E0}" type="presParOf" srcId="{74D7C3F7-05DE-46E5-ABE6-586CCF380E3D}" destId="{19BAAC41-9BD6-4451-8384-4FF50868F494}"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F49E5E5-6F03-4BA8-8DDE-769E48A4C78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F32A8BA-4CDA-4228-B6BB-8B9A8DDD6C08}">
      <dgm:prSet custT="1"/>
      <dgm:spPr/>
      <dgm:t>
        <a:bodyPr/>
        <a:lstStyle/>
        <a:p>
          <a:pPr rtl="0"/>
          <a:r>
            <a:rPr lang="en-US" sz="4400" b="1" baseline="0" dirty="0" smtClean="0"/>
            <a:t>                        </a:t>
          </a:r>
          <a:r>
            <a:rPr lang="en-US" sz="4400" b="1" baseline="0" dirty="0" err="1" smtClean="0"/>
            <a:t>Advanteges</a:t>
          </a:r>
          <a:r>
            <a:rPr lang="en-US" sz="4400" b="1" baseline="0" dirty="0" smtClean="0"/>
            <a:t> </a:t>
          </a:r>
          <a:endParaRPr lang="en-GB" sz="4400" b="1" dirty="0"/>
        </a:p>
      </dgm:t>
    </dgm:pt>
    <dgm:pt modelId="{5C4C1F69-CCC0-4CA5-92B3-34CE0E9C44E0}" type="parTrans" cxnId="{3880D9C1-2E27-4677-8CF1-CB875E27F627}">
      <dgm:prSet/>
      <dgm:spPr/>
      <dgm:t>
        <a:bodyPr/>
        <a:lstStyle/>
        <a:p>
          <a:endParaRPr lang="en-US"/>
        </a:p>
      </dgm:t>
    </dgm:pt>
    <dgm:pt modelId="{0308B07E-AE48-4C14-9839-918BAB194D05}" type="sibTrans" cxnId="{3880D9C1-2E27-4677-8CF1-CB875E27F627}">
      <dgm:prSet/>
      <dgm:spPr/>
      <dgm:t>
        <a:bodyPr/>
        <a:lstStyle/>
        <a:p>
          <a:endParaRPr lang="en-US"/>
        </a:p>
      </dgm:t>
    </dgm:pt>
    <dgm:pt modelId="{21A3B517-1AEA-4563-995E-BA844568CCC2}" type="pres">
      <dgm:prSet presAssocID="{0F49E5E5-6F03-4BA8-8DDE-769E48A4C78C}" presName="linear" presStyleCnt="0">
        <dgm:presLayoutVars>
          <dgm:animLvl val="lvl"/>
          <dgm:resizeHandles val="exact"/>
        </dgm:presLayoutVars>
      </dgm:prSet>
      <dgm:spPr/>
      <dgm:t>
        <a:bodyPr/>
        <a:lstStyle/>
        <a:p>
          <a:endParaRPr lang="en-US"/>
        </a:p>
      </dgm:t>
    </dgm:pt>
    <dgm:pt modelId="{9127810F-8977-459B-8CC8-4C1D17F8EC43}" type="pres">
      <dgm:prSet presAssocID="{6F32A8BA-4CDA-4228-B6BB-8B9A8DDD6C08}" presName="parentText" presStyleLbl="node1" presStyleIdx="0" presStyleCnt="1" custScaleX="99988" custScaleY="61282" custLinFactNeighborX="-6">
        <dgm:presLayoutVars>
          <dgm:chMax val="0"/>
          <dgm:bulletEnabled val="1"/>
        </dgm:presLayoutVars>
      </dgm:prSet>
      <dgm:spPr/>
      <dgm:t>
        <a:bodyPr/>
        <a:lstStyle/>
        <a:p>
          <a:endParaRPr lang="en-US"/>
        </a:p>
      </dgm:t>
    </dgm:pt>
  </dgm:ptLst>
  <dgm:cxnLst>
    <dgm:cxn modelId="{3880D9C1-2E27-4677-8CF1-CB875E27F627}" srcId="{0F49E5E5-6F03-4BA8-8DDE-769E48A4C78C}" destId="{6F32A8BA-4CDA-4228-B6BB-8B9A8DDD6C08}" srcOrd="0" destOrd="0" parTransId="{5C4C1F69-CCC0-4CA5-92B3-34CE0E9C44E0}" sibTransId="{0308B07E-AE48-4C14-9839-918BAB194D05}"/>
    <dgm:cxn modelId="{E4F9B47D-29AC-4A19-9BED-8926C94FA706}" type="presOf" srcId="{0F49E5E5-6F03-4BA8-8DDE-769E48A4C78C}" destId="{21A3B517-1AEA-4563-995E-BA844568CCC2}" srcOrd="0" destOrd="0" presId="urn:microsoft.com/office/officeart/2005/8/layout/vList2"/>
    <dgm:cxn modelId="{F14B6B26-3A5F-4581-B264-1C4828ABE9FD}" type="presOf" srcId="{6F32A8BA-4CDA-4228-B6BB-8B9A8DDD6C08}" destId="{9127810F-8977-459B-8CC8-4C1D17F8EC43}" srcOrd="0" destOrd="0" presId="urn:microsoft.com/office/officeart/2005/8/layout/vList2"/>
    <dgm:cxn modelId="{F1BC00C6-19C9-4EAC-8CEE-BC025EC47D8F}" type="presParOf" srcId="{21A3B517-1AEA-4563-995E-BA844568CCC2}" destId="{9127810F-8977-459B-8CC8-4C1D17F8EC4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88FBB46-5EA6-4509-8EC0-FF74E5A65442}" type="doc">
      <dgm:prSet loTypeId="urn:microsoft.com/office/officeart/2005/8/layout/hList1" loCatId="list" qsTypeId="urn:microsoft.com/office/officeart/2005/8/quickstyle/simple1" qsCatId="simple" csTypeId="urn:microsoft.com/office/officeart/2005/8/colors/colorful3" csCatId="colorful"/>
      <dgm:spPr/>
      <dgm:t>
        <a:bodyPr/>
        <a:lstStyle/>
        <a:p>
          <a:endParaRPr lang="en-US"/>
        </a:p>
      </dgm:t>
    </dgm:pt>
    <dgm:pt modelId="{6727614E-3F8E-4F27-BDB1-3EE8E50949AF}">
      <dgm:prSet/>
      <dgm:spPr/>
      <dgm:t>
        <a:bodyPr/>
        <a:lstStyle/>
        <a:p>
          <a:pPr rtl="0"/>
          <a:r>
            <a:rPr lang="en-US" baseline="0" smtClean="0"/>
            <a:t>No needed internet data only needed wifi connected devices</a:t>
          </a:r>
          <a:endParaRPr lang="en-GB"/>
        </a:p>
      </dgm:t>
    </dgm:pt>
    <dgm:pt modelId="{F91E6BEA-D426-4244-8AD8-A6800ADA3D72}" type="parTrans" cxnId="{43A9B0B6-2FF3-4653-87B5-1E710FDD8771}">
      <dgm:prSet/>
      <dgm:spPr/>
      <dgm:t>
        <a:bodyPr/>
        <a:lstStyle/>
        <a:p>
          <a:endParaRPr lang="en-US"/>
        </a:p>
      </dgm:t>
    </dgm:pt>
    <dgm:pt modelId="{9F3DD8E8-DAB0-4E2F-A879-A03ED59F847B}" type="sibTrans" cxnId="{43A9B0B6-2FF3-4653-87B5-1E710FDD8771}">
      <dgm:prSet/>
      <dgm:spPr/>
      <dgm:t>
        <a:bodyPr/>
        <a:lstStyle/>
        <a:p>
          <a:endParaRPr lang="en-US"/>
        </a:p>
      </dgm:t>
    </dgm:pt>
    <dgm:pt modelId="{50BF742C-A40C-48ED-92CE-7442F2F7FCDE}">
      <dgm:prSet/>
      <dgm:spPr/>
      <dgm:t>
        <a:bodyPr/>
        <a:lstStyle/>
        <a:p>
          <a:pPr rtl="0"/>
          <a:r>
            <a:rPr lang="en-US" baseline="0" smtClean="0"/>
            <a:t>It reduces time to share data.</a:t>
          </a:r>
          <a:endParaRPr lang="en-GB"/>
        </a:p>
      </dgm:t>
    </dgm:pt>
    <dgm:pt modelId="{165F453A-33B2-4D39-AAD7-D4D9EBAE778D}" type="parTrans" cxnId="{E109029C-AD87-4CF9-9401-CFD693A062CF}">
      <dgm:prSet/>
      <dgm:spPr/>
      <dgm:t>
        <a:bodyPr/>
        <a:lstStyle/>
        <a:p>
          <a:endParaRPr lang="en-US"/>
        </a:p>
      </dgm:t>
    </dgm:pt>
    <dgm:pt modelId="{25130632-F922-4D0C-8E73-8855F6C04B70}" type="sibTrans" cxnId="{E109029C-AD87-4CF9-9401-CFD693A062CF}">
      <dgm:prSet/>
      <dgm:spPr/>
      <dgm:t>
        <a:bodyPr/>
        <a:lstStyle/>
        <a:p>
          <a:endParaRPr lang="en-US"/>
        </a:p>
      </dgm:t>
    </dgm:pt>
    <dgm:pt modelId="{287F0B83-B99C-45C8-A3ED-E03C5EA7E411}">
      <dgm:prSet/>
      <dgm:spPr/>
      <dgm:t>
        <a:bodyPr/>
        <a:lstStyle/>
        <a:p>
          <a:pPr rtl="0"/>
          <a:r>
            <a:rPr lang="en-US" baseline="0" smtClean="0"/>
            <a:t>Teachers can easily share important files to the students.</a:t>
          </a:r>
          <a:endParaRPr lang="en-GB"/>
        </a:p>
      </dgm:t>
    </dgm:pt>
    <dgm:pt modelId="{81917FB5-1BA9-4627-9E52-AD80EC1AFA3E}" type="parTrans" cxnId="{8902763A-A1CA-453A-A44C-75C30D7227B0}">
      <dgm:prSet/>
      <dgm:spPr/>
      <dgm:t>
        <a:bodyPr/>
        <a:lstStyle/>
        <a:p>
          <a:endParaRPr lang="en-US"/>
        </a:p>
      </dgm:t>
    </dgm:pt>
    <dgm:pt modelId="{6BEE477F-B64A-42C0-9259-416330C9FEFF}" type="sibTrans" cxnId="{8902763A-A1CA-453A-A44C-75C30D7227B0}">
      <dgm:prSet/>
      <dgm:spPr/>
      <dgm:t>
        <a:bodyPr/>
        <a:lstStyle/>
        <a:p>
          <a:endParaRPr lang="en-US"/>
        </a:p>
      </dgm:t>
    </dgm:pt>
    <dgm:pt modelId="{58E448D6-F917-4DE9-B383-00B4EFBA9E00}" type="pres">
      <dgm:prSet presAssocID="{488FBB46-5EA6-4509-8EC0-FF74E5A65442}" presName="Name0" presStyleCnt="0">
        <dgm:presLayoutVars>
          <dgm:dir/>
          <dgm:animLvl val="lvl"/>
          <dgm:resizeHandles val="exact"/>
        </dgm:presLayoutVars>
      </dgm:prSet>
      <dgm:spPr/>
      <dgm:t>
        <a:bodyPr/>
        <a:lstStyle/>
        <a:p>
          <a:endParaRPr lang="en-US"/>
        </a:p>
      </dgm:t>
    </dgm:pt>
    <dgm:pt modelId="{61E4430D-687D-4DEC-9010-23DEBBB0F513}" type="pres">
      <dgm:prSet presAssocID="{6727614E-3F8E-4F27-BDB1-3EE8E50949AF}" presName="composite" presStyleCnt="0"/>
      <dgm:spPr/>
    </dgm:pt>
    <dgm:pt modelId="{FB0B55B1-FDFC-4A82-92AA-F4334AA146A9}" type="pres">
      <dgm:prSet presAssocID="{6727614E-3F8E-4F27-BDB1-3EE8E50949AF}" presName="parTx" presStyleLbl="alignNode1" presStyleIdx="0" presStyleCnt="3">
        <dgm:presLayoutVars>
          <dgm:chMax val="0"/>
          <dgm:chPref val="0"/>
          <dgm:bulletEnabled val="1"/>
        </dgm:presLayoutVars>
      </dgm:prSet>
      <dgm:spPr/>
      <dgm:t>
        <a:bodyPr/>
        <a:lstStyle/>
        <a:p>
          <a:endParaRPr lang="en-US"/>
        </a:p>
      </dgm:t>
    </dgm:pt>
    <dgm:pt modelId="{72F16BCD-BA9F-44CE-A4BD-DDE3E401DB9D}" type="pres">
      <dgm:prSet presAssocID="{6727614E-3F8E-4F27-BDB1-3EE8E50949AF}" presName="desTx" presStyleLbl="alignAccFollowNode1" presStyleIdx="0" presStyleCnt="3">
        <dgm:presLayoutVars>
          <dgm:bulletEnabled val="1"/>
        </dgm:presLayoutVars>
      </dgm:prSet>
      <dgm:spPr/>
    </dgm:pt>
    <dgm:pt modelId="{A1AA0019-7C55-4BFA-8BA2-8F1520D75C35}" type="pres">
      <dgm:prSet presAssocID="{9F3DD8E8-DAB0-4E2F-A879-A03ED59F847B}" presName="space" presStyleCnt="0"/>
      <dgm:spPr/>
    </dgm:pt>
    <dgm:pt modelId="{FB3D08E5-04EB-411E-A17E-2BB64F92F723}" type="pres">
      <dgm:prSet presAssocID="{50BF742C-A40C-48ED-92CE-7442F2F7FCDE}" presName="composite" presStyleCnt="0"/>
      <dgm:spPr/>
    </dgm:pt>
    <dgm:pt modelId="{EFD53140-2791-4EDE-80EB-9E35BA3024F4}" type="pres">
      <dgm:prSet presAssocID="{50BF742C-A40C-48ED-92CE-7442F2F7FCDE}" presName="parTx" presStyleLbl="alignNode1" presStyleIdx="1" presStyleCnt="3">
        <dgm:presLayoutVars>
          <dgm:chMax val="0"/>
          <dgm:chPref val="0"/>
          <dgm:bulletEnabled val="1"/>
        </dgm:presLayoutVars>
      </dgm:prSet>
      <dgm:spPr/>
      <dgm:t>
        <a:bodyPr/>
        <a:lstStyle/>
        <a:p>
          <a:endParaRPr lang="en-US"/>
        </a:p>
      </dgm:t>
    </dgm:pt>
    <dgm:pt modelId="{3EE61CFC-A140-46E4-B0E8-4E8EFA6F2EBD}" type="pres">
      <dgm:prSet presAssocID="{50BF742C-A40C-48ED-92CE-7442F2F7FCDE}" presName="desTx" presStyleLbl="alignAccFollowNode1" presStyleIdx="1" presStyleCnt="3">
        <dgm:presLayoutVars>
          <dgm:bulletEnabled val="1"/>
        </dgm:presLayoutVars>
      </dgm:prSet>
      <dgm:spPr/>
    </dgm:pt>
    <dgm:pt modelId="{B31219DC-92B9-4E1C-A410-7DC9593839EB}" type="pres">
      <dgm:prSet presAssocID="{25130632-F922-4D0C-8E73-8855F6C04B70}" presName="space" presStyleCnt="0"/>
      <dgm:spPr/>
    </dgm:pt>
    <dgm:pt modelId="{52488375-FBDB-4317-A814-1561C4A6DBE4}" type="pres">
      <dgm:prSet presAssocID="{287F0B83-B99C-45C8-A3ED-E03C5EA7E411}" presName="composite" presStyleCnt="0"/>
      <dgm:spPr/>
    </dgm:pt>
    <dgm:pt modelId="{9361C678-AEA3-4B22-A329-81B79285F03B}" type="pres">
      <dgm:prSet presAssocID="{287F0B83-B99C-45C8-A3ED-E03C5EA7E411}" presName="parTx" presStyleLbl="alignNode1" presStyleIdx="2" presStyleCnt="3">
        <dgm:presLayoutVars>
          <dgm:chMax val="0"/>
          <dgm:chPref val="0"/>
          <dgm:bulletEnabled val="1"/>
        </dgm:presLayoutVars>
      </dgm:prSet>
      <dgm:spPr/>
      <dgm:t>
        <a:bodyPr/>
        <a:lstStyle/>
        <a:p>
          <a:endParaRPr lang="en-US"/>
        </a:p>
      </dgm:t>
    </dgm:pt>
    <dgm:pt modelId="{2228B206-B4EE-49F7-BEDC-BBC5778B2A90}" type="pres">
      <dgm:prSet presAssocID="{287F0B83-B99C-45C8-A3ED-E03C5EA7E411}" presName="desTx" presStyleLbl="alignAccFollowNode1" presStyleIdx="2" presStyleCnt="3">
        <dgm:presLayoutVars>
          <dgm:bulletEnabled val="1"/>
        </dgm:presLayoutVars>
      </dgm:prSet>
      <dgm:spPr/>
    </dgm:pt>
  </dgm:ptLst>
  <dgm:cxnLst>
    <dgm:cxn modelId="{F5060562-7B5E-4194-9D73-7CB3D782C40A}" type="presOf" srcId="{50BF742C-A40C-48ED-92CE-7442F2F7FCDE}" destId="{EFD53140-2791-4EDE-80EB-9E35BA3024F4}" srcOrd="0" destOrd="0" presId="urn:microsoft.com/office/officeart/2005/8/layout/hList1"/>
    <dgm:cxn modelId="{0D0C78DA-1071-44E4-A07F-B7AB265F346D}" type="presOf" srcId="{488FBB46-5EA6-4509-8EC0-FF74E5A65442}" destId="{58E448D6-F917-4DE9-B383-00B4EFBA9E00}" srcOrd="0" destOrd="0" presId="urn:microsoft.com/office/officeart/2005/8/layout/hList1"/>
    <dgm:cxn modelId="{43A9B0B6-2FF3-4653-87B5-1E710FDD8771}" srcId="{488FBB46-5EA6-4509-8EC0-FF74E5A65442}" destId="{6727614E-3F8E-4F27-BDB1-3EE8E50949AF}" srcOrd="0" destOrd="0" parTransId="{F91E6BEA-D426-4244-8AD8-A6800ADA3D72}" sibTransId="{9F3DD8E8-DAB0-4E2F-A879-A03ED59F847B}"/>
    <dgm:cxn modelId="{60C70A5C-2494-4436-AE75-E90A296B3C7E}" type="presOf" srcId="{287F0B83-B99C-45C8-A3ED-E03C5EA7E411}" destId="{9361C678-AEA3-4B22-A329-81B79285F03B}" srcOrd="0" destOrd="0" presId="urn:microsoft.com/office/officeart/2005/8/layout/hList1"/>
    <dgm:cxn modelId="{E109029C-AD87-4CF9-9401-CFD693A062CF}" srcId="{488FBB46-5EA6-4509-8EC0-FF74E5A65442}" destId="{50BF742C-A40C-48ED-92CE-7442F2F7FCDE}" srcOrd="1" destOrd="0" parTransId="{165F453A-33B2-4D39-AAD7-D4D9EBAE778D}" sibTransId="{25130632-F922-4D0C-8E73-8855F6C04B70}"/>
    <dgm:cxn modelId="{8902763A-A1CA-453A-A44C-75C30D7227B0}" srcId="{488FBB46-5EA6-4509-8EC0-FF74E5A65442}" destId="{287F0B83-B99C-45C8-A3ED-E03C5EA7E411}" srcOrd="2" destOrd="0" parTransId="{81917FB5-1BA9-4627-9E52-AD80EC1AFA3E}" sibTransId="{6BEE477F-B64A-42C0-9259-416330C9FEFF}"/>
    <dgm:cxn modelId="{CA4A0699-EAAF-435E-AD60-EE87ABE98054}" type="presOf" srcId="{6727614E-3F8E-4F27-BDB1-3EE8E50949AF}" destId="{FB0B55B1-FDFC-4A82-92AA-F4334AA146A9}" srcOrd="0" destOrd="0" presId="urn:microsoft.com/office/officeart/2005/8/layout/hList1"/>
    <dgm:cxn modelId="{A471C74B-25D8-4862-9478-E54A9284F608}" type="presParOf" srcId="{58E448D6-F917-4DE9-B383-00B4EFBA9E00}" destId="{61E4430D-687D-4DEC-9010-23DEBBB0F513}" srcOrd="0" destOrd="0" presId="urn:microsoft.com/office/officeart/2005/8/layout/hList1"/>
    <dgm:cxn modelId="{F9A99F7E-459E-44B9-969D-FE7CC077DB7F}" type="presParOf" srcId="{61E4430D-687D-4DEC-9010-23DEBBB0F513}" destId="{FB0B55B1-FDFC-4A82-92AA-F4334AA146A9}" srcOrd="0" destOrd="0" presId="urn:microsoft.com/office/officeart/2005/8/layout/hList1"/>
    <dgm:cxn modelId="{FA26E3BE-3566-48C4-8996-CB0FD246B055}" type="presParOf" srcId="{61E4430D-687D-4DEC-9010-23DEBBB0F513}" destId="{72F16BCD-BA9F-44CE-A4BD-DDE3E401DB9D}" srcOrd="1" destOrd="0" presId="urn:microsoft.com/office/officeart/2005/8/layout/hList1"/>
    <dgm:cxn modelId="{E9C7BD06-32ED-4AE6-92F2-31C6935A071A}" type="presParOf" srcId="{58E448D6-F917-4DE9-B383-00B4EFBA9E00}" destId="{A1AA0019-7C55-4BFA-8BA2-8F1520D75C35}" srcOrd="1" destOrd="0" presId="urn:microsoft.com/office/officeart/2005/8/layout/hList1"/>
    <dgm:cxn modelId="{34654879-853B-4914-9E1C-0B64775CB55B}" type="presParOf" srcId="{58E448D6-F917-4DE9-B383-00B4EFBA9E00}" destId="{FB3D08E5-04EB-411E-A17E-2BB64F92F723}" srcOrd="2" destOrd="0" presId="urn:microsoft.com/office/officeart/2005/8/layout/hList1"/>
    <dgm:cxn modelId="{36DFE734-EA22-43A5-8522-D4258D8B2E6B}" type="presParOf" srcId="{FB3D08E5-04EB-411E-A17E-2BB64F92F723}" destId="{EFD53140-2791-4EDE-80EB-9E35BA3024F4}" srcOrd="0" destOrd="0" presId="urn:microsoft.com/office/officeart/2005/8/layout/hList1"/>
    <dgm:cxn modelId="{0EC10DD7-9C60-4874-9E4B-6E32F42D3611}" type="presParOf" srcId="{FB3D08E5-04EB-411E-A17E-2BB64F92F723}" destId="{3EE61CFC-A140-46E4-B0E8-4E8EFA6F2EBD}" srcOrd="1" destOrd="0" presId="urn:microsoft.com/office/officeart/2005/8/layout/hList1"/>
    <dgm:cxn modelId="{13B89330-4DD6-4240-ABE3-5FA5CD21E341}" type="presParOf" srcId="{58E448D6-F917-4DE9-B383-00B4EFBA9E00}" destId="{B31219DC-92B9-4E1C-A410-7DC9593839EB}" srcOrd="3" destOrd="0" presId="urn:microsoft.com/office/officeart/2005/8/layout/hList1"/>
    <dgm:cxn modelId="{671B40AB-7DB7-476C-9374-B45114E2D9C1}" type="presParOf" srcId="{58E448D6-F917-4DE9-B383-00B4EFBA9E00}" destId="{52488375-FBDB-4317-A814-1561C4A6DBE4}" srcOrd="4" destOrd="0" presId="urn:microsoft.com/office/officeart/2005/8/layout/hList1"/>
    <dgm:cxn modelId="{5F8C0BD2-929C-4858-9E7D-AD4E9F09742A}" type="presParOf" srcId="{52488375-FBDB-4317-A814-1561C4A6DBE4}" destId="{9361C678-AEA3-4B22-A329-81B79285F03B}" srcOrd="0" destOrd="0" presId="urn:microsoft.com/office/officeart/2005/8/layout/hList1"/>
    <dgm:cxn modelId="{49BAB186-642A-4E2C-8FB1-865AD5DF5236}" type="presParOf" srcId="{52488375-FBDB-4317-A814-1561C4A6DBE4}" destId="{2228B206-B4EE-49F7-BEDC-BBC5778B2A90}"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5FBA4A5-D1FF-45D0-A5C6-2B79BA1DC637}"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A3DBAC20-7007-4E6E-B8FE-ACF4533E1C0C}">
      <dgm:prSet/>
      <dgm:spPr/>
      <dgm:t>
        <a:bodyPr/>
        <a:lstStyle/>
        <a:p>
          <a:pPr rtl="0"/>
          <a:r>
            <a:rPr lang="en-US" b="1" baseline="0" dirty="0" smtClean="0"/>
            <a:t>Thank you for watching </a:t>
          </a:r>
          <a:endParaRPr lang="en-GB" dirty="0"/>
        </a:p>
      </dgm:t>
    </dgm:pt>
    <dgm:pt modelId="{3D22ACB6-2B64-468E-A742-AF5698EC9402}" type="parTrans" cxnId="{8A802037-0769-4318-8FD1-0C405436E4B7}">
      <dgm:prSet/>
      <dgm:spPr/>
      <dgm:t>
        <a:bodyPr/>
        <a:lstStyle/>
        <a:p>
          <a:endParaRPr lang="en-US"/>
        </a:p>
      </dgm:t>
    </dgm:pt>
    <dgm:pt modelId="{B9AA9358-188D-4ADA-8EC3-E154B3A7B361}" type="sibTrans" cxnId="{8A802037-0769-4318-8FD1-0C405436E4B7}">
      <dgm:prSet/>
      <dgm:spPr/>
      <dgm:t>
        <a:bodyPr/>
        <a:lstStyle/>
        <a:p>
          <a:endParaRPr lang="en-US"/>
        </a:p>
      </dgm:t>
    </dgm:pt>
    <dgm:pt modelId="{2896DC98-52AF-4641-8E6E-B98F08031013}" type="pres">
      <dgm:prSet presAssocID="{25FBA4A5-D1FF-45D0-A5C6-2B79BA1DC637}" presName="linear" presStyleCnt="0">
        <dgm:presLayoutVars>
          <dgm:animLvl val="lvl"/>
          <dgm:resizeHandles val="exact"/>
        </dgm:presLayoutVars>
      </dgm:prSet>
      <dgm:spPr/>
      <dgm:t>
        <a:bodyPr/>
        <a:lstStyle/>
        <a:p>
          <a:endParaRPr lang="en-US"/>
        </a:p>
      </dgm:t>
    </dgm:pt>
    <dgm:pt modelId="{21C91EE2-4C59-44E1-B7D7-B9092917CF9B}" type="pres">
      <dgm:prSet presAssocID="{A3DBAC20-7007-4E6E-B8FE-ACF4533E1C0C}" presName="parentText" presStyleLbl="node1" presStyleIdx="0" presStyleCnt="1" custLinFactNeighborX="6" custLinFactNeighborY="-30356">
        <dgm:presLayoutVars>
          <dgm:chMax val="0"/>
          <dgm:bulletEnabled val="1"/>
        </dgm:presLayoutVars>
      </dgm:prSet>
      <dgm:spPr/>
      <dgm:t>
        <a:bodyPr/>
        <a:lstStyle/>
        <a:p>
          <a:endParaRPr lang="en-US"/>
        </a:p>
      </dgm:t>
    </dgm:pt>
  </dgm:ptLst>
  <dgm:cxnLst>
    <dgm:cxn modelId="{8A802037-0769-4318-8FD1-0C405436E4B7}" srcId="{25FBA4A5-D1FF-45D0-A5C6-2B79BA1DC637}" destId="{A3DBAC20-7007-4E6E-B8FE-ACF4533E1C0C}" srcOrd="0" destOrd="0" parTransId="{3D22ACB6-2B64-468E-A742-AF5698EC9402}" sibTransId="{B9AA9358-188D-4ADA-8EC3-E154B3A7B361}"/>
    <dgm:cxn modelId="{D2A58AA6-EC11-4535-A663-CC6085E8A4FE}" type="presOf" srcId="{A3DBAC20-7007-4E6E-B8FE-ACF4533E1C0C}" destId="{21C91EE2-4C59-44E1-B7D7-B9092917CF9B}" srcOrd="0" destOrd="0" presId="urn:microsoft.com/office/officeart/2005/8/layout/vList2"/>
    <dgm:cxn modelId="{6DC582BB-AA31-4E2E-990B-610247EBA669}" type="presOf" srcId="{25FBA4A5-D1FF-45D0-A5C6-2B79BA1DC637}" destId="{2896DC98-52AF-4641-8E6E-B98F08031013}" srcOrd="0" destOrd="0" presId="urn:microsoft.com/office/officeart/2005/8/layout/vList2"/>
    <dgm:cxn modelId="{848B82E7-CD38-4183-9796-F81C60CAAD34}" type="presParOf" srcId="{2896DC98-52AF-4641-8E6E-B98F08031013}" destId="{21C91EE2-4C59-44E1-B7D7-B9092917CF9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57847C-2369-4B93-90BC-F2A04E279AD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07BB31BC-E495-4745-9249-DD9A9AC6E46A}">
      <dgm:prSet/>
      <dgm:spPr/>
      <dgm:t>
        <a:bodyPr/>
        <a:lstStyle/>
        <a:p>
          <a:pPr rtl="0"/>
          <a:r>
            <a:rPr lang="en-US" b="1" baseline="0" dirty="0" smtClean="0"/>
            <a:t>Presented by </a:t>
          </a:r>
          <a:endParaRPr lang="en-GB" dirty="0"/>
        </a:p>
      </dgm:t>
    </dgm:pt>
    <dgm:pt modelId="{20F9935D-317D-4D52-94A4-D88429924462}" type="parTrans" cxnId="{7CEE0E03-B269-4523-83E0-684BD0B0FAA1}">
      <dgm:prSet/>
      <dgm:spPr/>
      <dgm:t>
        <a:bodyPr/>
        <a:lstStyle/>
        <a:p>
          <a:endParaRPr lang="en-US"/>
        </a:p>
      </dgm:t>
    </dgm:pt>
    <dgm:pt modelId="{C1CAE963-4130-42B0-8559-1B46A69FF31A}" type="sibTrans" cxnId="{7CEE0E03-B269-4523-83E0-684BD0B0FAA1}">
      <dgm:prSet/>
      <dgm:spPr/>
      <dgm:t>
        <a:bodyPr/>
        <a:lstStyle/>
        <a:p>
          <a:endParaRPr lang="en-US"/>
        </a:p>
      </dgm:t>
    </dgm:pt>
    <dgm:pt modelId="{BA54A0BE-0384-4DCF-BE65-E7F2721A30B1}">
      <dgm:prSet/>
      <dgm:spPr/>
      <dgm:t>
        <a:bodyPr/>
        <a:lstStyle/>
        <a:p>
          <a:pPr rtl="0"/>
          <a:r>
            <a:rPr lang="en-US" b="1" baseline="0" dirty="0" smtClean="0"/>
            <a:t>Md. Shabuj Hossain</a:t>
          </a:r>
          <a:endParaRPr lang="en-GB" dirty="0"/>
        </a:p>
      </dgm:t>
    </dgm:pt>
    <dgm:pt modelId="{473EA845-51B3-4423-BE7E-4948DC5EB96E}" type="parTrans" cxnId="{45FCBFA8-27F9-4E29-AC92-077DE32DD4A0}">
      <dgm:prSet/>
      <dgm:spPr/>
      <dgm:t>
        <a:bodyPr/>
        <a:lstStyle/>
        <a:p>
          <a:endParaRPr lang="en-US"/>
        </a:p>
      </dgm:t>
    </dgm:pt>
    <dgm:pt modelId="{06B75194-5D6D-4F3E-AC28-51C90AC53F01}" type="sibTrans" cxnId="{45FCBFA8-27F9-4E29-AC92-077DE32DD4A0}">
      <dgm:prSet/>
      <dgm:spPr/>
      <dgm:t>
        <a:bodyPr/>
        <a:lstStyle/>
        <a:p>
          <a:endParaRPr lang="en-US"/>
        </a:p>
      </dgm:t>
    </dgm:pt>
    <dgm:pt modelId="{57E34F5A-8529-4041-B457-E8264FC8108E}" type="pres">
      <dgm:prSet presAssocID="{6857847C-2369-4B93-90BC-F2A04E279AD8}" presName="compositeShape" presStyleCnt="0">
        <dgm:presLayoutVars>
          <dgm:chMax val="7"/>
          <dgm:dir/>
          <dgm:resizeHandles val="exact"/>
        </dgm:presLayoutVars>
      </dgm:prSet>
      <dgm:spPr/>
      <dgm:t>
        <a:bodyPr/>
        <a:lstStyle/>
        <a:p>
          <a:endParaRPr lang="en-US"/>
        </a:p>
      </dgm:t>
    </dgm:pt>
    <dgm:pt modelId="{B5DF913B-CDE2-4A1F-91CE-F7AD009CD024}" type="pres">
      <dgm:prSet presAssocID="{07BB31BC-E495-4745-9249-DD9A9AC6E46A}" presName="circ1" presStyleLbl="vennNode1" presStyleIdx="0" presStyleCnt="2" custScaleX="121955"/>
      <dgm:spPr/>
      <dgm:t>
        <a:bodyPr/>
        <a:lstStyle/>
        <a:p>
          <a:endParaRPr lang="en-US"/>
        </a:p>
      </dgm:t>
    </dgm:pt>
    <dgm:pt modelId="{1A7A466E-23A8-4967-A4DF-E15B52836A5A}" type="pres">
      <dgm:prSet presAssocID="{07BB31BC-E495-4745-9249-DD9A9AC6E46A}" presName="circ1Tx" presStyleLbl="revTx" presStyleIdx="0" presStyleCnt="0">
        <dgm:presLayoutVars>
          <dgm:chMax val="0"/>
          <dgm:chPref val="0"/>
          <dgm:bulletEnabled val="1"/>
        </dgm:presLayoutVars>
      </dgm:prSet>
      <dgm:spPr/>
      <dgm:t>
        <a:bodyPr/>
        <a:lstStyle/>
        <a:p>
          <a:endParaRPr lang="en-US"/>
        </a:p>
      </dgm:t>
    </dgm:pt>
    <dgm:pt modelId="{A8F4FE02-122F-4F67-8D66-53A1F5F469E1}" type="pres">
      <dgm:prSet presAssocID="{BA54A0BE-0384-4DCF-BE65-E7F2721A30B1}" presName="circ2" presStyleLbl="vennNode1" presStyleIdx="1" presStyleCnt="2" custScaleX="108548" custLinFactNeighborX="26350" custLinFactNeighborY="5852"/>
      <dgm:spPr/>
      <dgm:t>
        <a:bodyPr/>
        <a:lstStyle/>
        <a:p>
          <a:endParaRPr lang="en-US"/>
        </a:p>
      </dgm:t>
    </dgm:pt>
    <dgm:pt modelId="{5941E7C8-A981-4D68-A81F-43F672421156}" type="pres">
      <dgm:prSet presAssocID="{BA54A0BE-0384-4DCF-BE65-E7F2721A30B1}" presName="circ2Tx" presStyleLbl="revTx" presStyleIdx="0" presStyleCnt="0">
        <dgm:presLayoutVars>
          <dgm:chMax val="0"/>
          <dgm:chPref val="0"/>
          <dgm:bulletEnabled val="1"/>
        </dgm:presLayoutVars>
      </dgm:prSet>
      <dgm:spPr/>
      <dgm:t>
        <a:bodyPr/>
        <a:lstStyle/>
        <a:p>
          <a:endParaRPr lang="en-US"/>
        </a:p>
      </dgm:t>
    </dgm:pt>
  </dgm:ptLst>
  <dgm:cxnLst>
    <dgm:cxn modelId="{45FCBFA8-27F9-4E29-AC92-077DE32DD4A0}" srcId="{6857847C-2369-4B93-90BC-F2A04E279AD8}" destId="{BA54A0BE-0384-4DCF-BE65-E7F2721A30B1}" srcOrd="1" destOrd="0" parTransId="{473EA845-51B3-4423-BE7E-4948DC5EB96E}" sibTransId="{06B75194-5D6D-4F3E-AC28-51C90AC53F01}"/>
    <dgm:cxn modelId="{F3F8A2A0-663C-4106-A55A-7081FF22C216}" type="presOf" srcId="{07BB31BC-E495-4745-9249-DD9A9AC6E46A}" destId="{1A7A466E-23A8-4967-A4DF-E15B52836A5A}" srcOrd="1" destOrd="0" presId="urn:microsoft.com/office/officeart/2005/8/layout/venn1"/>
    <dgm:cxn modelId="{7CEE0E03-B269-4523-83E0-684BD0B0FAA1}" srcId="{6857847C-2369-4B93-90BC-F2A04E279AD8}" destId="{07BB31BC-E495-4745-9249-DD9A9AC6E46A}" srcOrd="0" destOrd="0" parTransId="{20F9935D-317D-4D52-94A4-D88429924462}" sibTransId="{C1CAE963-4130-42B0-8559-1B46A69FF31A}"/>
    <dgm:cxn modelId="{A974E26E-A9BE-4AD3-8ECA-DB85AD2D584A}" type="presOf" srcId="{6857847C-2369-4B93-90BC-F2A04E279AD8}" destId="{57E34F5A-8529-4041-B457-E8264FC8108E}" srcOrd="0" destOrd="0" presId="urn:microsoft.com/office/officeart/2005/8/layout/venn1"/>
    <dgm:cxn modelId="{D4C44EC8-0A8D-4D79-A7B1-37853C25396C}" type="presOf" srcId="{BA54A0BE-0384-4DCF-BE65-E7F2721A30B1}" destId="{5941E7C8-A981-4D68-A81F-43F672421156}" srcOrd="1" destOrd="0" presId="urn:microsoft.com/office/officeart/2005/8/layout/venn1"/>
    <dgm:cxn modelId="{D63B2355-9BE5-4331-9FD5-06B22975BF61}" type="presOf" srcId="{BA54A0BE-0384-4DCF-BE65-E7F2721A30B1}" destId="{A8F4FE02-122F-4F67-8D66-53A1F5F469E1}" srcOrd="0" destOrd="0" presId="urn:microsoft.com/office/officeart/2005/8/layout/venn1"/>
    <dgm:cxn modelId="{22FF1B60-94B4-4A86-AA86-B02D281BCE53}" type="presOf" srcId="{07BB31BC-E495-4745-9249-DD9A9AC6E46A}" destId="{B5DF913B-CDE2-4A1F-91CE-F7AD009CD024}" srcOrd="0" destOrd="0" presId="urn:microsoft.com/office/officeart/2005/8/layout/venn1"/>
    <dgm:cxn modelId="{6CF9E1C1-401E-42BF-A653-A462F1F84EE1}" type="presParOf" srcId="{57E34F5A-8529-4041-B457-E8264FC8108E}" destId="{B5DF913B-CDE2-4A1F-91CE-F7AD009CD024}" srcOrd="0" destOrd="0" presId="urn:microsoft.com/office/officeart/2005/8/layout/venn1"/>
    <dgm:cxn modelId="{5C31E4CE-6F5F-4379-8422-9BD150E10541}" type="presParOf" srcId="{57E34F5A-8529-4041-B457-E8264FC8108E}" destId="{1A7A466E-23A8-4967-A4DF-E15B52836A5A}" srcOrd="1" destOrd="0" presId="urn:microsoft.com/office/officeart/2005/8/layout/venn1"/>
    <dgm:cxn modelId="{D1640036-7FC8-4FCF-B9E5-A2843841FF99}" type="presParOf" srcId="{57E34F5A-8529-4041-B457-E8264FC8108E}" destId="{A8F4FE02-122F-4F67-8D66-53A1F5F469E1}" srcOrd="2" destOrd="0" presId="urn:microsoft.com/office/officeart/2005/8/layout/venn1"/>
    <dgm:cxn modelId="{20B1DE57-8CA5-4CCE-8C8C-BE35F934EC2B}" type="presParOf" srcId="{57E34F5A-8529-4041-B457-E8264FC8108E}" destId="{5941E7C8-A981-4D68-A81F-43F672421156}" srcOrd="3"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A9C394-4D02-4328-A49F-7B1005BD6A47}" type="doc">
      <dgm:prSet loTypeId="urn:microsoft.com/office/officeart/2005/8/layout/hList7" loCatId="list" qsTypeId="urn:microsoft.com/office/officeart/2005/8/quickstyle/simple1" qsCatId="simple" csTypeId="urn:microsoft.com/office/officeart/2005/8/colors/accent1_2" csCatId="accent1"/>
      <dgm:spPr/>
      <dgm:t>
        <a:bodyPr/>
        <a:lstStyle/>
        <a:p>
          <a:endParaRPr lang="en-US"/>
        </a:p>
      </dgm:t>
    </dgm:pt>
    <dgm:pt modelId="{D2F0484B-4B70-4815-AEFD-FBF16EA01601}">
      <dgm:prSet/>
      <dgm:spPr/>
      <dgm:t>
        <a:bodyPr/>
        <a:lstStyle/>
        <a:p>
          <a:pPr rtl="0"/>
          <a:r>
            <a:rPr lang="en-US" b="1" dirty="0" smtClean="0"/>
            <a:t>Project Name : File Sharing with </a:t>
          </a:r>
          <a:r>
            <a:rPr lang="en-US" b="1" dirty="0" err="1" smtClean="0"/>
            <a:t>wifi</a:t>
          </a:r>
          <a:r>
            <a:rPr lang="en-US" b="1" dirty="0" smtClean="0"/>
            <a:t> </a:t>
          </a:r>
          <a:endParaRPr lang="en-GB" dirty="0"/>
        </a:p>
      </dgm:t>
    </dgm:pt>
    <dgm:pt modelId="{E86A9385-FB68-4CC2-9673-9B13297391F7}" type="parTrans" cxnId="{FA84943F-B06D-4077-9B77-3D9F879C6456}">
      <dgm:prSet/>
      <dgm:spPr/>
      <dgm:t>
        <a:bodyPr/>
        <a:lstStyle/>
        <a:p>
          <a:endParaRPr lang="en-US"/>
        </a:p>
      </dgm:t>
    </dgm:pt>
    <dgm:pt modelId="{49448ECC-F7D8-4DEE-A3DB-2D72E59FB6C0}" type="sibTrans" cxnId="{FA84943F-B06D-4077-9B77-3D9F879C6456}">
      <dgm:prSet/>
      <dgm:spPr/>
      <dgm:t>
        <a:bodyPr/>
        <a:lstStyle/>
        <a:p>
          <a:endParaRPr lang="en-US"/>
        </a:p>
      </dgm:t>
    </dgm:pt>
    <dgm:pt modelId="{C8173807-203A-495F-832E-DA427C7816E9}" type="pres">
      <dgm:prSet presAssocID="{4CA9C394-4D02-4328-A49F-7B1005BD6A47}" presName="Name0" presStyleCnt="0">
        <dgm:presLayoutVars>
          <dgm:dir/>
          <dgm:resizeHandles val="exact"/>
        </dgm:presLayoutVars>
      </dgm:prSet>
      <dgm:spPr/>
      <dgm:t>
        <a:bodyPr/>
        <a:lstStyle/>
        <a:p>
          <a:endParaRPr lang="en-US"/>
        </a:p>
      </dgm:t>
    </dgm:pt>
    <dgm:pt modelId="{85CA8059-B7DE-42F8-BBCB-EFA3433C06C8}" type="pres">
      <dgm:prSet presAssocID="{4CA9C394-4D02-4328-A49F-7B1005BD6A47}" presName="fgShape" presStyleLbl="fgShp" presStyleIdx="0" presStyleCnt="1"/>
      <dgm:spPr/>
    </dgm:pt>
    <dgm:pt modelId="{0CFFF72B-4608-482B-9C6A-9ADD41D30ECE}" type="pres">
      <dgm:prSet presAssocID="{4CA9C394-4D02-4328-A49F-7B1005BD6A47}" presName="linComp" presStyleCnt="0"/>
      <dgm:spPr/>
    </dgm:pt>
    <dgm:pt modelId="{DBFD89E5-5EFB-43D9-A9C8-2DA6328BEE5D}" type="pres">
      <dgm:prSet presAssocID="{D2F0484B-4B70-4815-AEFD-FBF16EA01601}" presName="compNode" presStyleCnt="0"/>
      <dgm:spPr/>
    </dgm:pt>
    <dgm:pt modelId="{1573FD06-EF35-4766-A548-E769CFCC7E2A}" type="pres">
      <dgm:prSet presAssocID="{D2F0484B-4B70-4815-AEFD-FBF16EA01601}" presName="bkgdShape" presStyleLbl="node1" presStyleIdx="0" presStyleCnt="1"/>
      <dgm:spPr/>
      <dgm:t>
        <a:bodyPr/>
        <a:lstStyle/>
        <a:p>
          <a:endParaRPr lang="en-US"/>
        </a:p>
      </dgm:t>
    </dgm:pt>
    <dgm:pt modelId="{AD30D88E-577C-48D4-B25B-69FAC116834E}" type="pres">
      <dgm:prSet presAssocID="{D2F0484B-4B70-4815-AEFD-FBF16EA01601}" presName="nodeTx" presStyleLbl="node1" presStyleIdx="0" presStyleCnt="1">
        <dgm:presLayoutVars>
          <dgm:bulletEnabled val="1"/>
        </dgm:presLayoutVars>
      </dgm:prSet>
      <dgm:spPr/>
      <dgm:t>
        <a:bodyPr/>
        <a:lstStyle/>
        <a:p>
          <a:endParaRPr lang="en-US"/>
        </a:p>
      </dgm:t>
    </dgm:pt>
    <dgm:pt modelId="{6D57AF16-A598-441C-BB7A-D62F35937E63}" type="pres">
      <dgm:prSet presAssocID="{D2F0484B-4B70-4815-AEFD-FBF16EA01601}" presName="invisiNode" presStyleLbl="node1" presStyleIdx="0" presStyleCnt="1"/>
      <dgm:spPr/>
    </dgm:pt>
    <dgm:pt modelId="{3C8AE328-9EA5-45CA-B551-D31B016F07F1}" type="pres">
      <dgm:prSet presAssocID="{D2F0484B-4B70-4815-AEFD-FBF16EA01601}" presName="imagNode" presStyleLbl="fgImgPlace1" presStyleIdx="0" presStyleCnt="1"/>
      <dgm:spPr/>
    </dgm:pt>
  </dgm:ptLst>
  <dgm:cxnLst>
    <dgm:cxn modelId="{FA84943F-B06D-4077-9B77-3D9F879C6456}" srcId="{4CA9C394-4D02-4328-A49F-7B1005BD6A47}" destId="{D2F0484B-4B70-4815-AEFD-FBF16EA01601}" srcOrd="0" destOrd="0" parTransId="{E86A9385-FB68-4CC2-9673-9B13297391F7}" sibTransId="{49448ECC-F7D8-4DEE-A3DB-2D72E59FB6C0}"/>
    <dgm:cxn modelId="{B06F515B-76C6-4386-A46C-31EBEC5C7D71}" type="presOf" srcId="{D2F0484B-4B70-4815-AEFD-FBF16EA01601}" destId="{AD30D88E-577C-48D4-B25B-69FAC116834E}" srcOrd="1" destOrd="0" presId="urn:microsoft.com/office/officeart/2005/8/layout/hList7"/>
    <dgm:cxn modelId="{1E4E9799-897B-4A71-ACCA-D5C3B2602793}" type="presOf" srcId="{D2F0484B-4B70-4815-AEFD-FBF16EA01601}" destId="{1573FD06-EF35-4766-A548-E769CFCC7E2A}" srcOrd="0" destOrd="0" presId="urn:microsoft.com/office/officeart/2005/8/layout/hList7"/>
    <dgm:cxn modelId="{2A7CD806-22CA-4435-A233-2AA6FFC4E0D4}" type="presOf" srcId="{4CA9C394-4D02-4328-A49F-7B1005BD6A47}" destId="{C8173807-203A-495F-832E-DA427C7816E9}" srcOrd="0" destOrd="0" presId="urn:microsoft.com/office/officeart/2005/8/layout/hList7"/>
    <dgm:cxn modelId="{7EB8FBE8-9854-4B67-AB4C-1FD7494A69B4}" type="presParOf" srcId="{C8173807-203A-495F-832E-DA427C7816E9}" destId="{85CA8059-B7DE-42F8-BBCB-EFA3433C06C8}" srcOrd="0" destOrd="0" presId="urn:microsoft.com/office/officeart/2005/8/layout/hList7"/>
    <dgm:cxn modelId="{CBC522C1-760E-48BD-ABA9-DE88BA7BCC0A}" type="presParOf" srcId="{C8173807-203A-495F-832E-DA427C7816E9}" destId="{0CFFF72B-4608-482B-9C6A-9ADD41D30ECE}" srcOrd="1" destOrd="0" presId="urn:microsoft.com/office/officeart/2005/8/layout/hList7"/>
    <dgm:cxn modelId="{974B9482-55F6-447F-A4AE-ECEAE67246AC}" type="presParOf" srcId="{0CFFF72B-4608-482B-9C6A-9ADD41D30ECE}" destId="{DBFD89E5-5EFB-43D9-A9C8-2DA6328BEE5D}" srcOrd="0" destOrd="0" presId="urn:microsoft.com/office/officeart/2005/8/layout/hList7"/>
    <dgm:cxn modelId="{44BE8F76-CD27-45EF-B1D0-239352F6E36F}" type="presParOf" srcId="{DBFD89E5-5EFB-43D9-A9C8-2DA6328BEE5D}" destId="{1573FD06-EF35-4766-A548-E769CFCC7E2A}" srcOrd="0" destOrd="0" presId="urn:microsoft.com/office/officeart/2005/8/layout/hList7"/>
    <dgm:cxn modelId="{75D04995-B822-4D34-9B53-F27AF03E568D}" type="presParOf" srcId="{DBFD89E5-5EFB-43D9-A9C8-2DA6328BEE5D}" destId="{AD30D88E-577C-48D4-B25B-69FAC116834E}" srcOrd="1" destOrd="0" presId="urn:microsoft.com/office/officeart/2005/8/layout/hList7"/>
    <dgm:cxn modelId="{CB826204-0206-4F8B-9524-A1F91995EC8B}" type="presParOf" srcId="{DBFD89E5-5EFB-43D9-A9C8-2DA6328BEE5D}" destId="{6D57AF16-A598-441C-BB7A-D62F35937E63}" srcOrd="2" destOrd="0" presId="urn:microsoft.com/office/officeart/2005/8/layout/hList7"/>
    <dgm:cxn modelId="{3750A0D0-53E8-4D76-9BB7-1FA2A0D88EC4}" type="presParOf" srcId="{DBFD89E5-5EFB-43D9-A9C8-2DA6328BEE5D}" destId="{3C8AE328-9EA5-45CA-B551-D31B016F07F1}"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15CE8C-E650-4B39-B6F2-1D6F879E08D2}" type="doc">
      <dgm:prSet loTypeId="urn:microsoft.com/office/officeart/2005/8/layout/hProcess9" loCatId="process" qsTypeId="urn:microsoft.com/office/officeart/2005/8/quickstyle/simple1" qsCatId="simple" csTypeId="urn:microsoft.com/office/officeart/2005/8/colors/colorful3" csCatId="colorful"/>
      <dgm:spPr/>
      <dgm:t>
        <a:bodyPr/>
        <a:lstStyle/>
        <a:p>
          <a:endParaRPr lang="en-US"/>
        </a:p>
      </dgm:t>
    </dgm:pt>
    <dgm:pt modelId="{95279B75-AF65-44BD-A868-4F91E56995CF}">
      <dgm:prSet/>
      <dgm:spPr/>
      <dgm:t>
        <a:bodyPr/>
        <a:lstStyle/>
        <a:p>
          <a:pPr rtl="0"/>
          <a:r>
            <a:rPr lang="en-US" b="1" baseline="0" dirty="0" smtClean="0"/>
            <a:t>Presentation topics</a:t>
          </a:r>
          <a:endParaRPr lang="en-GB" dirty="0"/>
        </a:p>
      </dgm:t>
    </dgm:pt>
    <dgm:pt modelId="{EBC1EE50-9F59-4F41-91B1-2B9E95D19544}" type="parTrans" cxnId="{FB7C5E49-5D72-45E4-9D2D-203CCD71A080}">
      <dgm:prSet/>
      <dgm:spPr/>
      <dgm:t>
        <a:bodyPr/>
        <a:lstStyle/>
        <a:p>
          <a:endParaRPr lang="en-US"/>
        </a:p>
      </dgm:t>
    </dgm:pt>
    <dgm:pt modelId="{E84DC348-DBAA-4412-991A-18DD0E1D0937}" type="sibTrans" cxnId="{FB7C5E49-5D72-45E4-9D2D-203CCD71A080}">
      <dgm:prSet/>
      <dgm:spPr/>
      <dgm:t>
        <a:bodyPr/>
        <a:lstStyle/>
        <a:p>
          <a:endParaRPr lang="en-US"/>
        </a:p>
      </dgm:t>
    </dgm:pt>
    <dgm:pt modelId="{F7A2F3D5-C96E-4D96-8687-D5DC437E7759}" type="pres">
      <dgm:prSet presAssocID="{EA15CE8C-E650-4B39-B6F2-1D6F879E08D2}" presName="CompostProcess" presStyleCnt="0">
        <dgm:presLayoutVars>
          <dgm:dir/>
          <dgm:resizeHandles val="exact"/>
        </dgm:presLayoutVars>
      </dgm:prSet>
      <dgm:spPr/>
      <dgm:t>
        <a:bodyPr/>
        <a:lstStyle/>
        <a:p>
          <a:endParaRPr lang="en-US"/>
        </a:p>
      </dgm:t>
    </dgm:pt>
    <dgm:pt modelId="{AD963147-C751-49DD-9E57-97B99963A0FE}" type="pres">
      <dgm:prSet presAssocID="{EA15CE8C-E650-4B39-B6F2-1D6F879E08D2}" presName="arrow" presStyleLbl="bgShp" presStyleIdx="0" presStyleCnt="1"/>
      <dgm:spPr/>
      <dgm:t>
        <a:bodyPr/>
        <a:lstStyle/>
        <a:p>
          <a:endParaRPr lang="en-US"/>
        </a:p>
      </dgm:t>
    </dgm:pt>
    <dgm:pt modelId="{0FAC9D7A-560B-4BD0-9908-2E2B1775FA0C}" type="pres">
      <dgm:prSet presAssocID="{EA15CE8C-E650-4B39-B6F2-1D6F879E08D2}" presName="linearProcess" presStyleCnt="0"/>
      <dgm:spPr/>
      <dgm:t>
        <a:bodyPr/>
        <a:lstStyle/>
        <a:p>
          <a:endParaRPr lang="en-US"/>
        </a:p>
      </dgm:t>
    </dgm:pt>
    <dgm:pt modelId="{F29C2233-E23C-4BC4-9151-7205E9E1089E}" type="pres">
      <dgm:prSet presAssocID="{95279B75-AF65-44BD-A868-4F91E56995CF}" presName="textNode" presStyleLbl="node1" presStyleIdx="0" presStyleCnt="1">
        <dgm:presLayoutVars>
          <dgm:bulletEnabled val="1"/>
        </dgm:presLayoutVars>
      </dgm:prSet>
      <dgm:spPr/>
      <dgm:t>
        <a:bodyPr/>
        <a:lstStyle/>
        <a:p>
          <a:endParaRPr lang="en-US"/>
        </a:p>
      </dgm:t>
    </dgm:pt>
  </dgm:ptLst>
  <dgm:cxnLst>
    <dgm:cxn modelId="{FB7C5E49-5D72-45E4-9D2D-203CCD71A080}" srcId="{EA15CE8C-E650-4B39-B6F2-1D6F879E08D2}" destId="{95279B75-AF65-44BD-A868-4F91E56995CF}" srcOrd="0" destOrd="0" parTransId="{EBC1EE50-9F59-4F41-91B1-2B9E95D19544}" sibTransId="{E84DC348-DBAA-4412-991A-18DD0E1D0937}"/>
    <dgm:cxn modelId="{0ADB62A6-04F6-4B0F-A804-2B5573EEC03B}" type="presOf" srcId="{EA15CE8C-E650-4B39-B6F2-1D6F879E08D2}" destId="{F7A2F3D5-C96E-4D96-8687-D5DC437E7759}" srcOrd="0" destOrd="0" presId="urn:microsoft.com/office/officeart/2005/8/layout/hProcess9"/>
    <dgm:cxn modelId="{C1F9193E-1354-4ACA-8C62-52666B6C683E}" type="presOf" srcId="{95279B75-AF65-44BD-A868-4F91E56995CF}" destId="{F29C2233-E23C-4BC4-9151-7205E9E1089E}" srcOrd="0" destOrd="0" presId="urn:microsoft.com/office/officeart/2005/8/layout/hProcess9"/>
    <dgm:cxn modelId="{E2C28844-7849-4788-9218-EB8DD2C6B5B5}" type="presParOf" srcId="{F7A2F3D5-C96E-4D96-8687-D5DC437E7759}" destId="{AD963147-C751-49DD-9E57-97B99963A0FE}" srcOrd="0" destOrd="0" presId="urn:microsoft.com/office/officeart/2005/8/layout/hProcess9"/>
    <dgm:cxn modelId="{3CEFE6EF-F2AC-4BEA-ABC9-9925E2D5EFA1}" type="presParOf" srcId="{F7A2F3D5-C96E-4D96-8687-D5DC437E7759}" destId="{0FAC9D7A-560B-4BD0-9908-2E2B1775FA0C}" srcOrd="1" destOrd="0" presId="urn:microsoft.com/office/officeart/2005/8/layout/hProcess9"/>
    <dgm:cxn modelId="{06FBC146-AFE2-4005-B2E8-C58E1444E588}" type="presParOf" srcId="{0FAC9D7A-560B-4BD0-9908-2E2B1775FA0C}" destId="{F29C2233-E23C-4BC4-9151-7205E9E1089E}"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416CF8-814F-4DB5-9793-9E8C15AEF1D3}"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294F6A73-0AF4-47AD-AF43-AD7C124D3CA1}">
      <dgm:prSet/>
      <dgm:spPr/>
      <dgm:t>
        <a:bodyPr/>
        <a:lstStyle/>
        <a:p>
          <a:pPr rtl="0"/>
          <a:r>
            <a:rPr lang="en-US" baseline="0" smtClean="0"/>
            <a:t>Introduction</a:t>
          </a:r>
          <a:endParaRPr lang="en-GB"/>
        </a:p>
      </dgm:t>
    </dgm:pt>
    <dgm:pt modelId="{F474B8A7-5829-44E1-A251-4CCBE3C2F64D}" type="parTrans" cxnId="{D83D68C5-1173-443C-BCF1-F368F2FAA8DC}">
      <dgm:prSet/>
      <dgm:spPr/>
      <dgm:t>
        <a:bodyPr/>
        <a:lstStyle/>
        <a:p>
          <a:endParaRPr lang="en-US"/>
        </a:p>
      </dgm:t>
    </dgm:pt>
    <dgm:pt modelId="{FEB89394-DC6E-489D-8733-270C40B0214E}" type="sibTrans" cxnId="{D83D68C5-1173-443C-BCF1-F368F2FAA8DC}">
      <dgm:prSet/>
      <dgm:spPr/>
      <dgm:t>
        <a:bodyPr/>
        <a:lstStyle/>
        <a:p>
          <a:endParaRPr lang="en-US"/>
        </a:p>
      </dgm:t>
    </dgm:pt>
    <dgm:pt modelId="{7A141CD8-8D4A-46B2-828A-5C98C073C9B6}">
      <dgm:prSet/>
      <dgm:spPr/>
      <dgm:t>
        <a:bodyPr/>
        <a:lstStyle/>
        <a:p>
          <a:pPr rtl="0"/>
          <a:r>
            <a:rPr lang="en-US" baseline="0" smtClean="0"/>
            <a:t>Objectives </a:t>
          </a:r>
          <a:endParaRPr lang="en-GB"/>
        </a:p>
      </dgm:t>
    </dgm:pt>
    <dgm:pt modelId="{6625994B-9CF7-46D7-837C-D5AA5057FCF5}" type="parTrans" cxnId="{B2FDBD0A-5C82-4BD0-B351-49316DD64084}">
      <dgm:prSet/>
      <dgm:spPr/>
      <dgm:t>
        <a:bodyPr/>
        <a:lstStyle/>
        <a:p>
          <a:endParaRPr lang="en-US"/>
        </a:p>
      </dgm:t>
    </dgm:pt>
    <dgm:pt modelId="{71FAA6F2-AD6B-422B-AD6F-2E850F91E4BB}" type="sibTrans" cxnId="{B2FDBD0A-5C82-4BD0-B351-49316DD64084}">
      <dgm:prSet/>
      <dgm:spPr/>
      <dgm:t>
        <a:bodyPr/>
        <a:lstStyle/>
        <a:p>
          <a:endParaRPr lang="en-US"/>
        </a:p>
      </dgm:t>
    </dgm:pt>
    <dgm:pt modelId="{ED7DE494-5493-4B7B-B101-594C897A918F}">
      <dgm:prSet/>
      <dgm:spPr/>
      <dgm:t>
        <a:bodyPr/>
        <a:lstStyle/>
        <a:p>
          <a:pPr rtl="0"/>
          <a:r>
            <a:rPr lang="en-US" baseline="0" dirty="0" smtClean="0"/>
            <a:t>Equipment of Implementation</a:t>
          </a:r>
          <a:endParaRPr lang="en-GB" dirty="0"/>
        </a:p>
      </dgm:t>
    </dgm:pt>
    <dgm:pt modelId="{4B21FB3D-E36F-472B-9951-C1243A64C282}" type="parTrans" cxnId="{417ED6D4-112D-4700-B827-ECE90B255D3D}">
      <dgm:prSet/>
      <dgm:spPr/>
      <dgm:t>
        <a:bodyPr/>
        <a:lstStyle/>
        <a:p>
          <a:endParaRPr lang="en-US"/>
        </a:p>
      </dgm:t>
    </dgm:pt>
    <dgm:pt modelId="{3D5BC71D-93F1-451E-840A-1443BCBACB55}" type="sibTrans" cxnId="{417ED6D4-112D-4700-B827-ECE90B255D3D}">
      <dgm:prSet/>
      <dgm:spPr/>
      <dgm:t>
        <a:bodyPr/>
        <a:lstStyle/>
        <a:p>
          <a:endParaRPr lang="en-US"/>
        </a:p>
      </dgm:t>
    </dgm:pt>
    <dgm:pt modelId="{3B8B7651-9B42-4112-8B81-4A7F2D0A9880}">
      <dgm:prSet/>
      <dgm:spPr/>
      <dgm:t>
        <a:bodyPr/>
        <a:lstStyle/>
        <a:p>
          <a:pPr rtl="0"/>
          <a:r>
            <a:rPr lang="en-US" baseline="0" dirty="0" smtClean="0"/>
            <a:t> Implementation</a:t>
          </a:r>
          <a:endParaRPr lang="en-GB" dirty="0"/>
        </a:p>
      </dgm:t>
    </dgm:pt>
    <dgm:pt modelId="{DA82F63E-6D13-4176-882F-EF0DFAEA3053}" type="parTrans" cxnId="{FCC8B6EE-6C72-4889-9397-C9D0E99F2F4A}">
      <dgm:prSet/>
      <dgm:spPr/>
      <dgm:t>
        <a:bodyPr/>
        <a:lstStyle/>
        <a:p>
          <a:endParaRPr lang="en-US"/>
        </a:p>
      </dgm:t>
    </dgm:pt>
    <dgm:pt modelId="{5124EC4B-D02D-489F-8F19-FDF2CE304E68}" type="sibTrans" cxnId="{FCC8B6EE-6C72-4889-9397-C9D0E99F2F4A}">
      <dgm:prSet/>
      <dgm:spPr/>
      <dgm:t>
        <a:bodyPr/>
        <a:lstStyle/>
        <a:p>
          <a:endParaRPr lang="en-US"/>
        </a:p>
      </dgm:t>
    </dgm:pt>
    <dgm:pt modelId="{870AEA20-19F3-4805-A2FB-47A824E8B6E4}">
      <dgm:prSet/>
      <dgm:spPr/>
      <dgm:t>
        <a:bodyPr/>
        <a:lstStyle/>
        <a:p>
          <a:pPr rtl="0"/>
          <a:r>
            <a:rPr lang="en-US" baseline="0" smtClean="0"/>
            <a:t>Advantages</a:t>
          </a:r>
          <a:endParaRPr lang="en-GB"/>
        </a:p>
      </dgm:t>
    </dgm:pt>
    <dgm:pt modelId="{8C89E560-D61A-451F-8C51-242546DA0F91}" type="parTrans" cxnId="{42C14AD6-BF5E-4582-949C-B3440EDA426D}">
      <dgm:prSet/>
      <dgm:spPr/>
      <dgm:t>
        <a:bodyPr/>
        <a:lstStyle/>
        <a:p>
          <a:endParaRPr lang="en-US"/>
        </a:p>
      </dgm:t>
    </dgm:pt>
    <dgm:pt modelId="{EE3B3D4E-1CB4-4BB7-889A-873BCDBCACE7}" type="sibTrans" cxnId="{42C14AD6-BF5E-4582-949C-B3440EDA426D}">
      <dgm:prSet/>
      <dgm:spPr/>
      <dgm:t>
        <a:bodyPr/>
        <a:lstStyle/>
        <a:p>
          <a:endParaRPr lang="en-US"/>
        </a:p>
      </dgm:t>
    </dgm:pt>
    <dgm:pt modelId="{97AB01F9-176E-44A9-A259-A509D20039DB}" type="pres">
      <dgm:prSet presAssocID="{59416CF8-814F-4DB5-9793-9E8C15AEF1D3}" presName="Name0" presStyleCnt="0">
        <dgm:presLayoutVars>
          <dgm:dir/>
          <dgm:animLvl val="lvl"/>
          <dgm:resizeHandles val="exact"/>
        </dgm:presLayoutVars>
      </dgm:prSet>
      <dgm:spPr/>
      <dgm:t>
        <a:bodyPr/>
        <a:lstStyle/>
        <a:p>
          <a:endParaRPr lang="en-US"/>
        </a:p>
      </dgm:t>
    </dgm:pt>
    <dgm:pt modelId="{A360A7A6-BAF8-47C2-A487-74C85C702776}" type="pres">
      <dgm:prSet presAssocID="{294F6A73-0AF4-47AD-AF43-AD7C124D3CA1}" presName="composite" presStyleCnt="0"/>
      <dgm:spPr/>
      <dgm:t>
        <a:bodyPr/>
        <a:lstStyle/>
        <a:p>
          <a:endParaRPr lang="en-US"/>
        </a:p>
      </dgm:t>
    </dgm:pt>
    <dgm:pt modelId="{5D5BA538-6487-404B-8A84-8BF43BCCD81B}" type="pres">
      <dgm:prSet presAssocID="{294F6A73-0AF4-47AD-AF43-AD7C124D3CA1}" presName="parTx" presStyleLbl="alignNode1" presStyleIdx="0" presStyleCnt="5">
        <dgm:presLayoutVars>
          <dgm:chMax val="0"/>
          <dgm:chPref val="0"/>
          <dgm:bulletEnabled val="1"/>
        </dgm:presLayoutVars>
      </dgm:prSet>
      <dgm:spPr/>
      <dgm:t>
        <a:bodyPr/>
        <a:lstStyle/>
        <a:p>
          <a:endParaRPr lang="en-US"/>
        </a:p>
      </dgm:t>
    </dgm:pt>
    <dgm:pt modelId="{DCBFE656-7C1C-427F-882D-8C5F242E38F6}" type="pres">
      <dgm:prSet presAssocID="{294F6A73-0AF4-47AD-AF43-AD7C124D3CA1}" presName="desTx" presStyleLbl="alignAccFollowNode1" presStyleIdx="0" presStyleCnt="5">
        <dgm:presLayoutVars>
          <dgm:bulletEnabled val="1"/>
        </dgm:presLayoutVars>
      </dgm:prSet>
      <dgm:spPr/>
      <dgm:t>
        <a:bodyPr/>
        <a:lstStyle/>
        <a:p>
          <a:endParaRPr lang="en-US"/>
        </a:p>
      </dgm:t>
    </dgm:pt>
    <dgm:pt modelId="{CC690B38-83CC-4AD5-856C-CA11885C2F57}" type="pres">
      <dgm:prSet presAssocID="{FEB89394-DC6E-489D-8733-270C40B0214E}" presName="space" presStyleCnt="0"/>
      <dgm:spPr/>
      <dgm:t>
        <a:bodyPr/>
        <a:lstStyle/>
        <a:p>
          <a:endParaRPr lang="en-US"/>
        </a:p>
      </dgm:t>
    </dgm:pt>
    <dgm:pt modelId="{0C2A3DA8-8BAA-45A5-8A04-C32579D6D8BD}" type="pres">
      <dgm:prSet presAssocID="{7A141CD8-8D4A-46B2-828A-5C98C073C9B6}" presName="composite" presStyleCnt="0"/>
      <dgm:spPr/>
      <dgm:t>
        <a:bodyPr/>
        <a:lstStyle/>
        <a:p>
          <a:endParaRPr lang="en-US"/>
        </a:p>
      </dgm:t>
    </dgm:pt>
    <dgm:pt modelId="{52C4EC9A-4E1A-42FF-9C8E-0EB4B8964D37}" type="pres">
      <dgm:prSet presAssocID="{7A141CD8-8D4A-46B2-828A-5C98C073C9B6}" presName="parTx" presStyleLbl="alignNode1" presStyleIdx="1" presStyleCnt="5">
        <dgm:presLayoutVars>
          <dgm:chMax val="0"/>
          <dgm:chPref val="0"/>
          <dgm:bulletEnabled val="1"/>
        </dgm:presLayoutVars>
      </dgm:prSet>
      <dgm:spPr/>
      <dgm:t>
        <a:bodyPr/>
        <a:lstStyle/>
        <a:p>
          <a:endParaRPr lang="en-US"/>
        </a:p>
      </dgm:t>
    </dgm:pt>
    <dgm:pt modelId="{380ACE82-3804-4B09-BC9A-D82517BFBB90}" type="pres">
      <dgm:prSet presAssocID="{7A141CD8-8D4A-46B2-828A-5C98C073C9B6}" presName="desTx" presStyleLbl="alignAccFollowNode1" presStyleIdx="1" presStyleCnt="5">
        <dgm:presLayoutVars>
          <dgm:bulletEnabled val="1"/>
        </dgm:presLayoutVars>
      </dgm:prSet>
      <dgm:spPr/>
      <dgm:t>
        <a:bodyPr/>
        <a:lstStyle/>
        <a:p>
          <a:endParaRPr lang="en-US"/>
        </a:p>
      </dgm:t>
    </dgm:pt>
    <dgm:pt modelId="{2E87C072-72DB-4A1C-88E5-CB903F5C7C32}" type="pres">
      <dgm:prSet presAssocID="{71FAA6F2-AD6B-422B-AD6F-2E850F91E4BB}" presName="space" presStyleCnt="0"/>
      <dgm:spPr/>
      <dgm:t>
        <a:bodyPr/>
        <a:lstStyle/>
        <a:p>
          <a:endParaRPr lang="en-US"/>
        </a:p>
      </dgm:t>
    </dgm:pt>
    <dgm:pt modelId="{B077FF80-9298-402C-A687-09A5B3655541}" type="pres">
      <dgm:prSet presAssocID="{ED7DE494-5493-4B7B-B101-594C897A918F}" presName="composite" presStyleCnt="0"/>
      <dgm:spPr/>
      <dgm:t>
        <a:bodyPr/>
        <a:lstStyle/>
        <a:p>
          <a:endParaRPr lang="en-US"/>
        </a:p>
      </dgm:t>
    </dgm:pt>
    <dgm:pt modelId="{9FFC07BF-DAFF-4669-9B5E-8C1111FB23C2}" type="pres">
      <dgm:prSet presAssocID="{ED7DE494-5493-4B7B-B101-594C897A918F}" presName="parTx" presStyleLbl="alignNode1" presStyleIdx="2" presStyleCnt="5">
        <dgm:presLayoutVars>
          <dgm:chMax val="0"/>
          <dgm:chPref val="0"/>
          <dgm:bulletEnabled val="1"/>
        </dgm:presLayoutVars>
      </dgm:prSet>
      <dgm:spPr/>
      <dgm:t>
        <a:bodyPr/>
        <a:lstStyle/>
        <a:p>
          <a:endParaRPr lang="en-US"/>
        </a:p>
      </dgm:t>
    </dgm:pt>
    <dgm:pt modelId="{C3166F55-9441-4BBD-BB69-0A37ECA2092E}" type="pres">
      <dgm:prSet presAssocID="{ED7DE494-5493-4B7B-B101-594C897A918F}" presName="desTx" presStyleLbl="alignAccFollowNode1" presStyleIdx="2" presStyleCnt="5">
        <dgm:presLayoutVars>
          <dgm:bulletEnabled val="1"/>
        </dgm:presLayoutVars>
      </dgm:prSet>
      <dgm:spPr/>
      <dgm:t>
        <a:bodyPr/>
        <a:lstStyle/>
        <a:p>
          <a:endParaRPr lang="en-US"/>
        </a:p>
      </dgm:t>
    </dgm:pt>
    <dgm:pt modelId="{29C3473C-97CD-4232-93BD-E781078FCCC0}" type="pres">
      <dgm:prSet presAssocID="{3D5BC71D-93F1-451E-840A-1443BCBACB55}" presName="space" presStyleCnt="0"/>
      <dgm:spPr/>
      <dgm:t>
        <a:bodyPr/>
        <a:lstStyle/>
        <a:p>
          <a:endParaRPr lang="en-US"/>
        </a:p>
      </dgm:t>
    </dgm:pt>
    <dgm:pt modelId="{6734F16E-BA17-43B0-BB9F-8B035F02BC2D}" type="pres">
      <dgm:prSet presAssocID="{3B8B7651-9B42-4112-8B81-4A7F2D0A9880}" presName="composite" presStyleCnt="0"/>
      <dgm:spPr/>
      <dgm:t>
        <a:bodyPr/>
        <a:lstStyle/>
        <a:p>
          <a:endParaRPr lang="en-US"/>
        </a:p>
      </dgm:t>
    </dgm:pt>
    <dgm:pt modelId="{95F60B47-36D9-463E-BB51-B2424D1342FD}" type="pres">
      <dgm:prSet presAssocID="{3B8B7651-9B42-4112-8B81-4A7F2D0A9880}" presName="parTx" presStyleLbl="alignNode1" presStyleIdx="3" presStyleCnt="5">
        <dgm:presLayoutVars>
          <dgm:chMax val="0"/>
          <dgm:chPref val="0"/>
          <dgm:bulletEnabled val="1"/>
        </dgm:presLayoutVars>
      </dgm:prSet>
      <dgm:spPr/>
      <dgm:t>
        <a:bodyPr/>
        <a:lstStyle/>
        <a:p>
          <a:endParaRPr lang="en-US"/>
        </a:p>
      </dgm:t>
    </dgm:pt>
    <dgm:pt modelId="{6329D903-EFF2-49F4-843D-2783FBE4F35F}" type="pres">
      <dgm:prSet presAssocID="{3B8B7651-9B42-4112-8B81-4A7F2D0A9880}" presName="desTx" presStyleLbl="alignAccFollowNode1" presStyleIdx="3" presStyleCnt="5">
        <dgm:presLayoutVars>
          <dgm:bulletEnabled val="1"/>
        </dgm:presLayoutVars>
      </dgm:prSet>
      <dgm:spPr/>
      <dgm:t>
        <a:bodyPr/>
        <a:lstStyle/>
        <a:p>
          <a:endParaRPr lang="en-US"/>
        </a:p>
      </dgm:t>
    </dgm:pt>
    <dgm:pt modelId="{D0405374-9F84-4A8E-9990-5E44AB3A62A9}" type="pres">
      <dgm:prSet presAssocID="{5124EC4B-D02D-489F-8F19-FDF2CE304E68}" presName="space" presStyleCnt="0"/>
      <dgm:spPr/>
      <dgm:t>
        <a:bodyPr/>
        <a:lstStyle/>
        <a:p>
          <a:endParaRPr lang="en-US"/>
        </a:p>
      </dgm:t>
    </dgm:pt>
    <dgm:pt modelId="{CADEE1C4-380F-4F81-94C3-8FF5313AD0F3}" type="pres">
      <dgm:prSet presAssocID="{870AEA20-19F3-4805-A2FB-47A824E8B6E4}" presName="composite" presStyleCnt="0"/>
      <dgm:spPr/>
      <dgm:t>
        <a:bodyPr/>
        <a:lstStyle/>
        <a:p>
          <a:endParaRPr lang="en-US"/>
        </a:p>
      </dgm:t>
    </dgm:pt>
    <dgm:pt modelId="{DEE09795-E7D0-4E15-A9A7-A306B1276810}" type="pres">
      <dgm:prSet presAssocID="{870AEA20-19F3-4805-A2FB-47A824E8B6E4}" presName="parTx" presStyleLbl="alignNode1" presStyleIdx="4" presStyleCnt="5">
        <dgm:presLayoutVars>
          <dgm:chMax val="0"/>
          <dgm:chPref val="0"/>
          <dgm:bulletEnabled val="1"/>
        </dgm:presLayoutVars>
      </dgm:prSet>
      <dgm:spPr/>
      <dgm:t>
        <a:bodyPr/>
        <a:lstStyle/>
        <a:p>
          <a:endParaRPr lang="en-US"/>
        </a:p>
      </dgm:t>
    </dgm:pt>
    <dgm:pt modelId="{283CF435-5389-4309-941F-4715EC6C3915}" type="pres">
      <dgm:prSet presAssocID="{870AEA20-19F3-4805-A2FB-47A824E8B6E4}" presName="desTx" presStyleLbl="alignAccFollowNode1" presStyleIdx="4" presStyleCnt="5">
        <dgm:presLayoutVars>
          <dgm:bulletEnabled val="1"/>
        </dgm:presLayoutVars>
      </dgm:prSet>
      <dgm:spPr/>
      <dgm:t>
        <a:bodyPr/>
        <a:lstStyle/>
        <a:p>
          <a:endParaRPr lang="en-US"/>
        </a:p>
      </dgm:t>
    </dgm:pt>
  </dgm:ptLst>
  <dgm:cxnLst>
    <dgm:cxn modelId="{B9B7721F-4647-43BD-A590-FFE47126B2F3}" type="presOf" srcId="{870AEA20-19F3-4805-A2FB-47A824E8B6E4}" destId="{DEE09795-E7D0-4E15-A9A7-A306B1276810}" srcOrd="0" destOrd="0" presId="urn:microsoft.com/office/officeart/2005/8/layout/hList1"/>
    <dgm:cxn modelId="{42C14AD6-BF5E-4582-949C-B3440EDA426D}" srcId="{59416CF8-814F-4DB5-9793-9E8C15AEF1D3}" destId="{870AEA20-19F3-4805-A2FB-47A824E8B6E4}" srcOrd="4" destOrd="0" parTransId="{8C89E560-D61A-451F-8C51-242546DA0F91}" sibTransId="{EE3B3D4E-1CB4-4BB7-889A-873BCDBCACE7}"/>
    <dgm:cxn modelId="{D83D68C5-1173-443C-BCF1-F368F2FAA8DC}" srcId="{59416CF8-814F-4DB5-9793-9E8C15AEF1D3}" destId="{294F6A73-0AF4-47AD-AF43-AD7C124D3CA1}" srcOrd="0" destOrd="0" parTransId="{F474B8A7-5829-44E1-A251-4CCBE3C2F64D}" sibTransId="{FEB89394-DC6E-489D-8733-270C40B0214E}"/>
    <dgm:cxn modelId="{82129AD7-DCB7-4946-B9CA-3637ADE23C29}" type="presOf" srcId="{ED7DE494-5493-4B7B-B101-594C897A918F}" destId="{9FFC07BF-DAFF-4669-9B5E-8C1111FB23C2}" srcOrd="0" destOrd="0" presId="urn:microsoft.com/office/officeart/2005/8/layout/hList1"/>
    <dgm:cxn modelId="{F627607F-195F-40CD-919E-9299592AC6E3}" type="presOf" srcId="{59416CF8-814F-4DB5-9793-9E8C15AEF1D3}" destId="{97AB01F9-176E-44A9-A259-A509D20039DB}" srcOrd="0" destOrd="0" presId="urn:microsoft.com/office/officeart/2005/8/layout/hList1"/>
    <dgm:cxn modelId="{417ED6D4-112D-4700-B827-ECE90B255D3D}" srcId="{59416CF8-814F-4DB5-9793-9E8C15AEF1D3}" destId="{ED7DE494-5493-4B7B-B101-594C897A918F}" srcOrd="2" destOrd="0" parTransId="{4B21FB3D-E36F-472B-9951-C1243A64C282}" sibTransId="{3D5BC71D-93F1-451E-840A-1443BCBACB55}"/>
    <dgm:cxn modelId="{6533AA70-A56F-47DF-AE9D-FC920099E4A0}" type="presOf" srcId="{3B8B7651-9B42-4112-8B81-4A7F2D0A9880}" destId="{95F60B47-36D9-463E-BB51-B2424D1342FD}" srcOrd="0" destOrd="0" presId="urn:microsoft.com/office/officeart/2005/8/layout/hList1"/>
    <dgm:cxn modelId="{6534DDD5-BEF9-4143-9F31-25BCF78A0E86}" type="presOf" srcId="{7A141CD8-8D4A-46B2-828A-5C98C073C9B6}" destId="{52C4EC9A-4E1A-42FF-9C8E-0EB4B8964D37}" srcOrd="0" destOrd="0" presId="urn:microsoft.com/office/officeart/2005/8/layout/hList1"/>
    <dgm:cxn modelId="{FCC8B6EE-6C72-4889-9397-C9D0E99F2F4A}" srcId="{59416CF8-814F-4DB5-9793-9E8C15AEF1D3}" destId="{3B8B7651-9B42-4112-8B81-4A7F2D0A9880}" srcOrd="3" destOrd="0" parTransId="{DA82F63E-6D13-4176-882F-EF0DFAEA3053}" sibTransId="{5124EC4B-D02D-489F-8F19-FDF2CE304E68}"/>
    <dgm:cxn modelId="{B2FDBD0A-5C82-4BD0-B351-49316DD64084}" srcId="{59416CF8-814F-4DB5-9793-9E8C15AEF1D3}" destId="{7A141CD8-8D4A-46B2-828A-5C98C073C9B6}" srcOrd="1" destOrd="0" parTransId="{6625994B-9CF7-46D7-837C-D5AA5057FCF5}" sibTransId="{71FAA6F2-AD6B-422B-AD6F-2E850F91E4BB}"/>
    <dgm:cxn modelId="{24F8E102-E220-49D1-A8FE-8218E49D4529}" type="presOf" srcId="{294F6A73-0AF4-47AD-AF43-AD7C124D3CA1}" destId="{5D5BA538-6487-404B-8A84-8BF43BCCD81B}" srcOrd="0" destOrd="0" presId="urn:microsoft.com/office/officeart/2005/8/layout/hList1"/>
    <dgm:cxn modelId="{313C1931-4907-490B-A62C-1E94CC29E3A6}" type="presParOf" srcId="{97AB01F9-176E-44A9-A259-A509D20039DB}" destId="{A360A7A6-BAF8-47C2-A487-74C85C702776}" srcOrd="0" destOrd="0" presId="urn:microsoft.com/office/officeart/2005/8/layout/hList1"/>
    <dgm:cxn modelId="{A21C9F34-6754-478D-9EFC-E64866ED74F7}" type="presParOf" srcId="{A360A7A6-BAF8-47C2-A487-74C85C702776}" destId="{5D5BA538-6487-404B-8A84-8BF43BCCD81B}" srcOrd="0" destOrd="0" presId="urn:microsoft.com/office/officeart/2005/8/layout/hList1"/>
    <dgm:cxn modelId="{0DA40E38-D54F-4C08-BF89-2E62F042E2D0}" type="presParOf" srcId="{A360A7A6-BAF8-47C2-A487-74C85C702776}" destId="{DCBFE656-7C1C-427F-882D-8C5F242E38F6}" srcOrd="1" destOrd="0" presId="urn:microsoft.com/office/officeart/2005/8/layout/hList1"/>
    <dgm:cxn modelId="{E8770DAC-1EE4-4557-8599-93BEAE7B46B0}" type="presParOf" srcId="{97AB01F9-176E-44A9-A259-A509D20039DB}" destId="{CC690B38-83CC-4AD5-856C-CA11885C2F57}" srcOrd="1" destOrd="0" presId="urn:microsoft.com/office/officeart/2005/8/layout/hList1"/>
    <dgm:cxn modelId="{24877FB2-3E50-4415-86CE-F690992C98A8}" type="presParOf" srcId="{97AB01F9-176E-44A9-A259-A509D20039DB}" destId="{0C2A3DA8-8BAA-45A5-8A04-C32579D6D8BD}" srcOrd="2" destOrd="0" presId="urn:microsoft.com/office/officeart/2005/8/layout/hList1"/>
    <dgm:cxn modelId="{07382F45-9ED3-4A82-9217-93D537FE59BF}" type="presParOf" srcId="{0C2A3DA8-8BAA-45A5-8A04-C32579D6D8BD}" destId="{52C4EC9A-4E1A-42FF-9C8E-0EB4B8964D37}" srcOrd="0" destOrd="0" presId="urn:microsoft.com/office/officeart/2005/8/layout/hList1"/>
    <dgm:cxn modelId="{618FE573-42B0-47B0-B473-74C465806535}" type="presParOf" srcId="{0C2A3DA8-8BAA-45A5-8A04-C32579D6D8BD}" destId="{380ACE82-3804-4B09-BC9A-D82517BFBB90}" srcOrd="1" destOrd="0" presId="urn:microsoft.com/office/officeart/2005/8/layout/hList1"/>
    <dgm:cxn modelId="{92577054-6146-4F26-BFFA-DF1574C41DAF}" type="presParOf" srcId="{97AB01F9-176E-44A9-A259-A509D20039DB}" destId="{2E87C072-72DB-4A1C-88E5-CB903F5C7C32}" srcOrd="3" destOrd="0" presId="urn:microsoft.com/office/officeart/2005/8/layout/hList1"/>
    <dgm:cxn modelId="{B11359CD-F03B-48EF-915A-25604232EF8F}" type="presParOf" srcId="{97AB01F9-176E-44A9-A259-A509D20039DB}" destId="{B077FF80-9298-402C-A687-09A5B3655541}" srcOrd="4" destOrd="0" presId="urn:microsoft.com/office/officeart/2005/8/layout/hList1"/>
    <dgm:cxn modelId="{E9441BF0-370A-4872-A097-7A0365D4B10C}" type="presParOf" srcId="{B077FF80-9298-402C-A687-09A5B3655541}" destId="{9FFC07BF-DAFF-4669-9B5E-8C1111FB23C2}" srcOrd="0" destOrd="0" presId="urn:microsoft.com/office/officeart/2005/8/layout/hList1"/>
    <dgm:cxn modelId="{DE563D90-C1E6-487B-9942-FE1BBCE4A686}" type="presParOf" srcId="{B077FF80-9298-402C-A687-09A5B3655541}" destId="{C3166F55-9441-4BBD-BB69-0A37ECA2092E}" srcOrd="1" destOrd="0" presId="urn:microsoft.com/office/officeart/2005/8/layout/hList1"/>
    <dgm:cxn modelId="{E30C9B42-8895-47D2-8EAC-7CDCB1EFBAEB}" type="presParOf" srcId="{97AB01F9-176E-44A9-A259-A509D20039DB}" destId="{29C3473C-97CD-4232-93BD-E781078FCCC0}" srcOrd="5" destOrd="0" presId="urn:microsoft.com/office/officeart/2005/8/layout/hList1"/>
    <dgm:cxn modelId="{7CE5656A-3A06-430A-8B8D-520C1F14D766}" type="presParOf" srcId="{97AB01F9-176E-44A9-A259-A509D20039DB}" destId="{6734F16E-BA17-43B0-BB9F-8B035F02BC2D}" srcOrd="6" destOrd="0" presId="urn:microsoft.com/office/officeart/2005/8/layout/hList1"/>
    <dgm:cxn modelId="{3424CA5B-C393-46FC-A36B-7F98E6D4FA00}" type="presParOf" srcId="{6734F16E-BA17-43B0-BB9F-8B035F02BC2D}" destId="{95F60B47-36D9-463E-BB51-B2424D1342FD}" srcOrd="0" destOrd="0" presId="urn:microsoft.com/office/officeart/2005/8/layout/hList1"/>
    <dgm:cxn modelId="{E87521E2-DB12-480A-87D9-5A11D0425E87}" type="presParOf" srcId="{6734F16E-BA17-43B0-BB9F-8B035F02BC2D}" destId="{6329D903-EFF2-49F4-843D-2783FBE4F35F}" srcOrd="1" destOrd="0" presId="urn:microsoft.com/office/officeart/2005/8/layout/hList1"/>
    <dgm:cxn modelId="{EE5A84E9-4209-44D1-945A-704B44B1108B}" type="presParOf" srcId="{97AB01F9-176E-44A9-A259-A509D20039DB}" destId="{D0405374-9F84-4A8E-9990-5E44AB3A62A9}" srcOrd="7" destOrd="0" presId="urn:microsoft.com/office/officeart/2005/8/layout/hList1"/>
    <dgm:cxn modelId="{75778E14-4E55-4F0E-901C-4EF972B7460A}" type="presParOf" srcId="{97AB01F9-176E-44A9-A259-A509D20039DB}" destId="{CADEE1C4-380F-4F81-94C3-8FF5313AD0F3}" srcOrd="8" destOrd="0" presId="urn:microsoft.com/office/officeart/2005/8/layout/hList1"/>
    <dgm:cxn modelId="{F3959AB7-C3B7-45EF-B00A-1735880E0DE0}" type="presParOf" srcId="{CADEE1C4-380F-4F81-94C3-8FF5313AD0F3}" destId="{DEE09795-E7D0-4E15-A9A7-A306B1276810}" srcOrd="0" destOrd="0" presId="urn:microsoft.com/office/officeart/2005/8/layout/hList1"/>
    <dgm:cxn modelId="{59B206FE-7F19-4793-8D31-949CEBF6E82A}" type="presParOf" srcId="{CADEE1C4-380F-4F81-94C3-8FF5313AD0F3}" destId="{283CF435-5389-4309-941F-4715EC6C3915}"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17106A-1B43-4FEB-B051-CC4DA292DDD2}"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C8041FE-5B36-4497-B35F-F0484003497F}">
      <dgm:prSet/>
      <dgm:spPr/>
      <dgm:t>
        <a:bodyPr/>
        <a:lstStyle/>
        <a:p>
          <a:pPr rtl="0"/>
          <a:r>
            <a:rPr lang="en-US" baseline="0" dirty="0" smtClean="0"/>
            <a:t>Introduction</a:t>
          </a:r>
          <a:endParaRPr lang="en-GB" dirty="0"/>
        </a:p>
      </dgm:t>
    </dgm:pt>
    <dgm:pt modelId="{DF2C1252-BD33-4322-A6A8-5934E5F5D689}" type="parTrans" cxnId="{8EBBD362-7FE7-4010-BA3C-534C49BBC311}">
      <dgm:prSet/>
      <dgm:spPr/>
      <dgm:t>
        <a:bodyPr/>
        <a:lstStyle/>
        <a:p>
          <a:endParaRPr lang="en-US"/>
        </a:p>
      </dgm:t>
    </dgm:pt>
    <dgm:pt modelId="{1075CED1-FC6A-4191-B57C-C13B0A9E948A}" type="sibTrans" cxnId="{8EBBD362-7FE7-4010-BA3C-534C49BBC311}">
      <dgm:prSet/>
      <dgm:spPr/>
      <dgm:t>
        <a:bodyPr/>
        <a:lstStyle/>
        <a:p>
          <a:endParaRPr lang="en-US"/>
        </a:p>
      </dgm:t>
    </dgm:pt>
    <dgm:pt modelId="{94BEAB3F-187B-45CA-AD3A-E2B20FB33133}" type="pres">
      <dgm:prSet presAssocID="{0317106A-1B43-4FEB-B051-CC4DA292DDD2}" presName="outerComposite" presStyleCnt="0">
        <dgm:presLayoutVars>
          <dgm:chMax val="5"/>
          <dgm:dir/>
          <dgm:resizeHandles val="exact"/>
        </dgm:presLayoutVars>
      </dgm:prSet>
      <dgm:spPr/>
      <dgm:t>
        <a:bodyPr/>
        <a:lstStyle/>
        <a:p>
          <a:endParaRPr lang="en-US"/>
        </a:p>
      </dgm:t>
    </dgm:pt>
    <dgm:pt modelId="{C496EDB3-3D7E-4A40-90EF-11707DB48308}" type="pres">
      <dgm:prSet presAssocID="{0317106A-1B43-4FEB-B051-CC4DA292DDD2}" presName="dummyMaxCanvas" presStyleCnt="0">
        <dgm:presLayoutVars/>
      </dgm:prSet>
      <dgm:spPr/>
    </dgm:pt>
    <dgm:pt modelId="{FFB1E678-CF58-44BD-BBEC-6E22D99059C1}" type="pres">
      <dgm:prSet presAssocID="{0317106A-1B43-4FEB-B051-CC4DA292DDD2}" presName="OneNode_1" presStyleLbl="node1" presStyleIdx="0" presStyleCnt="1">
        <dgm:presLayoutVars>
          <dgm:bulletEnabled val="1"/>
        </dgm:presLayoutVars>
      </dgm:prSet>
      <dgm:spPr/>
      <dgm:t>
        <a:bodyPr/>
        <a:lstStyle/>
        <a:p>
          <a:endParaRPr lang="en-US"/>
        </a:p>
      </dgm:t>
    </dgm:pt>
  </dgm:ptLst>
  <dgm:cxnLst>
    <dgm:cxn modelId="{87061CA9-C694-44A8-AAED-2C89AD592EAE}" type="presOf" srcId="{EC8041FE-5B36-4497-B35F-F0484003497F}" destId="{FFB1E678-CF58-44BD-BBEC-6E22D99059C1}" srcOrd="0" destOrd="0" presId="urn:microsoft.com/office/officeart/2005/8/layout/vProcess5"/>
    <dgm:cxn modelId="{8EBBD362-7FE7-4010-BA3C-534C49BBC311}" srcId="{0317106A-1B43-4FEB-B051-CC4DA292DDD2}" destId="{EC8041FE-5B36-4497-B35F-F0484003497F}" srcOrd="0" destOrd="0" parTransId="{DF2C1252-BD33-4322-A6A8-5934E5F5D689}" sibTransId="{1075CED1-FC6A-4191-B57C-C13B0A9E948A}"/>
    <dgm:cxn modelId="{00F92255-5AAA-4F8B-8020-98AF7E7350F4}" type="presOf" srcId="{0317106A-1B43-4FEB-B051-CC4DA292DDD2}" destId="{94BEAB3F-187B-45CA-AD3A-E2B20FB33133}" srcOrd="0" destOrd="0" presId="urn:microsoft.com/office/officeart/2005/8/layout/vProcess5"/>
    <dgm:cxn modelId="{FCA19FD5-2FB4-4753-9A49-76935649CBD5}" type="presParOf" srcId="{94BEAB3F-187B-45CA-AD3A-E2B20FB33133}" destId="{C496EDB3-3D7E-4A40-90EF-11707DB48308}" srcOrd="0" destOrd="0" presId="urn:microsoft.com/office/officeart/2005/8/layout/vProcess5"/>
    <dgm:cxn modelId="{25FBEC43-32D0-4316-A0C3-1641B368B837}" type="presParOf" srcId="{94BEAB3F-187B-45CA-AD3A-E2B20FB33133}" destId="{FFB1E678-CF58-44BD-BBEC-6E22D99059C1}"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24F2EC-AE8B-498A-A9E2-E0D0C6B3D1AD}"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8AC401BF-5295-480E-9082-133E4C3FFBC5}">
      <dgm:prSet/>
      <dgm:spPr/>
      <dgm:t>
        <a:bodyPr/>
        <a:lstStyle/>
        <a:p>
          <a:pPr rtl="0"/>
          <a:r>
            <a:rPr lang="en-US" baseline="0" dirty="0" smtClean="0"/>
            <a:t>Objectives </a:t>
          </a:r>
          <a:endParaRPr lang="en-GB" dirty="0"/>
        </a:p>
      </dgm:t>
    </dgm:pt>
    <dgm:pt modelId="{E3B25FF3-2AB7-488F-9BF1-B9B16FC3DE30}" type="parTrans" cxnId="{6B853A53-2B4A-4616-B5C1-3A264701C3B4}">
      <dgm:prSet/>
      <dgm:spPr/>
      <dgm:t>
        <a:bodyPr/>
        <a:lstStyle/>
        <a:p>
          <a:endParaRPr lang="en-US"/>
        </a:p>
      </dgm:t>
    </dgm:pt>
    <dgm:pt modelId="{947C26D6-D757-481F-BDE0-52879B9FF655}" type="sibTrans" cxnId="{6B853A53-2B4A-4616-B5C1-3A264701C3B4}">
      <dgm:prSet/>
      <dgm:spPr/>
      <dgm:t>
        <a:bodyPr/>
        <a:lstStyle/>
        <a:p>
          <a:endParaRPr lang="en-US"/>
        </a:p>
      </dgm:t>
    </dgm:pt>
    <dgm:pt modelId="{F88C7E49-691C-49AB-AA97-E4BF9B995413}" type="pres">
      <dgm:prSet presAssocID="{A124F2EC-AE8B-498A-A9E2-E0D0C6B3D1AD}" presName="Name0" presStyleCnt="0">
        <dgm:presLayoutVars>
          <dgm:chMax val="7"/>
          <dgm:chPref val="7"/>
          <dgm:dir/>
        </dgm:presLayoutVars>
      </dgm:prSet>
      <dgm:spPr/>
      <dgm:t>
        <a:bodyPr/>
        <a:lstStyle/>
        <a:p>
          <a:endParaRPr lang="en-US"/>
        </a:p>
      </dgm:t>
    </dgm:pt>
    <dgm:pt modelId="{E1547A98-9D03-40AB-8559-0911E9778563}" type="pres">
      <dgm:prSet presAssocID="{A124F2EC-AE8B-498A-A9E2-E0D0C6B3D1AD}" presName="Name1" presStyleCnt="0"/>
      <dgm:spPr/>
    </dgm:pt>
    <dgm:pt modelId="{5B987BA8-95AB-4090-BA93-908DA865A8F8}" type="pres">
      <dgm:prSet presAssocID="{A124F2EC-AE8B-498A-A9E2-E0D0C6B3D1AD}" presName="cycle" presStyleCnt="0"/>
      <dgm:spPr/>
    </dgm:pt>
    <dgm:pt modelId="{706837C6-2803-4446-8F69-5C11C410E978}" type="pres">
      <dgm:prSet presAssocID="{A124F2EC-AE8B-498A-A9E2-E0D0C6B3D1AD}" presName="srcNode" presStyleLbl="node1" presStyleIdx="0" presStyleCnt="1"/>
      <dgm:spPr/>
    </dgm:pt>
    <dgm:pt modelId="{A22C5B02-BA22-4785-A0B7-57AEE72AFA36}" type="pres">
      <dgm:prSet presAssocID="{A124F2EC-AE8B-498A-A9E2-E0D0C6B3D1AD}" presName="conn" presStyleLbl="parChTrans1D2" presStyleIdx="0" presStyleCnt="1"/>
      <dgm:spPr/>
      <dgm:t>
        <a:bodyPr/>
        <a:lstStyle/>
        <a:p>
          <a:endParaRPr lang="en-US"/>
        </a:p>
      </dgm:t>
    </dgm:pt>
    <dgm:pt modelId="{8AB20898-CE7B-4350-A7B1-2E2E408FDA37}" type="pres">
      <dgm:prSet presAssocID="{A124F2EC-AE8B-498A-A9E2-E0D0C6B3D1AD}" presName="extraNode" presStyleLbl="node1" presStyleIdx="0" presStyleCnt="1"/>
      <dgm:spPr/>
    </dgm:pt>
    <dgm:pt modelId="{27110397-0B75-48D3-940E-B20E12FB2E23}" type="pres">
      <dgm:prSet presAssocID="{A124F2EC-AE8B-498A-A9E2-E0D0C6B3D1AD}" presName="dstNode" presStyleLbl="node1" presStyleIdx="0" presStyleCnt="1"/>
      <dgm:spPr/>
    </dgm:pt>
    <dgm:pt modelId="{3B434E6F-2F32-4AAB-9F78-540D381DB547}" type="pres">
      <dgm:prSet presAssocID="{8AC401BF-5295-480E-9082-133E4C3FFBC5}" presName="text_1" presStyleLbl="node1" presStyleIdx="0" presStyleCnt="1">
        <dgm:presLayoutVars>
          <dgm:bulletEnabled val="1"/>
        </dgm:presLayoutVars>
      </dgm:prSet>
      <dgm:spPr/>
      <dgm:t>
        <a:bodyPr/>
        <a:lstStyle/>
        <a:p>
          <a:endParaRPr lang="en-US"/>
        </a:p>
      </dgm:t>
    </dgm:pt>
    <dgm:pt modelId="{223604BC-FB17-422D-BAE8-6AAA7BDC9403}" type="pres">
      <dgm:prSet presAssocID="{8AC401BF-5295-480E-9082-133E4C3FFBC5}" presName="accent_1" presStyleCnt="0"/>
      <dgm:spPr/>
    </dgm:pt>
    <dgm:pt modelId="{43751639-23F2-4C4F-A462-AF4DEB23C55B}" type="pres">
      <dgm:prSet presAssocID="{8AC401BF-5295-480E-9082-133E4C3FFBC5}" presName="accentRepeatNode" presStyleLbl="solidFgAcc1" presStyleIdx="0" presStyleCnt="1"/>
      <dgm:spPr/>
    </dgm:pt>
  </dgm:ptLst>
  <dgm:cxnLst>
    <dgm:cxn modelId="{924A3417-F75B-4B24-A659-B9215233E46B}" type="presOf" srcId="{A124F2EC-AE8B-498A-A9E2-E0D0C6B3D1AD}" destId="{F88C7E49-691C-49AB-AA97-E4BF9B995413}" srcOrd="0" destOrd="0" presId="urn:microsoft.com/office/officeart/2008/layout/VerticalCurvedList"/>
    <dgm:cxn modelId="{6B853A53-2B4A-4616-B5C1-3A264701C3B4}" srcId="{A124F2EC-AE8B-498A-A9E2-E0D0C6B3D1AD}" destId="{8AC401BF-5295-480E-9082-133E4C3FFBC5}" srcOrd="0" destOrd="0" parTransId="{E3B25FF3-2AB7-488F-9BF1-B9B16FC3DE30}" sibTransId="{947C26D6-D757-481F-BDE0-52879B9FF655}"/>
    <dgm:cxn modelId="{B93052FC-F007-4515-9DB7-9029F70E1C8D}" type="presOf" srcId="{947C26D6-D757-481F-BDE0-52879B9FF655}" destId="{A22C5B02-BA22-4785-A0B7-57AEE72AFA36}" srcOrd="0" destOrd="0" presId="urn:microsoft.com/office/officeart/2008/layout/VerticalCurvedList"/>
    <dgm:cxn modelId="{CBC3FEF5-24CC-4EF1-88FE-BA0229B8CBB7}" type="presOf" srcId="{8AC401BF-5295-480E-9082-133E4C3FFBC5}" destId="{3B434E6F-2F32-4AAB-9F78-540D381DB547}" srcOrd="0" destOrd="0" presId="urn:microsoft.com/office/officeart/2008/layout/VerticalCurvedList"/>
    <dgm:cxn modelId="{9771634C-98B2-4DD1-8522-28F2972B7E86}" type="presParOf" srcId="{F88C7E49-691C-49AB-AA97-E4BF9B995413}" destId="{E1547A98-9D03-40AB-8559-0911E9778563}" srcOrd="0" destOrd="0" presId="urn:microsoft.com/office/officeart/2008/layout/VerticalCurvedList"/>
    <dgm:cxn modelId="{FBE0EB1D-DBFF-4A8D-A1AD-C2F1388C3B6C}" type="presParOf" srcId="{E1547A98-9D03-40AB-8559-0911E9778563}" destId="{5B987BA8-95AB-4090-BA93-908DA865A8F8}" srcOrd="0" destOrd="0" presId="urn:microsoft.com/office/officeart/2008/layout/VerticalCurvedList"/>
    <dgm:cxn modelId="{3A4FCBBA-848E-4ECE-B05E-D4C507EF8017}" type="presParOf" srcId="{5B987BA8-95AB-4090-BA93-908DA865A8F8}" destId="{706837C6-2803-4446-8F69-5C11C410E978}" srcOrd="0" destOrd="0" presId="urn:microsoft.com/office/officeart/2008/layout/VerticalCurvedList"/>
    <dgm:cxn modelId="{BC964A5E-A218-44C4-961D-0B614D5A164E}" type="presParOf" srcId="{5B987BA8-95AB-4090-BA93-908DA865A8F8}" destId="{A22C5B02-BA22-4785-A0B7-57AEE72AFA36}" srcOrd="1" destOrd="0" presId="urn:microsoft.com/office/officeart/2008/layout/VerticalCurvedList"/>
    <dgm:cxn modelId="{BC273999-6AAB-4AEE-AC7D-E501A487E5B0}" type="presParOf" srcId="{5B987BA8-95AB-4090-BA93-908DA865A8F8}" destId="{8AB20898-CE7B-4350-A7B1-2E2E408FDA37}" srcOrd="2" destOrd="0" presId="urn:microsoft.com/office/officeart/2008/layout/VerticalCurvedList"/>
    <dgm:cxn modelId="{3D70A892-FA67-426C-92A7-212A9DA4F279}" type="presParOf" srcId="{5B987BA8-95AB-4090-BA93-908DA865A8F8}" destId="{27110397-0B75-48D3-940E-B20E12FB2E23}" srcOrd="3" destOrd="0" presId="urn:microsoft.com/office/officeart/2008/layout/VerticalCurvedList"/>
    <dgm:cxn modelId="{426352B0-DAB5-4CCB-8507-EA5128DD2007}" type="presParOf" srcId="{E1547A98-9D03-40AB-8559-0911E9778563}" destId="{3B434E6F-2F32-4AAB-9F78-540D381DB547}" srcOrd="1" destOrd="0" presId="urn:microsoft.com/office/officeart/2008/layout/VerticalCurvedList"/>
    <dgm:cxn modelId="{26409197-F052-40A1-B7CA-87B380599A4F}" type="presParOf" srcId="{E1547A98-9D03-40AB-8559-0911E9778563}" destId="{223604BC-FB17-422D-BAE8-6AAA7BDC9403}" srcOrd="2" destOrd="0" presId="urn:microsoft.com/office/officeart/2008/layout/VerticalCurvedList"/>
    <dgm:cxn modelId="{43409FFD-F672-41B7-9A35-EAAC0BFA3872}" type="presParOf" srcId="{223604BC-FB17-422D-BAE8-6AAA7BDC9403}" destId="{43751639-23F2-4C4F-A462-AF4DEB23C55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D50685-E015-48BB-BF8F-AEBC06975B88}" type="doc">
      <dgm:prSet loTypeId="urn:microsoft.com/office/officeart/2005/8/layout/hierarchy3" loCatId="hierarchy" qsTypeId="urn:microsoft.com/office/officeart/2005/8/quickstyle/simple1" qsCatId="simple" csTypeId="urn:microsoft.com/office/officeart/2005/8/colors/colorful3" csCatId="colorful"/>
      <dgm:spPr/>
      <dgm:t>
        <a:bodyPr/>
        <a:lstStyle/>
        <a:p>
          <a:endParaRPr lang="en-US"/>
        </a:p>
      </dgm:t>
    </dgm:pt>
    <dgm:pt modelId="{A21BE14A-DE8A-424E-98B8-FA413C40CF18}">
      <dgm:prSet/>
      <dgm:spPr/>
      <dgm:t>
        <a:bodyPr/>
        <a:lstStyle/>
        <a:p>
          <a:pPr rtl="0"/>
          <a:r>
            <a:rPr lang="en-US" b="1" baseline="0" dirty="0" smtClean="0"/>
            <a:t>To share files using </a:t>
          </a:r>
          <a:r>
            <a:rPr lang="en-US" b="1" baseline="0" dirty="0" err="1" smtClean="0"/>
            <a:t>wifi</a:t>
          </a:r>
          <a:r>
            <a:rPr lang="en-US" b="1" baseline="0" dirty="0" smtClean="0"/>
            <a:t> .</a:t>
          </a:r>
          <a:endParaRPr lang="en-GB" dirty="0"/>
        </a:p>
      </dgm:t>
    </dgm:pt>
    <dgm:pt modelId="{248367A3-2C73-453A-8FC6-7DFA2E940766}" type="parTrans" cxnId="{C6B9C385-A5F7-40C7-9BF9-2E2E68D42CAC}">
      <dgm:prSet/>
      <dgm:spPr/>
      <dgm:t>
        <a:bodyPr/>
        <a:lstStyle/>
        <a:p>
          <a:endParaRPr lang="en-US"/>
        </a:p>
      </dgm:t>
    </dgm:pt>
    <dgm:pt modelId="{11040617-8DE1-4ABB-B2C4-020B31730432}" type="sibTrans" cxnId="{C6B9C385-A5F7-40C7-9BF9-2E2E68D42CAC}">
      <dgm:prSet/>
      <dgm:spPr/>
      <dgm:t>
        <a:bodyPr/>
        <a:lstStyle/>
        <a:p>
          <a:endParaRPr lang="en-US"/>
        </a:p>
      </dgm:t>
    </dgm:pt>
    <dgm:pt modelId="{99084B1D-84AE-440D-BDA7-C352E12E6292}">
      <dgm:prSet/>
      <dgm:spPr/>
      <dgm:t>
        <a:bodyPr/>
        <a:lstStyle/>
        <a:p>
          <a:pPr rtl="0"/>
          <a:r>
            <a:rPr lang="en-US" b="1" baseline="0" dirty="0" smtClean="0"/>
            <a:t>To learn how to share files with </a:t>
          </a:r>
          <a:r>
            <a:rPr lang="en-US" b="1" baseline="0" dirty="0" err="1" smtClean="0"/>
            <a:t>wifi</a:t>
          </a:r>
          <a:r>
            <a:rPr lang="en-US" b="1" baseline="0" dirty="0" smtClean="0"/>
            <a:t>.</a:t>
          </a:r>
          <a:endParaRPr lang="en-GB" dirty="0"/>
        </a:p>
      </dgm:t>
    </dgm:pt>
    <dgm:pt modelId="{8AE371C4-452E-486C-AE50-93656A977A89}" type="parTrans" cxnId="{9B658E4B-DDFF-4F5B-A6AE-875627B4DABC}">
      <dgm:prSet/>
      <dgm:spPr/>
      <dgm:t>
        <a:bodyPr/>
        <a:lstStyle/>
        <a:p>
          <a:endParaRPr lang="en-US"/>
        </a:p>
      </dgm:t>
    </dgm:pt>
    <dgm:pt modelId="{10E768E2-00D1-4885-8104-EE9CA21FF3A5}" type="sibTrans" cxnId="{9B658E4B-DDFF-4F5B-A6AE-875627B4DABC}">
      <dgm:prSet/>
      <dgm:spPr/>
      <dgm:t>
        <a:bodyPr/>
        <a:lstStyle/>
        <a:p>
          <a:endParaRPr lang="en-US"/>
        </a:p>
      </dgm:t>
    </dgm:pt>
    <dgm:pt modelId="{96406C98-E21F-4E15-BD14-A1A7C20150D3}">
      <dgm:prSet/>
      <dgm:spPr/>
      <dgm:t>
        <a:bodyPr/>
        <a:lstStyle/>
        <a:p>
          <a:pPr rtl="0"/>
          <a:r>
            <a:rPr lang="en-US" b="1" baseline="0" smtClean="0"/>
            <a:t>To reduce time for share files</a:t>
          </a:r>
          <a:endParaRPr lang="en-GB"/>
        </a:p>
      </dgm:t>
    </dgm:pt>
    <dgm:pt modelId="{3711420C-CB6D-4773-B688-FFBA44D83368}" type="parTrans" cxnId="{02D18F61-2D73-44E0-B084-FC3E3BA75E05}">
      <dgm:prSet/>
      <dgm:spPr/>
      <dgm:t>
        <a:bodyPr/>
        <a:lstStyle/>
        <a:p>
          <a:endParaRPr lang="en-US"/>
        </a:p>
      </dgm:t>
    </dgm:pt>
    <dgm:pt modelId="{8AFA84D5-DF59-4D0D-83C2-2F64A33D1C7C}" type="sibTrans" cxnId="{02D18F61-2D73-44E0-B084-FC3E3BA75E05}">
      <dgm:prSet/>
      <dgm:spPr/>
      <dgm:t>
        <a:bodyPr/>
        <a:lstStyle/>
        <a:p>
          <a:endParaRPr lang="en-US"/>
        </a:p>
      </dgm:t>
    </dgm:pt>
    <dgm:pt modelId="{56C08BEE-B48A-4388-BA99-A78A235902D6}">
      <dgm:prSet/>
      <dgm:spPr/>
      <dgm:t>
        <a:bodyPr/>
        <a:lstStyle/>
        <a:p>
          <a:pPr rtl="0"/>
          <a:r>
            <a:rPr lang="en-US" b="1" baseline="0" smtClean="0"/>
            <a:t>To know how to connect two computer over wifi.</a:t>
          </a:r>
          <a:endParaRPr lang="en-GB"/>
        </a:p>
      </dgm:t>
    </dgm:pt>
    <dgm:pt modelId="{6BD09630-67EF-480C-8ECE-E658AB731A7D}" type="parTrans" cxnId="{FB680EC5-BFAC-489C-AB4C-F427E67370A4}">
      <dgm:prSet/>
      <dgm:spPr/>
      <dgm:t>
        <a:bodyPr/>
        <a:lstStyle/>
        <a:p>
          <a:endParaRPr lang="en-US"/>
        </a:p>
      </dgm:t>
    </dgm:pt>
    <dgm:pt modelId="{543136B4-C97E-4B34-AE2E-C6FAEA6D5C3B}" type="sibTrans" cxnId="{FB680EC5-BFAC-489C-AB4C-F427E67370A4}">
      <dgm:prSet/>
      <dgm:spPr/>
      <dgm:t>
        <a:bodyPr/>
        <a:lstStyle/>
        <a:p>
          <a:endParaRPr lang="en-US"/>
        </a:p>
      </dgm:t>
    </dgm:pt>
    <dgm:pt modelId="{D6303A7E-9B1A-4F42-ACE1-BAC86B44104B}" type="pres">
      <dgm:prSet presAssocID="{1FD50685-E015-48BB-BF8F-AEBC06975B88}" presName="diagram" presStyleCnt="0">
        <dgm:presLayoutVars>
          <dgm:chPref val="1"/>
          <dgm:dir/>
          <dgm:animOne val="branch"/>
          <dgm:animLvl val="lvl"/>
          <dgm:resizeHandles/>
        </dgm:presLayoutVars>
      </dgm:prSet>
      <dgm:spPr/>
      <dgm:t>
        <a:bodyPr/>
        <a:lstStyle/>
        <a:p>
          <a:endParaRPr lang="en-US"/>
        </a:p>
      </dgm:t>
    </dgm:pt>
    <dgm:pt modelId="{45E8F663-842C-4BEB-B87D-F826F4F083B4}" type="pres">
      <dgm:prSet presAssocID="{A21BE14A-DE8A-424E-98B8-FA413C40CF18}" presName="root" presStyleCnt="0"/>
      <dgm:spPr/>
      <dgm:t>
        <a:bodyPr/>
        <a:lstStyle/>
        <a:p>
          <a:endParaRPr lang="en-US"/>
        </a:p>
      </dgm:t>
    </dgm:pt>
    <dgm:pt modelId="{4249D47D-06FC-46DC-B90E-B47967614D87}" type="pres">
      <dgm:prSet presAssocID="{A21BE14A-DE8A-424E-98B8-FA413C40CF18}" presName="rootComposite" presStyleCnt="0"/>
      <dgm:spPr/>
      <dgm:t>
        <a:bodyPr/>
        <a:lstStyle/>
        <a:p>
          <a:endParaRPr lang="en-US"/>
        </a:p>
      </dgm:t>
    </dgm:pt>
    <dgm:pt modelId="{893AE045-4AD3-4906-8003-292D41D188FD}" type="pres">
      <dgm:prSet presAssocID="{A21BE14A-DE8A-424E-98B8-FA413C40CF18}" presName="rootText" presStyleLbl="node1" presStyleIdx="0" presStyleCnt="4"/>
      <dgm:spPr/>
      <dgm:t>
        <a:bodyPr/>
        <a:lstStyle/>
        <a:p>
          <a:endParaRPr lang="en-US"/>
        </a:p>
      </dgm:t>
    </dgm:pt>
    <dgm:pt modelId="{FA9CCC0B-9D68-495E-B1BE-A6EC44EF8B3C}" type="pres">
      <dgm:prSet presAssocID="{A21BE14A-DE8A-424E-98B8-FA413C40CF18}" presName="rootConnector" presStyleLbl="node1" presStyleIdx="0" presStyleCnt="4"/>
      <dgm:spPr/>
      <dgm:t>
        <a:bodyPr/>
        <a:lstStyle/>
        <a:p>
          <a:endParaRPr lang="en-US"/>
        </a:p>
      </dgm:t>
    </dgm:pt>
    <dgm:pt modelId="{C7782E65-4624-4AAD-A6DB-37B019223B6E}" type="pres">
      <dgm:prSet presAssocID="{A21BE14A-DE8A-424E-98B8-FA413C40CF18}" presName="childShape" presStyleCnt="0"/>
      <dgm:spPr/>
      <dgm:t>
        <a:bodyPr/>
        <a:lstStyle/>
        <a:p>
          <a:endParaRPr lang="en-US"/>
        </a:p>
      </dgm:t>
    </dgm:pt>
    <dgm:pt modelId="{BF80EB79-DB88-4979-ACC6-60B62A468B31}" type="pres">
      <dgm:prSet presAssocID="{99084B1D-84AE-440D-BDA7-C352E12E6292}" presName="root" presStyleCnt="0"/>
      <dgm:spPr/>
      <dgm:t>
        <a:bodyPr/>
        <a:lstStyle/>
        <a:p>
          <a:endParaRPr lang="en-US"/>
        </a:p>
      </dgm:t>
    </dgm:pt>
    <dgm:pt modelId="{6D981AB2-1E34-4C37-BC10-EC8B46D17FD2}" type="pres">
      <dgm:prSet presAssocID="{99084B1D-84AE-440D-BDA7-C352E12E6292}" presName="rootComposite" presStyleCnt="0"/>
      <dgm:spPr/>
      <dgm:t>
        <a:bodyPr/>
        <a:lstStyle/>
        <a:p>
          <a:endParaRPr lang="en-US"/>
        </a:p>
      </dgm:t>
    </dgm:pt>
    <dgm:pt modelId="{8D04BBD8-03D7-45D2-BBFE-23433C64F322}" type="pres">
      <dgm:prSet presAssocID="{99084B1D-84AE-440D-BDA7-C352E12E6292}" presName="rootText" presStyleLbl="node1" presStyleIdx="1" presStyleCnt="4"/>
      <dgm:spPr/>
      <dgm:t>
        <a:bodyPr/>
        <a:lstStyle/>
        <a:p>
          <a:endParaRPr lang="en-US"/>
        </a:p>
      </dgm:t>
    </dgm:pt>
    <dgm:pt modelId="{63EA3362-8C2C-4CFF-817C-CCEBD379B94B}" type="pres">
      <dgm:prSet presAssocID="{99084B1D-84AE-440D-BDA7-C352E12E6292}" presName="rootConnector" presStyleLbl="node1" presStyleIdx="1" presStyleCnt="4"/>
      <dgm:spPr/>
      <dgm:t>
        <a:bodyPr/>
        <a:lstStyle/>
        <a:p>
          <a:endParaRPr lang="en-US"/>
        </a:p>
      </dgm:t>
    </dgm:pt>
    <dgm:pt modelId="{528D3E9D-600D-4702-9A2C-19D2831CFECE}" type="pres">
      <dgm:prSet presAssocID="{99084B1D-84AE-440D-BDA7-C352E12E6292}" presName="childShape" presStyleCnt="0"/>
      <dgm:spPr/>
      <dgm:t>
        <a:bodyPr/>
        <a:lstStyle/>
        <a:p>
          <a:endParaRPr lang="en-US"/>
        </a:p>
      </dgm:t>
    </dgm:pt>
    <dgm:pt modelId="{1314E824-AC15-4B6E-B82F-3B2B2DF6F071}" type="pres">
      <dgm:prSet presAssocID="{96406C98-E21F-4E15-BD14-A1A7C20150D3}" presName="root" presStyleCnt="0"/>
      <dgm:spPr/>
      <dgm:t>
        <a:bodyPr/>
        <a:lstStyle/>
        <a:p>
          <a:endParaRPr lang="en-US"/>
        </a:p>
      </dgm:t>
    </dgm:pt>
    <dgm:pt modelId="{912682CF-8BE4-450E-BEC8-79158583D1E3}" type="pres">
      <dgm:prSet presAssocID="{96406C98-E21F-4E15-BD14-A1A7C20150D3}" presName="rootComposite" presStyleCnt="0"/>
      <dgm:spPr/>
      <dgm:t>
        <a:bodyPr/>
        <a:lstStyle/>
        <a:p>
          <a:endParaRPr lang="en-US"/>
        </a:p>
      </dgm:t>
    </dgm:pt>
    <dgm:pt modelId="{D1ADCF8E-4A05-4CB3-B245-0A5E99E8690E}" type="pres">
      <dgm:prSet presAssocID="{96406C98-E21F-4E15-BD14-A1A7C20150D3}" presName="rootText" presStyleLbl="node1" presStyleIdx="2" presStyleCnt="4"/>
      <dgm:spPr/>
      <dgm:t>
        <a:bodyPr/>
        <a:lstStyle/>
        <a:p>
          <a:endParaRPr lang="en-US"/>
        </a:p>
      </dgm:t>
    </dgm:pt>
    <dgm:pt modelId="{69727753-AA9B-46D1-8490-70ADDB6814CF}" type="pres">
      <dgm:prSet presAssocID="{96406C98-E21F-4E15-BD14-A1A7C20150D3}" presName="rootConnector" presStyleLbl="node1" presStyleIdx="2" presStyleCnt="4"/>
      <dgm:spPr/>
      <dgm:t>
        <a:bodyPr/>
        <a:lstStyle/>
        <a:p>
          <a:endParaRPr lang="en-US"/>
        </a:p>
      </dgm:t>
    </dgm:pt>
    <dgm:pt modelId="{0125F671-75E9-4230-826C-3E866B1FA3E2}" type="pres">
      <dgm:prSet presAssocID="{96406C98-E21F-4E15-BD14-A1A7C20150D3}" presName="childShape" presStyleCnt="0"/>
      <dgm:spPr/>
      <dgm:t>
        <a:bodyPr/>
        <a:lstStyle/>
        <a:p>
          <a:endParaRPr lang="en-US"/>
        </a:p>
      </dgm:t>
    </dgm:pt>
    <dgm:pt modelId="{0DD5AB8C-2734-4765-A85B-CB30ADCF6CDA}" type="pres">
      <dgm:prSet presAssocID="{56C08BEE-B48A-4388-BA99-A78A235902D6}" presName="root" presStyleCnt="0"/>
      <dgm:spPr/>
      <dgm:t>
        <a:bodyPr/>
        <a:lstStyle/>
        <a:p>
          <a:endParaRPr lang="en-US"/>
        </a:p>
      </dgm:t>
    </dgm:pt>
    <dgm:pt modelId="{3D149CA8-6290-4BDF-B77C-707A4C253816}" type="pres">
      <dgm:prSet presAssocID="{56C08BEE-B48A-4388-BA99-A78A235902D6}" presName="rootComposite" presStyleCnt="0"/>
      <dgm:spPr/>
      <dgm:t>
        <a:bodyPr/>
        <a:lstStyle/>
        <a:p>
          <a:endParaRPr lang="en-US"/>
        </a:p>
      </dgm:t>
    </dgm:pt>
    <dgm:pt modelId="{A92BFF40-4252-4E3D-BB33-10F17910CE78}" type="pres">
      <dgm:prSet presAssocID="{56C08BEE-B48A-4388-BA99-A78A235902D6}" presName="rootText" presStyleLbl="node1" presStyleIdx="3" presStyleCnt="4"/>
      <dgm:spPr/>
      <dgm:t>
        <a:bodyPr/>
        <a:lstStyle/>
        <a:p>
          <a:endParaRPr lang="en-US"/>
        </a:p>
      </dgm:t>
    </dgm:pt>
    <dgm:pt modelId="{289B8C88-F0A8-499C-AFE3-4B39EE020015}" type="pres">
      <dgm:prSet presAssocID="{56C08BEE-B48A-4388-BA99-A78A235902D6}" presName="rootConnector" presStyleLbl="node1" presStyleIdx="3" presStyleCnt="4"/>
      <dgm:spPr/>
      <dgm:t>
        <a:bodyPr/>
        <a:lstStyle/>
        <a:p>
          <a:endParaRPr lang="en-US"/>
        </a:p>
      </dgm:t>
    </dgm:pt>
    <dgm:pt modelId="{7AEA99F9-BA7B-4E1C-ABAD-BEB7343656C6}" type="pres">
      <dgm:prSet presAssocID="{56C08BEE-B48A-4388-BA99-A78A235902D6}" presName="childShape" presStyleCnt="0"/>
      <dgm:spPr/>
      <dgm:t>
        <a:bodyPr/>
        <a:lstStyle/>
        <a:p>
          <a:endParaRPr lang="en-US"/>
        </a:p>
      </dgm:t>
    </dgm:pt>
  </dgm:ptLst>
  <dgm:cxnLst>
    <dgm:cxn modelId="{42BC37E8-DD04-4714-A93A-38377D17AD3A}" type="presOf" srcId="{A21BE14A-DE8A-424E-98B8-FA413C40CF18}" destId="{893AE045-4AD3-4906-8003-292D41D188FD}" srcOrd="0" destOrd="0" presId="urn:microsoft.com/office/officeart/2005/8/layout/hierarchy3"/>
    <dgm:cxn modelId="{C6B9C385-A5F7-40C7-9BF9-2E2E68D42CAC}" srcId="{1FD50685-E015-48BB-BF8F-AEBC06975B88}" destId="{A21BE14A-DE8A-424E-98B8-FA413C40CF18}" srcOrd="0" destOrd="0" parTransId="{248367A3-2C73-453A-8FC6-7DFA2E940766}" sibTransId="{11040617-8DE1-4ABB-B2C4-020B31730432}"/>
    <dgm:cxn modelId="{B2E64CF3-584E-438D-A154-27FEDC6DBF2C}" type="presOf" srcId="{99084B1D-84AE-440D-BDA7-C352E12E6292}" destId="{8D04BBD8-03D7-45D2-BBFE-23433C64F322}" srcOrd="0" destOrd="0" presId="urn:microsoft.com/office/officeart/2005/8/layout/hierarchy3"/>
    <dgm:cxn modelId="{FBFFB5D2-F310-4A6E-9A30-D2F7BCD78544}" type="presOf" srcId="{A21BE14A-DE8A-424E-98B8-FA413C40CF18}" destId="{FA9CCC0B-9D68-495E-B1BE-A6EC44EF8B3C}" srcOrd="1" destOrd="0" presId="urn:microsoft.com/office/officeart/2005/8/layout/hierarchy3"/>
    <dgm:cxn modelId="{B4FBAE25-F09C-4AE6-95AA-9C3EF4B9979F}" type="presOf" srcId="{56C08BEE-B48A-4388-BA99-A78A235902D6}" destId="{A92BFF40-4252-4E3D-BB33-10F17910CE78}" srcOrd="0" destOrd="0" presId="urn:microsoft.com/office/officeart/2005/8/layout/hierarchy3"/>
    <dgm:cxn modelId="{6EF859DE-0112-4A60-8DFC-487C9681F0A5}" type="presOf" srcId="{99084B1D-84AE-440D-BDA7-C352E12E6292}" destId="{63EA3362-8C2C-4CFF-817C-CCEBD379B94B}" srcOrd="1" destOrd="0" presId="urn:microsoft.com/office/officeart/2005/8/layout/hierarchy3"/>
    <dgm:cxn modelId="{02D18F61-2D73-44E0-B084-FC3E3BA75E05}" srcId="{1FD50685-E015-48BB-BF8F-AEBC06975B88}" destId="{96406C98-E21F-4E15-BD14-A1A7C20150D3}" srcOrd="2" destOrd="0" parTransId="{3711420C-CB6D-4773-B688-FFBA44D83368}" sibTransId="{8AFA84D5-DF59-4D0D-83C2-2F64A33D1C7C}"/>
    <dgm:cxn modelId="{9B658E4B-DDFF-4F5B-A6AE-875627B4DABC}" srcId="{1FD50685-E015-48BB-BF8F-AEBC06975B88}" destId="{99084B1D-84AE-440D-BDA7-C352E12E6292}" srcOrd="1" destOrd="0" parTransId="{8AE371C4-452E-486C-AE50-93656A977A89}" sibTransId="{10E768E2-00D1-4885-8104-EE9CA21FF3A5}"/>
    <dgm:cxn modelId="{6150B6FA-CA62-47FB-A25C-683ED32E2B8E}" type="presOf" srcId="{56C08BEE-B48A-4388-BA99-A78A235902D6}" destId="{289B8C88-F0A8-499C-AFE3-4B39EE020015}" srcOrd="1" destOrd="0" presId="urn:microsoft.com/office/officeart/2005/8/layout/hierarchy3"/>
    <dgm:cxn modelId="{9D1C62FE-430B-4E00-B47D-CE161797D868}" type="presOf" srcId="{96406C98-E21F-4E15-BD14-A1A7C20150D3}" destId="{69727753-AA9B-46D1-8490-70ADDB6814CF}" srcOrd="1" destOrd="0" presId="urn:microsoft.com/office/officeart/2005/8/layout/hierarchy3"/>
    <dgm:cxn modelId="{10096DD9-6CF4-4DE4-B59A-C93AE6DB32E8}" type="presOf" srcId="{1FD50685-E015-48BB-BF8F-AEBC06975B88}" destId="{D6303A7E-9B1A-4F42-ACE1-BAC86B44104B}" srcOrd="0" destOrd="0" presId="urn:microsoft.com/office/officeart/2005/8/layout/hierarchy3"/>
    <dgm:cxn modelId="{FB680EC5-BFAC-489C-AB4C-F427E67370A4}" srcId="{1FD50685-E015-48BB-BF8F-AEBC06975B88}" destId="{56C08BEE-B48A-4388-BA99-A78A235902D6}" srcOrd="3" destOrd="0" parTransId="{6BD09630-67EF-480C-8ECE-E658AB731A7D}" sibTransId="{543136B4-C97E-4B34-AE2E-C6FAEA6D5C3B}"/>
    <dgm:cxn modelId="{044900D4-FCEB-4699-9C97-CCC5E6D77C56}" type="presOf" srcId="{96406C98-E21F-4E15-BD14-A1A7C20150D3}" destId="{D1ADCF8E-4A05-4CB3-B245-0A5E99E8690E}" srcOrd="0" destOrd="0" presId="urn:microsoft.com/office/officeart/2005/8/layout/hierarchy3"/>
    <dgm:cxn modelId="{CAD78CCC-FF02-4E77-B068-4ABA280BB12B}" type="presParOf" srcId="{D6303A7E-9B1A-4F42-ACE1-BAC86B44104B}" destId="{45E8F663-842C-4BEB-B87D-F826F4F083B4}" srcOrd="0" destOrd="0" presId="urn:microsoft.com/office/officeart/2005/8/layout/hierarchy3"/>
    <dgm:cxn modelId="{68F1A168-A79C-4C67-A2E8-3EC003620E60}" type="presParOf" srcId="{45E8F663-842C-4BEB-B87D-F826F4F083B4}" destId="{4249D47D-06FC-46DC-B90E-B47967614D87}" srcOrd="0" destOrd="0" presId="urn:microsoft.com/office/officeart/2005/8/layout/hierarchy3"/>
    <dgm:cxn modelId="{5766161F-7939-41E2-A93D-BF25F0C21ACA}" type="presParOf" srcId="{4249D47D-06FC-46DC-B90E-B47967614D87}" destId="{893AE045-4AD3-4906-8003-292D41D188FD}" srcOrd="0" destOrd="0" presId="urn:microsoft.com/office/officeart/2005/8/layout/hierarchy3"/>
    <dgm:cxn modelId="{ED34CDE6-1528-4E7E-80FC-8AFD0633E868}" type="presParOf" srcId="{4249D47D-06FC-46DC-B90E-B47967614D87}" destId="{FA9CCC0B-9D68-495E-B1BE-A6EC44EF8B3C}" srcOrd="1" destOrd="0" presId="urn:microsoft.com/office/officeart/2005/8/layout/hierarchy3"/>
    <dgm:cxn modelId="{71F6E238-2C8F-4176-9D74-F9F24364F383}" type="presParOf" srcId="{45E8F663-842C-4BEB-B87D-F826F4F083B4}" destId="{C7782E65-4624-4AAD-A6DB-37B019223B6E}" srcOrd="1" destOrd="0" presId="urn:microsoft.com/office/officeart/2005/8/layout/hierarchy3"/>
    <dgm:cxn modelId="{2138CFF6-3EF5-46E8-A3C6-F9C93A42A6E0}" type="presParOf" srcId="{D6303A7E-9B1A-4F42-ACE1-BAC86B44104B}" destId="{BF80EB79-DB88-4979-ACC6-60B62A468B31}" srcOrd="1" destOrd="0" presId="urn:microsoft.com/office/officeart/2005/8/layout/hierarchy3"/>
    <dgm:cxn modelId="{334F536A-B8F3-41A7-823F-91340F437266}" type="presParOf" srcId="{BF80EB79-DB88-4979-ACC6-60B62A468B31}" destId="{6D981AB2-1E34-4C37-BC10-EC8B46D17FD2}" srcOrd="0" destOrd="0" presId="urn:microsoft.com/office/officeart/2005/8/layout/hierarchy3"/>
    <dgm:cxn modelId="{6DACFCC6-BD31-444C-9BD7-AE5D6F1697A8}" type="presParOf" srcId="{6D981AB2-1E34-4C37-BC10-EC8B46D17FD2}" destId="{8D04BBD8-03D7-45D2-BBFE-23433C64F322}" srcOrd="0" destOrd="0" presId="urn:microsoft.com/office/officeart/2005/8/layout/hierarchy3"/>
    <dgm:cxn modelId="{09CECAC5-83FA-4CC4-84D4-F3F833E59FE3}" type="presParOf" srcId="{6D981AB2-1E34-4C37-BC10-EC8B46D17FD2}" destId="{63EA3362-8C2C-4CFF-817C-CCEBD379B94B}" srcOrd="1" destOrd="0" presId="urn:microsoft.com/office/officeart/2005/8/layout/hierarchy3"/>
    <dgm:cxn modelId="{36E38747-5889-48D1-AC13-872A3908E09D}" type="presParOf" srcId="{BF80EB79-DB88-4979-ACC6-60B62A468B31}" destId="{528D3E9D-600D-4702-9A2C-19D2831CFECE}" srcOrd="1" destOrd="0" presId="urn:microsoft.com/office/officeart/2005/8/layout/hierarchy3"/>
    <dgm:cxn modelId="{CC4DE0C7-B3C8-4294-A759-B457687D3BE5}" type="presParOf" srcId="{D6303A7E-9B1A-4F42-ACE1-BAC86B44104B}" destId="{1314E824-AC15-4B6E-B82F-3B2B2DF6F071}" srcOrd="2" destOrd="0" presId="urn:microsoft.com/office/officeart/2005/8/layout/hierarchy3"/>
    <dgm:cxn modelId="{2E07AAC6-95F5-42C7-AA71-22D9D6B434FE}" type="presParOf" srcId="{1314E824-AC15-4B6E-B82F-3B2B2DF6F071}" destId="{912682CF-8BE4-450E-BEC8-79158583D1E3}" srcOrd="0" destOrd="0" presId="urn:microsoft.com/office/officeart/2005/8/layout/hierarchy3"/>
    <dgm:cxn modelId="{0B87E50B-A905-465F-AE02-FEA17B3F1D5E}" type="presParOf" srcId="{912682CF-8BE4-450E-BEC8-79158583D1E3}" destId="{D1ADCF8E-4A05-4CB3-B245-0A5E99E8690E}" srcOrd="0" destOrd="0" presId="urn:microsoft.com/office/officeart/2005/8/layout/hierarchy3"/>
    <dgm:cxn modelId="{F9DDD06F-EB0C-4295-B122-50F29B28D6F3}" type="presParOf" srcId="{912682CF-8BE4-450E-BEC8-79158583D1E3}" destId="{69727753-AA9B-46D1-8490-70ADDB6814CF}" srcOrd="1" destOrd="0" presId="urn:microsoft.com/office/officeart/2005/8/layout/hierarchy3"/>
    <dgm:cxn modelId="{75EAB421-61F6-486B-950A-DB2B475AFF73}" type="presParOf" srcId="{1314E824-AC15-4B6E-B82F-3B2B2DF6F071}" destId="{0125F671-75E9-4230-826C-3E866B1FA3E2}" srcOrd="1" destOrd="0" presId="urn:microsoft.com/office/officeart/2005/8/layout/hierarchy3"/>
    <dgm:cxn modelId="{E4C59A71-FF6D-4686-A0FC-28649E97B0B7}" type="presParOf" srcId="{D6303A7E-9B1A-4F42-ACE1-BAC86B44104B}" destId="{0DD5AB8C-2734-4765-A85B-CB30ADCF6CDA}" srcOrd="3" destOrd="0" presId="urn:microsoft.com/office/officeart/2005/8/layout/hierarchy3"/>
    <dgm:cxn modelId="{1B0A6204-B4B0-49F2-B198-6E09AD8B093A}" type="presParOf" srcId="{0DD5AB8C-2734-4765-A85B-CB30ADCF6CDA}" destId="{3D149CA8-6290-4BDF-B77C-707A4C253816}" srcOrd="0" destOrd="0" presId="urn:microsoft.com/office/officeart/2005/8/layout/hierarchy3"/>
    <dgm:cxn modelId="{C78A0C58-B0BD-4F33-AD39-ABCE19F5779A}" type="presParOf" srcId="{3D149CA8-6290-4BDF-B77C-707A4C253816}" destId="{A92BFF40-4252-4E3D-BB33-10F17910CE78}" srcOrd="0" destOrd="0" presId="urn:microsoft.com/office/officeart/2005/8/layout/hierarchy3"/>
    <dgm:cxn modelId="{78DC9D9C-2E36-4273-B101-50E0FFE0029E}" type="presParOf" srcId="{3D149CA8-6290-4BDF-B77C-707A4C253816}" destId="{289B8C88-F0A8-499C-AFE3-4B39EE020015}" srcOrd="1" destOrd="0" presId="urn:microsoft.com/office/officeart/2005/8/layout/hierarchy3"/>
    <dgm:cxn modelId="{AC014B37-3B3E-431C-9260-33CF1D24047E}" type="presParOf" srcId="{0DD5AB8C-2734-4765-A85B-CB30ADCF6CDA}" destId="{7AEA99F9-BA7B-4E1C-ABAD-BEB7343656C6}"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78303F-6961-4649-A8A3-EF596FBA9A93}" type="doc">
      <dgm:prSet loTypeId="urn:microsoft.com/office/officeart/2005/8/layout/process1" loCatId="process" qsTypeId="urn:microsoft.com/office/officeart/2005/8/quickstyle/simple2" qsCatId="simple" csTypeId="urn:microsoft.com/office/officeart/2005/8/colors/accent1_2" csCatId="accent1" phldr="1"/>
      <dgm:spPr/>
      <dgm:t>
        <a:bodyPr/>
        <a:lstStyle/>
        <a:p>
          <a:endParaRPr lang="en-US"/>
        </a:p>
      </dgm:t>
    </dgm:pt>
    <dgm:pt modelId="{538E6462-A7FC-4AD9-825F-5856B3BD4E61}">
      <dgm:prSet/>
      <dgm:spPr/>
      <dgm:t>
        <a:bodyPr/>
        <a:lstStyle/>
        <a:p>
          <a:pPr rtl="0"/>
          <a:r>
            <a:rPr lang="en-US" dirty="0" smtClean="0"/>
            <a:t>Equipment of Implementation </a:t>
          </a:r>
          <a:endParaRPr lang="en-GB" dirty="0"/>
        </a:p>
      </dgm:t>
    </dgm:pt>
    <dgm:pt modelId="{006C883F-BE02-4DE6-A82B-8781BF2A58D2}" type="parTrans" cxnId="{D7446F44-A353-458B-943D-3D54757BFD2C}">
      <dgm:prSet/>
      <dgm:spPr/>
      <dgm:t>
        <a:bodyPr/>
        <a:lstStyle/>
        <a:p>
          <a:endParaRPr lang="en-US"/>
        </a:p>
      </dgm:t>
    </dgm:pt>
    <dgm:pt modelId="{D2BE5169-EF69-4286-A1E7-EA1561462818}" type="sibTrans" cxnId="{D7446F44-A353-458B-943D-3D54757BFD2C}">
      <dgm:prSet/>
      <dgm:spPr/>
      <dgm:t>
        <a:bodyPr/>
        <a:lstStyle/>
        <a:p>
          <a:endParaRPr lang="en-US"/>
        </a:p>
      </dgm:t>
    </dgm:pt>
    <dgm:pt modelId="{885D7F3C-E0B3-4D96-8DD6-F34606F61323}" type="pres">
      <dgm:prSet presAssocID="{3478303F-6961-4649-A8A3-EF596FBA9A93}" presName="Name0" presStyleCnt="0">
        <dgm:presLayoutVars>
          <dgm:dir/>
          <dgm:resizeHandles val="exact"/>
        </dgm:presLayoutVars>
      </dgm:prSet>
      <dgm:spPr/>
      <dgm:t>
        <a:bodyPr/>
        <a:lstStyle/>
        <a:p>
          <a:endParaRPr lang="en-US"/>
        </a:p>
      </dgm:t>
    </dgm:pt>
    <dgm:pt modelId="{F9BFFFB5-3C11-46CC-97A3-071296A8F548}" type="pres">
      <dgm:prSet presAssocID="{538E6462-A7FC-4AD9-825F-5856B3BD4E61}" presName="node" presStyleLbl="node1" presStyleIdx="0" presStyleCnt="1">
        <dgm:presLayoutVars>
          <dgm:bulletEnabled val="1"/>
        </dgm:presLayoutVars>
      </dgm:prSet>
      <dgm:spPr/>
      <dgm:t>
        <a:bodyPr/>
        <a:lstStyle/>
        <a:p>
          <a:endParaRPr lang="en-US"/>
        </a:p>
      </dgm:t>
    </dgm:pt>
  </dgm:ptLst>
  <dgm:cxnLst>
    <dgm:cxn modelId="{33B45370-0584-4D33-BA97-803934168C44}" type="presOf" srcId="{538E6462-A7FC-4AD9-825F-5856B3BD4E61}" destId="{F9BFFFB5-3C11-46CC-97A3-071296A8F548}" srcOrd="0" destOrd="0" presId="urn:microsoft.com/office/officeart/2005/8/layout/process1"/>
    <dgm:cxn modelId="{58E0943F-3DFB-43B7-89D0-877095E24BB1}" type="presOf" srcId="{3478303F-6961-4649-A8A3-EF596FBA9A93}" destId="{885D7F3C-E0B3-4D96-8DD6-F34606F61323}" srcOrd="0" destOrd="0" presId="urn:microsoft.com/office/officeart/2005/8/layout/process1"/>
    <dgm:cxn modelId="{D7446F44-A353-458B-943D-3D54757BFD2C}" srcId="{3478303F-6961-4649-A8A3-EF596FBA9A93}" destId="{538E6462-A7FC-4AD9-825F-5856B3BD4E61}" srcOrd="0" destOrd="0" parTransId="{006C883F-BE02-4DE6-A82B-8781BF2A58D2}" sibTransId="{D2BE5169-EF69-4286-A1E7-EA1561462818}"/>
    <dgm:cxn modelId="{9BDD5F64-1B91-4850-9B6D-7227A0BE167C}" type="presParOf" srcId="{885D7F3C-E0B3-4D96-8DD6-F34606F61323}" destId="{F9BFFFB5-3C11-46CC-97A3-071296A8F548}"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4989E-9F99-435C-9D5C-36B3008F3D7B}">
      <dsp:nvSpPr>
        <dsp:cNvPr id="0" name=""/>
        <dsp:cNvSpPr/>
      </dsp:nvSpPr>
      <dsp:spPr>
        <a:xfrm>
          <a:off x="651748" y="0"/>
          <a:ext cx="7386479" cy="250921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A778B-BE49-47CE-930E-FD9746FAA9A5}">
      <dsp:nvSpPr>
        <dsp:cNvPr id="0" name=""/>
        <dsp:cNvSpPr/>
      </dsp:nvSpPr>
      <dsp:spPr>
        <a:xfrm>
          <a:off x="1045512" y="752763"/>
          <a:ext cx="6598950" cy="10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baseline="0" smtClean="0"/>
            <a:t>Welcome to my presentation</a:t>
          </a:r>
          <a:endParaRPr lang="en-GB" sz="4300" kern="1200"/>
        </a:p>
      </dsp:txBody>
      <dsp:txXfrm>
        <a:off x="1094508" y="801759"/>
        <a:ext cx="6500958" cy="90569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AD4ED-302B-49F4-9F9A-C726274AA416}">
      <dsp:nvSpPr>
        <dsp:cNvPr id="0" name=""/>
        <dsp:cNvSpPr/>
      </dsp:nvSpPr>
      <dsp:spPr>
        <a:xfrm>
          <a:off x="3000" y="423227"/>
          <a:ext cx="2925364" cy="97920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rtl="0">
            <a:lnSpc>
              <a:spcPct val="90000"/>
            </a:lnSpc>
            <a:spcBef>
              <a:spcPct val="0"/>
            </a:spcBef>
            <a:spcAft>
              <a:spcPct val="35000"/>
            </a:spcAft>
          </a:pPr>
          <a:r>
            <a:rPr lang="en-US" sz="3400" b="1" kern="1200" smtClean="0"/>
            <a:t>1.Server pc</a:t>
          </a:r>
          <a:endParaRPr lang="en-GB" sz="3400" kern="1200"/>
        </a:p>
      </dsp:txBody>
      <dsp:txXfrm>
        <a:off x="3000" y="423227"/>
        <a:ext cx="2925364" cy="979200"/>
      </dsp:txXfrm>
    </dsp:sp>
    <dsp:sp modelId="{0B961EF4-8A85-4ACC-BC3A-4726555FB647}">
      <dsp:nvSpPr>
        <dsp:cNvPr id="0" name=""/>
        <dsp:cNvSpPr/>
      </dsp:nvSpPr>
      <dsp:spPr>
        <a:xfrm>
          <a:off x="3000" y="1402428"/>
          <a:ext cx="2925364" cy="1493279"/>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CFBE25-ABE2-48A7-8F7D-D116C8E68198}">
      <dsp:nvSpPr>
        <dsp:cNvPr id="0" name=""/>
        <dsp:cNvSpPr/>
      </dsp:nvSpPr>
      <dsp:spPr>
        <a:xfrm>
          <a:off x="3337915" y="423227"/>
          <a:ext cx="2925364" cy="979200"/>
        </a:xfrm>
        <a:prstGeom prst="rect">
          <a:avLst/>
        </a:prstGeom>
        <a:solidFill>
          <a:schemeClr val="accent3">
            <a:hueOff val="-6164083"/>
            <a:satOff val="6281"/>
            <a:lumOff val="-1177"/>
            <a:alphaOff val="0"/>
          </a:schemeClr>
        </a:solidFill>
        <a:ln w="15875" cap="flat" cmpd="sng" algn="ctr">
          <a:solidFill>
            <a:schemeClr val="accent3">
              <a:hueOff val="-6164083"/>
              <a:satOff val="6281"/>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rtl="0">
            <a:lnSpc>
              <a:spcPct val="90000"/>
            </a:lnSpc>
            <a:spcBef>
              <a:spcPct val="0"/>
            </a:spcBef>
            <a:spcAft>
              <a:spcPct val="35000"/>
            </a:spcAft>
          </a:pPr>
          <a:r>
            <a:rPr lang="en-US" sz="3400" b="1" kern="1200" smtClean="0"/>
            <a:t>2. Router</a:t>
          </a:r>
          <a:endParaRPr lang="en-GB" sz="3400" kern="1200"/>
        </a:p>
      </dsp:txBody>
      <dsp:txXfrm>
        <a:off x="3337915" y="423227"/>
        <a:ext cx="2925364" cy="979200"/>
      </dsp:txXfrm>
    </dsp:sp>
    <dsp:sp modelId="{D403FF03-F7F3-46E8-9A4F-075AF8C80DDC}">
      <dsp:nvSpPr>
        <dsp:cNvPr id="0" name=""/>
        <dsp:cNvSpPr/>
      </dsp:nvSpPr>
      <dsp:spPr>
        <a:xfrm>
          <a:off x="3337915" y="1402428"/>
          <a:ext cx="2925364" cy="1493279"/>
        </a:xfrm>
        <a:prstGeom prst="rect">
          <a:avLst/>
        </a:prstGeom>
        <a:solidFill>
          <a:schemeClr val="accent3">
            <a:tint val="40000"/>
            <a:alpha val="90000"/>
            <a:hueOff val="-6437807"/>
            <a:satOff val="1687"/>
            <a:lumOff val="-17"/>
            <a:alphaOff val="0"/>
          </a:schemeClr>
        </a:solidFill>
        <a:ln w="15875" cap="flat" cmpd="sng" algn="ctr">
          <a:solidFill>
            <a:schemeClr val="accent3">
              <a:tint val="40000"/>
              <a:alpha val="90000"/>
              <a:hueOff val="-6437807"/>
              <a:satOff val="1687"/>
              <a:lumOff val="-17"/>
              <a:alphaOff val="0"/>
            </a:schemeClr>
          </a:solidFill>
          <a:prstDash val="solid"/>
        </a:ln>
        <a:effectLst/>
      </dsp:spPr>
      <dsp:style>
        <a:lnRef idx="2">
          <a:scrgbClr r="0" g="0" b="0"/>
        </a:lnRef>
        <a:fillRef idx="1">
          <a:scrgbClr r="0" g="0" b="0"/>
        </a:fillRef>
        <a:effectRef idx="0">
          <a:scrgbClr r="0" g="0" b="0"/>
        </a:effectRef>
        <a:fontRef idx="minor"/>
      </dsp:style>
    </dsp:sp>
    <dsp:sp modelId="{7EAC1021-9199-4C66-A47C-2F46B039F19E}">
      <dsp:nvSpPr>
        <dsp:cNvPr id="0" name=""/>
        <dsp:cNvSpPr/>
      </dsp:nvSpPr>
      <dsp:spPr>
        <a:xfrm>
          <a:off x="6672831" y="423227"/>
          <a:ext cx="2925364" cy="979200"/>
        </a:xfrm>
        <a:prstGeom prst="rect">
          <a:avLst/>
        </a:prstGeom>
        <a:solidFill>
          <a:schemeClr val="accent3">
            <a:hueOff val="-12328166"/>
            <a:satOff val="12562"/>
            <a:lumOff val="-2354"/>
            <a:alphaOff val="0"/>
          </a:schemeClr>
        </a:solidFill>
        <a:ln w="15875" cap="flat" cmpd="sng" algn="ctr">
          <a:solidFill>
            <a:schemeClr val="accent3">
              <a:hueOff val="-12328166"/>
              <a:satOff val="12562"/>
              <a:lumOff val="-235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rtl="0">
            <a:lnSpc>
              <a:spcPct val="90000"/>
            </a:lnSpc>
            <a:spcBef>
              <a:spcPct val="0"/>
            </a:spcBef>
            <a:spcAft>
              <a:spcPct val="35000"/>
            </a:spcAft>
          </a:pPr>
          <a:r>
            <a:rPr lang="en-US" sz="3400" b="1" kern="1200" smtClean="0"/>
            <a:t>3. A Websites</a:t>
          </a:r>
          <a:endParaRPr lang="en-GB" sz="3400" kern="1200"/>
        </a:p>
      </dsp:txBody>
      <dsp:txXfrm>
        <a:off x="6672831" y="423227"/>
        <a:ext cx="2925364" cy="979200"/>
      </dsp:txXfrm>
    </dsp:sp>
    <dsp:sp modelId="{A0ECB12F-0409-4856-84F6-7934843C8883}">
      <dsp:nvSpPr>
        <dsp:cNvPr id="0" name=""/>
        <dsp:cNvSpPr/>
      </dsp:nvSpPr>
      <dsp:spPr>
        <a:xfrm>
          <a:off x="6672831" y="1402428"/>
          <a:ext cx="2925364" cy="1493279"/>
        </a:xfrm>
        <a:prstGeom prst="rect">
          <a:avLst/>
        </a:prstGeom>
        <a:solidFill>
          <a:schemeClr val="accent3">
            <a:tint val="40000"/>
            <a:alpha val="90000"/>
            <a:hueOff val="-12875614"/>
            <a:satOff val="3374"/>
            <a:lumOff val="-34"/>
            <a:alphaOff val="0"/>
          </a:schemeClr>
        </a:solidFill>
        <a:ln w="15875" cap="flat" cmpd="sng" algn="ctr">
          <a:solidFill>
            <a:schemeClr val="accent3">
              <a:tint val="40000"/>
              <a:alpha val="90000"/>
              <a:hueOff val="-12875614"/>
              <a:satOff val="3374"/>
              <a:lumOff val="-3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866CE-0452-4A66-BA28-2AF61E593397}">
      <dsp:nvSpPr>
        <dsp:cNvPr id="0" name=""/>
        <dsp:cNvSpPr/>
      </dsp:nvSpPr>
      <dsp:spPr>
        <a:xfrm>
          <a:off x="0" y="7165"/>
          <a:ext cx="10363824" cy="130045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l" defTabSz="2533650" rtl="0">
            <a:lnSpc>
              <a:spcPct val="90000"/>
            </a:lnSpc>
            <a:spcBef>
              <a:spcPct val="0"/>
            </a:spcBef>
            <a:spcAft>
              <a:spcPct val="35000"/>
            </a:spcAft>
          </a:pPr>
          <a:r>
            <a:rPr lang="en-US" sz="5700" kern="1200" baseline="0" dirty="0" smtClean="0"/>
            <a:t>              Implementation</a:t>
          </a:r>
          <a:endParaRPr lang="en-GB" sz="5700" kern="1200" dirty="0"/>
        </a:p>
      </dsp:txBody>
      <dsp:txXfrm>
        <a:off x="63483" y="70648"/>
        <a:ext cx="10236858" cy="11734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0883F-485C-494E-AC7C-625AC7F272B8}">
      <dsp:nvSpPr>
        <dsp:cNvPr id="0" name=""/>
        <dsp:cNvSpPr/>
      </dsp:nvSpPr>
      <dsp:spPr>
        <a:xfrm>
          <a:off x="0" y="17015"/>
          <a:ext cx="10363824" cy="86400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rtl="0">
            <a:lnSpc>
              <a:spcPct val="90000"/>
            </a:lnSpc>
            <a:spcBef>
              <a:spcPct val="0"/>
            </a:spcBef>
            <a:spcAft>
              <a:spcPct val="35000"/>
            </a:spcAft>
          </a:pPr>
          <a:r>
            <a:rPr lang="en-US" sz="3000" kern="1200" baseline="0" smtClean="0"/>
            <a:t>Configuration Technique  for File share with wifi :-</a:t>
          </a:r>
          <a:endParaRPr lang="en-GB" sz="3000" kern="1200"/>
        </a:p>
      </dsp:txBody>
      <dsp:txXfrm>
        <a:off x="0" y="17015"/>
        <a:ext cx="10363824" cy="864000"/>
      </dsp:txXfrm>
    </dsp:sp>
    <dsp:sp modelId="{9EA4A5E6-FDB6-4298-A619-A8D1B075B5E0}">
      <dsp:nvSpPr>
        <dsp:cNvPr id="0" name=""/>
        <dsp:cNvSpPr/>
      </dsp:nvSpPr>
      <dsp:spPr>
        <a:xfrm>
          <a:off x="0" y="881015"/>
          <a:ext cx="10363824" cy="3046950"/>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rtl="0">
            <a:lnSpc>
              <a:spcPct val="90000"/>
            </a:lnSpc>
            <a:spcBef>
              <a:spcPct val="0"/>
            </a:spcBef>
            <a:spcAft>
              <a:spcPct val="15000"/>
            </a:spcAft>
            <a:buChar char="••"/>
          </a:pPr>
          <a:r>
            <a:rPr lang="en-US" sz="3000" kern="1200" baseline="0" dirty="0" smtClean="0"/>
            <a:t>Step 1: Control Panel </a:t>
          </a:r>
          <a:endParaRPr lang="en-GB" sz="3000" kern="1200" dirty="0"/>
        </a:p>
        <a:p>
          <a:pPr marL="285750" lvl="1" indent="-285750" algn="l" defTabSz="1333500" rtl="0">
            <a:lnSpc>
              <a:spcPct val="90000"/>
            </a:lnSpc>
            <a:spcBef>
              <a:spcPct val="0"/>
            </a:spcBef>
            <a:spcAft>
              <a:spcPct val="15000"/>
            </a:spcAft>
            <a:buChar char="••"/>
          </a:pPr>
          <a:r>
            <a:rPr lang="en-US" sz="3000" kern="1200" baseline="0" smtClean="0"/>
            <a:t>Step 2: System and Security</a:t>
          </a:r>
          <a:endParaRPr lang="en-GB" sz="3000" kern="1200"/>
        </a:p>
        <a:p>
          <a:pPr marL="285750" lvl="1" indent="-285750" algn="l" defTabSz="1333500" rtl="0">
            <a:lnSpc>
              <a:spcPct val="90000"/>
            </a:lnSpc>
            <a:spcBef>
              <a:spcPct val="0"/>
            </a:spcBef>
            <a:spcAft>
              <a:spcPct val="15000"/>
            </a:spcAft>
            <a:buChar char="••"/>
          </a:pPr>
          <a:r>
            <a:rPr lang="en-US" sz="3000" kern="1200" baseline="0" dirty="0" smtClean="0"/>
            <a:t>Step 3: Windows Firewall.</a:t>
          </a:r>
          <a:endParaRPr lang="en-GB" sz="3000" kern="1200" dirty="0"/>
        </a:p>
        <a:p>
          <a:pPr marL="285750" lvl="1" indent="-285750" algn="l" defTabSz="1333500" rtl="0">
            <a:lnSpc>
              <a:spcPct val="90000"/>
            </a:lnSpc>
            <a:spcBef>
              <a:spcPct val="0"/>
            </a:spcBef>
            <a:spcAft>
              <a:spcPct val="15000"/>
            </a:spcAft>
            <a:buChar char="••"/>
          </a:pPr>
          <a:r>
            <a:rPr lang="en-US" sz="3000" kern="1200" baseline="0" dirty="0" smtClean="0"/>
            <a:t>Step 4 : Allows App </a:t>
          </a:r>
          <a:endParaRPr lang="en-GB" sz="3000" kern="1200" dirty="0"/>
        </a:p>
        <a:p>
          <a:pPr marL="285750" lvl="1" indent="-285750" algn="l" defTabSz="1333500" rtl="0">
            <a:lnSpc>
              <a:spcPct val="90000"/>
            </a:lnSpc>
            <a:spcBef>
              <a:spcPct val="0"/>
            </a:spcBef>
            <a:spcAft>
              <a:spcPct val="15000"/>
            </a:spcAft>
            <a:buChar char="••"/>
          </a:pPr>
          <a:r>
            <a:rPr lang="en-US" sz="3000" kern="1200" baseline="0" smtClean="0"/>
            <a:t>Step 5: Apache HTTP SERVER </a:t>
          </a:r>
          <a:endParaRPr lang="en-GB" sz="3000" kern="1200"/>
        </a:p>
        <a:p>
          <a:pPr marL="285750" lvl="1" indent="-285750" algn="l" defTabSz="1333500" rtl="0">
            <a:lnSpc>
              <a:spcPct val="90000"/>
            </a:lnSpc>
            <a:spcBef>
              <a:spcPct val="0"/>
            </a:spcBef>
            <a:spcAft>
              <a:spcPct val="15000"/>
            </a:spcAft>
            <a:buChar char="••"/>
          </a:pPr>
          <a:r>
            <a:rPr lang="en-US" sz="3000" kern="1200" baseline="0" smtClean="0"/>
            <a:t>Step 6: Link with C:\xampp\apache\bin\httpd.exe</a:t>
          </a:r>
          <a:endParaRPr lang="en-GB" sz="3000" kern="1200"/>
        </a:p>
      </dsp:txBody>
      <dsp:txXfrm>
        <a:off x="0" y="881015"/>
        <a:ext cx="10363824" cy="30469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DE57C-66EA-4B98-9A9F-1FFBB2CA724A}">
      <dsp:nvSpPr>
        <dsp:cNvPr id="0" name=""/>
        <dsp:cNvSpPr/>
      </dsp:nvSpPr>
      <dsp:spPr>
        <a:xfrm>
          <a:off x="2690953" y="0"/>
          <a:ext cx="4951437" cy="11972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rtl="0">
            <a:lnSpc>
              <a:spcPct val="90000"/>
            </a:lnSpc>
            <a:spcBef>
              <a:spcPct val="0"/>
            </a:spcBef>
            <a:spcAft>
              <a:spcPct val="35000"/>
            </a:spcAft>
          </a:pPr>
          <a:r>
            <a:rPr lang="en-US" sz="5500" kern="1200" baseline="0" dirty="0" smtClean="0"/>
            <a:t>Implementation</a:t>
          </a:r>
          <a:endParaRPr lang="en-GB" sz="5500" kern="1200" dirty="0"/>
        </a:p>
      </dsp:txBody>
      <dsp:txXfrm>
        <a:off x="2749396" y="58443"/>
        <a:ext cx="4834551" cy="10803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10405-FFC2-491F-9D28-72738BDD1217}">
      <dsp:nvSpPr>
        <dsp:cNvPr id="0" name=""/>
        <dsp:cNvSpPr/>
      </dsp:nvSpPr>
      <dsp:spPr>
        <a:xfrm>
          <a:off x="0" y="180462"/>
          <a:ext cx="10294157" cy="921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rtl="0">
            <a:lnSpc>
              <a:spcPct val="90000"/>
            </a:lnSpc>
            <a:spcBef>
              <a:spcPct val="0"/>
            </a:spcBef>
            <a:spcAft>
              <a:spcPct val="35000"/>
            </a:spcAft>
          </a:pPr>
          <a:r>
            <a:rPr lang="en-GB" sz="3200" b="1" kern="1200" baseline="0" dirty="0" smtClean="0"/>
            <a:t>Static IP Address Configuration Technique :- </a:t>
          </a:r>
          <a:endParaRPr lang="en-GB" sz="3200" kern="1200" dirty="0"/>
        </a:p>
      </dsp:txBody>
      <dsp:txXfrm>
        <a:off x="0" y="180462"/>
        <a:ext cx="10294157" cy="921600"/>
      </dsp:txXfrm>
    </dsp:sp>
    <dsp:sp modelId="{45D8AC83-C1ED-4997-89F6-958FDBD79EB0}">
      <dsp:nvSpPr>
        <dsp:cNvPr id="0" name=""/>
        <dsp:cNvSpPr/>
      </dsp:nvSpPr>
      <dsp:spPr>
        <a:xfrm>
          <a:off x="0" y="1102062"/>
          <a:ext cx="10294157" cy="27669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en-GB" sz="3200" kern="1200" baseline="0" dirty="0" smtClean="0"/>
            <a:t>Step 1:  </a:t>
          </a:r>
          <a:r>
            <a:rPr lang="en-GB" sz="3200" b="1" kern="1200" baseline="0" dirty="0" smtClean="0"/>
            <a:t>Control Panel</a:t>
          </a:r>
          <a:r>
            <a:rPr lang="en-GB" sz="3200" kern="1200" baseline="0" dirty="0" smtClean="0"/>
            <a:t> &gt; </a:t>
          </a:r>
          <a:r>
            <a:rPr lang="en-GB" sz="3200" b="1" kern="1200" baseline="0" dirty="0" smtClean="0"/>
            <a:t>Network and Sharing </a:t>
          </a:r>
          <a:r>
            <a:rPr lang="en-GB" sz="3200" b="1" kern="1200" baseline="0" dirty="0" err="1" smtClean="0"/>
            <a:t>Center</a:t>
          </a:r>
          <a:r>
            <a:rPr lang="en-GB" sz="3200" kern="1200" baseline="0" dirty="0" smtClean="0"/>
            <a:t>.  </a:t>
          </a:r>
          <a:endParaRPr lang="en-GB" sz="3200" kern="1200" dirty="0"/>
        </a:p>
        <a:p>
          <a:pPr marL="285750" lvl="1" indent="-285750" algn="l" defTabSz="1422400" rtl="0">
            <a:lnSpc>
              <a:spcPct val="90000"/>
            </a:lnSpc>
            <a:spcBef>
              <a:spcPct val="0"/>
            </a:spcBef>
            <a:spcAft>
              <a:spcPct val="15000"/>
            </a:spcAft>
            <a:buChar char="••"/>
          </a:pPr>
          <a:r>
            <a:rPr lang="en-GB" sz="3200" b="1" kern="1200" baseline="0" dirty="0" smtClean="0"/>
            <a:t>Step 2</a:t>
          </a:r>
          <a:r>
            <a:rPr lang="en-GB" sz="3200" kern="1200" baseline="0" dirty="0" smtClean="0"/>
            <a:t>:</a:t>
          </a:r>
          <a:r>
            <a:rPr lang="en-GB" sz="3200" kern="1200" baseline="0" dirty="0" smtClean="0"/>
            <a:t> </a:t>
          </a:r>
          <a:r>
            <a:rPr lang="en-GB" sz="3200" b="1" kern="1200" baseline="0" dirty="0" smtClean="0"/>
            <a:t>Change adapter settings</a:t>
          </a:r>
          <a:r>
            <a:rPr lang="en-GB" sz="3200" kern="1200" baseline="0" dirty="0" smtClean="0"/>
            <a:t>.</a:t>
          </a:r>
          <a:endParaRPr lang="en-GB" sz="3200" kern="1200" dirty="0"/>
        </a:p>
        <a:p>
          <a:pPr marL="285750" lvl="1" indent="-285750" algn="l" defTabSz="1422400" rtl="0">
            <a:lnSpc>
              <a:spcPct val="90000"/>
            </a:lnSpc>
            <a:spcBef>
              <a:spcPct val="0"/>
            </a:spcBef>
            <a:spcAft>
              <a:spcPct val="15000"/>
            </a:spcAft>
            <a:buChar char="••"/>
          </a:pPr>
          <a:r>
            <a:rPr lang="en-US" sz="3200" b="1" kern="1200" baseline="0" dirty="0" smtClean="0"/>
            <a:t>Step 3</a:t>
          </a:r>
          <a:r>
            <a:rPr lang="en-US" sz="3200" b="1" kern="1200" baseline="0" dirty="0" smtClean="0"/>
            <a:t>:</a:t>
          </a:r>
          <a:r>
            <a:rPr lang="en-US" sz="3200" kern="1200" baseline="0" dirty="0" smtClean="0"/>
            <a:t> </a:t>
          </a:r>
          <a:r>
            <a:rPr lang="en-US" sz="3200" b="1" kern="1200" baseline="0" dirty="0" smtClean="0"/>
            <a:t>Local Area Connection</a:t>
          </a:r>
          <a:r>
            <a:rPr lang="en-US" sz="3200" kern="1200" baseline="0" dirty="0" smtClean="0"/>
            <a:t> and click on </a:t>
          </a:r>
          <a:r>
            <a:rPr lang="en-US" sz="3200" b="1" kern="1200" baseline="0" dirty="0" smtClean="0"/>
            <a:t>Properties</a:t>
          </a:r>
          <a:r>
            <a:rPr lang="en-US" sz="3200" kern="1200" baseline="0" dirty="0" smtClean="0"/>
            <a:t>.</a:t>
          </a:r>
          <a:endParaRPr lang="en-GB" sz="3200" kern="1200" dirty="0"/>
        </a:p>
        <a:p>
          <a:pPr marL="285750" lvl="1" indent="-285750" algn="l" defTabSz="1422400" rtl="0">
            <a:lnSpc>
              <a:spcPct val="90000"/>
            </a:lnSpc>
            <a:spcBef>
              <a:spcPct val="0"/>
            </a:spcBef>
            <a:spcAft>
              <a:spcPct val="15000"/>
            </a:spcAft>
            <a:buChar char="••"/>
          </a:pPr>
          <a:r>
            <a:rPr lang="en-US" sz="3200" b="1" kern="1200" baseline="0" dirty="0" smtClean="0"/>
            <a:t>Step 4: </a:t>
          </a:r>
          <a:r>
            <a:rPr lang="en-US" sz="3200" b="1" kern="1200" baseline="0" dirty="0" smtClean="0"/>
            <a:t>Internet </a:t>
          </a:r>
          <a:r>
            <a:rPr lang="en-US" sz="3200" b="1" kern="1200" baseline="0" dirty="0" smtClean="0"/>
            <a:t>Protocol </a:t>
          </a:r>
          <a:r>
            <a:rPr lang="en-US" sz="3200" b="1" kern="1200" baseline="0" dirty="0" smtClean="0"/>
            <a:t>.</a:t>
          </a:r>
          <a:endParaRPr lang="en-GB" sz="3200" kern="1200" dirty="0"/>
        </a:p>
        <a:p>
          <a:pPr marL="285750" lvl="1" indent="-285750" algn="l" defTabSz="1422400" rtl="0">
            <a:lnSpc>
              <a:spcPct val="90000"/>
            </a:lnSpc>
            <a:spcBef>
              <a:spcPct val="0"/>
            </a:spcBef>
            <a:spcAft>
              <a:spcPct val="15000"/>
            </a:spcAft>
            <a:buChar char="••"/>
          </a:pPr>
          <a:r>
            <a:rPr lang="en-US" sz="3200" b="1" kern="1200" baseline="0" dirty="0" smtClean="0"/>
            <a:t>Step-5 :</a:t>
          </a:r>
          <a:r>
            <a:rPr lang="en-US" sz="3200" kern="1200" baseline="0" dirty="0" smtClean="0"/>
            <a:t> </a:t>
          </a:r>
          <a:r>
            <a:rPr lang="en-US" sz="3200" kern="1200" baseline="0" dirty="0" smtClean="0"/>
            <a:t>Enter </a:t>
          </a:r>
          <a:r>
            <a:rPr lang="en-US" sz="3200" kern="1200" baseline="0" dirty="0" smtClean="0"/>
            <a:t>the IP </a:t>
          </a:r>
          <a:r>
            <a:rPr lang="en-US" sz="3200" kern="1200" baseline="0" dirty="0" smtClean="0"/>
            <a:t>address.</a:t>
          </a:r>
          <a:endParaRPr lang="en-GB" sz="3200" kern="1200" dirty="0"/>
        </a:p>
      </dsp:txBody>
      <dsp:txXfrm>
        <a:off x="0" y="1102062"/>
        <a:ext cx="10294157" cy="27669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26ED3-37C6-464A-981A-75ACA9EEE0F7}">
      <dsp:nvSpPr>
        <dsp:cNvPr id="0" name=""/>
        <dsp:cNvSpPr/>
      </dsp:nvSpPr>
      <dsp:spPr>
        <a:xfrm>
          <a:off x="0" y="147861"/>
          <a:ext cx="10364451" cy="1300455"/>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7170" tIns="217170" rIns="217170" bIns="217170" numCol="1" spcCol="1270" anchor="ctr" anchorCtr="0">
          <a:noAutofit/>
        </a:bodyPr>
        <a:lstStyle/>
        <a:p>
          <a:pPr lvl="0" algn="l" defTabSz="2533650" rtl="0">
            <a:lnSpc>
              <a:spcPct val="90000"/>
            </a:lnSpc>
            <a:spcBef>
              <a:spcPct val="0"/>
            </a:spcBef>
            <a:spcAft>
              <a:spcPct val="35000"/>
            </a:spcAft>
          </a:pPr>
          <a:r>
            <a:rPr lang="en-US" sz="5700" kern="1200" baseline="0" dirty="0" smtClean="0"/>
            <a:t>Structures of File sharing websites</a:t>
          </a:r>
          <a:endParaRPr lang="en-GB" sz="5700" kern="1200" dirty="0"/>
        </a:p>
      </dsp:txBody>
      <dsp:txXfrm>
        <a:off x="63483" y="211344"/>
        <a:ext cx="10237485" cy="117348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1E29C-CCAB-4B91-BD0A-25CB5A9EB86B}">
      <dsp:nvSpPr>
        <dsp:cNvPr id="0" name=""/>
        <dsp:cNvSpPr/>
      </dsp:nvSpPr>
      <dsp:spPr>
        <a:xfrm>
          <a:off x="2695" y="889375"/>
          <a:ext cx="1432210" cy="572884"/>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2200" kern="1200" baseline="0" dirty="0" smtClean="0"/>
            <a:t>Home</a:t>
          </a:r>
          <a:endParaRPr lang="en-GB" sz="2200" kern="1200" dirty="0"/>
        </a:p>
      </dsp:txBody>
      <dsp:txXfrm>
        <a:off x="2695" y="889375"/>
        <a:ext cx="1432210" cy="572884"/>
      </dsp:txXfrm>
    </dsp:sp>
    <dsp:sp modelId="{72A51337-AC88-4F81-B354-29DC890059DA}">
      <dsp:nvSpPr>
        <dsp:cNvPr id="0" name=""/>
        <dsp:cNvSpPr/>
      </dsp:nvSpPr>
      <dsp:spPr>
        <a:xfrm>
          <a:off x="2695" y="1462259"/>
          <a:ext cx="1432210" cy="966240"/>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819F42-2940-4FDB-ADB3-958650841159}">
      <dsp:nvSpPr>
        <dsp:cNvPr id="0" name=""/>
        <dsp:cNvSpPr/>
      </dsp:nvSpPr>
      <dsp:spPr>
        <a:xfrm>
          <a:off x="1635415" y="889375"/>
          <a:ext cx="1432210" cy="572884"/>
        </a:xfrm>
        <a:prstGeom prst="rect">
          <a:avLst/>
        </a:prstGeom>
        <a:solidFill>
          <a:schemeClr val="accent5">
            <a:hueOff val="198633"/>
            <a:satOff val="115"/>
            <a:lumOff val="1137"/>
            <a:alphaOff val="0"/>
          </a:schemeClr>
        </a:solidFill>
        <a:ln w="15875" cap="flat" cmpd="sng" algn="ctr">
          <a:solidFill>
            <a:schemeClr val="accent5">
              <a:hueOff val="198633"/>
              <a:satOff val="115"/>
              <a:lumOff val="1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2200" kern="1200" baseline="0" smtClean="0"/>
            <a:t>Admin</a:t>
          </a:r>
          <a:endParaRPr lang="en-GB" sz="2200" kern="1200"/>
        </a:p>
      </dsp:txBody>
      <dsp:txXfrm>
        <a:off x="1635415" y="889375"/>
        <a:ext cx="1432210" cy="572884"/>
      </dsp:txXfrm>
    </dsp:sp>
    <dsp:sp modelId="{D104202F-3856-4281-B14C-25E8732D3C29}">
      <dsp:nvSpPr>
        <dsp:cNvPr id="0" name=""/>
        <dsp:cNvSpPr/>
      </dsp:nvSpPr>
      <dsp:spPr>
        <a:xfrm>
          <a:off x="1635415" y="1462259"/>
          <a:ext cx="1432210" cy="966240"/>
        </a:xfrm>
        <a:prstGeom prst="rect">
          <a:avLst/>
        </a:prstGeom>
        <a:solidFill>
          <a:schemeClr val="accent5">
            <a:tint val="40000"/>
            <a:alpha val="90000"/>
            <a:hueOff val="248299"/>
            <a:satOff val="641"/>
            <a:lumOff val="139"/>
            <a:alphaOff val="0"/>
          </a:schemeClr>
        </a:solidFill>
        <a:ln w="15875" cap="flat" cmpd="sng" algn="ctr">
          <a:solidFill>
            <a:schemeClr val="accent5">
              <a:tint val="40000"/>
              <a:alpha val="90000"/>
              <a:hueOff val="248299"/>
              <a:satOff val="641"/>
              <a:lumOff val="139"/>
              <a:alphaOff val="0"/>
            </a:schemeClr>
          </a:solidFill>
          <a:prstDash val="solid"/>
        </a:ln>
        <a:effectLst/>
      </dsp:spPr>
      <dsp:style>
        <a:lnRef idx="2">
          <a:scrgbClr r="0" g="0" b="0"/>
        </a:lnRef>
        <a:fillRef idx="1">
          <a:scrgbClr r="0" g="0" b="0"/>
        </a:fillRef>
        <a:effectRef idx="0">
          <a:scrgbClr r="0" g="0" b="0"/>
        </a:effectRef>
        <a:fontRef idx="minor"/>
      </dsp:style>
    </dsp:sp>
    <dsp:sp modelId="{827450EB-6572-4BF3-A67A-5A75710333B3}">
      <dsp:nvSpPr>
        <dsp:cNvPr id="0" name=""/>
        <dsp:cNvSpPr/>
      </dsp:nvSpPr>
      <dsp:spPr>
        <a:xfrm>
          <a:off x="3268135" y="889375"/>
          <a:ext cx="1432210" cy="572884"/>
        </a:xfrm>
        <a:prstGeom prst="rect">
          <a:avLst/>
        </a:prstGeom>
        <a:solidFill>
          <a:schemeClr val="accent5">
            <a:hueOff val="397266"/>
            <a:satOff val="230"/>
            <a:lumOff val="2274"/>
            <a:alphaOff val="0"/>
          </a:schemeClr>
        </a:solidFill>
        <a:ln w="15875" cap="flat" cmpd="sng" algn="ctr">
          <a:solidFill>
            <a:schemeClr val="accent5">
              <a:hueOff val="397266"/>
              <a:satOff val="230"/>
              <a:lumOff val="227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2200" kern="1200" baseline="0" smtClean="0"/>
            <a:t>Upload </a:t>
          </a:r>
          <a:endParaRPr lang="en-GB" sz="2200" kern="1200"/>
        </a:p>
      </dsp:txBody>
      <dsp:txXfrm>
        <a:off x="3268135" y="889375"/>
        <a:ext cx="1432210" cy="572884"/>
      </dsp:txXfrm>
    </dsp:sp>
    <dsp:sp modelId="{67F62F9B-06F8-4BF6-B4CD-08900B52EB19}">
      <dsp:nvSpPr>
        <dsp:cNvPr id="0" name=""/>
        <dsp:cNvSpPr/>
      </dsp:nvSpPr>
      <dsp:spPr>
        <a:xfrm>
          <a:off x="3268135" y="1462259"/>
          <a:ext cx="1432210" cy="966240"/>
        </a:xfrm>
        <a:prstGeom prst="rect">
          <a:avLst/>
        </a:prstGeom>
        <a:solidFill>
          <a:schemeClr val="accent5">
            <a:tint val="40000"/>
            <a:alpha val="90000"/>
            <a:hueOff val="496599"/>
            <a:satOff val="1282"/>
            <a:lumOff val="278"/>
            <a:alphaOff val="0"/>
          </a:schemeClr>
        </a:solidFill>
        <a:ln w="15875" cap="flat" cmpd="sng" algn="ctr">
          <a:solidFill>
            <a:schemeClr val="accent5">
              <a:tint val="40000"/>
              <a:alpha val="90000"/>
              <a:hueOff val="496599"/>
              <a:satOff val="1282"/>
              <a:lumOff val="278"/>
              <a:alphaOff val="0"/>
            </a:schemeClr>
          </a:solidFill>
          <a:prstDash val="solid"/>
        </a:ln>
        <a:effectLst/>
      </dsp:spPr>
      <dsp:style>
        <a:lnRef idx="2">
          <a:scrgbClr r="0" g="0" b="0"/>
        </a:lnRef>
        <a:fillRef idx="1">
          <a:scrgbClr r="0" g="0" b="0"/>
        </a:fillRef>
        <a:effectRef idx="0">
          <a:scrgbClr r="0" g="0" b="0"/>
        </a:effectRef>
        <a:fontRef idx="minor"/>
      </dsp:style>
    </dsp:sp>
    <dsp:sp modelId="{21D44ACE-407F-447B-A901-E45E900701BD}">
      <dsp:nvSpPr>
        <dsp:cNvPr id="0" name=""/>
        <dsp:cNvSpPr/>
      </dsp:nvSpPr>
      <dsp:spPr>
        <a:xfrm>
          <a:off x="4900854" y="889375"/>
          <a:ext cx="1432210" cy="572884"/>
        </a:xfrm>
        <a:prstGeom prst="rect">
          <a:avLst/>
        </a:prstGeom>
        <a:solidFill>
          <a:schemeClr val="accent5">
            <a:hueOff val="595899"/>
            <a:satOff val="346"/>
            <a:lumOff val="3412"/>
            <a:alphaOff val="0"/>
          </a:schemeClr>
        </a:solidFill>
        <a:ln w="15875" cap="flat" cmpd="sng" algn="ctr">
          <a:solidFill>
            <a:schemeClr val="accent5">
              <a:hueOff val="595899"/>
              <a:satOff val="346"/>
              <a:lumOff val="3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2200" kern="1200" baseline="0" smtClean="0"/>
            <a:t>View files</a:t>
          </a:r>
          <a:endParaRPr lang="en-GB" sz="2200" kern="1200"/>
        </a:p>
      </dsp:txBody>
      <dsp:txXfrm>
        <a:off x="4900854" y="889375"/>
        <a:ext cx="1432210" cy="572884"/>
      </dsp:txXfrm>
    </dsp:sp>
    <dsp:sp modelId="{9CD9C5E1-D4B4-4CD8-97AB-3F5106921DB2}">
      <dsp:nvSpPr>
        <dsp:cNvPr id="0" name=""/>
        <dsp:cNvSpPr/>
      </dsp:nvSpPr>
      <dsp:spPr>
        <a:xfrm>
          <a:off x="4900854" y="1462259"/>
          <a:ext cx="1432210" cy="966240"/>
        </a:xfrm>
        <a:prstGeom prst="rect">
          <a:avLst/>
        </a:prstGeom>
        <a:solidFill>
          <a:schemeClr val="accent5">
            <a:tint val="40000"/>
            <a:alpha val="90000"/>
            <a:hueOff val="744898"/>
            <a:satOff val="1922"/>
            <a:lumOff val="418"/>
            <a:alphaOff val="0"/>
          </a:schemeClr>
        </a:solidFill>
        <a:ln w="15875" cap="flat" cmpd="sng" algn="ctr">
          <a:solidFill>
            <a:schemeClr val="accent5">
              <a:tint val="40000"/>
              <a:alpha val="90000"/>
              <a:hueOff val="744898"/>
              <a:satOff val="1922"/>
              <a:lumOff val="418"/>
              <a:alphaOff val="0"/>
            </a:schemeClr>
          </a:solidFill>
          <a:prstDash val="solid"/>
        </a:ln>
        <a:effectLst/>
      </dsp:spPr>
      <dsp:style>
        <a:lnRef idx="2">
          <a:scrgbClr r="0" g="0" b="0"/>
        </a:lnRef>
        <a:fillRef idx="1">
          <a:scrgbClr r="0" g="0" b="0"/>
        </a:fillRef>
        <a:effectRef idx="0">
          <a:scrgbClr r="0" g="0" b="0"/>
        </a:effectRef>
        <a:fontRef idx="minor"/>
      </dsp:style>
    </dsp:sp>
    <dsp:sp modelId="{29C94E77-8AC5-4CA9-924C-17D4E8C55A8F}">
      <dsp:nvSpPr>
        <dsp:cNvPr id="0" name=""/>
        <dsp:cNvSpPr/>
      </dsp:nvSpPr>
      <dsp:spPr>
        <a:xfrm>
          <a:off x="6533574" y="889375"/>
          <a:ext cx="1432210" cy="572884"/>
        </a:xfrm>
        <a:prstGeom prst="rect">
          <a:avLst/>
        </a:prstGeom>
        <a:solidFill>
          <a:schemeClr val="accent5">
            <a:hueOff val="794532"/>
            <a:satOff val="461"/>
            <a:lumOff val="4549"/>
            <a:alphaOff val="0"/>
          </a:schemeClr>
        </a:solidFill>
        <a:ln w="15875" cap="flat" cmpd="sng" algn="ctr">
          <a:solidFill>
            <a:schemeClr val="accent5">
              <a:hueOff val="794532"/>
              <a:satOff val="461"/>
              <a:lumOff val="4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2200" kern="1200" baseline="0" smtClean="0"/>
            <a:t>Login</a:t>
          </a:r>
          <a:endParaRPr lang="en-GB" sz="2200" kern="1200"/>
        </a:p>
      </dsp:txBody>
      <dsp:txXfrm>
        <a:off x="6533574" y="889375"/>
        <a:ext cx="1432210" cy="572884"/>
      </dsp:txXfrm>
    </dsp:sp>
    <dsp:sp modelId="{3C1B89EB-B859-475E-A493-1DA2CA4A32B8}">
      <dsp:nvSpPr>
        <dsp:cNvPr id="0" name=""/>
        <dsp:cNvSpPr/>
      </dsp:nvSpPr>
      <dsp:spPr>
        <a:xfrm>
          <a:off x="6533574" y="1462259"/>
          <a:ext cx="1432210" cy="966240"/>
        </a:xfrm>
        <a:prstGeom prst="rect">
          <a:avLst/>
        </a:prstGeom>
        <a:solidFill>
          <a:schemeClr val="accent5">
            <a:tint val="40000"/>
            <a:alpha val="90000"/>
            <a:hueOff val="993198"/>
            <a:satOff val="2563"/>
            <a:lumOff val="557"/>
            <a:alphaOff val="0"/>
          </a:schemeClr>
        </a:solidFill>
        <a:ln w="15875" cap="flat" cmpd="sng" algn="ctr">
          <a:solidFill>
            <a:schemeClr val="accent5">
              <a:tint val="40000"/>
              <a:alpha val="90000"/>
              <a:hueOff val="993198"/>
              <a:satOff val="2563"/>
              <a:lumOff val="557"/>
              <a:alphaOff val="0"/>
            </a:schemeClr>
          </a:solidFill>
          <a:prstDash val="solid"/>
        </a:ln>
        <a:effectLst/>
      </dsp:spPr>
      <dsp:style>
        <a:lnRef idx="2">
          <a:scrgbClr r="0" g="0" b="0"/>
        </a:lnRef>
        <a:fillRef idx="1">
          <a:scrgbClr r="0" g="0" b="0"/>
        </a:fillRef>
        <a:effectRef idx="0">
          <a:scrgbClr r="0" g="0" b="0"/>
        </a:effectRef>
        <a:fontRef idx="minor"/>
      </dsp:style>
    </dsp:sp>
    <dsp:sp modelId="{7C434DD4-AE4B-44AB-B243-1450AF0E3426}">
      <dsp:nvSpPr>
        <dsp:cNvPr id="0" name=""/>
        <dsp:cNvSpPr/>
      </dsp:nvSpPr>
      <dsp:spPr>
        <a:xfrm>
          <a:off x="8166294" y="889375"/>
          <a:ext cx="1432210" cy="572884"/>
        </a:xfrm>
        <a:prstGeom prst="rect">
          <a:avLst/>
        </a:prstGeom>
        <a:solidFill>
          <a:schemeClr val="accent5">
            <a:hueOff val="993165"/>
            <a:satOff val="576"/>
            <a:lumOff val="5686"/>
            <a:alphaOff val="0"/>
          </a:schemeClr>
        </a:solidFill>
        <a:ln w="15875" cap="flat" cmpd="sng" algn="ctr">
          <a:solidFill>
            <a:schemeClr val="accent5">
              <a:hueOff val="993165"/>
              <a:satOff val="576"/>
              <a:lumOff val="5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2200" kern="1200" baseline="0" dirty="0" smtClean="0"/>
            <a:t>Register</a:t>
          </a:r>
          <a:endParaRPr lang="en-GB" sz="2200" kern="1200" dirty="0"/>
        </a:p>
      </dsp:txBody>
      <dsp:txXfrm>
        <a:off x="8166294" y="889375"/>
        <a:ext cx="1432210" cy="572884"/>
      </dsp:txXfrm>
    </dsp:sp>
    <dsp:sp modelId="{19BAAC41-9BD6-4451-8384-4FF50868F494}">
      <dsp:nvSpPr>
        <dsp:cNvPr id="0" name=""/>
        <dsp:cNvSpPr/>
      </dsp:nvSpPr>
      <dsp:spPr>
        <a:xfrm>
          <a:off x="8166294" y="1462259"/>
          <a:ext cx="1432210" cy="966240"/>
        </a:xfrm>
        <a:prstGeom prst="rect">
          <a:avLst/>
        </a:prstGeom>
        <a:solidFill>
          <a:schemeClr val="accent5">
            <a:tint val="40000"/>
            <a:alpha val="90000"/>
            <a:hueOff val="1241497"/>
            <a:satOff val="3204"/>
            <a:lumOff val="696"/>
            <a:alphaOff val="0"/>
          </a:schemeClr>
        </a:solidFill>
        <a:ln w="15875" cap="flat" cmpd="sng" algn="ctr">
          <a:solidFill>
            <a:schemeClr val="accent5">
              <a:tint val="40000"/>
              <a:alpha val="90000"/>
              <a:hueOff val="1241497"/>
              <a:satOff val="3204"/>
              <a:lumOff val="69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7810F-8977-459B-8CC8-4C1D17F8EC43}">
      <dsp:nvSpPr>
        <dsp:cNvPr id="0" name=""/>
        <dsp:cNvSpPr/>
      </dsp:nvSpPr>
      <dsp:spPr>
        <a:xfrm>
          <a:off x="0" y="507183"/>
          <a:ext cx="10362581" cy="734207"/>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b="1" kern="1200" baseline="0" dirty="0" smtClean="0"/>
            <a:t>                        </a:t>
          </a:r>
          <a:r>
            <a:rPr lang="en-US" sz="4400" b="1" kern="1200" baseline="0" dirty="0" err="1" smtClean="0"/>
            <a:t>Advanteges</a:t>
          </a:r>
          <a:r>
            <a:rPr lang="en-US" sz="4400" b="1" kern="1200" baseline="0" dirty="0" smtClean="0"/>
            <a:t> </a:t>
          </a:r>
          <a:endParaRPr lang="en-GB" sz="4400" b="1" kern="1200" dirty="0"/>
        </a:p>
      </dsp:txBody>
      <dsp:txXfrm>
        <a:off x="35841" y="543024"/>
        <a:ext cx="10290899" cy="6625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B55B1-FDFC-4A82-92AA-F4334AA146A9}">
      <dsp:nvSpPr>
        <dsp:cNvPr id="0" name=""/>
        <dsp:cNvSpPr/>
      </dsp:nvSpPr>
      <dsp:spPr>
        <a:xfrm>
          <a:off x="3345" y="703597"/>
          <a:ext cx="3262027" cy="127186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kern="1200" baseline="0" smtClean="0"/>
            <a:t>No needed internet data only needed wifi connected devices</a:t>
          </a:r>
          <a:endParaRPr lang="en-GB" sz="2700" kern="1200"/>
        </a:p>
      </dsp:txBody>
      <dsp:txXfrm>
        <a:off x="3345" y="703597"/>
        <a:ext cx="3262027" cy="1271860"/>
      </dsp:txXfrm>
    </dsp:sp>
    <dsp:sp modelId="{72F16BCD-BA9F-44CE-A4BD-DDE3E401DB9D}">
      <dsp:nvSpPr>
        <dsp:cNvPr id="0" name=""/>
        <dsp:cNvSpPr/>
      </dsp:nvSpPr>
      <dsp:spPr>
        <a:xfrm>
          <a:off x="3345" y="1975458"/>
          <a:ext cx="3262027" cy="1185840"/>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D53140-2791-4EDE-80EB-9E35BA3024F4}">
      <dsp:nvSpPr>
        <dsp:cNvPr id="0" name=""/>
        <dsp:cNvSpPr/>
      </dsp:nvSpPr>
      <dsp:spPr>
        <a:xfrm>
          <a:off x="3722056" y="703597"/>
          <a:ext cx="3262027" cy="1271860"/>
        </a:xfrm>
        <a:prstGeom prst="rect">
          <a:avLst/>
        </a:prstGeom>
        <a:solidFill>
          <a:schemeClr val="accent3">
            <a:hueOff val="-6164083"/>
            <a:satOff val="6281"/>
            <a:lumOff val="-1177"/>
            <a:alphaOff val="0"/>
          </a:schemeClr>
        </a:solidFill>
        <a:ln w="15875" cap="flat" cmpd="sng" algn="ctr">
          <a:solidFill>
            <a:schemeClr val="accent3">
              <a:hueOff val="-6164083"/>
              <a:satOff val="6281"/>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kern="1200" baseline="0" smtClean="0"/>
            <a:t>It reduces time to share data.</a:t>
          </a:r>
          <a:endParaRPr lang="en-GB" sz="2700" kern="1200"/>
        </a:p>
      </dsp:txBody>
      <dsp:txXfrm>
        <a:off x="3722056" y="703597"/>
        <a:ext cx="3262027" cy="1271860"/>
      </dsp:txXfrm>
    </dsp:sp>
    <dsp:sp modelId="{3EE61CFC-A140-46E4-B0E8-4E8EFA6F2EBD}">
      <dsp:nvSpPr>
        <dsp:cNvPr id="0" name=""/>
        <dsp:cNvSpPr/>
      </dsp:nvSpPr>
      <dsp:spPr>
        <a:xfrm>
          <a:off x="3722056" y="1975458"/>
          <a:ext cx="3262027" cy="1185840"/>
        </a:xfrm>
        <a:prstGeom prst="rect">
          <a:avLst/>
        </a:prstGeom>
        <a:solidFill>
          <a:schemeClr val="accent3">
            <a:tint val="40000"/>
            <a:alpha val="90000"/>
            <a:hueOff val="-6437807"/>
            <a:satOff val="1687"/>
            <a:lumOff val="-17"/>
            <a:alphaOff val="0"/>
          </a:schemeClr>
        </a:solidFill>
        <a:ln w="15875" cap="flat" cmpd="sng" algn="ctr">
          <a:solidFill>
            <a:schemeClr val="accent3">
              <a:tint val="40000"/>
              <a:alpha val="90000"/>
              <a:hueOff val="-6437807"/>
              <a:satOff val="1687"/>
              <a:lumOff val="-17"/>
              <a:alphaOff val="0"/>
            </a:schemeClr>
          </a:solidFill>
          <a:prstDash val="solid"/>
        </a:ln>
        <a:effectLst/>
      </dsp:spPr>
      <dsp:style>
        <a:lnRef idx="2">
          <a:scrgbClr r="0" g="0" b="0"/>
        </a:lnRef>
        <a:fillRef idx="1">
          <a:scrgbClr r="0" g="0" b="0"/>
        </a:fillRef>
        <a:effectRef idx="0">
          <a:scrgbClr r="0" g="0" b="0"/>
        </a:effectRef>
        <a:fontRef idx="minor"/>
      </dsp:style>
    </dsp:sp>
    <dsp:sp modelId="{9361C678-AEA3-4B22-A329-81B79285F03B}">
      <dsp:nvSpPr>
        <dsp:cNvPr id="0" name=""/>
        <dsp:cNvSpPr/>
      </dsp:nvSpPr>
      <dsp:spPr>
        <a:xfrm>
          <a:off x="7440767" y="703597"/>
          <a:ext cx="3262027" cy="1271860"/>
        </a:xfrm>
        <a:prstGeom prst="rect">
          <a:avLst/>
        </a:prstGeom>
        <a:solidFill>
          <a:schemeClr val="accent3">
            <a:hueOff val="-12328166"/>
            <a:satOff val="12562"/>
            <a:lumOff val="-2354"/>
            <a:alphaOff val="0"/>
          </a:schemeClr>
        </a:solidFill>
        <a:ln w="15875" cap="flat" cmpd="sng" algn="ctr">
          <a:solidFill>
            <a:schemeClr val="accent3">
              <a:hueOff val="-12328166"/>
              <a:satOff val="12562"/>
              <a:lumOff val="-235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kern="1200" baseline="0" smtClean="0"/>
            <a:t>Teachers can easily share important files to the students.</a:t>
          </a:r>
          <a:endParaRPr lang="en-GB" sz="2700" kern="1200"/>
        </a:p>
      </dsp:txBody>
      <dsp:txXfrm>
        <a:off x="7440767" y="703597"/>
        <a:ext cx="3262027" cy="1271860"/>
      </dsp:txXfrm>
    </dsp:sp>
    <dsp:sp modelId="{2228B206-B4EE-49F7-BEDC-BBC5778B2A90}">
      <dsp:nvSpPr>
        <dsp:cNvPr id="0" name=""/>
        <dsp:cNvSpPr/>
      </dsp:nvSpPr>
      <dsp:spPr>
        <a:xfrm>
          <a:off x="7440767" y="1975458"/>
          <a:ext cx="3262027" cy="1185840"/>
        </a:xfrm>
        <a:prstGeom prst="rect">
          <a:avLst/>
        </a:prstGeom>
        <a:solidFill>
          <a:schemeClr val="accent3">
            <a:tint val="40000"/>
            <a:alpha val="90000"/>
            <a:hueOff val="-12875614"/>
            <a:satOff val="3374"/>
            <a:lumOff val="-34"/>
            <a:alphaOff val="0"/>
          </a:schemeClr>
        </a:solidFill>
        <a:ln w="15875" cap="flat" cmpd="sng" algn="ctr">
          <a:solidFill>
            <a:schemeClr val="accent3">
              <a:tint val="40000"/>
              <a:alpha val="90000"/>
              <a:hueOff val="-12875614"/>
              <a:satOff val="3374"/>
              <a:lumOff val="-3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91EE2-4C59-44E1-B7D7-B9092917CF9B}">
      <dsp:nvSpPr>
        <dsp:cNvPr id="0" name=""/>
        <dsp:cNvSpPr/>
      </dsp:nvSpPr>
      <dsp:spPr>
        <a:xfrm>
          <a:off x="0" y="467278"/>
          <a:ext cx="9601200" cy="148297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b="1" kern="1200" baseline="0" dirty="0" smtClean="0"/>
            <a:t>Thank you for watching </a:t>
          </a:r>
          <a:endParaRPr lang="en-GB" sz="6500" kern="1200" dirty="0"/>
        </a:p>
      </dsp:txBody>
      <dsp:txXfrm>
        <a:off x="72393" y="539671"/>
        <a:ext cx="9456414" cy="1338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F913B-CDE2-4A1F-91CE-F7AD009CD024}">
      <dsp:nvSpPr>
        <dsp:cNvPr id="0" name=""/>
        <dsp:cNvSpPr/>
      </dsp:nvSpPr>
      <dsp:spPr>
        <a:xfrm>
          <a:off x="1930002" y="5548"/>
          <a:ext cx="2474124" cy="2028719"/>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rtl="0">
            <a:lnSpc>
              <a:spcPct val="90000"/>
            </a:lnSpc>
            <a:spcBef>
              <a:spcPct val="0"/>
            </a:spcBef>
            <a:spcAft>
              <a:spcPct val="35000"/>
            </a:spcAft>
          </a:pPr>
          <a:r>
            <a:rPr lang="en-US" sz="2600" b="1" kern="1200" baseline="0" dirty="0" smtClean="0"/>
            <a:t>Presented by </a:t>
          </a:r>
          <a:endParaRPr lang="en-GB" sz="2600" kern="1200" dirty="0"/>
        </a:p>
      </dsp:txBody>
      <dsp:txXfrm>
        <a:off x="2275488" y="244777"/>
        <a:ext cx="1426522" cy="1550260"/>
      </dsp:txXfrm>
    </dsp:sp>
    <dsp:sp modelId="{A8F4FE02-122F-4F67-8D66-53A1F5F469E1}">
      <dsp:nvSpPr>
        <dsp:cNvPr id="0" name=""/>
        <dsp:cNvSpPr/>
      </dsp:nvSpPr>
      <dsp:spPr>
        <a:xfrm>
          <a:off x="4062705" y="11096"/>
          <a:ext cx="2202134" cy="2028719"/>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rtl="0">
            <a:lnSpc>
              <a:spcPct val="90000"/>
            </a:lnSpc>
            <a:spcBef>
              <a:spcPct val="0"/>
            </a:spcBef>
            <a:spcAft>
              <a:spcPct val="35000"/>
            </a:spcAft>
          </a:pPr>
          <a:r>
            <a:rPr lang="en-US" sz="2600" b="1" kern="1200" baseline="0" dirty="0" smtClean="0"/>
            <a:t>Md. Shabuj Hossain</a:t>
          </a:r>
          <a:endParaRPr lang="en-GB" sz="2600" kern="1200" dirty="0"/>
        </a:p>
      </dsp:txBody>
      <dsp:txXfrm>
        <a:off x="4687635" y="250326"/>
        <a:ext cx="1269699" cy="1550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3FD06-EF35-4766-A548-E769CFCC7E2A}">
      <dsp:nvSpPr>
        <dsp:cNvPr id="0" name=""/>
        <dsp:cNvSpPr/>
      </dsp:nvSpPr>
      <dsp:spPr>
        <a:xfrm>
          <a:off x="0" y="0"/>
          <a:ext cx="10274060" cy="324963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334264" rIns="334264" bIns="334264" numCol="1" spcCol="1270" anchor="ctr" anchorCtr="0">
          <a:noAutofit/>
        </a:bodyPr>
        <a:lstStyle/>
        <a:p>
          <a:pPr lvl="0" algn="ctr" defTabSz="2089150" rtl="0">
            <a:lnSpc>
              <a:spcPct val="90000"/>
            </a:lnSpc>
            <a:spcBef>
              <a:spcPct val="0"/>
            </a:spcBef>
            <a:spcAft>
              <a:spcPct val="35000"/>
            </a:spcAft>
          </a:pPr>
          <a:r>
            <a:rPr lang="en-US" sz="4700" b="1" kern="1200" dirty="0" smtClean="0"/>
            <a:t>Project Name : File Sharing with </a:t>
          </a:r>
          <a:r>
            <a:rPr lang="en-US" sz="4700" b="1" kern="1200" dirty="0" err="1" smtClean="0"/>
            <a:t>wifi</a:t>
          </a:r>
          <a:r>
            <a:rPr lang="en-US" sz="4700" b="1" kern="1200" dirty="0" smtClean="0"/>
            <a:t> </a:t>
          </a:r>
          <a:endParaRPr lang="en-GB" sz="4700" kern="1200" dirty="0"/>
        </a:p>
      </dsp:txBody>
      <dsp:txXfrm>
        <a:off x="0" y="1299854"/>
        <a:ext cx="10274060" cy="1299854"/>
      </dsp:txXfrm>
    </dsp:sp>
    <dsp:sp modelId="{3C8AE328-9EA5-45CA-B551-D31B016F07F1}">
      <dsp:nvSpPr>
        <dsp:cNvPr id="0" name=""/>
        <dsp:cNvSpPr/>
      </dsp:nvSpPr>
      <dsp:spPr>
        <a:xfrm>
          <a:off x="4595965" y="194978"/>
          <a:ext cx="1082129" cy="1082129"/>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8059-B7DE-42F8-BBCB-EFA3433C06C8}">
      <dsp:nvSpPr>
        <dsp:cNvPr id="0" name=""/>
        <dsp:cNvSpPr/>
      </dsp:nvSpPr>
      <dsp:spPr>
        <a:xfrm>
          <a:off x="410962" y="2599709"/>
          <a:ext cx="9452135" cy="487445"/>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63147-C751-49DD-9E57-97B99963A0FE}">
      <dsp:nvSpPr>
        <dsp:cNvPr id="0" name=""/>
        <dsp:cNvSpPr/>
      </dsp:nvSpPr>
      <dsp:spPr>
        <a:xfrm>
          <a:off x="777333" y="0"/>
          <a:ext cx="8809783" cy="1596177"/>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C2233-E23C-4BC4-9151-7205E9E1089E}">
      <dsp:nvSpPr>
        <dsp:cNvPr id="0" name=""/>
        <dsp:cNvSpPr/>
      </dsp:nvSpPr>
      <dsp:spPr>
        <a:xfrm>
          <a:off x="3627557" y="478853"/>
          <a:ext cx="3109335" cy="63847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baseline="0" dirty="0" smtClean="0"/>
            <a:t>Presentation topics</a:t>
          </a:r>
          <a:endParaRPr lang="en-GB" sz="2700" kern="1200" dirty="0"/>
        </a:p>
      </dsp:txBody>
      <dsp:txXfrm>
        <a:off x="3658725" y="510021"/>
        <a:ext cx="3046999" cy="5761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BA538-6487-404B-8A84-8BF43BCCD81B}">
      <dsp:nvSpPr>
        <dsp:cNvPr id="0" name=""/>
        <dsp:cNvSpPr/>
      </dsp:nvSpPr>
      <dsp:spPr>
        <a:xfrm>
          <a:off x="4551" y="1211031"/>
          <a:ext cx="1744888" cy="613788"/>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baseline="0" smtClean="0"/>
            <a:t>Introduction</a:t>
          </a:r>
          <a:endParaRPr lang="en-GB" sz="1800" kern="1200"/>
        </a:p>
      </dsp:txBody>
      <dsp:txXfrm>
        <a:off x="4551" y="1211031"/>
        <a:ext cx="1744888" cy="613788"/>
      </dsp:txXfrm>
    </dsp:sp>
    <dsp:sp modelId="{DCBFE656-7C1C-427F-882D-8C5F242E38F6}">
      <dsp:nvSpPr>
        <dsp:cNvPr id="0" name=""/>
        <dsp:cNvSpPr/>
      </dsp:nvSpPr>
      <dsp:spPr>
        <a:xfrm>
          <a:off x="4551" y="1824819"/>
          <a:ext cx="1744888" cy="790560"/>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4EC9A-4E1A-42FF-9C8E-0EB4B8964D37}">
      <dsp:nvSpPr>
        <dsp:cNvPr id="0" name=""/>
        <dsp:cNvSpPr/>
      </dsp:nvSpPr>
      <dsp:spPr>
        <a:xfrm>
          <a:off x="1993724" y="1211031"/>
          <a:ext cx="1744888" cy="613788"/>
        </a:xfrm>
        <a:prstGeom prst="rect">
          <a:avLst/>
        </a:prstGeom>
        <a:solidFill>
          <a:schemeClr val="accent3">
            <a:hueOff val="-3082042"/>
            <a:satOff val="3141"/>
            <a:lumOff val="-588"/>
            <a:alphaOff val="0"/>
          </a:schemeClr>
        </a:solidFill>
        <a:ln w="15875" cap="flat" cmpd="sng" algn="ctr">
          <a:solidFill>
            <a:schemeClr val="accent3">
              <a:hueOff val="-3082042"/>
              <a:satOff val="3141"/>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baseline="0" smtClean="0"/>
            <a:t>Objectives </a:t>
          </a:r>
          <a:endParaRPr lang="en-GB" sz="1800" kern="1200"/>
        </a:p>
      </dsp:txBody>
      <dsp:txXfrm>
        <a:off x="1993724" y="1211031"/>
        <a:ext cx="1744888" cy="613788"/>
      </dsp:txXfrm>
    </dsp:sp>
    <dsp:sp modelId="{380ACE82-3804-4B09-BC9A-D82517BFBB90}">
      <dsp:nvSpPr>
        <dsp:cNvPr id="0" name=""/>
        <dsp:cNvSpPr/>
      </dsp:nvSpPr>
      <dsp:spPr>
        <a:xfrm>
          <a:off x="1993724" y="1824819"/>
          <a:ext cx="1744888" cy="790560"/>
        </a:xfrm>
        <a:prstGeom prst="rect">
          <a:avLst/>
        </a:prstGeom>
        <a:solidFill>
          <a:schemeClr val="accent3">
            <a:tint val="40000"/>
            <a:alpha val="90000"/>
            <a:hueOff val="-3218904"/>
            <a:satOff val="843"/>
            <a:lumOff val="-8"/>
            <a:alphaOff val="0"/>
          </a:schemeClr>
        </a:solidFill>
        <a:ln w="15875" cap="flat" cmpd="sng" algn="ctr">
          <a:solidFill>
            <a:schemeClr val="accent3">
              <a:tint val="40000"/>
              <a:alpha val="90000"/>
              <a:hueOff val="-3218904"/>
              <a:satOff val="843"/>
              <a:lumOff val="-8"/>
              <a:alphaOff val="0"/>
            </a:schemeClr>
          </a:solidFill>
          <a:prstDash val="solid"/>
        </a:ln>
        <a:effectLst/>
      </dsp:spPr>
      <dsp:style>
        <a:lnRef idx="2">
          <a:scrgbClr r="0" g="0" b="0"/>
        </a:lnRef>
        <a:fillRef idx="1">
          <a:scrgbClr r="0" g="0" b="0"/>
        </a:fillRef>
        <a:effectRef idx="0">
          <a:scrgbClr r="0" g="0" b="0"/>
        </a:effectRef>
        <a:fontRef idx="minor"/>
      </dsp:style>
    </dsp:sp>
    <dsp:sp modelId="{9FFC07BF-DAFF-4669-9B5E-8C1111FB23C2}">
      <dsp:nvSpPr>
        <dsp:cNvPr id="0" name=""/>
        <dsp:cNvSpPr/>
      </dsp:nvSpPr>
      <dsp:spPr>
        <a:xfrm>
          <a:off x="3982897" y="1211031"/>
          <a:ext cx="1744888" cy="613788"/>
        </a:xfrm>
        <a:prstGeom prst="rect">
          <a:avLst/>
        </a:prstGeom>
        <a:solidFill>
          <a:schemeClr val="accent3">
            <a:hueOff val="-6164083"/>
            <a:satOff val="6281"/>
            <a:lumOff val="-1177"/>
            <a:alphaOff val="0"/>
          </a:schemeClr>
        </a:solidFill>
        <a:ln w="15875" cap="flat" cmpd="sng" algn="ctr">
          <a:solidFill>
            <a:schemeClr val="accent3">
              <a:hueOff val="-6164083"/>
              <a:satOff val="6281"/>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baseline="0" dirty="0" smtClean="0"/>
            <a:t>Equipment of Implementation</a:t>
          </a:r>
          <a:endParaRPr lang="en-GB" sz="1800" kern="1200" dirty="0"/>
        </a:p>
      </dsp:txBody>
      <dsp:txXfrm>
        <a:off x="3982897" y="1211031"/>
        <a:ext cx="1744888" cy="613788"/>
      </dsp:txXfrm>
    </dsp:sp>
    <dsp:sp modelId="{C3166F55-9441-4BBD-BB69-0A37ECA2092E}">
      <dsp:nvSpPr>
        <dsp:cNvPr id="0" name=""/>
        <dsp:cNvSpPr/>
      </dsp:nvSpPr>
      <dsp:spPr>
        <a:xfrm>
          <a:off x="3982897" y="1824819"/>
          <a:ext cx="1744888" cy="790560"/>
        </a:xfrm>
        <a:prstGeom prst="rect">
          <a:avLst/>
        </a:prstGeom>
        <a:solidFill>
          <a:schemeClr val="accent3">
            <a:tint val="40000"/>
            <a:alpha val="90000"/>
            <a:hueOff val="-6437807"/>
            <a:satOff val="1687"/>
            <a:lumOff val="-17"/>
            <a:alphaOff val="0"/>
          </a:schemeClr>
        </a:solidFill>
        <a:ln w="15875" cap="flat" cmpd="sng" algn="ctr">
          <a:solidFill>
            <a:schemeClr val="accent3">
              <a:tint val="40000"/>
              <a:alpha val="90000"/>
              <a:hueOff val="-6437807"/>
              <a:satOff val="1687"/>
              <a:lumOff val="-17"/>
              <a:alphaOff val="0"/>
            </a:schemeClr>
          </a:solidFill>
          <a:prstDash val="solid"/>
        </a:ln>
        <a:effectLst/>
      </dsp:spPr>
      <dsp:style>
        <a:lnRef idx="2">
          <a:scrgbClr r="0" g="0" b="0"/>
        </a:lnRef>
        <a:fillRef idx="1">
          <a:scrgbClr r="0" g="0" b="0"/>
        </a:fillRef>
        <a:effectRef idx="0">
          <a:scrgbClr r="0" g="0" b="0"/>
        </a:effectRef>
        <a:fontRef idx="minor"/>
      </dsp:style>
    </dsp:sp>
    <dsp:sp modelId="{95F60B47-36D9-463E-BB51-B2424D1342FD}">
      <dsp:nvSpPr>
        <dsp:cNvPr id="0" name=""/>
        <dsp:cNvSpPr/>
      </dsp:nvSpPr>
      <dsp:spPr>
        <a:xfrm>
          <a:off x="5972070" y="1211031"/>
          <a:ext cx="1744888" cy="613788"/>
        </a:xfrm>
        <a:prstGeom prst="rect">
          <a:avLst/>
        </a:prstGeom>
        <a:solidFill>
          <a:schemeClr val="accent3">
            <a:hueOff val="-9246125"/>
            <a:satOff val="9422"/>
            <a:lumOff val="-1765"/>
            <a:alphaOff val="0"/>
          </a:schemeClr>
        </a:solidFill>
        <a:ln w="15875" cap="flat" cmpd="sng" algn="ctr">
          <a:solidFill>
            <a:schemeClr val="accent3">
              <a:hueOff val="-9246125"/>
              <a:satOff val="9422"/>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baseline="0" dirty="0" smtClean="0"/>
            <a:t> Implementation</a:t>
          </a:r>
          <a:endParaRPr lang="en-GB" sz="1800" kern="1200" dirty="0"/>
        </a:p>
      </dsp:txBody>
      <dsp:txXfrm>
        <a:off x="5972070" y="1211031"/>
        <a:ext cx="1744888" cy="613788"/>
      </dsp:txXfrm>
    </dsp:sp>
    <dsp:sp modelId="{6329D903-EFF2-49F4-843D-2783FBE4F35F}">
      <dsp:nvSpPr>
        <dsp:cNvPr id="0" name=""/>
        <dsp:cNvSpPr/>
      </dsp:nvSpPr>
      <dsp:spPr>
        <a:xfrm>
          <a:off x="5972070" y="1824819"/>
          <a:ext cx="1744888" cy="790560"/>
        </a:xfrm>
        <a:prstGeom prst="rect">
          <a:avLst/>
        </a:prstGeom>
        <a:solidFill>
          <a:schemeClr val="accent3">
            <a:tint val="40000"/>
            <a:alpha val="90000"/>
            <a:hueOff val="-9656711"/>
            <a:satOff val="2530"/>
            <a:lumOff val="-25"/>
            <a:alphaOff val="0"/>
          </a:schemeClr>
        </a:solidFill>
        <a:ln w="15875" cap="flat" cmpd="sng" algn="ctr">
          <a:solidFill>
            <a:schemeClr val="accent3">
              <a:tint val="40000"/>
              <a:alpha val="90000"/>
              <a:hueOff val="-9656711"/>
              <a:satOff val="2530"/>
              <a:lumOff val="-25"/>
              <a:alphaOff val="0"/>
            </a:schemeClr>
          </a:solidFill>
          <a:prstDash val="solid"/>
        </a:ln>
        <a:effectLst/>
      </dsp:spPr>
      <dsp:style>
        <a:lnRef idx="2">
          <a:scrgbClr r="0" g="0" b="0"/>
        </a:lnRef>
        <a:fillRef idx="1">
          <a:scrgbClr r="0" g="0" b="0"/>
        </a:fillRef>
        <a:effectRef idx="0">
          <a:scrgbClr r="0" g="0" b="0"/>
        </a:effectRef>
        <a:fontRef idx="minor"/>
      </dsp:style>
    </dsp:sp>
    <dsp:sp modelId="{DEE09795-E7D0-4E15-A9A7-A306B1276810}">
      <dsp:nvSpPr>
        <dsp:cNvPr id="0" name=""/>
        <dsp:cNvSpPr/>
      </dsp:nvSpPr>
      <dsp:spPr>
        <a:xfrm>
          <a:off x="7961242" y="1211031"/>
          <a:ext cx="1744888" cy="613788"/>
        </a:xfrm>
        <a:prstGeom prst="rect">
          <a:avLst/>
        </a:prstGeom>
        <a:solidFill>
          <a:schemeClr val="accent3">
            <a:hueOff val="-12328166"/>
            <a:satOff val="12562"/>
            <a:lumOff val="-2354"/>
            <a:alphaOff val="0"/>
          </a:schemeClr>
        </a:solidFill>
        <a:ln w="15875" cap="flat" cmpd="sng" algn="ctr">
          <a:solidFill>
            <a:schemeClr val="accent3">
              <a:hueOff val="-12328166"/>
              <a:satOff val="12562"/>
              <a:lumOff val="-235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baseline="0" smtClean="0"/>
            <a:t>Advantages</a:t>
          </a:r>
          <a:endParaRPr lang="en-GB" sz="1800" kern="1200"/>
        </a:p>
      </dsp:txBody>
      <dsp:txXfrm>
        <a:off x="7961242" y="1211031"/>
        <a:ext cx="1744888" cy="613788"/>
      </dsp:txXfrm>
    </dsp:sp>
    <dsp:sp modelId="{283CF435-5389-4309-941F-4715EC6C3915}">
      <dsp:nvSpPr>
        <dsp:cNvPr id="0" name=""/>
        <dsp:cNvSpPr/>
      </dsp:nvSpPr>
      <dsp:spPr>
        <a:xfrm>
          <a:off x="7961242" y="1824819"/>
          <a:ext cx="1744888" cy="790560"/>
        </a:xfrm>
        <a:prstGeom prst="rect">
          <a:avLst/>
        </a:prstGeom>
        <a:solidFill>
          <a:schemeClr val="accent3">
            <a:tint val="40000"/>
            <a:alpha val="90000"/>
            <a:hueOff val="-12875614"/>
            <a:satOff val="3374"/>
            <a:lumOff val="-34"/>
            <a:alphaOff val="0"/>
          </a:schemeClr>
        </a:solidFill>
        <a:ln w="15875" cap="flat" cmpd="sng" algn="ctr">
          <a:solidFill>
            <a:schemeClr val="accent3">
              <a:tint val="40000"/>
              <a:alpha val="90000"/>
              <a:hueOff val="-12875614"/>
              <a:satOff val="3374"/>
              <a:lumOff val="-3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1E678-CF58-44BD-BBEC-6E22D99059C1}">
      <dsp:nvSpPr>
        <dsp:cNvPr id="0" name=""/>
        <dsp:cNvSpPr/>
      </dsp:nvSpPr>
      <dsp:spPr>
        <a:xfrm>
          <a:off x="0" y="399044"/>
          <a:ext cx="10364451" cy="7980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baseline="0" dirty="0" smtClean="0"/>
            <a:t>Introduction</a:t>
          </a:r>
          <a:endParaRPr lang="en-GB" sz="3600" kern="1200" dirty="0"/>
        </a:p>
      </dsp:txBody>
      <dsp:txXfrm>
        <a:off x="23375" y="422419"/>
        <a:ext cx="10317701" cy="7513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C5B02-BA22-4785-A0B7-57AEE72AFA36}">
      <dsp:nvSpPr>
        <dsp:cNvPr id="0" name=""/>
        <dsp:cNvSpPr/>
      </dsp:nvSpPr>
      <dsp:spPr>
        <a:xfrm>
          <a:off x="-1651483" y="-279942"/>
          <a:ext cx="2156061" cy="2156061"/>
        </a:xfrm>
        <a:prstGeom prst="blockArc">
          <a:avLst>
            <a:gd name="adj1" fmla="val 18900000"/>
            <a:gd name="adj2" fmla="val 2700000"/>
            <a:gd name="adj3" fmla="val 1002"/>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434E6F-2F32-4AAB-9F78-540D381DB547}">
      <dsp:nvSpPr>
        <dsp:cNvPr id="0" name=""/>
        <dsp:cNvSpPr/>
      </dsp:nvSpPr>
      <dsp:spPr>
        <a:xfrm>
          <a:off x="492195" y="404332"/>
          <a:ext cx="9872255" cy="7875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3483" tIns="109220" rIns="109220" bIns="109220" numCol="1" spcCol="1270" anchor="ctr" anchorCtr="0">
          <a:noAutofit/>
        </a:bodyPr>
        <a:lstStyle/>
        <a:p>
          <a:pPr lvl="0" algn="l" defTabSz="1911350" rtl="0">
            <a:lnSpc>
              <a:spcPct val="90000"/>
            </a:lnSpc>
            <a:spcBef>
              <a:spcPct val="0"/>
            </a:spcBef>
            <a:spcAft>
              <a:spcPct val="35000"/>
            </a:spcAft>
          </a:pPr>
          <a:r>
            <a:rPr lang="en-US" sz="4300" kern="1200" baseline="0" dirty="0" smtClean="0"/>
            <a:t>Objectives </a:t>
          </a:r>
          <a:endParaRPr lang="en-GB" sz="4300" kern="1200" dirty="0"/>
        </a:p>
      </dsp:txBody>
      <dsp:txXfrm>
        <a:off x="492195" y="404332"/>
        <a:ext cx="9872255" cy="787512"/>
      </dsp:txXfrm>
    </dsp:sp>
    <dsp:sp modelId="{43751639-23F2-4C4F-A462-AF4DEB23C55B}">
      <dsp:nvSpPr>
        <dsp:cNvPr id="0" name=""/>
        <dsp:cNvSpPr/>
      </dsp:nvSpPr>
      <dsp:spPr>
        <a:xfrm>
          <a:off x="0" y="305892"/>
          <a:ext cx="984391" cy="98439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AE045-4AD3-4906-8003-292D41D188FD}">
      <dsp:nvSpPr>
        <dsp:cNvPr id="0" name=""/>
        <dsp:cNvSpPr/>
      </dsp:nvSpPr>
      <dsp:spPr>
        <a:xfrm>
          <a:off x="1897" y="1035308"/>
          <a:ext cx="2181190" cy="1090595"/>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rtl="0">
            <a:lnSpc>
              <a:spcPct val="90000"/>
            </a:lnSpc>
            <a:spcBef>
              <a:spcPct val="0"/>
            </a:spcBef>
            <a:spcAft>
              <a:spcPct val="35000"/>
            </a:spcAft>
          </a:pPr>
          <a:r>
            <a:rPr lang="en-US" sz="1900" b="1" kern="1200" baseline="0" dirty="0" smtClean="0"/>
            <a:t>To share files using </a:t>
          </a:r>
          <a:r>
            <a:rPr lang="en-US" sz="1900" b="1" kern="1200" baseline="0" dirty="0" err="1" smtClean="0"/>
            <a:t>wifi</a:t>
          </a:r>
          <a:r>
            <a:rPr lang="en-US" sz="1900" b="1" kern="1200" baseline="0" dirty="0" smtClean="0"/>
            <a:t> .</a:t>
          </a:r>
          <a:endParaRPr lang="en-GB" sz="1900" kern="1200" dirty="0"/>
        </a:p>
      </dsp:txBody>
      <dsp:txXfrm>
        <a:off x="33839" y="1067250"/>
        <a:ext cx="2117306" cy="1026711"/>
      </dsp:txXfrm>
    </dsp:sp>
    <dsp:sp modelId="{8D04BBD8-03D7-45D2-BBFE-23433C64F322}">
      <dsp:nvSpPr>
        <dsp:cNvPr id="0" name=""/>
        <dsp:cNvSpPr/>
      </dsp:nvSpPr>
      <dsp:spPr>
        <a:xfrm>
          <a:off x="2728386" y="1035308"/>
          <a:ext cx="2181190" cy="1090595"/>
        </a:xfrm>
        <a:prstGeom prst="roundRect">
          <a:avLst>
            <a:gd name="adj" fmla="val 10000"/>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rtl="0">
            <a:lnSpc>
              <a:spcPct val="90000"/>
            </a:lnSpc>
            <a:spcBef>
              <a:spcPct val="0"/>
            </a:spcBef>
            <a:spcAft>
              <a:spcPct val="35000"/>
            </a:spcAft>
          </a:pPr>
          <a:r>
            <a:rPr lang="en-US" sz="1900" b="1" kern="1200" baseline="0" dirty="0" smtClean="0"/>
            <a:t>To learn how to share files with </a:t>
          </a:r>
          <a:r>
            <a:rPr lang="en-US" sz="1900" b="1" kern="1200" baseline="0" dirty="0" err="1" smtClean="0"/>
            <a:t>wifi</a:t>
          </a:r>
          <a:r>
            <a:rPr lang="en-US" sz="1900" b="1" kern="1200" baseline="0" dirty="0" smtClean="0"/>
            <a:t>.</a:t>
          </a:r>
          <a:endParaRPr lang="en-GB" sz="1900" kern="1200" dirty="0"/>
        </a:p>
      </dsp:txBody>
      <dsp:txXfrm>
        <a:off x="2760328" y="1067250"/>
        <a:ext cx="2117306" cy="1026711"/>
      </dsp:txXfrm>
    </dsp:sp>
    <dsp:sp modelId="{D1ADCF8E-4A05-4CB3-B245-0A5E99E8690E}">
      <dsp:nvSpPr>
        <dsp:cNvPr id="0" name=""/>
        <dsp:cNvSpPr/>
      </dsp:nvSpPr>
      <dsp:spPr>
        <a:xfrm>
          <a:off x="5454874" y="1035308"/>
          <a:ext cx="2181190" cy="1090595"/>
        </a:xfrm>
        <a:prstGeom prst="roundRect">
          <a:avLst>
            <a:gd name="adj" fmla="val 10000"/>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rtl="0">
            <a:lnSpc>
              <a:spcPct val="90000"/>
            </a:lnSpc>
            <a:spcBef>
              <a:spcPct val="0"/>
            </a:spcBef>
            <a:spcAft>
              <a:spcPct val="35000"/>
            </a:spcAft>
          </a:pPr>
          <a:r>
            <a:rPr lang="en-US" sz="1900" b="1" kern="1200" baseline="0" smtClean="0"/>
            <a:t>To reduce time for share files</a:t>
          </a:r>
          <a:endParaRPr lang="en-GB" sz="1900" kern="1200"/>
        </a:p>
      </dsp:txBody>
      <dsp:txXfrm>
        <a:off x="5486816" y="1067250"/>
        <a:ext cx="2117306" cy="1026711"/>
      </dsp:txXfrm>
    </dsp:sp>
    <dsp:sp modelId="{A92BFF40-4252-4E3D-BB33-10F17910CE78}">
      <dsp:nvSpPr>
        <dsp:cNvPr id="0" name=""/>
        <dsp:cNvSpPr/>
      </dsp:nvSpPr>
      <dsp:spPr>
        <a:xfrm>
          <a:off x="8181363" y="1035308"/>
          <a:ext cx="2181190" cy="1090595"/>
        </a:xfrm>
        <a:prstGeom prst="roundRect">
          <a:avLst>
            <a:gd name="adj" fmla="val 10000"/>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rtl="0">
            <a:lnSpc>
              <a:spcPct val="90000"/>
            </a:lnSpc>
            <a:spcBef>
              <a:spcPct val="0"/>
            </a:spcBef>
            <a:spcAft>
              <a:spcPct val="35000"/>
            </a:spcAft>
          </a:pPr>
          <a:r>
            <a:rPr lang="en-US" sz="1900" b="1" kern="1200" baseline="0" smtClean="0"/>
            <a:t>To know how to connect two computer over wifi.</a:t>
          </a:r>
          <a:endParaRPr lang="en-GB" sz="1900" kern="1200"/>
        </a:p>
      </dsp:txBody>
      <dsp:txXfrm>
        <a:off x="8213305" y="1067250"/>
        <a:ext cx="2117306" cy="10267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FFFB5-3C11-46CC-97A3-071296A8F548}">
      <dsp:nvSpPr>
        <dsp:cNvPr id="0" name=""/>
        <dsp:cNvSpPr/>
      </dsp:nvSpPr>
      <dsp:spPr>
        <a:xfrm>
          <a:off x="4688" y="0"/>
          <a:ext cx="9591819" cy="13038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4790" tIns="224790" rIns="224790" bIns="224790" numCol="1" spcCol="1270" anchor="ctr" anchorCtr="0">
          <a:noAutofit/>
        </a:bodyPr>
        <a:lstStyle/>
        <a:p>
          <a:pPr lvl="0" algn="ctr" defTabSz="2622550" rtl="0">
            <a:lnSpc>
              <a:spcPct val="90000"/>
            </a:lnSpc>
            <a:spcBef>
              <a:spcPct val="0"/>
            </a:spcBef>
            <a:spcAft>
              <a:spcPct val="35000"/>
            </a:spcAft>
          </a:pPr>
          <a:r>
            <a:rPr lang="en-US" sz="5900" kern="1200" dirty="0" smtClean="0"/>
            <a:t>Equipment of Implementation </a:t>
          </a:r>
          <a:endParaRPr lang="en-GB" sz="5900" kern="1200" dirty="0"/>
        </a:p>
      </dsp:txBody>
      <dsp:txXfrm>
        <a:off x="42877" y="38189"/>
        <a:ext cx="9515441" cy="12274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7/3/2018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7641422"/>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7877052"/>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4176762"/>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416637"/>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159129"/>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6671266"/>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8858632"/>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4448529"/>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607355"/>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6333181"/>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442501"/>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6141107"/>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14236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318702"/>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681159"/>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764593"/>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1824611"/>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7/3/2018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749093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ransition spd="slow">
    <p:cover/>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1012" y="1300785"/>
          <a:ext cx="8689976" cy="250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228339939"/>
              </p:ext>
            </p:extLst>
          </p:nvPr>
        </p:nvGraphicFramePr>
        <p:xfrm>
          <a:off x="1751012" y="3685736"/>
          <a:ext cx="7660274" cy="20398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69302771"/>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76751275"/>
              </p:ext>
            </p:extLst>
          </p:nvPr>
        </p:nvGraphicFramePr>
        <p:xfrm>
          <a:off x="1084931" y="618517"/>
          <a:ext cx="10363825" cy="1748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930414302"/>
              </p:ext>
            </p:extLst>
          </p:nvPr>
        </p:nvGraphicFramePr>
        <p:xfrm>
          <a:off x="913774" y="2367092"/>
          <a:ext cx="10706140" cy="38648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2984776"/>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7551494"/>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1870397"/>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18219369"/>
              </p:ext>
            </p:extLst>
          </p:nvPr>
        </p:nvGraphicFramePr>
        <p:xfrm>
          <a:off x="1008231" y="1927274"/>
          <a:ext cx="10274060" cy="3249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2843786"/>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31441118"/>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734814265"/>
              </p:ext>
            </p:extLst>
          </p:nvPr>
        </p:nvGraphicFramePr>
        <p:xfrm>
          <a:off x="1567542" y="1969477"/>
          <a:ext cx="9710683" cy="38264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16665609"/>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61358075"/>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914400" y="2340966"/>
            <a:ext cx="10363826" cy="3424107"/>
          </a:xfrm>
        </p:spPr>
        <p:txBody>
          <a:bodyPr anchor="ctr">
            <a:normAutofit/>
          </a:bodyPr>
          <a:lstStyle/>
          <a:p>
            <a:pPr marL="0" indent="0">
              <a:buNone/>
            </a:pPr>
            <a:r>
              <a:rPr lang="en-US" sz="2800" b="1" cap="none" dirty="0">
                <a:latin typeface="Baskerville Old Face" panose="02020602080505020303" pitchFamily="18" charset="0"/>
              </a:rPr>
              <a:t>T</a:t>
            </a:r>
            <a:r>
              <a:rPr lang="en-US" sz="2800" b="1" cap="none" dirty="0" smtClean="0">
                <a:latin typeface="Baskerville Old Face" panose="02020602080505020303" pitchFamily="18" charset="0"/>
              </a:rPr>
              <a:t>he purposes of this project is to share files  using </a:t>
            </a:r>
            <a:r>
              <a:rPr lang="en-US" sz="2800" b="1" cap="none" dirty="0" err="1" smtClean="0">
                <a:latin typeface="Baskerville Old Face" panose="02020602080505020303" pitchFamily="18" charset="0"/>
              </a:rPr>
              <a:t>wifi</a:t>
            </a:r>
            <a:r>
              <a:rPr lang="en-US" sz="2800" b="1" cap="none" dirty="0" smtClean="0">
                <a:latin typeface="Baskerville Old Face" panose="02020602080505020303" pitchFamily="18" charset="0"/>
              </a:rPr>
              <a:t>. Through this project we can easily share data from pc to pc ,  pc to tablet and </a:t>
            </a:r>
            <a:r>
              <a:rPr lang="en-US" sz="2800" b="1" cap="none" dirty="0" err="1" smtClean="0">
                <a:latin typeface="Baskerville Old Face" panose="02020602080505020303" pitchFamily="18" charset="0"/>
              </a:rPr>
              <a:t>etc</a:t>
            </a:r>
            <a:r>
              <a:rPr lang="en-US" sz="2800" b="1" cap="none" dirty="0" smtClean="0">
                <a:latin typeface="Baskerville Old Face" panose="02020602080505020303" pitchFamily="18" charset="0"/>
              </a:rPr>
              <a:t> . Through this project teachers and students can easily share their files to the students and teachers. it reduces  our  time to share files with students and teachers .We can easily  upload and view any files like pdf,image,mp3,video etc. </a:t>
            </a:r>
            <a:endParaRPr lang="en-GB" sz="2800" b="1" cap="none" dirty="0" smtClean="0">
              <a:latin typeface="Baskerville Old Face" panose="02020602080505020303" pitchFamily="18" charset="0"/>
            </a:endParaRPr>
          </a:p>
          <a:p>
            <a:pPr marL="0" indent="0">
              <a:buNone/>
            </a:pPr>
            <a:r>
              <a:rPr lang="en-US" sz="2800" cap="none" dirty="0" smtClean="0"/>
              <a:t> </a:t>
            </a:r>
            <a:endParaRPr lang="en-GB" sz="2800" cap="none" dirty="0"/>
          </a:p>
        </p:txBody>
      </p:sp>
    </p:spTree>
    <p:extLst>
      <p:ext uri="{BB962C8B-B14F-4D97-AF65-F5344CB8AC3E}">
        <p14:creationId xmlns:p14="http://schemas.microsoft.com/office/powerpoint/2010/main" val="3785943809"/>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166746154"/>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1440239474"/>
              </p:ext>
            </p:extLst>
          </p:nvPr>
        </p:nvGraphicFramePr>
        <p:xfrm>
          <a:off x="913774" y="1972491"/>
          <a:ext cx="10364452" cy="31612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43053172"/>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73400062"/>
              </p:ext>
            </p:extLst>
          </p:nvPr>
        </p:nvGraphicFramePr>
        <p:xfrm>
          <a:off x="1295402" y="982132"/>
          <a:ext cx="9601196" cy="1303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85666024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59275744"/>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0728713"/>
              </p:ext>
            </p:extLst>
          </p:nvPr>
        </p:nvGraphicFramePr>
        <p:xfrm>
          <a:off x="913776" y="618517"/>
          <a:ext cx="10363824" cy="1314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4285563156"/>
              </p:ext>
            </p:extLst>
          </p:nvPr>
        </p:nvGraphicFramePr>
        <p:xfrm>
          <a:off x="913776" y="2547258"/>
          <a:ext cx="10363824" cy="39449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90313232"/>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736820285"/>
              </p:ext>
            </p:extLst>
          </p:nvPr>
        </p:nvGraphicFramePr>
        <p:xfrm>
          <a:off x="469638" y="527078"/>
          <a:ext cx="10333345" cy="1197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3069139703"/>
              </p:ext>
            </p:extLst>
          </p:nvPr>
        </p:nvGraphicFramePr>
        <p:xfrm>
          <a:off x="913773" y="2168434"/>
          <a:ext cx="10294158" cy="40494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418398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4220938647"/>
              </p:ext>
            </p:extLst>
          </p:nvPr>
        </p:nvGraphicFramePr>
        <p:xfrm>
          <a:off x="913775" y="618517"/>
          <a:ext cx="10364451" cy="1596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val="374462263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59051094"/>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189</TotalTime>
  <Words>264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Baskerville Old Face</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shabujpust@gmail.com</dc:creator>
  <cp:lastModifiedBy>shabujpust@gmail.com</cp:lastModifiedBy>
  <cp:revision>20</cp:revision>
  <dcterms:created xsi:type="dcterms:W3CDTF">2018-07-03T02:24:16Z</dcterms:created>
  <dcterms:modified xsi:type="dcterms:W3CDTF">2018-07-03T10:08:29Z</dcterms:modified>
</cp:coreProperties>
</file>