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0C1F-0810-17C1-552E-99DD47E605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B5E2BB-9E3D-4A77-E2E3-4DE9233B39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E43982-D3A5-C30A-70A8-5D4F06BCFA18}"/>
              </a:ext>
            </a:extLst>
          </p:cNvPr>
          <p:cNvSpPr>
            <a:spLocks noGrp="1"/>
          </p:cNvSpPr>
          <p:nvPr>
            <p:ph type="dt" sz="half" idx="10"/>
          </p:nvPr>
        </p:nvSpPr>
        <p:spPr/>
        <p:txBody>
          <a:bodyPr/>
          <a:lstStyle/>
          <a:p>
            <a:fld id="{609C5A1C-A1AF-4B08-B4F2-C15C1583AB4B}" type="datetimeFigureOut">
              <a:rPr lang="en-US" smtClean="0"/>
              <a:t>9/26/2024</a:t>
            </a:fld>
            <a:endParaRPr lang="en-US"/>
          </a:p>
        </p:txBody>
      </p:sp>
      <p:sp>
        <p:nvSpPr>
          <p:cNvPr id="5" name="Footer Placeholder 4">
            <a:extLst>
              <a:ext uri="{FF2B5EF4-FFF2-40B4-BE49-F238E27FC236}">
                <a16:creationId xmlns:a16="http://schemas.microsoft.com/office/drawing/2014/main" id="{BC1C6834-DDF9-7C5A-D479-FB12D9B3F8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2B81C9-F51C-40BD-C9D7-4C3017A45A93}"/>
              </a:ext>
            </a:extLst>
          </p:cNvPr>
          <p:cNvSpPr>
            <a:spLocks noGrp="1"/>
          </p:cNvSpPr>
          <p:nvPr>
            <p:ph type="sldNum" sz="quarter" idx="12"/>
          </p:nvPr>
        </p:nvSpPr>
        <p:spPr/>
        <p:txBody>
          <a:bodyPr/>
          <a:lstStyle/>
          <a:p>
            <a:fld id="{64F52606-403B-4F1E-839B-572EC79E052C}" type="slidenum">
              <a:rPr lang="en-US" smtClean="0"/>
              <a:t>‹#›</a:t>
            </a:fld>
            <a:endParaRPr lang="en-US"/>
          </a:p>
        </p:txBody>
      </p:sp>
    </p:spTree>
    <p:extLst>
      <p:ext uri="{BB962C8B-B14F-4D97-AF65-F5344CB8AC3E}">
        <p14:creationId xmlns:p14="http://schemas.microsoft.com/office/powerpoint/2010/main" val="1823474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7CF89-4684-4127-B4EF-FE80FE7ABA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34299F-2987-73FA-A71C-354E549326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2CF07D-C3AD-8E95-DB9E-4AAFF9113FC1}"/>
              </a:ext>
            </a:extLst>
          </p:cNvPr>
          <p:cNvSpPr>
            <a:spLocks noGrp="1"/>
          </p:cNvSpPr>
          <p:nvPr>
            <p:ph type="dt" sz="half" idx="10"/>
          </p:nvPr>
        </p:nvSpPr>
        <p:spPr/>
        <p:txBody>
          <a:bodyPr/>
          <a:lstStyle/>
          <a:p>
            <a:fld id="{609C5A1C-A1AF-4B08-B4F2-C15C1583AB4B}" type="datetimeFigureOut">
              <a:rPr lang="en-US" smtClean="0"/>
              <a:t>9/26/2024</a:t>
            </a:fld>
            <a:endParaRPr lang="en-US"/>
          </a:p>
        </p:txBody>
      </p:sp>
      <p:sp>
        <p:nvSpPr>
          <p:cNvPr id="5" name="Footer Placeholder 4">
            <a:extLst>
              <a:ext uri="{FF2B5EF4-FFF2-40B4-BE49-F238E27FC236}">
                <a16:creationId xmlns:a16="http://schemas.microsoft.com/office/drawing/2014/main" id="{4D584827-C196-C1EF-E935-6EDAF0404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5BF872-29D4-388A-DC03-6A570DC32316}"/>
              </a:ext>
            </a:extLst>
          </p:cNvPr>
          <p:cNvSpPr>
            <a:spLocks noGrp="1"/>
          </p:cNvSpPr>
          <p:nvPr>
            <p:ph type="sldNum" sz="quarter" idx="12"/>
          </p:nvPr>
        </p:nvSpPr>
        <p:spPr/>
        <p:txBody>
          <a:bodyPr/>
          <a:lstStyle/>
          <a:p>
            <a:fld id="{64F52606-403B-4F1E-839B-572EC79E052C}" type="slidenum">
              <a:rPr lang="en-US" smtClean="0"/>
              <a:t>‹#›</a:t>
            </a:fld>
            <a:endParaRPr lang="en-US"/>
          </a:p>
        </p:txBody>
      </p:sp>
    </p:spTree>
    <p:extLst>
      <p:ext uri="{BB962C8B-B14F-4D97-AF65-F5344CB8AC3E}">
        <p14:creationId xmlns:p14="http://schemas.microsoft.com/office/powerpoint/2010/main" val="136518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F9B113-48A2-93A6-539B-01ACC1ECFF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9840FA-892C-F105-77ED-30C64311CE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1A07D1-7819-3AA9-608F-1833FFB0FC88}"/>
              </a:ext>
            </a:extLst>
          </p:cNvPr>
          <p:cNvSpPr>
            <a:spLocks noGrp="1"/>
          </p:cNvSpPr>
          <p:nvPr>
            <p:ph type="dt" sz="half" idx="10"/>
          </p:nvPr>
        </p:nvSpPr>
        <p:spPr/>
        <p:txBody>
          <a:bodyPr/>
          <a:lstStyle/>
          <a:p>
            <a:fld id="{609C5A1C-A1AF-4B08-B4F2-C15C1583AB4B}" type="datetimeFigureOut">
              <a:rPr lang="en-US" smtClean="0"/>
              <a:t>9/26/2024</a:t>
            </a:fld>
            <a:endParaRPr lang="en-US"/>
          </a:p>
        </p:txBody>
      </p:sp>
      <p:sp>
        <p:nvSpPr>
          <p:cNvPr id="5" name="Footer Placeholder 4">
            <a:extLst>
              <a:ext uri="{FF2B5EF4-FFF2-40B4-BE49-F238E27FC236}">
                <a16:creationId xmlns:a16="http://schemas.microsoft.com/office/drawing/2014/main" id="{E61ECAA0-5453-EAC9-6917-90EDBBC999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5D684D-A06B-9F57-9810-216FD6B7EE25}"/>
              </a:ext>
            </a:extLst>
          </p:cNvPr>
          <p:cNvSpPr>
            <a:spLocks noGrp="1"/>
          </p:cNvSpPr>
          <p:nvPr>
            <p:ph type="sldNum" sz="quarter" idx="12"/>
          </p:nvPr>
        </p:nvSpPr>
        <p:spPr/>
        <p:txBody>
          <a:bodyPr/>
          <a:lstStyle/>
          <a:p>
            <a:fld id="{64F52606-403B-4F1E-839B-572EC79E052C}" type="slidenum">
              <a:rPr lang="en-US" smtClean="0"/>
              <a:t>‹#›</a:t>
            </a:fld>
            <a:endParaRPr lang="en-US"/>
          </a:p>
        </p:txBody>
      </p:sp>
    </p:spTree>
    <p:extLst>
      <p:ext uri="{BB962C8B-B14F-4D97-AF65-F5344CB8AC3E}">
        <p14:creationId xmlns:p14="http://schemas.microsoft.com/office/powerpoint/2010/main" val="412672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326EB-BC2B-10A3-9770-1B2E1663DD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64E476-10FC-E7CF-969E-660DD46AD3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04CD7D-06D1-046D-0981-3B2D236028F0}"/>
              </a:ext>
            </a:extLst>
          </p:cNvPr>
          <p:cNvSpPr>
            <a:spLocks noGrp="1"/>
          </p:cNvSpPr>
          <p:nvPr>
            <p:ph type="dt" sz="half" idx="10"/>
          </p:nvPr>
        </p:nvSpPr>
        <p:spPr/>
        <p:txBody>
          <a:bodyPr/>
          <a:lstStyle/>
          <a:p>
            <a:fld id="{609C5A1C-A1AF-4B08-B4F2-C15C1583AB4B}" type="datetimeFigureOut">
              <a:rPr lang="en-US" smtClean="0"/>
              <a:t>9/26/2024</a:t>
            </a:fld>
            <a:endParaRPr lang="en-US"/>
          </a:p>
        </p:txBody>
      </p:sp>
      <p:sp>
        <p:nvSpPr>
          <p:cNvPr id="5" name="Footer Placeholder 4">
            <a:extLst>
              <a:ext uri="{FF2B5EF4-FFF2-40B4-BE49-F238E27FC236}">
                <a16:creationId xmlns:a16="http://schemas.microsoft.com/office/drawing/2014/main" id="{260325AA-DC66-2A6F-DA53-24BC641195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C021A4-5593-51AB-546D-A547984D19D2}"/>
              </a:ext>
            </a:extLst>
          </p:cNvPr>
          <p:cNvSpPr>
            <a:spLocks noGrp="1"/>
          </p:cNvSpPr>
          <p:nvPr>
            <p:ph type="sldNum" sz="quarter" idx="12"/>
          </p:nvPr>
        </p:nvSpPr>
        <p:spPr/>
        <p:txBody>
          <a:bodyPr/>
          <a:lstStyle/>
          <a:p>
            <a:fld id="{64F52606-403B-4F1E-839B-572EC79E052C}" type="slidenum">
              <a:rPr lang="en-US" smtClean="0"/>
              <a:t>‹#›</a:t>
            </a:fld>
            <a:endParaRPr lang="en-US"/>
          </a:p>
        </p:txBody>
      </p:sp>
    </p:spTree>
    <p:extLst>
      <p:ext uri="{BB962C8B-B14F-4D97-AF65-F5344CB8AC3E}">
        <p14:creationId xmlns:p14="http://schemas.microsoft.com/office/powerpoint/2010/main" val="1814635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2B733-D145-833F-39B4-5AA288BF8D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4A302C-BEFB-432F-8173-89E801E7C6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34384A-1A5A-03DA-D9F8-1E244570EFDD}"/>
              </a:ext>
            </a:extLst>
          </p:cNvPr>
          <p:cNvSpPr>
            <a:spLocks noGrp="1"/>
          </p:cNvSpPr>
          <p:nvPr>
            <p:ph type="dt" sz="half" idx="10"/>
          </p:nvPr>
        </p:nvSpPr>
        <p:spPr/>
        <p:txBody>
          <a:bodyPr/>
          <a:lstStyle/>
          <a:p>
            <a:fld id="{609C5A1C-A1AF-4B08-B4F2-C15C1583AB4B}" type="datetimeFigureOut">
              <a:rPr lang="en-US" smtClean="0"/>
              <a:t>9/26/2024</a:t>
            </a:fld>
            <a:endParaRPr lang="en-US"/>
          </a:p>
        </p:txBody>
      </p:sp>
      <p:sp>
        <p:nvSpPr>
          <p:cNvPr id="5" name="Footer Placeholder 4">
            <a:extLst>
              <a:ext uri="{FF2B5EF4-FFF2-40B4-BE49-F238E27FC236}">
                <a16:creationId xmlns:a16="http://schemas.microsoft.com/office/drawing/2014/main" id="{419C044C-7E91-5414-312F-26D3FF9A7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750E57-99E7-03A8-6DE6-1FD5B8B638B3}"/>
              </a:ext>
            </a:extLst>
          </p:cNvPr>
          <p:cNvSpPr>
            <a:spLocks noGrp="1"/>
          </p:cNvSpPr>
          <p:nvPr>
            <p:ph type="sldNum" sz="quarter" idx="12"/>
          </p:nvPr>
        </p:nvSpPr>
        <p:spPr/>
        <p:txBody>
          <a:bodyPr/>
          <a:lstStyle/>
          <a:p>
            <a:fld id="{64F52606-403B-4F1E-839B-572EC79E052C}" type="slidenum">
              <a:rPr lang="en-US" smtClean="0"/>
              <a:t>‹#›</a:t>
            </a:fld>
            <a:endParaRPr lang="en-US"/>
          </a:p>
        </p:txBody>
      </p:sp>
    </p:spTree>
    <p:extLst>
      <p:ext uri="{BB962C8B-B14F-4D97-AF65-F5344CB8AC3E}">
        <p14:creationId xmlns:p14="http://schemas.microsoft.com/office/powerpoint/2010/main" val="2540769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97D35-A7E6-128A-9B79-4C2E0C15B3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4204C8-76E1-6858-EB19-1EA5C66499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C4A543-6371-0794-6C32-EE68FC506D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DD267F-E6E5-2F8B-2036-B3BE74D86536}"/>
              </a:ext>
            </a:extLst>
          </p:cNvPr>
          <p:cNvSpPr>
            <a:spLocks noGrp="1"/>
          </p:cNvSpPr>
          <p:nvPr>
            <p:ph type="dt" sz="half" idx="10"/>
          </p:nvPr>
        </p:nvSpPr>
        <p:spPr/>
        <p:txBody>
          <a:bodyPr/>
          <a:lstStyle/>
          <a:p>
            <a:fld id="{609C5A1C-A1AF-4B08-B4F2-C15C1583AB4B}" type="datetimeFigureOut">
              <a:rPr lang="en-US" smtClean="0"/>
              <a:t>9/26/2024</a:t>
            </a:fld>
            <a:endParaRPr lang="en-US"/>
          </a:p>
        </p:txBody>
      </p:sp>
      <p:sp>
        <p:nvSpPr>
          <p:cNvPr id="6" name="Footer Placeholder 5">
            <a:extLst>
              <a:ext uri="{FF2B5EF4-FFF2-40B4-BE49-F238E27FC236}">
                <a16:creationId xmlns:a16="http://schemas.microsoft.com/office/drawing/2014/main" id="{2B1FE92E-E710-CEB9-0717-E8A08449D9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6584F-7F4A-4D63-0C5B-B4434AAB0683}"/>
              </a:ext>
            </a:extLst>
          </p:cNvPr>
          <p:cNvSpPr>
            <a:spLocks noGrp="1"/>
          </p:cNvSpPr>
          <p:nvPr>
            <p:ph type="sldNum" sz="quarter" idx="12"/>
          </p:nvPr>
        </p:nvSpPr>
        <p:spPr/>
        <p:txBody>
          <a:bodyPr/>
          <a:lstStyle/>
          <a:p>
            <a:fld id="{64F52606-403B-4F1E-839B-572EC79E052C}" type="slidenum">
              <a:rPr lang="en-US" smtClean="0"/>
              <a:t>‹#›</a:t>
            </a:fld>
            <a:endParaRPr lang="en-US"/>
          </a:p>
        </p:txBody>
      </p:sp>
    </p:spTree>
    <p:extLst>
      <p:ext uri="{BB962C8B-B14F-4D97-AF65-F5344CB8AC3E}">
        <p14:creationId xmlns:p14="http://schemas.microsoft.com/office/powerpoint/2010/main" val="2819250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FBEBE-3F1D-652B-727F-2ED3C0BF15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4402E0-AECC-C6DD-8649-5E52E7427E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144F90-2D8F-1433-2FEE-2D3FF46854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8CBEFE-E112-B237-431C-BD2E3005C1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EDB34D-F29F-553E-ACE4-20F92A1648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6C31B9-FD2C-E972-4D43-ACE0990AEE32}"/>
              </a:ext>
            </a:extLst>
          </p:cNvPr>
          <p:cNvSpPr>
            <a:spLocks noGrp="1"/>
          </p:cNvSpPr>
          <p:nvPr>
            <p:ph type="dt" sz="half" idx="10"/>
          </p:nvPr>
        </p:nvSpPr>
        <p:spPr/>
        <p:txBody>
          <a:bodyPr/>
          <a:lstStyle/>
          <a:p>
            <a:fld id="{609C5A1C-A1AF-4B08-B4F2-C15C1583AB4B}" type="datetimeFigureOut">
              <a:rPr lang="en-US" smtClean="0"/>
              <a:t>9/26/2024</a:t>
            </a:fld>
            <a:endParaRPr lang="en-US"/>
          </a:p>
        </p:txBody>
      </p:sp>
      <p:sp>
        <p:nvSpPr>
          <p:cNvPr id="8" name="Footer Placeholder 7">
            <a:extLst>
              <a:ext uri="{FF2B5EF4-FFF2-40B4-BE49-F238E27FC236}">
                <a16:creationId xmlns:a16="http://schemas.microsoft.com/office/drawing/2014/main" id="{3212BB7C-D090-FD0D-9031-2CB3F2C9214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887BDF-6633-4ABB-7E7B-3380D956F84E}"/>
              </a:ext>
            </a:extLst>
          </p:cNvPr>
          <p:cNvSpPr>
            <a:spLocks noGrp="1"/>
          </p:cNvSpPr>
          <p:nvPr>
            <p:ph type="sldNum" sz="quarter" idx="12"/>
          </p:nvPr>
        </p:nvSpPr>
        <p:spPr/>
        <p:txBody>
          <a:bodyPr/>
          <a:lstStyle/>
          <a:p>
            <a:fld id="{64F52606-403B-4F1E-839B-572EC79E052C}" type="slidenum">
              <a:rPr lang="en-US" smtClean="0"/>
              <a:t>‹#›</a:t>
            </a:fld>
            <a:endParaRPr lang="en-US"/>
          </a:p>
        </p:txBody>
      </p:sp>
    </p:spTree>
    <p:extLst>
      <p:ext uri="{BB962C8B-B14F-4D97-AF65-F5344CB8AC3E}">
        <p14:creationId xmlns:p14="http://schemas.microsoft.com/office/powerpoint/2010/main" val="398030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F6F6-117A-22A2-E261-ADBFFBF858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994A63-1C9A-CEF5-360E-781AB5E0BF41}"/>
              </a:ext>
            </a:extLst>
          </p:cNvPr>
          <p:cNvSpPr>
            <a:spLocks noGrp="1"/>
          </p:cNvSpPr>
          <p:nvPr>
            <p:ph type="dt" sz="half" idx="10"/>
          </p:nvPr>
        </p:nvSpPr>
        <p:spPr/>
        <p:txBody>
          <a:bodyPr/>
          <a:lstStyle/>
          <a:p>
            <a:fld id="{609C5A1C-A1AF-4B08-B4F2-C15C1583AB4B}" type="datetimeFigureOut">
              <a:rPr lang="en-US" smtClean="0"/>
              <a:t>9/26/2024</a:t>
            </a:fld>
            <a:endParaRPr lang="en-US"/>
          </a:p>
        </p:txBody>
      </p:sp>
      <p:sp>
        <p:nvSpPr>
          <p:cNvPr id="4" name="Footer Placeholder 3">
            <a:extLst>
              <a:ext uri="{FF2B5EF4-FFF2-40B4-BE49-F238E27FC236}">
                <a16:creationId xmlns:a16="http://schemas.microsoft.com/office/drawing/2014/main" id="{61FA9F02-C906-B3C7-CE6C-9B62553219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2EEF4F-27F4-B0A9-2A32-8B0A4758E21B}"/>
              </a:ext>
            </a:extLst>
          </p:cNvPr>
          <p:cNvSpPr>
            <a:spLocks noGrp="1"/>
          </p:cNvSpPr>
          <p:nvPr>
            <p:ph type="sldNum" sz="quarter" idx="12"/>
          </p:nvPr>
        </p:nvSpPr>
        <p:spPr/>
        <p:txBody>
          <a:bodyPr/>
          <a:lstStyle/>
          <a:p>
            <a:fld id="{64F52606-403B-4F1E-839B-572EC79E052C}" type="slidenum">
              <a:rPr lang="en-US" smtClean="0"/>
              <a:t>‹#›</a:t>
            </a:fld>
            <a:endParaRPr lang="en-US"/>
          </a:p>
        </p:txBody>
      </p:sp>
    </p:spTree>
    <p:extLst>
      <p:ext uri="{BB962C8B-B14F-4D97-AF65-F5344CB8AC3E}">
        <p14:creationId xmlns:p14="http://schemas.microsoft.com/office/powerpoint/2010/main" val="3225071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A5C005-FFC8-1A0A-1545-654A31F54B50}"/>
              </a:ext>
            </a:extLst>
          </p:cNvPr>
          <p:cNvSpPr>
            <a:spLocks noGrp="1"/>
          </p:cNvSpPr>
          <p:nvPr>
            <p:ph type="dt" sz="half" idx="10"/>
          </p:nvPr>
        </p:nvSpPr>
        <p:spPr/>
        <p:txBody>
          <a:bodyPr/>
          <a:lstStyle/>
          <a:p>
            <a:fld id="{609C5A1C-A1AF-4B08-B4F2-C15C1583AB4B}" type="datetimeFigureOut">
              <a:rPr lang="en-US" smtClean="0"/>
              <a:t>9/26/2024</a:t>
            </a:fld>
            <a:endParaRPr lang="en-US"/>
          </a:p>
        </p:txBody>
      </p:sp>
      <p:sp>
        <p:nvSpPr>
          <p:cNvPr id="3" name="Footer Placeholder 2">
            <a:extLst>
              <a:ext uri="{FF2B5EF4-FFF2-40B4-BE49-F238E27FC236}">
                <a16:creationId xmlns:a16="http://schemas.microsoft.com/office/drawing/2014/main" id="{F7A58B34-1C19-A6F5-EB01-C39BDDB478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7C34936-FEA9-6E29-510A-BEA22DAD5A40}"/>
              </a:ext>
            </a:extLst>
          </p:cNvPr>
          <p:cNvSpPr>
            <a:spLocks noGrp="1"/>
          </p:cNvSpPr>
          <p:nvPr>
            <p:ph type="sldNum" sz="quarter" idx="12"/>
          </p:nvPr>
        </p:nvSpPr>
        <p:spPr/>
        <p:txBody>
          <a:bodyPr/>
          <a:lstStyle/>
          <a:p>
            <a:fld id="{64F52606-403B-4F1E-839B-572EC79E052C}" type="slidenum">
              <a:rPr lang="en-US" smtClean="0"/>
              <a:t>‹#›</a:t>
            </a:fld>
            <a:endParaRPr lang="en-US"/>
          </a:p>
        </p:txBody>
      </p:sp>
    </p:spTree>
    <p:extLst>
      <p:ext uri="{BB962C8B-B14F-4D97-AF65-F5344CB8AC3E}">
        <p14:creationId xmlns:p14="http://schemas.microsoft.com/office/powerpoint/2010/main" val="3210612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F1DA0-CB9B-52B3-19A8-D6930FE0FE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C4B7AB7-15DD-56DA-CB6D-FB62288B68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7137F6-0C18-8062-63E5-3E19CB649A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28B771-2698-8D56-A022-8939216689E6}"/>
              </a:ext>
            </a:extLst>
          </p:cNvPr>
          <p:cNvSpPr>
            <a:spLocks noGrp="1"/>
          </p:cNvSpPr>
          <p:nvPr>
            <p:ph type="dt" sz="half" idx="10"/>
          </p:nvPr>
        </p:nvSpPr>
        <p:spPr/>
        <p:txBody>
          <a:bodyPr/>
          <a:lstStyle/>
          <a:p>
            <a:fld id="{609C5A1C-A1AF-4B08-B4F2-C15C1583AB4B}" type="datetimeFigureOut">
              <a:rPr lang="en-US" smtClean="0"/>
              <a:t>9/26/2024</a:t>
            </a:fld>
            <a:endParaRPr lang="en-US"/>
          </a:p>
        </p:txBody>
      </p:sp>
      <p:sp>
        <p:nvSpPr>
          <p:cNvPr id="6" name="Footer Placeholder 5">
            <a:extLst>
              <a:ext uri="{FF2B5EF4-FFF2-40B4-BE49-F238E27FC236}">
                <a16:creationId xmlns:a16="http://schemas.microsoft.com/office/drawing/2014/main" id="{3A403DDF-83B4-B543-EAD5-A598CE8795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9D771B-4549-F445-AF98-42ABB36A7BC9}"/>
              </a:ext>
            </a:extLst>
          </p:cNvPr>
          <p:cNvSpPr>
            <a:spLocks noGrp="1"/>
          </p:cNvSpPr>
          <p:nvPr>
            <p:ph type="sldNum" sz="quarter" idx="12"/>
          </p:nvPr>
        </p:nvSpPr>
        <p:spPr/>
        <p:txBody>
          <a:bodyPr/>
          <a:lstStyle/>
          <a:p>
            <a:fld id="{64F52606-403B-4F1E-839B-572EC79E052C}" type="slidenum">
              <a:rPr lang="en-US" smtClean="0"/>
              <a:t>‹#›</a:t>
            </a:fld>
            <a:endParaRPr lang="en-US"/>
          </a:p>
        </p:txBody>
      </p:sp>
    </p:spTree>
    <p:extLst>
      <p:ext uri="{BB962C8B-B14F-4D97-AF65-F5344CB8AC3E}">
        <p14:creationId xmlns:p14="http://schemas.microsoft.com/office/powerpoint/2010/main" val="1432146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421C-0C7B-031A-8C23-8A1F71D09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B844FA-8AD4-3B13-7711-045799A7EA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6B2391-BD76-90F4-E0BB-D4B8FBBFC5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6BA09C-5A50-DB42-6C86-7AE6AD877A22}"/>
              </a:ext>
            </a:extLst>
          </p:cNvPr>
          <p:cNvSpPr>
            <a:spLocks noGrp="1"/>
          </p:cNvSpPr>
          <p:nvPr>
            <p:ph type="dt" sz="half" idx="10"/>
          </p:nvPr>
        </p:nvSpPr>
        <p:spPr/>
        <p:txBody>
          <a:bodyPr/>
          <a:lstStyle/>
          <a:p>
            <a:fld id="{609C5A1C-A1AF-4B08-B4F2-C15C1583AB4B}" type="datetimeFigureOut">
              <a:rPr lang="en-US" smtClean="0"/>
              <a:t>9/26/2024</a:t>
            </a:fld>
            <a:endParaRPr lang="en-US"/>
          </a:p>
        </p:txBody>
      </p:sp>
      <p:sp>
        <p:nvSpPr>
          <p:cNvPr id="6" name="Footer Placeholder 5">
            <a:extLst>
              <a:ext uri="{FF2B5EF4-FFF2-40B4-BE49-F238E27FC236}">
                <a16:creationId xmlns:a16="http://schemas.microsoft.com/office/drawing/2014/main" id="{1A24C151-A166-AF1A-7B3B-7855953321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87293-E908-E702-6BB3-EC924671583B}"/>
              </a:ext>
            </a:extLst>
          </p:cNvPr>
          <p:cNvSpPr>
            <a:spLocks noGrp="1"/>
          </p:cNvSpPr>
          <p:nvPr>
            <p:ph type="sldNum" sz="quarter" idx="12"/>
          </p:nvPr>
        </p:nvSpPr>
        <p:spPr/>
        <p:txBody>
          <a:bodyPr/>
          <a:lstStyle/>
          <a:p>
            <a:fld id="{64F52606-403B-4F1E-839B-572EC79E052C}" type="slidenum">
              <a:rPr lang="en-US" smtClean="0"/>
              <a:t>‹#›</a:t>
            </a:fld>
            <a:endParaRPr lang="en-US"/>
          </a:p>
        </p:txBody>
      </p:sp>
    </p:spTree>
    <p:extLst>
      <p:ext uri="{BB962C8B-B14F-4D97-AF65-F5344CB8AC3E}">
        <p14:creationId xmlns:p14="http://schemas.microsoft.com/office/powerpoint/2010/main" val="4217740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38FBC2-6047-04A9-E321-77687EF669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F02A93-8977-954F-4005-726405F480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B17120-FA24-FED8-98BA-607FEE6B3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09C5A1C-A1AF-4B08-B4F2-C15C1583AB4B}" type="datetimeFigureOut">
              <a:rPr lang="en-US" smtClean="0"/>
              <a:t>9/26/2024</a:t>
            </a:fld>
            <a:endParaRPr lang="en-US"/>
          </a:p>
        </p:txBody>
      </p:sp>
      <p:sp>
        <p:nvSpPr>
          <p:cNvPr id="5" name="Footer Placeholder 4">
            <a:extLst>
              <a:ext uri="{FF2B5EF4-FFF2-40B4-BE49-F238E27FC236}">
                <a16:creationId xmlns:a16="http://schemas.microsoft.com/office/drawing/2014/main" id="{D400939A-5291-F449-ED37-F88C86339D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44B6508-56E6-F22C-4849-94F181FB5B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4F52606-403B-4F1E-839B-572EC79E052C}" type="slidenum">
              <a:rPr lang="en-US" smtClean="0"/>
              <a:t>‹#›</a:t>
            </a:fld>
            <a:endParaRPr lang="en-US"/>
          </a:p>
        </p:txBody>
      </p:sp>
    </p:spTree>
    <p:extLst>
      <p:ext uri="{BB962C8B-B14F-4D97-AF65-F5344CB8AC3E}">
        <p14:creationId xmlns:p14="http://schemas.microsoft.com/office/powerpoint/2010/main" val="1124364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7DDDD0-AA49-0D4D-5632-4931C6C25CC5}"/>
              </a:ext>
            </a:extLst>
          </p:cNvPr>
          <p:cNvSpPr>
            <a:spLocks noGrp="1"/>
          </p:cNvSpPr>
          <p:nvPr>
            <p:ph type="title"/>
          </p:nvPr>
        </p:nvSpPr>
        <p:spPr>
          <a:xfrm>
            <a:off x="686834" y="1153572"/>
            <a:ext cx="3200400" cy="4461163"/>
          </a:xfrm>
        </p:spPr>
        <p:txBody>
          <a:bodyPr>
            <a:normAutofit/>
          </a:bodyPr>
          <a:lstStyle/>
          <a:p>
            <a:r>
              <a:rPr lang="en-US">
                <a:solidFill>
                  <a:srgbClr val="FFFFFF"/>
                </a:solidFill>
              </a:rPr>
              <a:t>Q-Q (Quantile-Quantile) plot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E5F1D39-58B1-92E0-A009-582A878942FA}"/>
              </a:ext>
            </a:extLst>
          </p:cNvPr>
          <p:cNvSpPr>
            <a:spLocks noGrp="1"/>
          </p:cNvSpPr>
          <p:nvPr>
            <p:ph idx="1"/>
          </p:nvPr>
        </p:nvSpPr>
        <p:spPr>
          <a:xfrm>
            <a:off x="4447308" y="591344"/>
            <a:ext cx="6906491" cy="5585619"/>
          </a:xfrm>
        </p:spPr>
        <p:txBody>
          <a:bodyPr anchor="ctr">
            <a:normAutofit/>
          </a:bodyPr>
          <a:lstStyle/>
          <a:p>
            <a:r>
              <a:rPr lang="en-US" sz="2200" b="1" dirty="0"/>
              <a:t>Q-Q (Quantile-Quantile) </a:t>
            </a:r>
            <a:r>
              <a:rPr lang="en-US" sz="2200" dirty="0"/>
              <a:t>plot is a graphical tool used to assess if a data set follows a particular theoretical distribution, commonly the normal distribution. It compares the quantiles of the data to the quantiles of the theoretical distribution. If the data matches the distribution, the points in the Q-Q plot will lie approximately along a straight line. Deviations from the line indicate discrepancies from the expected distribution, allowing easy identification of skewness, kurtosis, or other distributional anomalies. This helps in understanding data normality for further statistical analyses.</a:t>
            </a:r>
          </a:p>
          <a:p>
            <a:r>
              <a:rPr lang="en-US" sz="2200" b="1" dirty="0"/>
              <a:t>X-axis:</a:t>
            </a:r>
            <a:r>
              <a:rPr lang="en-US" sz="2200" dirty="0"/>
              <a:t> Represents the theoretical quantiles from the specified distribution (often a normal distribution)</a:t>
            </a:r>
          </a:p>
          <a:p>
            <a:r>
              <a:rPr lang="en-US" sz="2200" b="1" dirty="0"/>
              <a:t>Y-axis:</a:t>
            </a:r>
            <a:r>
              <a:rPr lang="en-US" sz="2200" dirty="0"/>
              <a:t> Represents the quantiles of your data.</a:t>
            </a:r>
          </a:p>
          <a:p>
            <a:endParaRPr lang="en-US" sz="2200" dirty="0"/>
          </a:p>
        </p:txBody>
      </p:sp>
    </p:spTree>
    <p:extLst>
      <p:ext uri="{BB962C8B-B14F-4D97-AF65-F5344CB8AC3E}">
        <p14:creationId xmlns:p14="http://schemas.microsoft.com/office/powerpoint/2010/main" val="309481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23580D2-55A7-5880-EEEA-1256E4511EB5}"/>
              </a:ext>
            </a:extLst>
          </p:cNvPr>
          <p:cNvSpPr txBox="1"/>
          <p:nvPr/>
        </p:nvSpPr>
        <p:spPr>
          <a:xfrm>
            <a:off x="2763520" y="508000"/>
            <a:ext cx="1727200" cy="369332"/>
          </a:xfrm>
          <a:prstGeom prst="rect">
            <a:avLst/>
          </a:prstGeom>
          <a:noFill/>
        </p:spPr>
        <p:txBody>
          <a:bodyPr wrap="square" rtlCol="0">
            <a:spAutoFit/>
          </a:bodyPr>
          <a:lstStyle/>
          <a:p>
            <a:r>
              <a:rPr lang="en-US" dirty="0"/>
              <a:t>10-off</a:t>
            </a:r>
          </a:p>
        </p:txBody>
      </p:sp>
      <p:sp>
        <p:nvSpPr>
          <p:cNvPr id="10" name="TextBox 9">
            <a:extLst>
              <a:ext uri="{FF2B5EF4-FFF2-40B4-BE49-F238E27FC236}">
                <a16:creationId xmlns:a16="http://schemas.microsoft.com/office/drawing/2014/main" id="{94D70743-BFE6-518E-B698-7A55CD32167E}"/>
              </a:ext>
            </a:extLst>
          </p:cNvPr>
          <p:cNvSpPr txBox="1"/>
          <p:nvPr/>
        </p:nvSpPr>
        <p:spPr>
          <a:xfrm>
            <a:off x="8564880" y="552212"/>
            <a:ext cx="1727200" cy="369332"/>
          </a:xfrm>
          <a:prstGeom prst="rect">
            <a:avLst/>
          </a:prstGeom>
          <a:noFill/>
        </p:spPr>
        <p:txBody>
          <a:bodyPr wrap="square" rtlCol="0">
            <a:spAutoFit/>
          </a:bodyPr>
          <a:lstStyle/>
          <a:p>
            <a:r>
              <a:rPr lang="en-US" dirty="0"/>
              <a:t>10-on</a:t>
            </a:r>
          </a:p>
        </p:txBody>
      </p:sp>
      <p:pic>
        <p:nvPicPr>
          <p:cNvPr id="4" name="Picture 3" descr="A graph with a line&#10;&#10;Description automatically generated">
            <a:extLst>
              <a:ext uri="{FF2B5EF4-FFF2-40B4-BE49-F238E27FC236}">
                <a16:creationId xmlns:a16="http://schemas.microsoft.com/office/drawing/2014/main" id="{EBD814F2-7185-0210-3018-F6E9A463DA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865" y="987546"/>
            <a:ext cx="5486411" cy="5486411"/>
          </a:xfrm>
          <a:prstGeom prst="rect">
            <a:avLst/>
          </a:prstGeom>
        </p:spPr>
      </p:pic>
      <p:pic>
        <p:nvPicPr>
          <p:cNvPr id="7" name="Picture 6" descr="A graph with a line drawn on it&#10;&#10;Description automatically generated">
            <a:extLst>
              <a:ext uri="{FF2B5EF4-FFF2-40B4-BE49-F238E27FC236}">
                <a16:creationId xmlns:a16="http://schemas.microsoft.com/office/drawing/2014/main" id="{E76C8183-4C16-A8DC-1319-74B61F7DE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724" y="987546"/>
            <a:ext cx="5486411" cy="5486411"/>
          </a:xfrm>
          <a:prstGeom prst="rect">
            <a:avLst/>
          </a:prstGeom>
        </p:spPr>
      </p:pic>
    </p:spTree>
    <p:extLst>
      <p:ext uri="{BB962C8B-B14F-4D97-AF65-F5344CB8AC3E}">
        <p14:creationId xmlns:p14="http://schemas.microsoft.com/office/powerpoint/2010/main" val="1714665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23580D2-55A7-5880-EEEA-1256E4511EB5}"/>
              </a:ext>
            </a:extLst>
          </p:cNvPr>
          <p:cNvSpPr txBox="1"/>
          <p:nvPr/>
        </p:nvSpPr>
        <p:spPr>
          <a:xfrm>
            <a:off x="2763520" y="846328"/>
            <a:ext cx="1727200" cy="369332"/>
          </a:xfrm>
          <a:prstGeom prst="rect">
            <a:avLst/>
          </a:prstGeom>
          <a:noFill/>
        </p:spPr>
        <p:txBody>
          <a:bodyPr wrap="square" rtlCol="0">
            <a:spAutoFit/>
          </a:bodyPr>
          <a:lstStyle/>
          <a:p>
            <a:r>
              <a:rPr lang="en-US" dirty="0"/>
              <a:t>1-EC</a:t>
            </a:r>
          </a:p>
        </p:txBody>
      </p:sp>
      <p:sp>
        <p:nvSpPr>
          <p:cNvPr id="10" name="TextBox 9">
            <a:extLst>
              <a:ext uri="{FF2B5EF4-FFF2-40B4-BE49-F238E27FC236}">
                <a16:creationId xmlns:a16="http://schemas.microsoft.com/office/drawing/2014/main" id="{94D70743-BFE6-518E-B698-7A55CD32167E}"/>
              </a:ext>
            </a:extLst>
          </p:cNvPr>
          <p:cNvSpPr txBox="1"/>
          <p:nvPr/>
        </p:nvSpPr>
        <p:spPr>
          <a:xfrm>
            <a:off x="8564880" y="890540"/>
            <a:ext cx="1727200" cy="369332"/>
          </a:xfrm>
          <a:prstGeom prst="rect">
            <a:avLst/>
          </a:prstGeom>
          <a:noFill/>
        </p:spPr>
        <p:txBody>
          <a:bodyPr wrap="square" rtlCol="0">
            <a:spAutoFit/>
          </a:bodyPr>
          <a:lstStyle/>
          <a:p>
            <a:r>
              <a:rPr lang="en-US" dirty="0"/>
              <a:t>2-EC</a:t>
            </a:r>
          </a:p>
        </p:txBody>
      </p:sp>
      <p:pic>
        <p:nvPicPr>
          <p:cNvPr id="3" name="Picture 2" descr="A graph with a line drawn on it&#10;&#10;Description automatically generated">
            <a:extLst>
              <a:ext uri="{FF2B5EF4-FFF2-40B4-BE49-F238E27FC236}">
                <a16:creationId xmlns:a16="http://schemas.microsoft.com/office/drawing/2014/main" id="{171ED625-9D75-2047-6F92-F18D4F3D47BA}"/>
              </a:ext>
            </a:extLst>
          </p:cNvPr>
          <p:cNvPicPr>
            <a:picLocks noChangeAspect="1"/>
          </p:cNvPicPr>
          <p:nvPr/>
        </p:nvPicPr>
        <p:blipFill>
          <a:blip r:embed="rId2">
            <a:extLst>
              <a:ext uri="{28A0092B-C50C-407E-A947-70E740481C1C}">
                <a14:useLocalDpi xmlns:a14="http://schemas.microsoft.com/office/drawing/2010/main" val="0"/>
              </a:ext>
            </a:extLst>
          </a:blip>
          <a:srcRect t="5842"/>
          <a:stretch/>
        </p:blipFill>
        <p:spPr>
          <a:xfrm>
            <a:off x="6298179" y="1197864"/>
            <a:ext cx="5486411" cy="5165879"/>
          </a:xfrm>
          <a:prstGeom prst="rect">
            <a:avLst/>
          </a:prstGeom>
        </p:spPr>
      </p:pic>
      <p:pic>
        <p:nvPicPr>
          <p:cNvPr id="6" name="Picture 5" descr="A graph with a line drawn on it&#10;&#10;Description automatically generated">
            <a:extLst>
              <a:ext uri="{FF2B5EF4-FFF2-40B4-BE49-F238E27FC236}">
                <a16:creationId xmlns:a16="http://schemas.microsoft.com/office/drawing/2014/main" id="{84313831-7AF2-4FE2-50EB-4943E44FBA59}"/>
              </a:ext>
            </a:extLst>
          </p:cNvPr>
          <p:cNvPicPr>
            <a:picLocks noChangeAspect="1"/>
          </p:cNvPicPr>
          <p:nvPr/>
        </p:nvPicPr>
        <p:blipFill>
          <a:blip r:embed="rId3">
            <a:extLst>
              <a:ext uri="{28A0092B-C50C-407E-A947-70E740481C1C}">
                <a14:useLocalDpi xmlns:a14="http://schemas.microsoft.com/office/drawing/2010/main" val="0"/>
              </a:ext>
            </a:extLst>
          </a:blip>
          <a:srcRect t="5037"/>
          <a:stretch/>
        </p:blipFill>
        <p:spPr>
          <a:xfrm>
            <a:off x="454146" y="1197864"/>
            <a:ext cx="5486411" cy="5210091"/>
          </a:xfrm>
          <a:prstGeom prst="rect">
            <a:avLst/>
          </a:prstGeom>
        </p:spPr>
      </p:pic>
    </p:spTree>
    <p:extLst>
      <p:ext uri="{BB962C8B-B14F-4D97-AF65-F5344CB8AC3E}">
        <p14:creationId xmlns:p14="http://schemas.microsoft.com/office/powerpoint/2010/main" val="3115646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23580D2-55A7-5880-EEEA-1256E4511EB5}"/>
              </a:ext>
            </a:extLst>
          </p:cNvPr>
          <p:cNvSpPr txBox="1"/>
          <p:nvPr/>
        </p:nvSpPr>
        <p:spPr>
          <a:xfrm>
            <a:off x="2763520" y="974344"/>
            <a:ext cx="1727200" cy="369332"/>
          </a:xfrm>
          <a:prstGeom prst="rect">
            <a:avLst/>
          </a:prstGeom>
          <a:noFill/>
        </p:spPr>
        <p:txBody>
          <a:bodyPr wrap="square" rtlCol="0">
            <a:spAutoFit/>
          </a:bodyPr>
          <a:lstStyle/>
          <a:p>
            <a:r>
              <a:rPr lang="en-US" dirty="0"/>
              <a:t>3-EC</a:t>
            </a:r>
          </a:p>
        </p:txBody>
      </p:sp>
      <p:sp>
        <p:nvSpPr>
          <p:cNvPr id="10" name="TextBox 9">
            <a:extLst>
              <a:ext uri="{FF2B5EF4-FFF2-40B4-BE49-F238E27FC236}">
                <a16:creationId xmlns:a16="http://schemas.microsoft.com/office/drawing/2014/main" id="{94D70743-BFE6-518E-B698-7A55CD32167E}"/>
              </a:ext>
            </a:extLst>
          </p:cNvPr>
          <p:cNvSpPr txBox="1"/>
          <p:nvPr/>
        </p:nvSpPr>
        <p:spPr>
          <a:xfrm>
            <a:off x="8564880" y="963692"/>
            <a:ext cx="1727200" cy="369332"/>
          </a:xfrm>
          <a:prstGeom prst="rect">
            <a:avLst/>
          </a:prstGeom>
          <a:noFill/>
        </p:spPr>
        <p:txBody>
          <a:bodyPr wrap="square" rtlCol="0">
            <a:spAutoFit/>
          </a:bodyPr>
          <a:lstStyle/>
          <a:p>
            <a:r>
              <a:rPr lang="en-US" dirty="0"/>
              <a:t>4-EC</a:t>
            </a:r>
          </a:p>
        </p:txBody>
      </p:sp>
      <p:pic>
        <p:nvPicPr>
          <p:cNvPr id="4" name="Picture 3" descr="A graph with a line going up&#10;&#10;Description automatically generated">
            <a:extLst>
              <a:ext uri="{FF2B5EF4-FFF2-40B4-BE49-F238E27FC236}">
                <a16:creationId xmlns:a16="http://schemas.microsoft.com/office/drawing/2014/main" id="{2A32A123-FC06-CC1D-AF3A-1DAE57B19FF2}"/>
              </a:ext>
            </a:extLst>
          </p:cNvPr>
          <p:cNvPicPr>
            <a:picLocks noChangeAspect="1"/>
          </p:cNvPicPr>
          <p:nvPr/>
        </p:nvPicPr>
        <p:blipFill>
          <a:blip r:embed="rId2">
            <a:extLst>
              <a:ext uri="{28A0092B-C50C-407E-A947-70E740481C1C}">
                <a14:useLocalDpi xmlns:a14="http://schemas.microsoft.com/office/drawing/2010/main" val="0"/>
              </a:ext>
            </a:extLst>
          </a:blip>
          <a:srcRect t="6676"/>
          <a:stretch/>
        </p:blipFill>
        <p:spPr>
          <a:xfrm>
            <a:off x="6205722" y="1243583"/>
            <a:ext cx="5486411" cy="5120159"/>
          </a:xfrm>
          <a:prstGeom prst="rect">
            <a:avLst/>
          </a:prstGeom>
        </p:spPr>
      </p:pic>
      <p:pic>
        <p:nvPicPr>
          <p:cNvPr id="7" name="Picture 6" descr="A graph with a line drawn on it&#10;&#10;Description automatically generated">
            <a:extLst>
              <a:ext uri="{FF2B5EF4-FFF2-40B4-BE49-F238E27FC236}">
                <a16:creationId xmlns:a16="http://schemas.microsoft.com/office/drawing/2014/main" id="{F708D538-5B78-0708-A38A-079154027FF1}"/>
              </a:ext>
            </a:extLst>
          </p:cNvPr>
          <p:cNvPicPr>
            <a:picLocks noChangeAspect="1"/>
          </p:cNvPicPr>
          <p:nvPr/>
        </p:nvPicPr>
        <p:blipFill>
          <a:blip r:embed="rId3">
            <a:extLst>
              <a:ext uri="{28A0092B-C50C-407E-A947-70E740481C1C}">
                <a14:useLocalDpi xmlns:a14="http://schemas.microsoft.com/office/drawing/2010/main" val="0"/>
              </a:ext>
            </a:extLst>
          </a:blip>
          <a:srcRect t="6676"/>
          <a:stretch/>
        </p:blipFill>
        <p:spPr>
          <a:xfrm>
            <a:off x="499867" y="1243584"/>
            <a:ext cx="5486411" cy="5120159"/>
          </a:xfrm>
          <a:prstGeom prst="rect">
            <a:avLst/>
          </a:prstGeom>
        </p:spPr>
      </p:pic>
    </p:spTree>
    <p:extLst>
      <p:ext uri="{BB962C8B-B14F-4D97-AF65-F5344CB8AC3E}">
        <p14:creationId xmlns:p14="http://schemas.microsoft.com/office/powerpoint/2010/main" val="3067579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23580D2-55A7-5880-EEEA-1256E4511EB5}"/>
              </a:ext>
            </a:extLst>
          </p:cNvPr>
          <p:cNvSpPr txBox="1"/>
          <p:nvPr/>
        </p:nvSpPr>
        <p:spPr>
          <a:xfrm>
            <a:off x="2763521" y="502428"/>
            <a:ext cx="1727200" cy="369332"/>
          </a:xfrm>
          <a:prstGeom prst="rect">
            <a:avLst/>
          </a:prstGeom>
          <a:noFill/>
        </p:spPr>
        <p:txBody>
          <a:bodyPr wrap="square" rtlCol="0">
            <a:spAutoFit/>
          </a:bodyPr>
          <a:lstStyle/>
          <a:p>
            <a:r>
              <a:rPr lang="en-US" dirty="0"/>
              <a:t>5-EC</a:t>
            </a:r>
          </a:p>
        </p:txBody>
      </p:sp>
      <p:sp>
        <p:nvSpPr>
          <p:cNvPr id="10" name="TextBox 9">
            <a:extLst>
              <a:ext uri="{FF2B5EF4-FFF2-40B4-BE49-F238E27FC236}">
                <a16:creationId xmlns:a16="http://schemas.microsoft.com/office/drawing/2014/main" id="{94D70743-BFE6-518E-B698-7A55CD32167E}"/>
              </a:ext>
            </a:extLst>
          </p:cNvPr>
          <p:cNvSpPr txBox="1"/>
          <p:nvPr/>
        </p:nvSpPr>
        <p:spPr>
          <a:xfrm>
            <a:off x="8564880" y="552212"/>
            <a:ext cx="1727200" cy="369332"/>
          </a:xfrm>
          <a:prstGeom prst="rect">
            <a:avLst/>
          </a:prstGeom>
          <a:noFill/>
        </p:spPr>
        <p:txBody>
          <a:bodyPr wrap="square" rtlCol="0">
            <a:spAutoFit/>
          </a:bodyPr>
          <a:lstStyle/>
          <a:p>
            <a:r>
              <a:rPr lang="en-US" dirty="0"/>
              <a:t>6-EC</a:t>
            </a:r>
          </a:p>
        </p:txBody>
      </p:sp>
      <p:pic>
        <p:nvPicPr>
          <p:cNvPr id="3" name="Picture 2" descr="A graph with a line&#10;&#10;Description automatically generated">
            <a:extLst>
              <a:ext uri="{FF2B5EF4-FFF2-40B4-BE49-F238E27FC236}">
                <a16:creationId xmlns:a16="http://schemas.microsoft.com/office/drawing/2014/main" id="{AD8043E1-DCA5-0539-15E1-B5966DEEB9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89" y="869161"/>
            <a:ext cx="5486411" cy="5486411"/>
          </a:xfrm>
          <a:prstGeom prst="rect">
            <a:avLst/>
          </a:prstGeom>
        </p:spPr>
      </p:pic>
      <p:pic>
        <p:nvPicPr>
          <p:cNvPr id="6" name="Picture 5" descr="A graph with a line drawn on it&#10;&#10;Description automatically generated">
            <a:extLst>
              <a:ext uri="{FF2B5EF4-FFF2-40B4-BE49-F238E27FC236}">
                <a16:creationId xmlns:a16="http://schemas.microsoft.com/office/drawing/2014/main" id="{5D4ECFF5-07D3-65C3-9C36-31B2C55F34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6840" y="921544"/>
            <a:ext cx="5486411" cy="5486411"/>
          </a:xfrm>
          <a:prstGeom prst="rect">
            <a:avLst/>
          </a:prstGeom>
        </p:spPr>
      </p:pic>
    </p:spTree>
    <p:extLst>
      <p:ext uri="{BB962C8B-B14F-4D97-AF65-F5344CB8AC3E}">
        <p14:creationId xmlns:p14="http://schemas.microsoft.com/office/powerpoint/2010/main" val="2634390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23580D2-55A7-5880-EEEA-1256E4511EB5}"/>
              </a:ext>
            </a:extLst>
          </p:cNvPr>
          <p:cNvSpPr txBox="1"/>
          <p:nvPr/>
        </p:nvSpPr>
        <p:spPr>
          <a:xfrm>
            <a:off x="2763521" y="502428"/>
            <a:ext cx="1727200" cy="369332"/>
          </a:xfrm>
          <a:prstGeom prst="rect">
            <a:avLst/>
          </a:prstGeom>
          <a:noFill/>
        </p:spPr>
        <p:txBody>
          <a:bodyPr wrap="square" rtlCol="0">
            <a:spAutoFit/>
          </a:bodyPr>
          <a:lstStyle/>
          <a:p>
            <a:r>
              <a:rPr lang="en-US" dirty="0"/>
              <a:t>7-EC</a:t>
            </a:r>
          </a:p>
        </p:txBody>
      </p:sp>
      <p:sp>
        <p:nvSpPr>
          <p:cNvPr id="10" name="TextBox 9">
            <a:extLst>
              <a:ext uri="{FF2B5EF4-FFF2-40B4-BE49-F238E27FC236}">
                <a16:creationId xmlns:a16="http://schemas.microsoft.com/office/drawing/2014/main" id="{94D70743-BFE6-518E-B698-7A55CD32167E}"/>
              </a:ext>
            </a:extLst>
          </p:cNvPr>
          <p:cNvSpPr txBox="1"/>
          <p:nvPr/>
        </p:nvSpPr>
        <p:spPr>
          <a:xfrm>
            <a:off x="8564880" y="552212"/>
            <a:ext cx="1727200" cy="369332"/>
          </a:xfrm>
          <a:prstGeom prst="rect">
            <a:avLst/>
          </a:prstGeom>
          <a:noFill/>
        </p:spPr>
        <p:txBody>
          <a:bodyPr wrap="square" rtlCol="0">
            <a:spAutoFit/>
          </a:bodyPr>
          <a:lstStyle/>
          <a:p>
            <a:r>
              <a:rPr lang="en-US" dirty="0"/>
              <a:t>8-EC</a:t>
            </a:r>
          </a:p>
        </p:txBody>
      </p:sp>
      <p:pic>
        <p:nvPicPr>
          <p:cNvPr id="4" name="Picture 3" descr="A graph with a line drawn on it&#10;&#10;Description automatically generated">
            <a:extLst>
              <a:ext uri="{FF2B5EF4-FFF2-40B4-BE49-F238E27FC236}">
                <a16:creationId xmlns:a16="http://schemas.microsoft.com/office/drawing/2014/main" id="{BB5BB2D8-CD60-55CA-592C-EFD7D964E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4866" y="921544"/>
            <a:ext cx="5486411" cy="5486411"/>
          </a:xfrm>
          <a:prstGeom prst="rect">
            <a:avLst/>
          </a:prstGeom>
        </p:spPr>
      </p:pic>
      <p:pic>
        <p:nvPicPr>
          <p:cNvPr id="7" name="Picture 6" descr="A blue line with a red line&#10;&#10;Description automatically generated">
            <a:extLst>
              <a:ext uri="{FF2B5EF4-FFF2-40B4-BE49-F238E27FC236}">
                <a16:creationId xmlns:a16="http://schemas.microsoft.com/office/drawing/2014/main" id="{97567D24-1AC9-3C73-6C4B-12109D74A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075" y="897197"/>
            <a:ext cx="5486411" cy="5486411"/>
          </a:xfrm>
          <a:prstGeom prst="rect">
            <a:avLst/>
          </a:prstGeom>
        </p:spPr>
      </p:pic>
    </p:spTree>
    <p:extLst>
      <p:ext uri="{BB962C8B-B14F-4D97-AF65-F5344CB8AC3E}">
        <p14:creationId xmlns:p14="http://schemas.microsoft.com/office/powerpoint/2010/main" val="30681505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23580D2-55A7-5880-EEEA-1256E4511EB5}"/>
              </a:ext>
            </a:extLst>
          </p:cNvPr>
          <p:cNvSpPr txBox="1"/>
          <p:nvPr/>
        </p:nvSpPr>
        <p:spPr>
          <a:xfrm>
            <a:off x="2763521" y="502428"/>
            <a:ext cx="1727200" cy="369332"/>
          </a:xfrm>
          <a:prstGeom prst="rect">
            <a:avLst/>
          </a:prstGeom>
          <a:noFill/>
        </p:spPr>
        <p:txBody>
          <a:bodyPr wrap="square" rtlCol="0">
            <a:spAutoFit/>
          </a:bodyPr>
          <a:lstStyle/>
          <a:p>
            <a:r>
              <a:rPr lang="en-US" dirty="0"/>
              <a:t>9-EC</a:t>
            </a:r>
          </a:p>
        </p:txBody>
      </p:sp>
      <p:sp>
        <p:nvSpPr>
          <p:cNvPr id="10" name="TextBox 9">
            <a:extLst>
              <a:ext uri="{FF2B5EF4-FFF2-40B4-BE49-F238E27FC236}">
                <a16:creationId xmlns:a16="http://schemas.microsoft.com/office/drawing/2014/main" id="{94D70743-BFE6-518E-B698-7A55CD32167E}"/>
              </a:ext>
            </a:extLst>
          </p:cNvPr>
          <p:cNvSpPr txBox="1"/>
          <p:nvPr/>
        </p:nvSpPr>
        <p:spPr>
          <a:xfrm>
            <a:off x="8564880" y="552212"/>
            <a:ext cx="1727200" cy="369332"/>
          </a:xfrm>
          <a:prstGeom prst="rect">
            <a:avLst/>
          </a:prstGeom>
          <a:noFill/>
        </p:spPr>
        <p:txBody>
          <a:bodyPr wrap="square" rtlCol="0">
            <a:spAutoFit/>
          </a:bodyPr>
          <a:lstStyle/>
          <a:p>
            <a:r>
              <a:rPr lang="en-US" dirty="0"/>
              <a:t>10-EC</a:t>
            </a:r>
          </a:p>
        </p:txBody>
      </p:sp>
      <p:pic>
        <p:nvPicPr>
          <p:cNvPr id="3" name="Picture 2" descr="A graph with a line&#10;&#10;Description automatically generated">
            <a:extLst>
              <a:ext uri="{FF2B5EF4-FFF2-40B4-BE49-F238E27FC236}">
                <a16:creationId xmlns:a16="http://schemas.microsoft.com/office/drawing/2014/main" id="{612B121C-8A39-B0FF-39F7-6E0D89E302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61170" y="1069842"/>
            <a:ext cx="5486411" cy="5486411"/>
          </a:xfrm>
          <a:prstGeom prst="rect">
            <a:avLst/>
          </a:prstGeom>
        </p:spPr>
      </p:pic>
      <p:pic>
        <p:nvPicPr>
          <p:cNvPr id="6" name="Picture 5" descr="A graph with a line drawn on it&#10;&#10;Description automatically generated">
            <a:extLst>
              <a:ext uri="{FF2B5EF4-FFF2-40B4-BE49-F238E27FC236}">
                <a16:creationId xmlns:a16="http://schemas.microsoft.com/office/drawing/2014/main" id="{2AC23744-C943-D7EF-A107-881FBF9CDF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420" y="1069842"/>
            <a:ext cx="5486411" cy="5486411"/>
          </a:xfrm>
          <a:prstGeom prst="rect">
            <a:avLst/>
          </a:prstGeom>
        </p:spPr>
      </p:pic>
    </p:spTree>
    <p:extLst>
      <p:ext uri="{BB962C8B-B14F-4D97-AF65-F5344CB8AC3E}">
        <p14:creationId xmlns:p14="http://schemas.microsoft.com/office/powerpoint/2010/main" val="1283441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23580D2-55A7-5880-EEEA-1256E4511EB5}"/>
              </a:ext>
            </a:extLst>
          </p:cNvPr>
          <p:cNvSpPr txBox="1"/>
          <p:nvPr/>
        </p:nvSpPr>
        <p:spPr>
          <a:xfrm>
            <a:off x="2763521" y="502428"/>
            <a:ext cx="1727200" cy="369332"/>
          </a:xfrm>
          <a:prstGeom prst="rect">
            <a:avLst/>
          </a:prstGeom>
          <a:noFill/>
        </p:spPr>
        <p:txBody>
          <a:bodyPr wrap="square" rtlCol="0">
            <a:spAutoFit/>
          </a:bodyPr>
          <a:lstStyle/>
          <a:p>
            <a:r>
              <a:rPr lang="en-US" dirty="0"/>
              <a:t>11-EC</a:t>
            </a:r>
          </a:p>
        </p:txBody>
      </p:sp>
      <p:sp>
        <p:nvSpPr>
          <p:cNvPr id="10" name="TextBox 9">
            <a:extLst>
              <a:ext uri="{FF2B5EF4-FFF2-40B4-BE49-F238E27FC236}">
                <a16:creationId xmlns:a16="http://schemas.microsoft.com/office/drawing/2014/main" id="{94D70743-BFE6-518E-B698-7A55CD32167E}"/>
              </a:ext>
            </a:extLst>
          </p:cNvPr>
          <p:cNvSpPr txBox="1"/>
          <p:nvPr/>
        </p:nvSpPr>
        <p:spPr>
          <a:xfrm>
            <a:off x="8564880" y="552212"/>
            <a:ext cx="1727200" cy="369332"/>
          </a:xfrm>
          <a:prstGeom prst="rect">
            <a:avLst/>
          </a:prstGeom>
          <a:noFill/>
        </p:spPr>
        <p:txBody>
          <a:bodyPr wrap="square" rtlCol="0">
            <a:spAutoFit/>
          </a:bodyPr>
          <a:lstStyle/>
          <a:p>
            <a:r>
              <a:rPr lang="en-US" dirty="0"/>
              <a:t>12-EC</a:t>
            </a:r>
          </a:p>
        </p:txBody>
      </p:sp>
      <p:pic>
        <p:nvPicPr>
          <p:cNvPr id="4" name="Picture 3" descr="A graph with a line drawn on it&#10;&#10;Description automatically generated">
            <a:extLst>
              <a:ext uri="{FF2B5EF4-FFF2-40B4-BE49-F238E27FC236}">
                <a16:creationId xmlns:a16="http://schemas.microsoft.com/office/drawing/2014/main" id="{66707D14-22AA-19A0-0801-A65E875BD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453" y="921544"/>
            <a:ext cx="5486411" cy="5486411"/>
          </a:xfrm>
          <a:prstGeom prst="rect">
            <a:avLst/>
          </a:prstGeom>
        </p:spPr>
      </p:pic>
      <p:pic>
        <p:nvPicPr>
          <p:cNvPr id="7" name="Picture 6" descr="A graph with a line drawn on it&#10;&#10;Description automatically generated">
            <a:extLst>
              <a:ext uri="{FF2B5EF4-FFF2-40B4-BE49-F238E27FC236}">
                <a16:creationId xmlns:a16="http://schemas.microsoft.com/office/drawing/2014/main" id="{21A0A3BC-3164-50BC-A467-77FA65DC0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38" y="1005342"/>
            <a:ext cx="5486411" cy="5486411"/>
          </a:xfrm>
          <a:prstGeom prst="rect">
            <a:avLst/>
          </a:prstGeom>
        </p:spPr>
      </p:pic>
    </p:spTree>
    <p:extLst>
      <p:ext uri="{BB962C8B-B14F-4D97-AF65-F5344CB8AC3E}">
        <p14:creationId xmlns:p14="http://schemas.microsoft.com/office/powerpoint/2010/main" val="3260816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23580D2-55A7-5880-EEEA-1256E4511EB5}"/>
              </a:ext>
            </a:extLst>
          </p:cNvPr>
          <p:cNvSpPr txBox="1"/>
          <p:nvPr/>
        </p:nvSpPr>
        <p:spPr>
          <a:xfrm>
            <a:off x="5845049" y="654790"/>
            <a:ext cx="1727200" cy="369332"/>
          </a:xfrm>
          <a:prstGeom prst="rect">
            <a:avLst/>
          </a:prstGeom>
          <a:noFill/>
        </p:spPr>
        <p:txBody>
          <a:bodyPr wrap="square" rtlCol="0">
            <a:spAutoFit/>
          </a:bodyPr>
          <a:lstStyle/>
          <a:p>
            <a:r>
              <a:rPr lang="en-US" dirty="0"/>
              <a:t>13-EC</a:t>
            </a:r>
          </a:p>
        </p:txBody>
      </p:sp>
      <p:pic>
        <p:nvPicPr>
          <p:cNvPr id="3" name="Picture 2" descr="A graph with a red line&#10;&#10;Description automatically generated">
            <a:extLst>
              <a:ext uri="{FF2B5EF4-FFF2-40B4-BE49-F238E27FC236}">
                <a16:creationId xmlns:a16="http://schemas.microsoft.com/office/drawing/2014/main" id="{76E6E5D6-0EFA-F97F-97BA-1EB912E0E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666" y="1024122"/>
            <a:ext cx="5486411" cy="5486411"/>
          </a:xfrm>
          <a:prstGeom prst="rect">
            <a:avLst/>
          </a:prstGeom>
        </p:spPr>
      </p:pic>
    </p:spTree>
    <p:extLst>
      <p:ext uri="{BB962C8B-B14F-4D97-AF65-F5344CB8AC3E}">
        <p14:creationId xmlns:p14="http://schemas.microsoft.com/office/powerpoint/2010/main" val="3102639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line and a red line&#10;&#10;Description automatically generated">
            <a:extLst>
              <a:ext uri="{FF2B5EF4-FFF2-40B4-BE49-F238E27FC236}">
                <a16:creationId xmlns:a16="http://schemas.microsoft.com/office/drawing/2014/main" id="{E020DBDE-32E3-7C09-994C-59E119F25C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80433"/>
            <a:ext cx="5486411" cy="5486411"/>
          </a:xfrm>
          <a:prstGeom prst="rect">
            <a:avLst/>
          </a:prstGeom>
        </p:spPr>
      </p:pic>
      <p:pic>
        <p:nvPicPr>
          <p:cNvPr id="7" name="Picture 6" descr="A graph with a line drawn on it&#10;&#10;Description automatically generated">
            <a:extLst>
              <a:ext uri="{FF2B5EF4-FFF2-40B4-BE49-F238E27FC236}">
                <a16:creationId xmlns:a16="http://schemas.microsoft.com/office/drawing/2014/main" id="{B9E967F8-9565-E666-566C-85361F1C6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634" y="980433"/>
            <a:ext cx="5486411" cy="5486411"/>
          </a:xfrm>
          <a:prstGeom prst="rect">
            <a:avLst/>
          </a:prstGeom>
        </p:spPr>
      </p:pic>
      <p:sp>
        <p:nvSpPr>
          <p:cNvPr id="8" name="TextBox 7">
            <a:extLst>
              <a:ext uri="{FF2B5EF4-FFF2-40B4-BE49-F238E27FC236}">
                <a16:creationId xmlns:a16="http://schemas.microsoft.com/office/drawing/2014/main" id="{623580D2-55A7-5880-EEEA-1256E4511EB5}"/>
              </a:ext>
            </a:extLst>
          </p:cNvPr>
          <p:cNvSpPr txBox="1"/>
          <p:nvPr/>
        </p:nvSpPr>
        <p:spPr>
          <a:xfrm>
            <a:off x="2598928" y="736878"/>
            <a:ext cx="1727200" cy="369332"/>
          </a:xfrm>
          <a:prstGeom prst="rect">
            <a:avLst/>
          </a:prstGeom>
          <a:noFill/>
        </p:spPr>
        <p:txBody>
          <a:bodyPr wrap="square" rtlCol="0">
            <a:spAutoFit/>
          </a:bodyPr>
          <a:lstStyle/>
          <a:p>
            <a:r>
              <a:rPr lang="en-US" dirty="0"/>
              <a:t>01-off</a:t>
            </a:r>
          </a:p>
        </p:txBody>
      </p:sp>
      <p:sp>
        <p:nvSpPr>
          <p:cNvPr id="10" name="TextBox 9">
            <a:extLst>
              <a:ext uri="{FF2B5EF4-FFF2-40B4-BE49-F238E27FC236}">
                <a16:creationId xmlns:a16="http://schemas.microsoft.com/office/drawing/2014/main" id="{94D70743-BFE6-518E-B698-7A55CD32167E}"/>
              </a:ext>
            </a:extLst>
          </p:cNvPr>
          <p:cNvSpPr txBox="1"/>
          <p:nvPr/>
        </p:nvSpPr>
        <p:spPr>
          <a:xfrm>
            <a:off x="8491728" y="795767"/>
            <a:ext cx="1727200" cy="369332"/>
          </a:xfrm>
          <a:prstGeom prst="rect">
            <a:avLst/>
          </a:prstGeom>
          <a:noFill/>
        </p:spPr>
        <p:txBody>
          <a:bodyPr wrap="square" rtlCol="0">
            <a:spAutoFit/>
          </a:bodyPr>
          <a:lstStyle/>
          <a:p>
            <a:r>
              <a:rPr lang="en-US" dirty="0"/>
              <a:t>01-on</a:t>
            </a:r>
          </a:p>
        </p:txBody>
      </p:sp>
    </p:spTree>
    <p:extLst>
      <p:ext uri="{BB962C8B-B14F-4D97-AF65-F5344CB8AC3E}">
        <p14:creationId xmlns:p14="http://schemas.microsoft.com/office/powerpoint/2010/main" val="957860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23580D2-55A7-5880-EEEA-1256E4511EB5}"/>
              </a:ext>
            </a:extLst>
          </p:cNvPr>
          <p:cNvSpPr txBox="1"/>
          <p:nvPr/>
        </p:nvSpPr>
        <p:spPr>
          <a:xfrm>
            <a:off x="2763520" y="837184"/>
            <a:ext cx="1727200" cy="369332"/>
          </a:xfrm>
          <a:prstGeom prst="rect">
            <a:avLst/>
          </a:prstGeom>
          <a:noFill/>
        </p:spPr>
        <p:txBody>
          <a:bodyPr wrap="square" rtlCol="0">
            <a:spAutoFit/>
          </a:bodyPr>
          <a:lstStyle/>
          <a:p>
            <a:r>
              <a:rPr lang="en-US" dirty="0"/>
              <a:t>02-off</a:t>
            </a:r>
          </a:p>
        </p:txBody>
      </p:sp>
      <p:sp>
        <p:nvSpPr>
          <p:cNvPr id="10" name="TextBox 9">
            <a:extLst>
              <a:ext uri="{FF2B5EF4-FFF2-40B4-BE49-F238E27FC236}">
                <a16:creationId xmlns:a16="http://schemas.microsoft.com/office/drawing/2014/main" id="{94D70743-BFE6-518E-B698-7A55CD32167E}"/>
              </a:ext>
            </a:extLst>
          </p:cNvPr>
          <p:cNvSpPr txBox="1"/>
          <p:nvPr/>
        </p:nvSpPr>
        <p:spPr>
          <a:xfrm>
            <a:off x="8564880" y="881396"/>
            <a:ext cx="1727200" cy="369332"/>
          </a:xfrm>
          <a:prstGeom prst="rect">
            <a:avLst/>
          </a:prstGeom>
          <a:noFill/>
        </p:spPr>
        <p:txBody>
          <a:bodyPr wrap="square" rtlCol="0">
            <a:spAutoFit/>
          </a:bodyPr>
          <a:lstStyle/>
          <a:p>
            <a:r>
              <a:rPr lang="en-US" dirty="0"/>
              <a:t>02-on</a:t>
            </a:r>
          </a:p>
        </p:txBody>
      </p:sp>
      <p:pic>
        <p:nvPicPr>
          <p:cNvPr id="3" name="Picture 2" descr="A graph with a red line&#10;&#10;Description automatically generated">
            <a:extLst>
              <a:ext uri="{FF2B5EF4-FFF2-40B4-BE49-F238E27FC236}">
                <a16:creationId xmlns:a16="http://schemas.microsoft.com/office/drawing/2014/main" id="{1373C369-B8F0-7B40-59A9-24B90E79BF77}"/>
              </a:ext>
            </a:extLst>
          </p:cNvPr>
          <p:cNvPicPr>
            <a:picLocks noChangeAspect="1"/>
          </p:cNvPicPr>
          <p:nvPr/>
        </p:nvPicPr>
        <p:blipFill>
          <a:blip r:embed="rId2">
            <a:extLst>
              <a:ext uri="{28A0092B-C50C-407E-A947-70E740481C1C}">
                <a14:useLocalDpi xmlns:a14="http://schemas.microsoft.com/office/drawing/2010/main" val="0"/>
              </a:ext>
            </a:extLst>
          </a:blip>
          <a:srcRect t="4703"/>
          <a:stretch/>
        </p:blipFill>
        <p:spPr>
          <a:xfrm>
            <a:off x="326130" y="1179576"/>
            <a:ext cx="5486411" cy="5228379"/>
          </a:xfrm>
          <a:prstGeom prst="rect">
            <a:avLst/>
          </a:prstGeom>
        </p:spPr>
      </p:pic>
      <p:pic>
        <p:nvPicPr>
          <p:cNvPr id="6" name="Picture 5" descr="A graph with blue lines and red dots&#10;&#10;Description automatically generated">
            <a:extLst>
              <a:ext uri="{FF2B5EF4-FFF2-40B4-BE49-F238E27FC236}">
                <a16:creationId xmlns:a16="http://schemas.microsoft.com/office/drawing/2014/main" id="{79124727-5B62-BD2D-533F-65AE2885A402}"/>
              </a:ext>
            </a:extLst>
          </p:cNvPr>
          <p:cNvPicPr>
            <a:picLocks noChangeAspect="1"/>
          </p:cNvPicPr>
          <p:nvPr/>
        </p:nvPicPr>
        <p:blipFill>
          <a:blip r:embed="rId3">
            <a:extLst>
              <a:ext uri="{28A0092B-C50C-407E-A947-70E740481C1C}">
                <a14:useLocalDpi xmlns:a14="http://schemas.microsoft.com/office/drawing/2010/main" val="0"/>
              </a:ext>
            </a:extLst>
          </a:blip>
          <a:srcRect t="6203"/>
          <a:stretch/>
        </p:blipFill>
        <p:spPr>
          <a:xfrm>
            <a:off x="6278874" y="1261872"/>
            <a:ext cx="5486411" cy="5146083"/>
          </a:xfrm>
          <a:prstGeom prst="rect">
            <a:avLst/>
          </a:prstGeom>
        </p:spPr>
      </p:pic>
    </p:spTree>
    <p:extLst>
      <p:ext uri="{BB962C8B-B14F-4D97-AF65-F5344CB8AC3E}">
        <p14:creationId xmlns:p14="http://schemas.microsoft.com/office/powerpoint/2010/main" val="11513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23580D2-55A7-5880-EEEA-1256E4511EB5}"/>
              </a:ext>
            </a:extLst>
          </p:cNvPr>
          <p:cNvSpPr txBox="1"/>
          <p:nvPr/>
        </p:nvSpPr>
        <p:spPr>
          <a:xfrm>
            <a:off x="2763520" y="901192"/>
            <a:ext cx="1727200" cy="369332"/>
          </a:xfrm>
          <a:prstGeom prst="rect">
            <a:avLst/>
          </a:prstGeom>
          <a:noFill/>
        </p:spPr>
        <p:txBody>
          <a:bodyPr wrap="square" rtlCol="0">
            <a:spAutoFit/>
          </a:bodyPr>
          <a:lstStyle/>
          <a:p>
            <a:r>
              <a:rPr lang="en-US" dirty="0"/>
              <a:t>03-off</a:t>
            </a:r>
          </a:p>
        </p:txBody>
      </p:sp>
      <p:sp>
        <p:nvSpPr>
          <p:cNvPr id="10" name="TextBox 9">
            <a:extLst>
              <a:ext uri="{FF2B5EF4-FFF2-40B4-BE49-F238E27FC236}">
                <a16:creationId xmlns:a16="http://schemas.microsoft.com/office/drawing/2014/main" id="{94D70743-BFE6-518E-B698-7A55CD32167E}"/>
              </a:ext>
            </a:extLst>
          </p:cNvPr>
          <p:cNvSpPr txBox="1"/>
          <p:nvPr/>
        </p:nvSpPr>
        <p:spPr>
          <a:xfrm>
            <a:off x="8564880" y="945404"/>
            <a:ext cx="1727200" cy="369332"/>
          </a:xfrm>
          <a:prstGeom prst="rect">
            <a:avLst/>
          </a:prstGeom>
          <a:noFill/>
        </p:spPr>
        <p:txBody>
          <a:bodyPr wrap="square" rtlCol="0">
            <a:spAutoFit/>
          </a:bodyPr>
          <a:lstStyle/>
          <a:p>
            <a:r>
              <a:rPr lang="en-US" dirty="0"/>
              <a:t>03-on</a:t>
            </a:r>
          </a:p>
        </p:txBody>
      </p:sp>
      <p:pic>
        <p:nvPicPr>
          <p:cNvPr id="4" name="Picture 3" descr="A graph with a red line&#10;&#10;Description automatically generated">
            <a:extLst>
              <a:ext uri="{FF2B5EF4-FFF2-40B4-BE49-F238E27FC236}">
                <a16:creationId xmlns:a16="http://schemas.microsoft.com/office/drawing/2014/main" id="{7A9A6F81-DF67-3453-D2CC-F43FF72804CE}"/>
              </a:ext>
            </a:extLst>
          </p:cNvPr>
          <p:cNvPicPr>
            <a:picLocks noChangeAspect="1"/>
          </p:cNvPicPr>
          <p:nvPr/>
        </p:nvPicPr>
        <p:blipFill>
          <a:blip r:embed="rId2">
            <a:extLst>
              <a:ext uri="{28A0092B-C50C-407E-A947-70E740481C1C}">
                <a14:useLocalDpi xmlns:a14="http://schemas.microsoft.com/office/drawing/2010/main" val="0"/>
              </a:ext>
            </a:extLst>
          </a:blip>
          <a:srcRect t="6703"/>
          <a:stretch/>
        </p:blipFill>
        <p:spPr>
          <a:xfrm>
            <a:off x="408428" y="1289304"/>
            <a:ext cx="5486411" cy="5118651"/>
          </a:xfrm>
          <a:prstGeom prst="rect">
            <a:avLst/>
          </a:prstGeom>
        </p:spPr>
      </p:pic>
      <p:pic>
        <p:nvPicPr>
          <p:cNvPr id="7" name="Picture 6" descr="A graph with a red line&#10;&#10;Description automatically generated">
            <a:extLst>
              <a:ext uri="{FF2B5EF4-FFF2-40B4-BE49-F238E27FC236}">
                <a16:creationId xmlns:a16="http://schemas.microsoft.com/office/drawing/2014/main" id="{4A17F7DC-670C-06AA-3924-2125AE9A7A70}"/>
              </a:ext>
            </a:extLst>
          </p:cNvPr>
          <p:cNvPicPr>
            <a:picLocks noChangeAspect="1"/>
          </p:cNvPicPr>
          <p:nvPr/>
        </p:nvPicPr>
        <p:blipFill>
          <a:blip r:embed="rId3">
            <a:extLst>
              <a:ext uri="{28A0092B-C50C-407E-A947-70E740481C1C}">
                <a14:useLocalDpi xmlns:a14="http://schemas.microsoft.com/office/drawing/2010/main" val="0"/>
              </a:ext>
            </a:extLst>
          </a:blip>
          <a:srcRect t="5203"/>
          <a:stretch/>
        </p:blipFill>
        <p:spPr>
          <a:xfrm>
            <a:off x="6297161" y="1207008"/>
            <a:ext cx="5486411" cy="5200947"/>
          </a:xfrm>
          <a:prstGeom prst="rect">
            <a:avLst/>
          </a:prstGeom>
        </p:spPr>
      </p:pic>
    </p:spTree>
    <p:extLst>
      <p:ext uri="{BB962C8B-B14F-4D97-AF65-F5344CB8AC3E}">
        <p14:creationId xmlns:p14="http://schemas.microsoft.com/office/powerpoint/2010/main" val="589221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23580D2-55A7-5880-EEEA-1256E4511EB5}"/>
              </a:ext>
            </a:extLst>
          </p:cNvPr>
          <p:cNvSpPr txBox="1"/>
          <p:nvPr/>
        </p:nvSpPr>
        <p:spPr>
          <a:xfrm>
            <a:off x="2763520" y="882904"/>
            <a:ext cx="1727200" cy="369332"/>
          </a:xfrm>
          <a:prstGeom prst="rect">
            <a:avLst/>
          </a:prstGeom>
          <a:noFill/>
        </p:spPr>
        <p:txBody>
          <a:bodyPr wrap="square" rtlCol="0">
            <a:spAutoFit/>
          </a:bodyPr>
          <a:lstStyle/>
          <a:p>
            <a:r>
              <a:rPr lang="en-US" dirty="0"/>
              <a:t>04-off</a:t>
            </a:r>
          </a:p>
        </p:txBody>
      </p:sp>
      <p:sp>
        <p:nvSpPr>
          <p:cNvPr id="10" name="TextBox 9">
            <a:extLst>
              <a:ext uri="{FF2B5EF4-FFF2-40B4-BE49-F238E27FC236}">
                <a16:creationId xmlns:a16="http://schemas.microsoft.com/office/drawing/2014/main" id="{94D70743-BFE6-518E-B698-7A55CD32167E}"/>
              </a:ext>
            </a:extLst>
          </p:cNvPr>
          <p:cNvSpPr txBox="1"/>
          <p:nvPr/>
        </p:nvSpPr>
        <p:spPr>
          <a:xfrm>
            <a:off x="8564880" y="927116"/>
            <a:ext cx="1727200" cy="369332"/>
          </a:xfrm>
          <a:prstGeom prst="rect">
            <a:avLst/>
          </a:prstGeom>
          <a:noFill/>
        </p:spPr>
        <p:txBody>
          <a:bodyPr wrap="square" rtlCol="0">
            <a:spAutoFit/>
          </a:bodyPr>
          <a:lstStyle/>
          <a:p>
            <a:r>
              <a:rPr lang="en-US" dirty="0"/>
              <a:t>04-on</a:t>
            </a:r>
          </a:p>
        </p:txBody>
      </p:sp>
      <p:pic>
        <p:nvPicPr>
          <p:cNvPr id="3" name="Picture 2" descr="A graph with blue lines and numbers&#10;&#10;Description automatically generated">
            <a:extLst>
              <a:ext uri="{FF2B5EF4-FFF2-40B4-BE49-F238E27FC236}">
                <a16:creationId xmlns:a16="http://schemas.microsoft.com/office/drawing/2014/main" id="{7DAB1238-FFC3-C391-0611-0598FE26ABED}"/>
              </a:ext>
            </a:extLst>
          </p:cNvPr>
          <p:cNvPicPr>
            <a:picLocks noChangeAspect="1"/>
          </p:cNvPicPr>
          <p:nvPr/>
        </p:nvPicPr>
        <p:blipFill>
          <a:blip r:embed="rId2">
            <a:extLst>
              <a:ext uri="{28A0092B-C50C-407E-A947-70E740481C1C}">
                <a14:useLocalDpi xmlns:a14="http://schemas.microsoft.com/office/drawing/2010/main" val="0"/>
              </a:ext>
            </a:extLst>
          </a:blip>
          <a:srcRect t="6732"/>
          <a:stretch/>
        </p:blipFill>
        <p:spPr>
          <a:xfrm>
            <a:off x="445002" y="1371600"/>
            <a:ext cx="5568701" cy="5193797"/>
          </a:xfrm>
          <a:prstGeom prst="rect">
            <a:avLst/>
          </a:prstGeom>
        </p:spPr>
      </p:pic>
      <p:pic>
        <p:nvPicPr>
          <p:cNvPr id="6" name="Picture 5" descr="A graph with a line drawn on it&#10;&#10;Description automatically generated">
            <a:extLst>
              <a:ext uri="{FF2B5EF4-FFF2-40B4-BE49-F238E27FC236}">
                <a16:creationId xmlns:a16="http://schemas.microsoft.com/office/drawing/2014/main" id="{E3235AE2-76B5-DE9E-DACC-CEC49A2F928E}"/>
              </a:ext>
            </a:extLst>
          </p:cNvPr>
          <p:cNvPicPr>
            <a:picLocks noChangeAspect="1"/>
          </p:cNvPicPr>
          <p:nvPr/>
        </p:nvPicPr>
        <p:blipFill>
          <a:blip r:embed="rId3">
            <a:extLst>
              <a:ext uri="{28A0092B-C50C-407E-A947-70E740481C1C}">
                <a14:useLocalDpi xmlns:a14="http://schemas.microsoft.com/office/drawing/2010/main" val="0"/>
              </a:ext>
            </a:extLst>
          </a:blip>
          <a:srcRect t="7001"/>
          <a:stretch/>
        </p:blipFill>
        <p:spPr>
          <a:xfrm>
            <a:off x="6260589" y="1463040"/>
            <a:ext cx="5486411" cy="5102356"/>
          </a:xfrm>
          <a:prstGeom prst="rect">
            <a:avLst/>
          </a:prstGeom>
        </p:spPr>
      </p:pic>
    </p:spTree>
    <p:extLst>
      <p:ext uri="{BB962C8B-B14F-4D97-AF65-F5344CB8AC3E}">
        <p14:creationId xmlns:p14="http://schemas.microsoft.com/office/powerpoint/2010/main" val="3356774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23580D2-55A7-5880-EEEA-1256E4511EB5}"/>
              </a:ext>
            </a:extLst>
          </p:cNvPr>
          <p:cNvSpPr txBox="1"/>
          <p:nvPr/>
        </p:nvSpPr>
        <p:spPr>
          <a:xfrm>
            <a:off x="2763520" y="508000"/>
            <a:ext cx="1727200" cy="369332"/>
          </a:xfrm>
          <a:prstGeom prst="rect">
            <a:avLst/>
          </a:prstGeom>
          <a:noFill/>
        </p:spPr>
        <p:txBody>
          <a:bodyPr wrap="square" rtlCol="0">
            <a:spAutoFit/>
          </a:bodyPr>
          <a:lstStyle/>
          <a:p>
            <a:r>
              <a:rPr lang="en-US" dirty="0"/>
              <a:t>05-off</a:t>
            </a:r>
          </a:p>
        </p:txBody>
      </p:sp>
      <p:sp>
        <p:nvSpPr>
          <p:cNvPr id="10" name="TextBox 9">
            <a:extLst>
              <a:ext uri="{FF2B5EF4-FFF2-40B4-BE49-F238E27FC236}">
                <a16:creationId xmlns:a16="http://schemas.microsoft.com/office/drawing/2014/main" id="{94D70743-BFE6-518E-B698-7A55CD32167E}"/>
              </a:ext>
            </a:extLst>
          </p:cNvPr>
          <p:cNvSpPr txBox="1"/>
          <p:nvPr/>
        </p:nvSpPr>
        <p:spPr>
          <a:xfrm>
            <a:off x="8564880" y="552212"/>
            <a:ext cx="1727200" cy="369332"/>
          </a:xfrm>
          <a:prstGeom prst="rect">
            <a:avLst/>
          </a:prstGeom>
          <a:noFill/>
        </p:spPr>
        <p:txBody>
          <a:bodyPr wrap="square" rtlCol="0">
            <a:spAutoFit/>
          </a:bodyPr>
          <a:lstStyle/>
          <a:p>
            <a:r>
              <a:rPr lang="en-US" dirty="0"/>
              <a:t>05-on</a:t>
            </a:r>
          </a:p>
        </p:txBody>
      </p:sp>
      <p:pic>
        <p:nvPicPr>
          <p:cNvPr id="4" name="Picture 3" descr="A graph with a line drawn on it&#10;&#10;Description automatically generated">
            <a:extLst>
              <a:ext uri="{FF2B5EF4-FFF2-40B4-BE49-F238E27FC236}">
                <a16:creationId xmlns:a16="http://schemas.microsoft.com/office/drawing/2014/main" id="{179E580D-D27A-9675-1FE1-DFD6A6BDA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258" y="921544"/>
            <a:ext cx="5486411" cy="5486411"/>
          </a:xfrm>
          <a:prstGeom prst="rect">
            <a:avLst/>
          </a:prstGeom>
        </p:spPr>
      </p:pic>
      <p:pic>
        <p:nvPicPr>
          <p:cNvPr id="7" name="Picture 6" descr="A graph with a line drawn on it&#10;&#10;Description automatically generated">
            <a:extLst>
              <a:ext uri="{FF2B5EF4-FFF2-40B4-BE49-F238E27FC236}">
                <a16:creationId xmlns:a16="http://schemas.microsoft.com/office/drawing/2014/main" id="{33C4EE12-C4B7-D688-808C-56BD043C82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33154" y="1139214"/>
            <a:ext cx="5486411" cy="5486411"/>
          </a:xfrm>
          <a:prstGeom prst="rect">
            <a:avLst/>
          </a:prstGeom>
        </p:spPr>
      </p:pic>
    </p:spTree>
    <p:extLst>
      <p:ext uri="{BB962C8B-B14F-4D97-AF65-F5344CB8AC3E}">
        <p14:creationId xmlns:p14="http://schemas.microsoft.com/office/powerpoint/2010/main" val="1162847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23580D2-55A7-5880-EEEA-1256E4511EB5}"/>
              </a:ext>
            </a:extLst>
          </p:cNvPr>
          <p:cNvSpPr txBox="1"/>
          <p:nvPr/>
        </p:nvSpPr>
        <p:spPr>
          <a:xfrm>
            <a:off x="2763520" y="508000"/>
            <a:ext cx="1727200" cy="369332"/>
          </a:xfrm>
          <a:prstGeom prst="rect">
            <a:avLst/>
          </a:prstGeom>
          <a:noFill/>
        </p:spPr>
        <p:txBody>
          <a:bodyPr wrap="square" rtlCol="0">
            <a:spAutoFit/>
          </a:bodyPr>
          <a:lstStyle/>
          <a:p>
            <a:r>
              <a:rPr lang="en-US" dirty="0"/>
              <a:t>06-off</a:t>
            </a:r>
          </a:p>
        </p:txBody>
      </p:sp>
      <p:sp>
        <p:nvSpPr>
          <p:cNvPr id="10" name="TextBox 9">
            <a:extLst>
              <a:ext uri="{FF2B5EF4-FFF2-40B4-BE49-F238E27FC236}">
                <a16:creationId xmlns:a16="http://schemas.microsoft.com/office/drawing/2014/main" id="{94D70743-BFE6-518E-B698-7A55CD32167E}"/>
              </a:ext>
            </a:extLst>
          </p:cNvPr>
          <p:cNvSpPr txBox="1"/>
          <p:nvPr/>
        </p:nvSpPr>
        <p:spPr>
          <a:xfrm>
            <a:off x="8564880" y="552212"/>
            <a:ext cx="1727200" cy="369332"/>
          </a:xfrm>
          <a:prstGeom prst="rect">
            <a:avLst/>
          </a:prstGeom>
          <a:noFill/>
        </p:spPr>
        <p:txBody>
          <a:bodyPr wrap="square" rtlCol="0">
            <a:spAutoFit/>
          </a:bodyPr>
          <a:lstStyle/>
          <a:p>
            <a:r>
              <a:rPr lang="en-US" dirty="0"/>
              <a:t>06-on</a:t>
            </a:r>
          </a:p>
        </p:txBody>
      </p:sp>
      <p:pic>
        <p:nvPicPr>
          <p:cNvPr id="3" name="Picture 2" descr="A graph with a line drawn on it&#10;&#10;Description automatically generated">
            <a:extLst>
              <a:ext uri="{FF2B5EF4-FFF2-40B4-BE49-F238E27FC236}">
                <a16:creationId xmlns:a16="http://schemas.microsoft.com/office/drawing/2014/main" id="{8A65790F-5FDB-79A8-0EF6-B7923F82E1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3461" y="1207002"/>
            <a:ext cx="5486411" cy="5486411"/>
          </a:xfrm>
          <a:prstGeom prst="rect">
            <a:avLst/>
          </a:prstGeom>
        </p:spPr>
      </p:pic>
      <p:pic>
        <p:nvPicPr>
          <p:cNvPr id="6" name="Picture 5" descr="A graph with a line drawn on it&#10;&#10;Description automatically generated">
            <a:extLst>
              <a:ext uri="{FF2B5EF4-FFF2-40B4-BE49-F238E27FC236}">
                <a16:creationId xmlns:a16="http://schemas.microsoft.com/office/drawing/2014/main" id="{2547EE5D-6F69-8042-FB1A-EE8B514760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28" y="1024122"/>
            <a:ext cx="5486411" cy="5486411"/>
          </a:xfrm>
          <a:prstGeom prst="rect">
            <a:avLst/>
          </a:prstGeom>
        </p:spPr>
      </p:pic>
    </p:spTree>
    <p:extLst>
      <p:ext uri="{BB962C8B-B14F-4D97-AF65-F5344CB8AC3E}">
        <p14:creationId xmlns:p14="http://schemas.microsoft.com/office/powerpoint/2010/main" val="3016556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23580D2-55A7-5880-EEEA-1256E4511EB5}"/>
              </a:ext>
            </a:extLst>
          </p:cNvPr>
          <p:cNvSpPr txBox="1"/>
          <p:nvPr/>
        </p:nvSpPr>
        <p:spPr>
          <a:xfrm>
            <a:off x="2763520" y="508000"/>
            <a:ext cx="1727200" cy="369332"/>
          </a:xfrm>
          <a:prstGeom prst="rect">
            <a:avLst/>
          </a:prstGeom>
          <a:noFill/>
        </p:spPr>
        <p:txBody>
          <a:bodyPr wrap="square" rtlCol="0">
            <a:spAutoFit/>
          </a:bodyPr>
          <a:lstStyle/>
          <a:p>
            <a:r>
              <a:rPr lang="en-US" dirty="0"/>
              <a:t>07-off</a:t>
            </a:r>
          </a:p>
        </p:txBody>
      </p:sp>
      <p:sp>
        <p:nvSpPr>
          <p:cNvPr id="10" name="TextBox 9">
            <a:extLst>
              <a:ext uri="{FF2B5EF4-FFF2-40B4-BE49-F238E27FC236}">
                <a16:creationId xmlns:a16="http://schemas.microsoft.com/office/drawing/2014/main" id="{94D70743-BFE6-518E-B698-7A55CD32167E}"/>
              </a:ext>
            </a:extLst>
          </p:cNvPr>
          <p:cNvSpPr txBox="1"/>
          <p:nvPr/>
        </p:nvSpPr>
        <p:spPr>
          <a:xfrm>
            <a:off x="8564880" y="552212"/>
            <a:ext cx="1727200" cy="369332"/>
          </a:xfrm>
          <a:prstGeom prst="rect">
            <a:avLst/>
          </a:prstGeom>
          <a:noFill/>
        </p:spPr>
        <p:txBody>
          <a:bodyPr wrap="square" rtlCol="0">
            <a:spAutoFit/>
          </a:bodyPr>
          <a:lstStyle/>
          <a:p>
            <a:r>
              <a:rPr lang="en-US" dirty="0"/>
              <a:t>07-on</a:t>
            </a:r>
          </a:p>
        </p:txBody>
      </p:sp>
      <p:pic>
        <p:nvPicPr>
          <p:cNvPr id="4" name="Picture 3" descr="A graph with a line and a red line&#10;&#10;Description automatically generated">
            <a:extLst>
              <a:ext uri="{FF2B5EF4-FFF2-40B4-BE49-F238E27FC236}">
                <a16:creationId xmlns:a16="http://schemas.microsoft.com/office/drawing/2014/main" id="{AC4DF43F-4084-B2A2-356F-06AC37708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994" y="1005834"/>
            <a:ext cx="5486411" cy="5486411"/>
          </a:xfrm>
          <a:prstGeom prst="rect">
            <a:avLst/>
          </a:prstGeom>
        </p:spPr>
      </p:pic>
      <p:pic>
        <p:nvPicPr>
          <p:cNvPr id="7" name="Picture 6" descr="A graph with a red line&#10;&#10;Description automatically generated">
            <a:extLst>
              <a:ext uri="{FF2B5EF4-FFF2-40B4-BE49-F238E27FC236}">
                <a16:creationId xmlns:a16="http://schemas.microsoft.com/office/drawing/2014/main" id="{64EA0239-5C8D-5933-B15E-2B0EACB596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595" y="877332"/>
            <a:ext cx="5486411" cy="5486411"/>
          </a:xfrm>
          <a:prstGeom prst="rect">
            <a:avLst/>
          </a:prstGeom>
        </p:spPr>
      </p:pic>
    </p:spTree>
    <p:extLst>
      <p:ext uri="{BB962C8B-B14F-4D97-AF65-F5344CB8AC3E}">
        <p14:creationId xmlns:p14="http://schemas.microsoft.com/office/powerpoint/2010/main" val="2836377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23580D2-55A7-5880-EEEA-1256E4511EB5}"/>
              </a:ext>
            </a:extLst>
          </p:cNvPr>
          <p:cNvSpPr txBox="1"/>
          <p:nvPr/>
        </p:nvSpPr>
        <p:spPr>
          <a:xfrm>
            <a:off x="2763520" y="508000"/>
            <a:ext cx="1727200" cy="369332"/>
          </a:xfrm>
          <a:prstGeom prst="rect">
            <a:avLst/>
          </a:prstGeom>
          <a:noFill/>
        </p:spPr>
        <p:txBody>
          <a:bodyPr wrap="square" rtlCol="0">
            <a:spAutoFit/>
          </a:bodyPr>
          <a:lstStyle/>
          <a:p>
            <a:r>
              <a:rPr lang="en-US" dirty="0"/>
              <a:t>08-off</a:t>
            </a:r>
          </a:p>
        </p:txBody>
      </p:sp>
      <p:sp>
        <p:nvSpPr>
          <p:cNvPr id="10" name="TextBox 9">
            <a:extLst>
              <a:ext uri="{FF2B5EF4-FFF2-40B4-BE49-F238E27FC236}">
                <a16:creationId xmlns:a16="http://schemas.microsoft.com/office/drawing/2014/main" id="{94D70743-BFE6-518E-B698-7A55CD32167E}"/>
              </a:ext>
            </a:extLst>
          </p:cNvPr>
          <p:cNvSpPr txBox="1"/>
          <p:nvPr/>
        </p:nvSpPr>
        <p:spPr>
          <a:xfrm>
            <a:off x="8564880" y="552212"/>
            <a:ext cx="1727200" cy="369332"/>
          </a:xfrm>
          <a:prstGeom prst="rect">
            <a:avLst/>
          </a:prstGeom>
          <a:noFill/>
        </p:spPr>
        <p:txBody>
          <a:bodyPr wrap="square" rtlCol="0">
            <a:spAutoFit/>
          </a:bodyPr>
          <a:lstStyle/>
          <a:p>
            <a:r>
              <a:rPr lang="en-US" dirty="0"/>
              <a:t>08-on</a:t>
            </a:r>
          </a:p>
        </p:txBody>
      </p:sp>
      <p:pic>
        <p:nvPicPr>
          <p:cNvPr id="3" name="Picture 2" descr="A graph with a line drawn on it&#10;&#10;Description automatically generated">
            <a:extLst>
              <a:ext uri="{FF2B5EF4-FFF2-40B4-BE49-F238E27FC236}">
                <a16:creationId xmlns:a16="http://schemas.microsoft.com/office/drawing/2014/main" id="{23CB9DBB-7E1B-79A1-4636-DC396C55A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282" y="921544"/>
            <a:ext cx="5486411" cy="5486411"/>
          </a:xfrm>
          <a:prstGeom prst="rect">
            <a:avLst/>
          </a:prstGeom>
        </p:spPr>
      </p:pic>
      <p:pic>
        <p:nvPicPr>
          <p:cNvPr id="6" name="Picture 5" descr="A graph with a red line&#10;&#10;Description automatically generated">
            <a:extLst>
              <a:ext uri="{FF2B5EF4-FFF2-40B4-BE49-F238E27FC236}">
                <a16:creationId xmlns:a16="http://schemas.microsoft.com/office/drawing/2014/main" id="{A095F7C3-6BEC-0E04-E822-2B6EB0569E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3698" y="877332"/>
            <a:ext cx="5486411" cy="5486411"/>
          </a:xfrm>
          <a:prstGeom prst="rect">
            <a:avLst/>
          </a:prstGeom>
        </p:spPr>
      </p:pic>
    </p:spTree>
    <p:extLst>
      <p:ext uri="{BB962C8B-B14F-4D97-AF65-F5344CB8AC3E}">
        <p14:creationId xmlns:p14="http://schemas.microsoft.com/office/powerpoint/2010/main" val="3771977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TotalTime>
  <Words>159</Words>
  <Application>Microsoft Office PowerPoint</Application>
  <PresentationFormat>Widescreen</PresentationFormat>
  <Paragraphs>35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Q-Q (Quantile-Quantile) plot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Shachar Oron</dc:creator>
  <cp:lastModifiedBy>Shachar Oron</cp:lastModifiedBy>
  <cp:revision>2</cp:revision>
  <dcterms:created xsi:type="dcterms:W3CDTF">2024-09-17T09:16:47Z</dcterms:created>
  <dcterms:modified xsi:type="dcterms:W3CDTF">2024-09-25T23:05:28Z</dcterms:modified>
</cp:coreProperties>
</file>