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nav, Barak" userId="56080e2a-73f8-4a13-bc76-1e015ec734be" providerId="ADAL" clId="{C0903016-3731-430F-8BAE-3A7D0BDB3B31}"/>
    <pc:docChg chg="custSel modSld">
      <pc:chgData name="Einav, Barak" userId="56080e2a-73f8-4a13-bc76-1e015ec734be" providerId="ADAL" clId="{C0903016-3731-430F-8BAE-3A7D0BDB3B31}" dt="2020-12-25T12:38:26.579" v="64" actId="20577"/>
      <pc:docMkLst>
        <pc:docMk/>
      </pc:docMkLst>
      <pc:sldChg chg="modSp">
        <pc:chgData name="Einav, Barak" userId="56080e2a-73f8-4a13-bc76-1e015ec734be" providerId="ADAL" clId="{C0903016-3731-430F-8BAE-3A7D0BDB3B31}" dt="2020-12-25T12:38:26.579" v="64" actId="20577"/>
        <pc:sldMkLst>
          <pc:docMk/>
          <pc:sldMk cId="2545722167" sldId="257"/>
        </pc:sldMkLst>
        <pc:spChg chg="mod">
          <ac:chgData name="Einav, Barak" userId="56080e2a-73f8-4a13-bc76-1e015ec734be" providerId="ADAL" clId="{C0903016-3731-430F-8BAE-3A7D0BDB3B31}" dt="2020-12-25T12:38:26.579" v="64" actId="20577"/>
          <ac:spMkLst>
            <pc:docMk/>
            <pc:sldMk cId="2545722167" sldId="257"/>
            <ac:spMk id="3" creationId="{F7E676FD-CAC0-4562-9DBE-52127194704A}"/>
          </ac:spMkLst>
        </pc:spChg>
      </pc:sldChg>
      <pc:sldChg chg="modSp">
        <pc:chgData name="Einav, Barak" userId="56080e2a-73f8-4a13-bc76-1e015ec734be" providerId="ADAL" clId="{C0903016-3731-430F-8BAE-3A7D0BDB3B31}" dt="2020-12-25T12:36:46.679" v="30" actId="400"/>
        <pc:sldMkLst>
          <pc:docMk/>
          <pc:sldMk cId="4004613301" sldId="258"/>
        </pc:sldMkLst>
        <pc:spChg chg="mod">
          <ac:chgData name="Einav, Barak" userId="56080e2a-73f8-4a13-bc76-1e015ec734be" providerId="ADAL" clId="{C0903016-3731-430F-8BAE-3A7D0BDB3B31}" dt="2020-12-25T12:36:46.679" v="30" actId="400"/>
          <ac:spMkLst>
            <pc:docMk/>
            <pc:sldMk cId="4004613301" sldId="258"/>
            <ac:spMk id="3" creationId="{37E02BB5-2924-4D15-930E-D2F51285BC8C}"/>
          </ac:spMkLst>
        </pc:spChg>
      </pc:sldChg>
      <pc:sldChg chg="modSp">
        <pc:chgData name="Einav, Barak" userId="56080e2a-73f8-4a13-bc76-1e015ec734be" providerId="ADAL" clId="{C0903016-3731-430F-8BAE-3A7D0BDB3B31}" dt="2020-12-25T12:37:12.206" v="62" actId="20577"/>
        <pc:sldMkLst>
          <pc:docMk/>
          <pc:sldMk cId="3837348859" sldId="259"/>
        </pc:sldMkLst>
        <pc:spChg chg="mod">
          <ac:chgData name="Einav, Barak" userId="56080e2a-73f8-4a13-bc76-1e015ec734be" providerId="ADAL" clId="{C0903016-3731-430F-8BAE-3A7D0BDB3B31}" dt="2020-12-25T12:37:12.206" v="62" actId="20577"/>
          <ac:spMkLst>
            <pc:docMk/>
            <pc:sldMk cId="3837348859" sldId="259"/>
            <ac:spMk id="3" creationId="{37E02BB5-2924-4D15-930E-D2F51285BC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8144-D763-4C56-A26B-245029A19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F193F-E6A0-499B-A076-A22C18713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3FD37-6ECF-4A54-AD95-5FC56BD7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י"ג/אב/תשפ"א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55D5-BEA3-4743-97A8-5399935A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7CA9-B102-4406-8A32-DDC91431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59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8EB6-6322-4947-89A3-CB5A1915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C632C-0D2D-4DDA-9A03-CCA2B129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E074A-8272-4CFE-8E6C-2B44B606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י"ג/אב/תשפ"א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9CEE8-CA6E-41CD-8484-DD4C0BD4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C244-F73D-4064-8404-5C86BCC5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65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A38C0-A005-408E-8AE7-59A570156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7C8E3-2E3D-4C86-9132-FE3DB0FC4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0A87-F2C7-4F93-871B-96E91664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י"ג/אב/תשפ"א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3BF6-1733-4F3D-8E88-55B95B50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09933-A9EC-4035-949E-984CEC04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091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9246-0E66-4F2C-B5C4-113A431E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E4A3-5C86-4082-8AE3-1B4755D2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CA43-7299-46BC-B6E5-36707423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י"ג/אב/תשפ"א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1209-3557-4DE5-86E1-2A246296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EBC1-D7E3-4AA0-BA16-EE3CDC07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725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CACA-26AF-411B-A4A3-6AEFEC8E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4CF44-34B9-4498-9E3A-7C9A00E6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9F93-3960-4058-B178-E86FB9A2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י"ג/אב/תשפ"א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51E2-B44B-4877-9A55-EFC95117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99FE7-9729-41FC-914F-412E5532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1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6631-D6C0-4748-ADC2-A3F44776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5637-854D-45B8-A85B-8B278B57C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BB38F-0DE4-4D96-806E-B5432AD1F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32E16-1A3A-4DEA-BDD7-0B23CFC6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י"ג/אב/תשפ"א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9F8C3-C05B-4478-8169-ED011E6A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9F608-85EC-4074-9D40-0AB662A0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267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DC01-9476-4F3A-9465-0F155685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6286-89B5-4F54-9BED-BF766F044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6906-ECA2-46B8-A8E2-CEA69CED6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3E6A1-A16A-4623-A4F1-3DF41461A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02F62-B1C5-44FE-B4F1-5451B4DA1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DB5DC-8D90-47CB-A5E3-8E75C86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י"ג/אב/תשפ"א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5FF7E-9D9A-4028-9D14-AC1ED547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515EC-B9EF-4607-BE16-38CFDED3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23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DF91-3FA4-4529-B4BF-19537EF5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9B7FB-3FFE-4044-98AC-694D665E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י"ג/אב/תשפ"א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FF27A-74F3-4FC5-A63D-F8C262F0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0B7E6-20AE-44D7-AABA-DAFCB841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68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57FBA-6ED0-48EB-9C44-6144AA32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י"ג/אב/תשפ"א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0743F-C860-4B9A-8F0F-40BE71F7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F855A-6A36-4200-A122-F38F5F03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6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136-9A8B-48B1-B443-2ADB2B0C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D468-DEC2-4425-BC15-3C48CF7B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D199B-3AB4-424C-B01D-6F97A982C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B5081-C5E3-4C24-894E-D2845143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י"ג/אב/תשפ"א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D30F6-463B-4225-A360-E822FF06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7FCB1-6A11-48F6-B3AB-7E6F38E4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42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5FB4-55A1-4601-AA19-0881DA27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321E0-8093-4139-B4DE-07365379E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681A-BECF-4C1F-965C-7F52F5BF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0C37C-97B6-44F3-8567-92F330E4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י"ג/אב/תשפ"א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84B36-D500-490E-A897-4274202E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D848C-46DF-49FD-87FC-A31A7927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437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45FEE-4F9E-4A5F-918E-99EC5047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5ABAD-4459-4E24-8F07-B00385311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EA73A-ACCE-41FA-9199-2CD61E309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FE26-9C52-44D9-A504-E8B1804B2906}" type="datetimeFigureOut">
              <a:rPr lang="he-IL" smtClean="0"/>
              <a:t>י"ג/אב/תשפ"א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72E3-5F1F-4CDA-91C1-FE90A786F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FBD9-2D35-4896-980F-F128DD61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51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6312-006C-4E0B-8A57-21BF4BA0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פרוייקט סיום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76FD-CAC0-4562-9DBE-52127194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38"/>
            <a:ext cx="10515600" cy="4862946"/>
          </a:xfrm>
        </p:spPr>
        <p:txBody>
          <a:bodyPr>
            <a:noAutofit/>
          </a:bodyPr>
          <a:lstStyle/>
          <a:p>
            <a:pPr marL="342900" lvl="0" indent="-342900" algn="l" rtl="0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Perennation can be done in Hebrew or English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Suggested format is Power point (but this is a suggestion only)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students should present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time is 15 minutes + 5 minutes for questions.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should include: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and names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of the project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problem and what is the solution?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 (do not go into code level, block diagram/ flow charts are enough)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Anything else you think is interesting (problems, challenges, future work, …)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ask questions during after the presentation – so be prepared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  <a:sym typeface="Segoe UI Emoji" panose="020B0502040204020203" pitchFamily="34" charset="0"/>
              </a:rPr>
              <a:t>😊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 – present in a Why, What, how order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algn="l" rtl="0">
              <a:lnSpc>
                <a:spcPct val="10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(Why we did the project, what you did, how you did it)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2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F3A218EAD9D498A2F00761B277E67" ma:contentTypeVersion="3" ma:contentTypeDescription="Create a new document." ma:contentTypeScope="" ma:versionID="03db889ca295c30eaf219321d18ecd6f">
  <xsd:schema xmlns:xsd="http://www.w3.org/2001/XMLSchema" xmlns:xs="http://www.w3.org/2001/XMLSchema" xmlns:p="http://schemas.microsoft.com/office/2006/metadata/properties" xmlns:ns3="355d2eee-bfa2-4a81-89d6-a18617a5705c" targetNamespace="http://schemas.microsoft.com/office/2006/metadata/properties" ma:root="true" ma:fieldsID="62695bbccd0d38b71dfe57bfe0c57c29" ns3:_="">
    <xsd:import namespace="355d2eee-bfa2-4a81-89d6-a18617a5705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d2eee-bfa2-4a81-89d6-a18617a570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D01329-FB47-4C65-844E-8140B70F14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09F6F9-D212-4AD8-B2F9-DA00902B43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5d2eee-bfa2-4a81-89d6-a18617a570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DB3F6B-0CE0-437C-9957-38448884AB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134</Words>
  <Application>Microsoft Office PowerPoint</Application>
  <PresentationFormat>מסך רחב</PresentationFormat>
  <Paragraphs>15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פרוייקט סיום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Einav, Barak</dc:creator>
  <cp:keywords>CTPClassification=CTP_NT</cp:keywords>
  <cp:lastModifiedBy>שחר מרקוביץ</cp:lastModifiedBy>
  <cp:revision>36</cp:revision>
  <dcterms:created xsi:type="dcterms:W3CDTF">2019-12-30T14:54:39Z</dcterms:created>
  <dcterms:modified xsi:type="dcterms:W3CDTF">2021-07-22T19:05:23Z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2d0ad82e-8750-4dcc-a31c-d536795b00e3</vt:lpwstr>
  </property>
  <property fmtid="{D5CDD505-2E9C-101B-9397-08002B2CF9AE}" pid="3" name="CTP_TimeStamp">
    <vt:lpwstr>2020-01-09 14:14:51Z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0x0101004E7F3A218EAD9D498A2F00761B277E67</vt:lpwstr>
  </property>
</Properties>
</file>