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sldIdLst>
    <p:sldId id="257" r:id="rId5"/>
    <p:sldId id="259" r:id="rId6"/>
    <p:sldId id="263" r:id="rId7"/>
    <p:sldId id="258" r:id="rId8"/>
    <p:sldId id="387" r:id="rId9"/>
    <p:sldId id="388" r:id="rId10"/>
    <p:sldId id="389" r:id="rId11"/>
    <p:sldId id="391" r:id="rId12"/>
    <p:sldId id="264" r:id="rId13"/>
    <p:sldId id="3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av, Barak" userId="56080e2a-73f8-4a13-bc76-1e015ec734be" providerId="ADAL" clId="{C0903016-3731-430F-8BAE-3A7D0BDB3B31}"/>
    <pc:docChg chg="custSel modSld">
      <pc:chgData name="Einav, Barak" userId="56080e2a-73f8-4a13-bc76-1e015ec734be" providerId="ADAL" clId="{C0903016-3731-430F-8BAE-3A7D0BDB3B31}" dt="2020-12-25T12:38:26.579" v="64" actId="20577"/>
      <pc:docMkLst>
        <pc:docMk/>
      </pc:docMkLst>
      <pc:sldChg chg="modSp">
        <pc:chgData name="Einav, Barak" userId="56080e2a-73f8-4a13-bc76-1e015ec734be" providerId="ADAL" clId="{C0903016-3731-430F-8BAE-3A7D0BDB3B31}" dt="2020-12-25T12:38:26.579" v="64" actId="20577"/>
        <pc:sldMkLst>
          <pc:docMk/>
          <pc:sldMk cId="2545722167" sldId="257"/>
        </pc:sldMkLst>
        <pc:spChg chg="mod">
          <ac:chgData name="Einav, Barak" userId="56080e2a-73f8-4a13-bc76-1e015ec734be" providerId="ADAL" clId="{C0903016-3731-430F-8BAE-3A7D0BDB3B31}" dt="2020-12-25T12:38:26.579" v="64" actId="20577"/>
          <ac:spMkLst>
            <pc:docMk/>
            <pc:sldMk cId="2545722167" sldId="257"/>
            <ac:spMk id="3" creationId="{F7E676FD-CAC0-4562-9DBE-52127194704A}"/>
          </ac:spMkLst>
        </pc:spChg>
      </pc:sldChg>
      <pc:sldChg chg="modSp">
        <pc:chgData name="Einav, Barak" userId="56080e2a-73f8-4a13-bc76-1e015ec734be" providerId="ADAL" clId="{C0903016-3731-430F-8BAE-3A7D0BDB3B31}" dt="2020-12-25T12:36:46.679" v="30" actId="400"/>
        <pc:sldMkLst>
          <pc:docMk/>
          <pc:sldMk cId="4004613301" sldId="258"/>
        </pc:sldMkLst>
        <pc:spChg chg="mod">
          <ac:chgData name="Einav, Barak" userId="56080e2a-73f8-4a13-bc76-1e015ec734be" providerId="ADAL" clId="{C0903016-3731-430F-8BAE-3A7D0BDB3B31}" dt="2020-12-25T12:36:46.679" v="30" actId="400"/>
          <ac:spMkLst>
            <pc:docMk/>
            <pc:sldMk cId="4004613301" sldId="258"/>
            <ac:spMk id="3" creationId="{37E02BB5-2924-4D15-930E-D2F51285BC8C}"/>
          </ac:spMkLst>
        </pc:spChg>
      </pc:sldChg>
      <pc:sldChg chg="modSp">
        <pc:chgData name="Einav, Barak" userId="56080e2a-73f8-4a13-bc76-1e015ec734be" providerId="ADAL" clId="{C0903016-3731-430F-8BAE-3A7D0BDB3B31}" dt="2020-12-25T12:37:12.206" v="62" actId="20577"/>
        <pc:sldMkLst>
          <pc:docMk/>
          <pc:sldMk cId="3837348859" sldId="259"/>
        </pc:sldMkLst>
        <pc:spChg chg="mod">
          <ac:chgData name="Einav, Barak" userId="56080e2a-73f8-4a13-bc76-1e015ec734be" providerId="ADAL" clId="{C0903016-3731-430F-8BAE-3A7D0BDB3B31}" dt="2020-12-25T12:37:12.206" v="62" actId="20577"/>
          <ac:spMkLst>
            <pc:docMk/>
            <pc:sldMk cId="3837348859" sldId="259"/>
            <ac:spMk id="3" creationId="{37E02BB5-2924-4D15-930E-D2F51285BC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2A1DA2-9D83-4314-B451-6B6D42F03C0C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172D95A-BF44-46AC-841E-E69E2F518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554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[נאור אומר]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הנה הדברים שמצפים לנו היום: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על קצה המזלג - הסבר קצר על מה זה </a:t>
            </a:r>
            <a:r>
              <a:rPr lang="en-US" sz="1200" b="0" dirty="0">
                <a:latin typeface="+mj-lt"/>
              </a:rPr>
              <a:t>Container</a:t>
            </a:r>
            <a:r>
              <a:rPr lang="he-IL" sz="1200" b="0" dirty="0">
                <a:latin typeface="+mj-lt"/>
              </a:rPr>
              <a:t> ומה זה </a:t>
            </a:r>
            <a:r>
              <a:rPr lang="en-US" sz="1200" b="0" dirty="0">
                <a:latin typeface="+mj-lt"/>
              </a:rPr>
              <a:t>Docker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dirty="0">
                <a:latin typeface="+mj-lt"/>
              </a:rPr>
              <a:t>לאחר מכן נדבר על הסביבה שיצרנו – ממה היא מורכבת ומה היא דורשת.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dirty="0">
                <a:latin typeface="+mj-lt"/>
              </a:rPr>
              <a:t>ובסוף נקנח עם הצצה לקוד והדגמה בלייב.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="0" dirty="0">
              <a:latin typeface="+mj-lt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0" dirty="0">
                <a:latin typeface="+mj-lt"/>
              </a:rPr>
              <a:t>בואו נתחיל!</a:t>
            </a:r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8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DE290-15AB-462D-984E-3B5523BC372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30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https://github.com/ShacharMarkovich/Automatic-Isolation-and-Analysis-Environment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17A54-165E-4CDB-BEAD-19396005336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42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87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46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62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63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29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12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62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8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94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60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02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7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69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01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32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94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98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ACFE26-9C52-44D9-A504-E8B1804B2906}" type="datetimeFigureOut">
              <a:rPr lang="he-IL" smtClean="0"/>
              <a:t>י"ד/אב/תשפ"א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62E282-31EB-4DD6-A2EF-C4B82DE240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316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6312-006C-4E0B-8A57-21BF4BA0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4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פרוייקט סיום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76FD-CAC0-4562-9DBE-52127194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7"/>
            <a:ext cx="10515600" cy="5295207"/>
          </a:xfrm>
        </p:spPr>
        <p:txBody>
          <a:bodyPr>
            <a:noAutofit/>
          </a:bodyPr>
          <a:lstStyle/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Perennation can be done in Hebrew or English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Suggested format is Power point (but this is a suggestion only)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students should present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time is 15 minutes + 5 minutes for questions.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should include: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and names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the project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problem and what is the solution?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 (do not go into code level, block diagram/ flow charts are enough)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l" rtl="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Anything else you think is interesting (problems, challenges, future work, …)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ask questions during after the presentation – so be prepared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  <a:sym typeface="Segoe UI Emoji" panose="020B0502040204020203" pitchFamily="34" charset="0"/>
              </a:rPr>
              <a:t>😊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 – present in a Why, What, how order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algn="l" rtl="0">
              <a:lnSpc>
                <a:spcPct val="100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(Why we did the project, what you did, how you did it)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2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| Thank you lettering">
            <a:extLst>
              <a:ext uri="{FF2B5EF4-FFF2-40B4-BE49-F238E27FC236}">
                <a16:creationId xmlns:a16="http://schemas.microsoft.com/office/drawing/2014/main" id="{7074B157-1EE9-40C6-AC29-3742CE875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3624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6F83679-7586-4FB1-AA61-CE51052AA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6" name="מציין מיקום של כותרת תחתונה 26">
            <a:extLst>
              <a:ext uri="{FF2B5EF4-FFF2-40B4-BE49-F238E27FC236}">
                <a16:creationId xmlns:a16="http://schemas.microsoft.com/office/drawing/2014/main" id="{97E60446-F9C1-4287-B2FA-DD2F4923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</p:spTree>
    <p:extLst>
      <p:ext uri="{BB962C8B-B14F-4D97-AF65-F5344CB8AC3E}">
        <p14:creationId xmlns:p14="http://schemas.microsoft.com/office/powerpoint/2010/main" val="234798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1ED3DF-C1D3-41B1-8265-EC2AA1CDF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7660" y="1783959"/>
            <a:ext cx="4913037" cy="2889114"/>
          </a:xfrm>
        </p:spPr>
        <p:txBody>
          <a:bodyPr anchor="b">
            <a:normAutofit/>
          </a:bodyPr>
          <a:lstStyle/>
          <a:p>
            <a:pPr algn="l" rtl="0"/>
            <a: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Banking </a:t>
            </a:r>
            <a:b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System</a:t>
            </a:r>
            <a:endParaRPr lang="he-IL" sz="5000" spc="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EA987F-14E9-440D-826A-1658E230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59" y="4750893"/>
            <a:ext cx="4087305" cy="1147863"/>
          </a:xfrm>
        </p:spPr>
        <p:txBody>
          <a:bodyPr anchor="t">
            <a:normAutofit/>
          </a:bodyPr>
          <a:lstStyle/>
          <a:p>
            <a:pPr algn="l" rtl="0"/>
            <a:r>
              <a:rPr lang="en-US" sz="1900" dirty="0"/>
              <a:t>By:	Shachar Markovich</a:t>
            </a:r>
          </a:p>
          <a:p>
            <a:pPr algn="l" rtl="0"/>
            <a:r>
              <a:rPr lang="en-US" sz="1900" dirty="0"/>
              <a:t>	Naor Maman</a:t>
            </a:r>
          </a:p>
          <a:p>
            <a:pPr algn="l" rtl="0"/>
            <a:r>
              <a:rPr lang="en-US" sz="1900" dirty="0"/>
              <a:t>	Tzuf Newfeld</a:t>
            </a:r>
            <a:endParaRPr lang="he-IL" sz="19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F35FAA-5FFE-4AD9-AA2F-B5DD8C8E25AA}"/>
              </a:ext>
            </a:extLst>
          </p:cNvPr>
          <p:cNvPicPr/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639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3850820" y="2081859"/>
            <a:ext cx="6779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About the Project</a:t>
            </a:r>
            <a:endParaRPr lang="en-US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 Problem</a:t>
            </a:r>
            <a:endParaRPr lang="en-US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Our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Future Work</a:t>
            </a:r>
            <a:endParaRPr lang="he-IL" sz="2800" b="1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Demonstration</a:t>
            </a:r>
            <a:r>
              <a:rPr lang="he-IL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&amp; Code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85A82B2-0C9C-4E27-A9DC-356FDA977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12" name="מציין מיקום של כותרת תחתונה 26">
            <a:extLst>
              <a:ext uri="{FF2B5EF4-FFF2-40B4-BE49-F238E27FC236}">
                <a16:creationId xmlns:a16="http://schemas.microsoft.com/office/drawing/2014/main" id="{BAA1BD12-AC1F-486F-8FE0-AC7F029A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pic>
        <p:nvPicPr>
          <p:cNvPr id="13" name="גרפיקה 12" descr="אורות דולקים קו מיתאר">
            <a:extLst>
              <a:ext uri="{FF2B5EF4-FFF2-40B4-BE49-F238E27FC236}">
                <a16:creationId xmlns:a16="http://schemas.microsoft.com/office/drawing/2014/main" id="{074BD93A-3CBF-446A-B07C-3D2325EC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618" y="2363426"/>
            <a:ext cx="2568094" cy="2568094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5DA0B87-C343-4C7A-996B-155E06A8B90D}"/>
              </a:ext>
            </a:extLst>
          </p:cNvPr>
          <p:cNvSpPr/>
          <p:nvPr/>
        </p:nvSpPr>
        <p:spPr>
          <a:xfrm>
            <a:off x="1809591" y="323861"/>
            <a:ext cx="2033121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900" b="1">
                <a:latin typeface="+mj-lt"/>
              </a:rPr>
              <a:t>Today:</a:t>
            </a:r>
            <a:endParaRPr lang="he-IL" sz="4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726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B065954-E520-4E76-8336-93F9B37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About the Project</a:t>
            </a:r>
            <a:endParaRPr lang="en-US" sz="5400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 text</a:t>
            </a:r>
          </a:p>
        </p:txBody>
      </p:sp>
    </p:spTree>
    <p:extLst>
      <p:ext uri="{BB962C8B-B14F-4D97-AF65-F5344CB8AC3E}">
        <p14:creationId xmlns:p14="http://schemas.microsoft.com/office/powerpoint/2010/main" val="199671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B065954-E520-4E76-8336-93F9B37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The Problem</a:t>
            </a:r>
            <a:endParaRPr lang="he-IL" sz="5400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 text</a:t>
            </a:r>
          </a:p>
        </p:txBody>
      </p:sp>
    </p:spTree>
    <p:extLst>
      <p:ext uri="{BB962C8B-B14F-4D97-AF65-F5344CB8AC3E}">
        <p14:creationId xmlns:p14="http://schemas.microsoft.com/office/powerpoint/2010/main" val="421009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B065954-E520-4E76-8336-93F9B37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Our Solution</a:t>
            </a:r>
            <a:endParaRPr lang="he-IL" sz="5400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 text</a:t>
            </a:r>
          </a:p>
        </p:txBody>
      </p:sp>
    </p:spTree>
    <p:extLst>
      <p:ext uri="{BB962C8B-B14F-4D97-AF65-F5344CB8AC3E}">
        <p14:creationId xmlns:p14="http://schemas.microsoft.com/office/powerpoint/2010/main" val="219996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B065954-E520-4E76-8336-93F9B37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details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 text</a:t>
            </a:r>
          </a:p>
        </p:txBody>
      </p:sp>
    </p:spTree>
    <p:extLst>
      <p:ext uri="{BB962C8B-B14F-4D97-AF65-F5344CB8AC3E}">
        <p14:creationId xmlns:p14="http://schemas.microsoft.com/office/powerpoint/2010/main" val="155303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B065954-E520-4E76-8336-93F9B37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9" name="מציין מיקום של כותרת תחתונה 26">
            <a:extLst>
              <a:ext uri="{FF2B5EF4-FFF2-40B4-BE49-F238E27FC236}">
                <a16:creationId xmlns:a16="http://schemas.microsoft.com/office/drawing/2014/main" id="{9F6E908D-9FB8-4AC5-B116-3B331CAB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CAD2D2B-BBF7-4708-A0B0-7D6D297FC0F2}"/>
              </a:ext>
            </a:extLst>
          </p:cNvPr>
          <p:cNvSpPr/>
          <p:nvPr/>
        </p:nvSpPr>
        <p:spPr>
          <a:xfrm>
            <a:off x="419031" y="227703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+mj-lt"/>
              </a:rPr>
              <a:t>Future Work</a:t>
            </a:r>
            <a:endParaRPr lang="he-IL" sz="5400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C69C16-0BD4-4BAE-B2CA-277ECEFF54AC}"/>
              </a:ext>
            </a:extLst>
          </p:cNvPr>
          <p:cNvSpPr txBox="1"/>
          <p:nvPr/>
        </p:nvSpPr>
        <p:spPr>
          <a:xfrm>
            <a:off x="1936755" y="1758840"/>
            <a:ext cx="671851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 text</a:t>
            </a:r>
          </a:p>
        </p:txBody>
      </p:sp>
    </p:spTree>
    <p:extLst>
      <p:ext uri="{BB962C8B-B14F-4D97-AF65-F5344CB8AC3E}">
        <p14:creationId xmlns:p14="http://schemas.microsoft.com/office/powerpoint/2010/main" val="144108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כותרת 1"/>
          <p:cNvSpPr txBox="1">
            <a:spLocks/>
          </p:cNvSpPr>
          <p:nvPr/>
        </p:nvSpPr>
        <p:spPr>
          <a:xfrm>
            <a:off x="2209800" y="4464028"/>
            <a:ext cx="9144000" cy="164149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0">
              <a:spcAft>
                <a:spcPts val="600"/>
              </a:spcAft>
            </a:pPr>
            <a:r>
              <a:rPr lang="en-US" sz="960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  <a:endParaRPr lang="en-US" sz="9600" spc="-300" dirty="0">
              <a:gradFill flip="none" rotWithShape="1">
                <a:gsLst>
                  <a:gs pos="0">
                    <a:schemeClr val="tx1"/>
                  </a:gs>
                  <a:gs pos="68000">
                    <a:srgbClr val="F1F1F1"/>
                  </a:gs>
                  <a:gs pos="100000">
                    <a:schemeClr val="bg1">
                      <a:lumMod val="11000"/>
                      <a:lumOff val="89000"/>
                    </a:schemeClr>
                  </a:gs>
                </a:gsLst>
                <a:lin ang="54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11" name="Picture 2" descr="Any questions, class? - Giant Chalkboard | Meme Generator">
            <a:extLst>
              <a:ext uri="{FF2B5EF4-FFF2-40B4-BE49-F238E27FC236}">
                <a16:creationId xmlns:a16="http://schemas.microsoft.com/office/drawing/2014/main" id="{A206F163-6082-450B-878E-98056CD6F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42750"/>
          <a:stretch/>
        </p:blipFill>
        <p:spPr bwMode="auto">
          <a:xfrm>
            <a:off x="20" y="0"/>
            <a:ext cx="12191980" cy="39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6F83679-7586-4FB1-AA61-CE51052AA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11" y="227703"/>
            <a:ext cx="1142857" cy="1028571"/>
          </a:xfrm>
          <a:prstGeom prst="rect">
            <a:avLst/>
          </a:prstGeom>
        </p:spPr>
      </p:pic>
      <p:sp>
        <p:nvSpPr>
          <p:cNvPr id="10" name="מציין מיקום של כותרת תחתונה 26">
            <a:extLst>
              <a:ext uri="{FF2B5EF4-FFF2-40B4-BE49-F238E27FC236}">
                <a16:creationId xmlns:a16="http://schemas.microsoft.com/office/drawing/2014/main" id="{28BBF131-BD15-4189-97AA-C18A6BB3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rPr>
              <a:t>Shachar Markovich &amp; Naor Maman &amp; Tzuf Newfeld</a:t>
            </a:r>
          </a:p>
        </p:txBody>
      </p:sp>
    </p:spTree>
    <p:extLst>
      <p:ext uri="{BB962C8B-B14F-4D97-AF65-F5344CB8AC3E}">
        <p14:creationId xmlns:p14="http://schemas.microsoft.com/office/powerpoint/2010/main" val="365265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ומק">
  <a:themeElements>
    <a:clrScheme name="עומק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עומק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ומק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F3A218EAD9D498A2F00761B277E67" ma:contentTypeVersion="3" ma:contentTypeDescription="Create a new document." ma:contentTypeScope="" ma:versionID="03db889ca295c30eaf219321d18ecd6f">
  <xsd:schema xmlns:xsd="http://www.w3.org/2001/XMLSchema" xmlns:xs="http://www.w3.org/2001/XMLSchema" xmlns:p="http://schemas.microsoft.com/office/2006/metadata/properties" xmlns:ns3="355d2eee-bfa2-4a81-89d6-a18617a5705c" targetNamespace="http://schemas.microsoft.com/office/2006/metadata/properties" ma:root="true" ma:fieldsID="62695bbccd0d38b71dfe57bfe0c57c29" ns3:_="">
    <xsd:import namespace="355d2eee-bfa2-4a81-89d6-a18617a570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d2eee-bfa2-4a81-89d6-a18617a57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DB3F6B-0CE0-437C-9957-38448884A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09F6F9-D212-4AD8-B2F9-DA00902B43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d2eee-bfa2-4a81-89d6-a18617a57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D01329-FB47-4C65-844E-8140B70F14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עומק</Template>
  <TotalTime>4173</TotalTime>
  <Words>312</Words>
  <Application>Microsoft Office PowerPoint</Application>
  <PresentationFormat>מסך רחב</PresentationFormat>
  <Paragraphs>56</Paragraphs>
  <Slides>10</Slides>
  <Notes>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Wingdings</vt:lpstr>
      <vt:lpstr>עומק</vt:lpstr>
      <vt:lpstr>פרוייקט סיום </vt:lpstr>
      <vt:lpstr>Secure Banking  Transaction System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Einav, Barak</dc:creator>
  <cp:keywords>CTPClassification=CTP_NT</cp:keywords>
  <cp:lastModifiedBy>שחר מרקוביץ</cp:lastModifiedBy>
  <cp:revision>68</cp:revision>
  <dcterms:created xsi:type="dcterms:W3CDTF">2019-12-30T14:54:39Z</dcterms:created>
  <dcterms:modified xsi:type="dcterms:W3CDTF">2021-07-23T07:32:51Z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2d0ad82e-8750-4dcc-a31c-d536795b00e3</vt:lpwstr>
  </property>
  <property fmtid="{D5CDD505-2E9C-101B-9397-08002B2CF9AE}" pid="3" name="CTP_TimeStamp">
    <vt:lpwstr>2020-01-09 14:14:51Z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0x0101004E7F3A218EAD9D498A2F00761B277E67</vt:lpwstr>
  </property>
</Properties>
</file>