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795" r:id="rId3"/>
    <p:sldId id="790" r:id="rId5"/>
    <p:sldId id="792" r:id="rId6"/>
    <p:sldId id="822" r:id="rId7"/>
    <p:sldId id="821" r:id="rId8"/>
    <p:sldId id="823" r:id="rId9"/>
    <p:sldId id="829" r:id="rId10"/>
    <p:sldId id="824" r:id="rId11"/>
    <p:sldId id="825" r:id="rId12"/>
    <p:sldId id="827" r:id="rId13"/>
    <p:sldId id="830" r:id="rId14"/>
    <p:sldId id="831" r:id="rId15"/>
    <p:sldId id="833" r:id="rId16"/>
    <p:sldId id="834" r:id="rId17"/>
    <p:sldId id="832" r:id="rId18"/>
    <p:sldId id="835" r:id="rId19"/>
    <p:sldId id="836" r:id="rId20"/>
    <p:sldId id="837" r:id="rId21"/>
    <p:sldId id="838" r:id="rId22"/>
    <p:sldId id="839" r:id="rId23"/>
    <p:sldId id="840" r:id="rId24"/>
    <p:sldId id="843" r:id="rId25"/>
    <p:sldId id="844" r:id="rId26"/>
    <p:sldId id="841" r:id="rId27"/>
    <p:sldId id="889" r:id="rId28"/>
    <p:sldId id="891" r:id="rId29"/>
    <p:sldId id="892" r:id="rId30"/>
    <p:sldId id="875" r:id="rId31"/>
    <p:sldId id="876" r:id="rId32"/>
    <p:sldId id="890" r:id="rId33"/>
    <p:sldId id="893" r:id="rId34"/>
    <p:sldId id="842" r:id="rId35"/>
    <p:sldId id="845" r:id="rId36"/>
    <p:sldId id="847" r:id="rId37"/>
    <p:sldId id="848" r:id="rId38"/>
    <p:sldId id="849" r:id="rId39"/>
    <p:sldId id="850" r:id="rId40"/>
    <p:sldId id="846" r:id="rId41"/>
  </p:sldIdLst>
  <p:sldSz cx="9144000" cy="5143500" type="screen16x9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96B836"/>
    <a:srgbClr val="EEB208"/>
    <a:srgbClr val="FFFFFF"/>
    <a:srgbClr val="EAEAEA"/>
    <a:srgbClr val="A6A6A6"/>
    <a:srgbClr val="080808"/>
    <a:srgbClr val="F0F0F0"/>
    <a:srgbClr val="E4EC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 autoAdjust="0"/>
    <p:restoredTop sz="95317" autoAdjust="0"/>
  </p:normalViewPr>
  <p:slideViewPr>
    <p:cSldViewPr>
      <p:cViewPr varScale="1">
        <p:scale>
          <a:sx n="73" d="100"/>
          <a:sy n="73" d="100"/>
        </p:scale>
        <p:origin x="-96" y="-1524"/>
      </p:cViewPr>
      <p:guideLst>
        <p:guide orient="horz" pos="1665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AFD96D07-341D-4D88-BBFE-B431BFA0419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AB2A0F9D-3357-4A94-85C8-3B842B870DC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inpin heiti" charset="-122"/>
                <a:ea typeface="inpin heiti" charset="-122"/>
              </a:defRPr>
            </a:lvl1pPr>
            <a:lvl2pPr>
              <a:defRPr sz="2400" b="0" i="0">
                <a:latin typeface="inpin heiti" charset="-122"/>
                <a:ea typeface="inpin heiti" charset="-122"/>
              </a:defRPr>
            </a:lvl2pPr>
            <a:lvl3pPr>
              <a:defRPr sz="2000" b="0" i="0">
                <a:latin typeface="inpin heiti" charset="-122"/>
                <a:ea typeface="inpin heiti" charset="-122"/>
              </a:defRPr>
            </a:lvl3pPr>
            <a:lvl4pPr>
              <a:defRPr sz="1800" b="0" i="0">
                <a:latin typeface="inpin heiti" charset="-122"/>
                <a:ea typeface="inpin heiti" charset="-122"/>
              </a:defRPr>
            </a:lvl4pPr>
            <a:lvl5pPr>
              <a:defRPr sz="1800" b="0" i="0">
                <a:latin typeface="inpin heiti" charset="-122"/>
                <a:ea typeface="inpin heit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inpin heiti" charset="-122"/>
                <a:ea typeface="inpin heiti" charset="-122"/>
              </a:defRPr>
            </a:lvl1pPr>
            <a:lvl2pPr>
              <a:defRPr sz="2400" b="0" i="0">
                <a:latin typeface="inpin heiti" charset="-122"/>
                <a:ea typeface="inpin heiti" charset="-122"/>
              </a:defRPr>
            </a:lvl2pPr>
            <a:lvl3pPr>
              <a:defRPr sz="2000" b="0" i="0">
                <a:latin typeface="inpin heiti" charset="-122"/>
                <a:ea typeface="inpin heiti" charset="-122"/>
              </a:defRPr>
            </a:lvl3pPr>
            <a:lvl4pPr>
              <a:defRPr sz="1800" b="0" i="0">
                <a:latin typeface="inpin heiti" charset="-122"/>
                <a:ea typeface="inpin heiti" charset="-122"/>
              </a:defRPr>
            </a:lvl4pPr>
            <a:lvl5pPr>
              <a:defRPr sz="1800" b="0" i="0">
                <a:latin typeface="inpin heiti" charset="-122"/>
                <a:ea typeface="inpin heit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inpin heiti" charset="-122"/>
                <a:ea typeface="inpin heiti" charset="-122"/>
              </a:defRPr>
            </a:lvl1pPr>
            <a:lvl2pPr>
              <a:defRPr sz="2000" b="0" i="0">
                <a:latin typeface="inpin heiti" charset="-122"/>
                <a:ea typeface="inpin heiti" charset="-122"/>
              </a:defRPr>
            </a:lvl2pPr>
            <a:lvl3pPr>
              <a:defRPr sz="1800" b="0" i="0">
                <a:latin typeface="inpin heiti" charset="-122"/>
                <a:ea typeface="inpin heiti" charset="-122"/>
              </a:defRPr>
            </a:lvl3pPr>
            <a:lvl4pPr>
              <a:defRPr sz="1600" b="0" i="0">
                <a:latin typeface="inpin heiti" charset="-122"/>
                <a:ea typeface="inpin heiti" charset="-122"/>
              </a:defRPr>
            </a:lvl4pPr>
            <a:lvl5pPr>
              <a:defRPr sz="1600" b="0" i="0">
                <a:latin typeface="inpin heiti" charset="-122"/>
                <a:ea typeface="inpin heit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inpin heiti" charset="-122"/>
                <a:ea typeface="inpin heiti" charset="-122"/>
              </a:defRPr>
            </a:lvl1pPr>
            <a:lvl2pPr>
              <a:defRPr sz="2000" b="0" i="0">
                <a:latin typeface="inpin heiti" charset="-122"/>
                <a:ea typeface="inpin heiti" charset="-122"/>
              </a:defRPr>
            </a:lvl2pPr>
            <a:lvl3pPr>
              <a:defRPr sz="1800" b="0" i="0">
                <a:latin typeface="inpin heiti" charset="-122"/>
                <a:ea typeface="inpin heiti" charset="-122"/>
              </a:defRPr>
            </a:lvl3pPr>
            <a:lvl4pPr>
              <a:defRPr sz="1600" b="0" i="0">
                <a:latin typeface="inpin heiti" charset="-122"/>
                <a:ea typeface="inpin heiti" charset="-122"/>
              </a:defRPr>
            </a:lvl4pPr>
            <a:lvl5pPr>
              <a:defRPr sz="1600" b="0" i="0">
                <a:latin typeface="inpin heiti" charset="-122"/>
                <a:ea typeface="inpin heit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7092280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  <a:lvl2pPr>
              <a:defRPr sz="2800" b="0" i="0">
                <a:latin typeface="inpin heiti" charset="-122"/>
                <a:ea typeface="inpin heiti" charset="-122"/>
              </a:defRPr>
            </a:lvl2pPr>
            <a:lvl3pPr>
              <a:defRPr sz="2400" b="0" i="0">
                <a:latin typeface="inpin heiti" charset="-122"/>
                <a:ea typeface="inpin heiti" charset="-122"/>
              </a:defRPr>
            </a:lvl3pPr>
            <a:lvl4pPr>
              <a:defRPr sz="2000" b="0" i="0">
                <a:latin typeface="inpin heiti" charset="-122"/>
                <a:ea typeface="inpin heiti" charset="-122"/>
              </a:defRPr>
            </a:lvl4pPr>
            <a:lvl5pPr>
              <a:defRPr sz="2000" b="0" i="0">
                <a:latin typeface="inpin heiti" charset="-122"/>
                <a:ea typeface="inpin heit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250" advClick="0" advTm="5000">
        <p14:gallery dir="l"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9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08520" y="-242912"/>
            <a:ext cx="9144000" cy="2103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5115" y="2814320"/>
            <a:ext cx="328485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inpin heiti" charset="-122"/>
                <a:ea typeface="inpin heiti" charset="-122"/>
              </a:rPr>
              <a:t>From </a:t>
            </a:r>
            <a:r>
              <a:rPr lang="zh-CN" altLang="en-US" sz="2400" spc="300" dirty="0">
                <a:solidFill>
                  <a:schemeClr val="bg1"/>
                </a:solidFill>
                <a:latin typeface="inpin heiti" charset="-122"/>
                <a:ea typeface="inpin heiti" charset="-122"/>
              </a:rPr>
              <a:t>渡一语晴老师</a:t>
            </a:r>
            <a:endParaRPr lang="zh-CN" altLang="en-US" sz="2400" spc="300" dirty="0">
              <a:solidFill>
                <a:schemeClr val="bg1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5079365" y="3305810"/>
            <a:ext cx="1362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2020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版本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835696" y="1995686"/>
            <a:ext cx="6048672" cy="70675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Netty</a:t>
            </a:r>
            <a:r>
              <a:rPr lang="zh-CN" altLang="en-US" sz="40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学习指南</a:t>
            </a:r>
            <a:endParaRPr lang="zh-CN" altLang="en-US" sz="4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011420" y="917575"/>
            <a:ext cx="37439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底层是数组结构，可以进行get/set操作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Buffer没有构造器，使用时通过XxxBuffer.allocate(int n)方法进行分配，创建容量为n的对象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capacity 容量  limit 界限 position 位置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11505" y="3255645"/>
            <a:ext cx="67144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初始化时，position=0，limit=capacity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调用put方法存入数据，positon向后移动，代表数据处理的位置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装载数据完成后，调用flip，切换读写模式，操作索引的方法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读出数据完成后，调用clear，清空初始位置的方法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05339" y="273591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Buffer</a:t>
            </a:r>
            <a:endParaRPr lang="en-US" altLang="zh-CN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560" y="977265"/>
            <a:ext cx="4243070" cy="2200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611567" y="1308115"/>
            <a:ext cx="2535654" cy="2527605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4009664" y="1308115"/>
            <a:ext cx="2536758" cy="2527605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inpin heiti" charset="-122"/>
              <a:ea typeface="inpin heiti" charset="-122"/>
            </a:endParaRPr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 flipH="1" flipV="1">
            <a:off x="3413125" y="1925320"/>
            <a:ext cx="373380" cy="247015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 flipH="1">
            <a:off x="3180080" y="2532380"/>
            <a:ext cx="534035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H="1">
            <a:off x="3426460" y="2964180"/>
            <a:ext cx="431800" cy="215900"/>
          </a:xfrm>
          <a:prstGeom prst="line">
            <a:avLst/>
          </a:prstGeom>
          <a:noFill/>
          <a:ln w="12700" algn="ctr">
            <a:solidFill>
              <a:schemeClr val="bg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H="1" flipV="1">
            <a:off x="5504794" y="2856795"/>
            <a:ext cx="410472" cy="216684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 flipH="1">
            <a:off x="5710030" y="2493824"/>
            <a:ext cx="410472" cy="0"/>
          </a:xfrm>
          <a:prstGeom prst="line">
            <a:avLst/>
          </a:prstGeom>
          <a:noFill/>
          <a:ln w="12700" algn="ctr">
            <a:solidFill>
              <a:schemeClr val="bg2"/>
            </a:solidFill>
            <a:round/>
            <a:headEnd type="none" w="med" len="med"/>
            <a:tailEnd type="arrow" w="med" len="med"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 flipH="1">
            <a:off x="5518035" y="1925168"/>
            <a:ext cx="397231" cy="18588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2623703" y="1367511"/>
            <a:ext cx="689637" cy="687446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5879957" y="1378510"/>
            <a:ext cx="689636" cy="688547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6193328" y="2177048"/>
            <a:ext cx="690740" cy="68854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5914162" y="2966787"/>
            <a:ext cx="690740" cy="68854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314747" y="2150651"/>
            <a:ext cx="690740" cy="688547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2597222" y="2962387"/>
            <a:ext cx="690740" cy="68854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3881817" y="1812171"/>
            <a:ext cx="1393066" cy="1388644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1860" y="1451825"/>
            <a:ext cx="1768225" cy="780930"/>
            <a:chOff x="1256119" y="1638320"/>
            <a:chExt cx="1923767" cy="780930"/>
          </a:xfrm>
        </p:grpSpPr>
        <p:sp>
          <p:nvSpPr>
            <p:cNvPr id="18" name="TextBox 17"/>
            <p:cNvSpPr txBox="1"/>
            <p:nvPr/>
          </p:nvSpPr>
          <p:spPr>
            <a:xfrm>
              <a:off x="1256119" y="1958240"/>
              <a:ext cx="1923767" cy="461010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Selector选择器SelectableChannel可选择的通道SelectionKey选择键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56308" y="1638320"/>
              <a:ext cx="884298" cy="24574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inpin heiti" charset="-122"/>
                  <a:ea typeface="inpin heiti" charset="-122"/>
                </a:rPr>
                <a:t>三个元素</a:t>
              </a:r>
              <a:endParaRPr lang="zh-CN" altLang="en-US" sz="1600" dirty="0">
                <a:solidFill>
                  <a:schemeClr val="bg1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1860" y="2838873"/>
            <a:ext cx="1768225" cy="919360"/>
            <a:chOff x="1256119" y="1638320"/>
            <a:chExt cx="1923767" cy="919360"/>
          </a:xfrm>
        </p:grpSpPr>
        <p:sp>
          <p:nvSpPr>
            <p:cNvPr id="21" name="TextBox 20"/>
            <p:cNvSpPr txBox="1"/>
            <p:nvPr/>
          </p:nvSpPr>
          <p:spPr>
            <a:xfrm>
              <a:off x="1256119" y="1958240"/>
              <a:ext cx="1923767" cy="599440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选择器和通道的关系，需要将通道注册进选择器中，但前提是通道是可选择的。这个注册关系的对应是选择器逻辑的核心。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6309" y="1638320"/>
              <a:ext cx="884298" cy="24574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latin typeface="inpin heiti" charset="-122"/>
                  <a:ea typeface="inpin heiti" charset="-122"/>
                </a:rPr>
                <a:t>关联关系</a:t>
              </a:r>
              <a:endParaRPr lang="zh-CN" altLang="en-US" sz="1600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69191" y="1451825"/>
            <a:ext cx="2028825" cy="2027555"/>
            <a:chOff x="1256119" y="1638320"/>
            <a:chExt cx="2207291" cy="2027555"/>
          </a:xfrm>
        </p:grpSpPr>
        <p:sp>
          <p:nvSpPr>
            <p:cNvPr id="24" name="TextBox 23"/>
            <p:cNvSpPr txBox="1"/>
            <p:nvPr/>
          </p:nvSpPr>
          <p:spPr>
            <a:xfrm>
              <a:off x="1256119" y="1958360"/>
              <a:ext cx="2207291" cy="170751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Connect  Accept   Read</a:t>
              </a:r>
              <a:r>
                <a:rPr lang="en-US" altLang="zh-CN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/</a:t>
              </a:r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Write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                                   连接就绪 接收就绪 读</a:t>
              </a:r>
              <a:r>
                <a:rPr lang="en-US" altLang="zh-CN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/</a:t>
              </a:r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写就绪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 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对应SelectionKey四个常量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OP_CONNECT    OP_ACCEPT    OP_READ   OP_WRITE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使用Selector.open() 方法进行创建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然后将channel注册到Selector中，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并设置需要监听的操作/事件。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9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然后管理已经注册好的通道。</a:t>
              </a:r>
              <a:endParaRPr lang="zh-CN" altLang="en-US" sz="9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6308" y="1638320"/>
              <a:ext cx="1105372" cy="24574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2"/>
                  </a:solidFill>
                  <a:latin typeface="inpin heiti" charset="-122"/>
                  <a:ea typeface="inpin heiti" charset="-122"/>
                </a:rPr>
                <a:t>通道的操作</a:t>
              </a:r>
              <a:endParaRPr lang="zh-CN" altLang="en-US" sz="1600" dirty="0">
                <a:solidFill>
                  <a:schemeClr val="bg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09575" y="2263651"/>
            <a:ext cx="1120140" cy="37973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Selector</a:t>
            </a:r>
            <a:endParaRPr lang="en-US" sz="18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078" y="1568012"/>
            <a:ext cx="739140" cy="2870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Channel</a:t>
            </a:r>
            <a:endParaRPr lang="en-US" altLang="zh-CN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pin heiti" charset="-122"/>
              <a:ea typeface="inpin heiti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4562" y="2350122"/>
            <a:ext cx="739140" cy="2870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Channe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l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pin heiti" charset="-122"/>
              <a:ea typeface="inpin heiti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9439" y="1579442"/>
            <a:ext cx="510540" cy="2870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连接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pin heiti" charset="-122"/>
              <a:ea typeface="inpin heiti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3093" y="2377427"/>
            <a:ext cx="510540" cy="2870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接收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pin heiti" charset="-122"/>
              <a:ea typeface="inpin heiti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4586" y="3180068"/>
            <a:ext cx="586740" cy="2870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读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/</a:t>
            </a:r>
            <a:r>
              <a:rPr 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写</a:t>
            </a:r>
            <a:endParaRPr lang="zh-CN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pin heiti" charset="-122"/>
              <a:ea typeface="inpin heiti" charset="-122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3646944" y="27422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Selector</a:t>
            </a:r>
            <a:endParaRPr lang="en-US" altLang="zh-CN" sz="24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7" name="TextBox 29"/>
          <p:cNvSpPr txBox="1"/>
          <p:nvPr/>
        </p:nvSpPr>
        <p:spPr>
          <a:xfrm>
            <a:off x="2574348" y="3167577"/>
            <a:ext cx="739140" cy="2870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p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pin heiti" charset="-122"/>
                <a:ea typeface="inpin heiti" charset="-122"/>
              </a:rPr>
              <a:t>Channel</a:t>
            </a:r>
            <a:endParaRPr lang="en-US" altLang="zh-CN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pin heiti" charset="-122"/>
              <a:ea typeface="inpin heiti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9" grpId="0"/>
      <p:bldP spid="30" grpId="0"/>
      <p:bldP spid="31" grpId="0"/>
      <p:bldP spid="33" grpId="0"/>
      <p:bldP spid="34" grpId="0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4994910" y="1635760"/>
            <a:ext cx="3512820" cy="3239135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rgbClr val="72D5A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inpin heiti" charset="-122"/>
              <a:ea typeface="inpin heiti" charset="-122"/>
            </a:endParaRPr>
          </a:p>
        </p:txBody>
      </p:sp>
      <p:sp>
        <p:nvSpPr>
          <p:cNvPr id="27" name="Freeform 19"/>
          <p:cNvSpPr>
            <a:spLocks noEditPoints="1"/>
          </p:cNvSpPr>
          <p:nvPr/>
        </p:nvSpPr>
        <p:spPr bwMode="auto">
          <a:xfrm flipH="1">
            <a:off x="828040" y="1530985"/>
            <a:ext cx="3512820" cy="3090545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rgbClr val="FCB3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inpin heiti" charset="-122"/>
              <a:ea typeface="inpin heit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22705" y="1987550"/>
            <a:ext cx="24288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IO中断，在IO设备处理数据的过程中，CPU和IO设备并行工作，当处理完一个数据时，需要CPU花费短暂的时间做中断处理，所以在一个指令结束时，中断使用的是CPU的处理时间。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690235" y="2065020"/>
            <a:ext cx="2428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DMA=Direct Memory Accesss  直接存储器访问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数据传输的基本单位是数据块，在CPU与IO设备间每次至少传输一个数据块，申请的是总线的使用权，而传输的数据也是直接从设备传入内存中，只在传输开始和结束时才需要CPU的干预。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3707904" y="234221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零拷贝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859155"/>
            <a:ext cx="6981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传统的I/O操作，会导致数据在操作系统和应用程序之间多次传输，减少传输次数，即较少CPU的使用。零拷贝就是避免CPU将数据从一块存储拷贝到另一块存储的技术。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31640" y="966138"/>
            <a:ext cx="2647176" cy="3211223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409440" y="1572895"/>
            <a:ext cx="3594100" cy="3085675"/>
            <a:chOff x="5347816" y="987608"/>
            <a:chExt cx="4968552" cy="8514857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818764"/>
              <a:ext cx="4968552" cy="7683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实现服务端和客户端之间的通讯（非阻塞）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1） 客户端发送数据，服务端能够一直接收。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2） 多个客户端发送的数据，彼此相互可见。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服务端能够广播给其他客户端，除了发送数据的客户端之外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47862" y="987608"/>
              <a:ext cx="4654362" cy="101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sz="18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群聊系统</a:t>
              </a:r>
              <a:endParaRPr lang="zh-CN" altLang="en-US" sz="18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88080" y="365125"/>
            <a:ext cx="204787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NIO Demo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5565" y="1092835"/>
            <a:ext cx="1050290" cy="662305"/>
            <a:chOff x="4735513" y="1379538"/>
            <a:chExt cx="976313" cy="830263"/>
          </a:xfrm>
          <a:solidFill>
            <a:schemeClr val="accent2"/>
          </a:solidFill>
        </p:grpSpPr>
        <p:sp>
          <p:nvSpPr>
            <p:cNvPr id="27" name="Freeform 140"/>
            <p:cNvSpPr/>
            <p:nvPr/>
          </p:nvSpPr>
          <p:spPr bwMode="auto">
            <a:xfrm>
              <a:off x="5035551" y="1912938"/>
              <a:ext cx="79375" cy="14288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1 h 18"/>
                <a:gd name="T4" fmla="*/ 79 w 102"/>
                <a:gd name="T5" fmla="*/ 17 h 18"/>
                <a:gd name="T6" fmla="*/ 41 w 102"/>
                <a:gd name="T7" fmla="*/ 11 h 18"/>
                <a:gd name="T8" fmla="*/ 9 w 102"/>
                <a:gd name="T9" fmla="*/ 2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cubicBezTo>
                    <a:pt x="38" y="2"/>
                    <a:pt x="66" y="9"/>
                    <a:pt x="102" y="11"/>
                  </a:cubicBezTo>
                  <a:cubicBezTo>
                    <a:pt x="99" y="18"/>
                    <a:pt x="87" y="18"/>
                    <a:pt x="79" y="17"/>
                  </a:cubicBezTo>
                  <a:cubicBezTo>
                    <a:pt x="69" y="16"/>
                    <a:pt x="54" y="13"/>
                    <a:pt x="41" y="11"/>
                  </a:cubicBezTo>
                  <a:cubicBezTo>
                    <a:pt x="29" y="9"/>
                    <a:pt x="18" y="3"/>
                    <a:pt x="9" y="2"/>
                  </a:cubicBezTo>
                  <a:cubicBezTo>
                    <a:pt x="6" y="2"/>
                    <a:pt x="1" y="6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41"/>
            <p:cNvSpPr/>
            <p:nvPr/>
          </p:nvSpPr>
          <p:spPr bwMode="auto">
            <a:xfrm>
              <a:off x="4795838" y="2051051"/>
              <a:ext cx="87313" cy="11113"/>
            </a:xfrm>
            <a:custGeom>
              <a:avLst/>
              <a:gdLst>
                <a:gd name="T0" fmla="*/ 112 w 112"/>
                <a:gd name="T1" fmla="*/ 11 h 14"/>
                <a:gd name="T2" fmla="*/ 75 w 112"/>
                <a:gd name="T3" fmla="*/ 12 h 14"/>
                <a:gd name="T4" fmla="*/ 0 w 112"/>
                <a:gd name="T5" fmla="*/ 4 h 14"/>
                <a:gd name="T6" fmla="*/ 0 w 112"/>
                <a:gd name="T7" fmla="*/ 0 h 14"/>
                <a:gd name="T8" fmla="*/ 112 w 1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">
                  <a:moveTo>
                    <a:pt x="112" y="11"/>
                  </a:moveTo>
                  <a:cubicBezTo>
                    <a:pt x="101" y="14"/>
                    <a:pt x="87" y="13"/>
                    <a:pt x="75" y="12"/>
                  </a:cubicBezTo>
                  <a:cubicBezTo>
                    <a:pt x="50" y="11"/>
                    <a:pt x="16" y="13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38" y="2"/>
                    <a:pt x="79" y="4"/>
                    <a:pt x="112" y="11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9" name="Freeform 142"/>
            <p:cNvSpPr/>
            <p:nvPr/>
          </p:nvSpPr>
          <p:spPr bwMode="auto">
            <a:xfrm>
              <a:off x="5008563" y="2090738"/>
              <a:ext cx="30163" cy="6350"/>
            </a:xfrm>
            <a:custGeom>
              <a:avLst/>
              <a:gdLst>
                <a:gd name="T0" fmla="*/ 0 w 39"/>
                <a:gd name="T1" fmla="*/ 2 h 7"/>
                <a:gd name="T2" fmla="*/ 39 w 39"/>
                <a:gd name="T3" fmla="*/ 6 h 7"/>
                <a:gd name="T4" fmla="*/ 0 w 3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7">
                  <a:moveTo>
                    <a:pt x="0" y="2"/>
                  </a:moveTo>
                  <a:cubicBezTo>
                    <a:pt x="12" y="0"/>
                    <a:pt x="27" y="5"/>
                    <a:pt x="39" y="6"/>
                  </a:cubicBezTo>
                  <a:cubicBezTo>
                    <a:pt x="24" y="7"/>
                    <a:pt x="14" y="4"/>
                    <a:pt x="0" y="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Freeform 143"/>
            <p:cNvSpPr/>
            <p:nvPr/>
          </p:nvSpPr>
          <p:spPr bwMode="auto">
            <a:xfrm>
              <a:off x="5286376" y="2108201"/>
              <a:ext cx="34925" cy="11113"/>
            </a:xfrm>
            <a:custGeom>
              <a:avLst/>
              <a:gdLst>
                <a:gd name="T0" fmla="*/ 44 w 44"/>
                <a:gd name="T1" fmla="*/ 3 h 14"/>
                <a:gd name="T2" fmla="*/ 44 w 44"/>
                <a:gd name="T3" fmla="*/ 10 h 14"/>
                <a:gd name="T4" fmla="*/ 0 w 44"/>
                <a:gd name="T5" fmla="*/ 4 h 14"/>
                <a:gd name="T6" fmla="*/ 44 w 44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4">
                  <a:moveTo>
                    <a:pt x="44" y="3"/>
                  </a:moveTo>
                  <a:cubicBezTo>
                    <a:pt x="44" y="5"/>
                    <a:pt x="44" y="8"/>
                    <a:pt x="44" y="10"/>
                  </a:cubicBezTo>
                  <a:cubicBezTo>
                    <a:pt x="32" y="14"/>
                    <a:pt x="8" y="8"/>
                    <a:pt x="0" y="4"/>
                  </a:cubicBezTo>
                  <a:cubicBezTo>
                    <a:pt x="10" y="0"/>
                    <a:pt x="34" y="0"/>
                    <a:pt x="44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1" name="Freeform 144"/>
            <p:cNvSpPr/>
            <p:nvPr/>
          </p:nvSpPr>
          <p:spPr bwMode="auto">
            <a:xfrm>
              <a:off x="4984751" y="2087563"/>
              <a:ext cx="22225" cy="6350"/>
            </a:xfrm>
            <a:custGeom>
              <a:avLst/>
              <a:gdLst>
                <a:gd name="T0" fmla="*/ 0 w 27"/>
                <a:gd name="T1" fmla="*/ 0 h 7"/>
                <a:gd name="T2" fmla="*/ 27 w 27"/>
                <a:gd name="T3" fmla="*/ 4 h 7"/>
                <a:gd name="T4" fmla="*/ 0 w 2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cubicBezTo>
                    <a:pt x="6" y="3"/>
                    <a:pt x="16" y="3"/>
                    <a:pt x="27" y="4"/>
                  </a:cubicBezTo>
                  <a:cubicBezTo>
                    <a:pt x="23" y="7"/>
                    <a:pt x="4" y="6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2" name="Freeform 145"/>
            <p:cNvSpPr>
              <a:spLocks noEditPoints="1"/>
            </p:cNvSpPr>
            <p:nvPr/>
          </p:nvSpPr>
          <p:spPr bwMode="auto">
            <a:xfrm>
              <a:off x="4735513" y="1379538"/>
              <a:ext cx="976313" cy="830263"/>
            </a:xfrm>
            <a:custGeom>
              <a:avLst/>
              <a:gdLst>
                <a:gd name="T0" fmla="*/ 530 w 1252"/>
                <a:gd name="T1" fmla="*/ 164 h 1065"/>
                <a:gd name="T2" fmla="*/ 987 w 1252"/>
                <a:gd name="T3" fmla="*/ 455 h 1065"/>
                <a:gd name="T4" fmla="*/ 1231 w 1252"/>
                <a:gd name="T5" fmla="*/ 739 h 1065"/>
                <a:gd name="T6" fmla="*/ 735 w 1252"/>
                <a:gd name="T7" fmla="*/ 1056 h 1065"/>
                <a:gd name="T8" fmla="*/ 170 w 1252"/>
                <a:gd name="T9" fmla="*/ 984 h 1065"/>
                <a:gd name="T10" fmla="*/ 33 w 1252"/>
                <a:gd name="T11" fmla="*/ 898 h 1065"/>
                <a:gd name="T12" fmla="*/ 111 w 1252"/>
                <a:gd name="T13" fmla="*/ 721 h 1065"/>
                <a:gd name="T14" fmla="*/ 70 w 1252"/>
                <a:gd name="T15" fmla="*/ 616 h 1065"/>
                <a:gd name="T16" fmla="*/ 245 w 1252"/>
                <a:gd name="T17" fmla="*/ 446 h 1065"/>
                <a:gd name="T18" fmla="*/ 415 w 1252"/>
                <a:gd name="T19" fmla="*/ 186 h 1065"/>
                <a:gd name="T20" fmla="*/ 431 w 1252"/>
                <a:gd name="T21" fmla="*/ 101 h 1065"/>
                <a:gd name="T22" fmla="*/ 479 w 1252"/>
                <a:gd name="T23" fmla="*/ 62 h 1065"/>
                <a:gd name="T24" fmla="*/ 678 w 1252"/>
                <a:gd name="T25" fmla="*/ 29 h 1065"/>
                <a:gd name="T26" fmla="*/ 563 w 1252"/>
                <a:gd name="T27" fmla="*/ 19 h 1065"/>
                <a:gd name="T28" fmla="*/ 444 w 1252"/>
                <a:gd name="T29" fmla="*/ 173 h 1065"/>
                <a:gd name="T30" fmla="*/ 507 w 1252"/>
                <a:gd name="T31" fmla="*/ 96 h 1065"/>
                <a:gd name="T32" fmla="*/ 568 w 1252"/>
                <a:gd name="T33" fmla="*/ 83 h 1065"/>
                <a:gd name="T34" fmla="*/ 476 w 1252"/>
                <a:gd name="T35" fmla="*/ 142 h 1065"/>
                <a:gd name="T36" fmla="*/ 520 w 1252"/>
                <a:gd name="T37" fmla="*/ 157 h 1065"/>
                <a:gd name="T38" fmla="*/ 425 w 1252"/>
                <a:gd name="T39" fmla="*/ 29 h 1065"/>
                <a:gd name="T40" fmla="*/ 430 w 1252"/>
                <a:gd name="T41" fmla="*/ 167 h 1065"/>
                <a:gd name="T42" fmla="*/ 573 w 1252"/>
                <a:gd name="T43" fmla="*/ 526 h 1065"/>
                <a:gd name="T44" fmla="*/ 486 w 1252"/>
                <a:gd name="T45" fmla="*/ 187 h 1065"/>
                <a:gd name="T46" fmla="*/ 423 w 1252"/>
                <a:gd name="T47" fmla="*/ 213 h 1065"/>
                <a:gd name="T48" fmla="*/ 288 w 1252"/>
                <a:gd name="T49" fmla="*/ 496 h 1065"/>
                <a:gd name="T50" fmla="*/ 500 w 1252"/>
                <a:gd name="T51" fmla="*/ 501 h 1065"/>
                <a:gd name="T52" fmla="*/ 130 w 1252"/>
                <a:gd name="T53" fmla="*/ 562 h 1065"/>
                <a:gd name="T54" fmla="*/ 720 w 1252"/>
                <a:gd name="T55" fmla="*/ 649 h 1065"/>
                <a:gd name="T56" fmla="*/ 1056 w 1252"/>
                <a:gd name="T57" fmla="*/ 472 h 1065"/>
                <a:gd name="T58" fmla="*/ 694 w 1252"/>
                <a:gd name="T59" fmla="*/ 446 h 1065"/>
                <a:gd name="T60" fmla="*/ 475 w 1252"/>
                <a:gd name="T61" fmla="*/ 577 h 1065"/>
                <a:gd name="T62" fmla="*/ 998 w 1252"/>
                <a:gd name="T63" fmla="*/ 660 h 1065"/>
                <a:gd name="T64" fmla="*/ 1049 w 1252"/>
                <a:gd name="T65" fmla="*/ 508 h 1065"/>
                <a:gd name="T66" fmla="*/ 459 w 1252"/>
                <a:gd name="T67" fmla="*/ 555 h 1065"/>
                <a:gd name="T68" fmla="*/ 421 w 1252"/>
                <a:gd name="T69" fmla="*/ 560 h 1065"/>
                <a:gd name="T70" fmla="*/ 768 w 1252"/>
                <a:gd name="T71" fmla="*/ 807 h 1065"/>
                <a:gd name="T72" fmla="*/ 446 w 1252"/>
                <a:gd name="T73" fmla="*/ 768 h 1065"/>
                <a:gd name="T74" fmla="*/ 491 w 1252"/>
                <a:gd name="T75" fmla="*/ 826 h 1065"/>
                <a:gd name="T76" fmla="*/ 891 w 1252"/>
                <a:gd name="T77" fmla="*/ 785 h 1065"/>
                <a:gd name="T78" fmla="*/ 1205 w 1252"/>
                <a:gd name="T79" fmla="*/ 750 h 1065"/>
                <a:gd name="T80" fmla="*/ 76 w 1252"/>
                <a:gd name="T81" fmla="*/ 629 h 1065"/>
                <a:gd name="T82" fmla="*/ 251 w 1252"/>
                <a:gd name="T83" fmla="*/ 685 h 1065"/>
                <a:gd name="T84" fmla="*/ 501 w 1252"/>
                <a:gd name="T85" fmla="*/ 743 h 1065"/>
                <a:gd name="T86" fmla="*/ 644 w 1252"/>
                <a:gd name="T87" fmla="*/ 719 h 1065"/>
                <a:gd name="T88" fmla="*/ 709 w 1252"/>
                <a:gd name="T89" fmla="*/ 681 h 1065"/>
                <a:gd name="T90" fmla="*/ 1201 w 1252"/>
                <a:gd name="T91" fmla="*/ 694 h 1065"/>
                <a:gd name="T92" fmla="*/ 1132 w 1252"/>
                <a:gd name="T93" fmla="*/ 636 h 1065"/>
                <a:gd name="T94" fmla="*/ 754 w 1252"/>
                <a:gd name="T95" fmla="*/ 792 h 1065"/>
                <a:gd name="T96" fmla="*/ 710 w 1252"/>
                <a:gd name="T97" fmla="*/ 781 h 1065"/>
                <a:gd name="T98" fmla="*/ 360 w 1252"/>
                <a:gd name="T99" fmla="*/ 746 h 1065"/>
                <a:gd name="T100" fmla="*/ 710 w 1252"/>
                <a:gd name="T101" fmla="*/ 781 h 1065"/>
                <a:gd name="T102" fmla="*/ 192 w 1252"/>
                <a:gd name="T103" fmla="*/ 806 h 1065"/>
                <a:gd name="T104" fmla="*/ 68 w 1252"/>
                <a:gd name="T105" fmla="*/ 821 h 1065"/>
                <a:gd name="T106" fmla="*/ 50 w 1252"/>
                <a:gd name="T107" fmla="*/ 919 h 1065"/>
                <a:gd name="T108" fmla="*/ 517 w 1252"/>
                <a:gd name="T109" fmla="*/ 955 h 1065"/>
                <a:gd name="T110" fmla="*/ 603 w 1252"/>
                <a:gd name="T111" fmla="*/ 898 h 1065"/>
                <a:gd name="T112" fmla="*/ 386 w 1252"/>
                <a:gd name="T113" fmla="*/ 853 h 1065"/>
                <a:gd name="T114" fmla="*/ 866 w 1252"/>
                <a:gd name="T115" fmla="*/ 811 h 1065"/>
                <a:gd name="T116" fmla="*/ 840 w 1252"/>
                <a:gd name="T117" fmla="*/ 827 h 1065"/>
                <a:gd name="T118" fmla="*/ 780 w 1252"/>
                <a:gd name="T119" fmla="*/ 862 h 1065"/>
                <a:gd name="T120" fmla="*/ 756 w 1252"/>
                <a:gd name="T121" fmla="*/ 1032 h 1065"/>
                <a:gd name="T122" fmla="*/ 278 w 1252"/>
                <a:gd name="T123" fmla="*/ 975 h 1065"/>
                <a:gd name="T124" fmla="*/ 751 w 1252"/>
                <a:gd name="T125" fmla="*/ 104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2" h="1065">
                  <a:moveTo>
                    <a:pt x="721" y="42"/>
                  </a:moveTo>
                  <a:cubicBezTo>
                    <a:pt x="725" y="52"/>
                    <a:pt x="719" y="57"/>
                    <a:pt x="714" y="59"/>
                  </a:cubicBezTo>
                  <a:cubicBezTo>
                    <a:pt x="706" y="70"/>
                    <a:pt x="695" y="79"/>
                    <a:pt x="688" y="91"/>
                  </a:cubicBezTo>
                  <a:cubicBezTo>
                    <a:pt x="671" y="104"/>
                    <a:pt x="646" y="109"/>
                    <a:pt x="624" y="113"/>
                  </a:cubicBezTo>
                  <a:cubicBezTo>
                    <a:pt x="616" y="151"/>
                    <a:pt x="584" y="166"/>
                    <a:pt x="548" y="147"/>
                  </a:cubicBezTo>
                  <a:cubicBezTo>
                    <a:pt x="540" y="152"/>
                    <a:pt x="538" y="160"/>
                    <a:pt x="530" y="164"/>
                  </a:cubicBezTo>
                  <a:cubicBezTo>
                    <a:pt x="512" y="175"/>
                    <a:pt x="484" y="167"/>
                    <a:pt x="469" y="182"/>
                  </a:cubicBezTo>
                  <a:cubicBezTo>
                    <a:pt x="531" y="163"/>
                    <a:pt x="597" y="186"/>
                    <a:pt x="634" y="222"/>
                  </a:cubicBezTo>
                  <a:cubicBezTo>
                    <a:pt x="673" y="281"/>
                    <a:pt x="660" y="382"/>
                    <a:pt x="636" y="448"/>
                  </a:cubicBezTo>
                  <a:cubicBezTo>
                    <a:pt x="685" y="421"/>
                    <a:pt x="751" y="437"/>
                    <a:pt x="815" y="445"/>
                  </a:cubicBezTo>
                  <a:cubicBezTo>
                    <a:pt x="849" y="449"/>
                    <a:pt x="883" y="451"/>
                    <a:pt x="922" y="450"/>
                  </a:cubicBezTo>
                  <a:cubicBezTo>
                    <a:pt x="943" y="449"/>
                    <a:pt x="967" y="455"/>
                    <a:pt x="987" y="455"/>
                  </a:cubicBezTo>
                  <a:cubicBezTo>
                    <a:pt x="1021" y="454"/>
                    <a:pt x="1070" y="465"/>
                    <a:pt x="1105" y="455"/>
                  </a:cubicBezTo>
                  <a:cubicBezTo>
                    <a:pt x="1114" y="457"/>
                    <a:pt x="1117" y="461"/>
                    <a:pt x="1126" y="458"/>
                  </a:cubicBezTo>
                  <a:cubicBezTo>
                    <a:pt x="1136" y="464"/>
                    <a:pt x="1143" y="472"/>
                    <a:pt x="1154" y="477"/>
                  </a:cubicBezTo>
                  <a:cubicBezTo>
                    <a:pt x="1168" y="496"/>
                    <a:pt x="1172" y="534"/>
                    <a:pt x="1159" y="557"/>
                  </a:cubicBezTo>
                  <a:cubicBezTo>
                    <a:pt x="1170" y="559"/>
                    <a:pt x="1196" y="558"/>
                    <a:pt x="1205" y="558"/>
                  </a:cubicBezTo>
                  <a:cubicBezTo>
                    <a:pt x="1245" y="592"/>
                    <a:pt x="1252" y="678"/>
                    <a:pt x="1231" y="739"/>
                  </a:cubicBezTo>
                  <a:cubicBezTo>
                    <a:pt x="1129" y="823"/>
                    <a:pt x="1020" y="901"/>
                    <a:pt x="907" y="975"/>
                  </a:cubicBezTo>
                  <a:cubicBezTo>
                    <a:pt x="905" y="978"/>
                    <a:pt x="904" y="982"/>
                    <a:pt x="902" y="984"/>
                  </a:cubicBezTo>
                  <a:cubicBezTo>
                    <a:pt x="898" y="983"/>
                    <a:pt x="897" y="986"/>
                    <a:pt x="893" y="985"/>
                  </a:cubicBezTo>
                  <a:cubicBezTo>
                    <a:pt x="869" y="1005"/>
                    <a:pt x="836" y="1024"/>
                    <a:pt x="806" y="1042"/>
                  </a:cubicBezTo>
                  <a:cubicBezTo>
                    <a:pt x="797" y="1048"/>
                    <a:pt x="785" y="1060"/>
                    <a:pt x="775" y="1062"/>
                  </a:cubicBezTo>
                  <a:cubicBezTo>
                    <a:pt x="763" y="1065"/>
                    <a:pt x="750" y="1058"/>
                    <a:pt x="735" y="1056"/>
                  </a:cubicBezTo>
                  <a:cubicBezTo>
                    <a:pt x="723" y="1054"/>
                    <a:pt x="710" y="1057"/>
                    <a:pt x="698" y="1056"/>
                  </a:cubicBezTo>
                  <a:cubicBezTo>
                    <a:pt x="685" y="1056"/>
                    <a:pt x="673" y="1051"/>
                    <a:pt x="660" y="1050"/>
                  </a:cubicBezTo>
                  <a:cubicBezTo>
                    <a:pt x="612" y="1045"/>
                    <a:pt x="553" y="1040"/>
                    <a:pt x="504" y="1036"/>
                  </a:cubicBezTo>
                  <a:cubicBezTo>
                    <a:pt x="459" y="1033"/>
                    <a:pt x="419" y="1030"/>
                    <a:pt x="383" y="1025"/>
                  </a:cubicBezTo>
                  <a:cubicBezTo>
                    <a:pt x="347" y="1020"/>
                    <a:pt x="307" y="1009"/>
                    <a:pt x="264" y="1001"/>
                  </a:cubicBezTo>
                  <a:cubicBezTo>
                    <a:pt x="231" y="996"/>
                    <a:pt x="204" y="989"/>
                    <a:pt x="170" y="984"/>
                  </a:cubicBezTo>
                  <a:cubicBezTo>
                    <a:pt x="139" y="979"/>
                    <a:pt x="105" y="969"/>
                    <a:pt x="69" y="963"/>
                  </a:cubicBezTo>
                  <a:cubicBezTo>
                    <a:pt x="61" y="961"/>
                    <a:pt x="53" y="962"/>
                    <a:pt x="45" y="960"/>
                  </a:cubicBezTo>
                  <a:cubicBezTo>
                    <a:pt x="38" y="959"/>
                    <a:pt x="32" y="956"/>
                    <a:pt x="25" y="955"/>
                  </a:cubicBezTo>
                  <a:cubicBezTo>
                    <a:pt x="16" y="954"/>
                    <a:pt x="13" y="961"/>
                    <a:pt x="2" y="955"/>
                  </a:cubicBezTo>
                  <a:cubicBezTo>
                    <a:pt x="0" y="932"/>
                    <a:pt x="22" y="918"/>
                    <a:pt x="40" y="915"/>
                  </a:cubicBezTo>
                  <a:cubicBezTo>
                    <a:pt x="42" y="907"/>
                    <a:pt x="34" y="906"/>
                    <a:pt x="33" y="898"/>
                  </a:cubicBezTo>
                  <a:cubicBezTo>
                    <a:pt x="31" y="885"/>
                    <a:pt x="44" y="878"/>
                    <a:pt x="49" y="868"/>
                  </a:cubicBezTo>
                  <a:cubicBezTo>
                    <a:pt x="37" y="846"/>
                    <a:pt x="57" y="820"/>
                    <a:pt x="42" y="802"/>
                  </a:cubicBezTo>
                  <a:cubicBezTo>
                    <a:pt x="41" y="797"/>
                    <a:pt x="46" y="795"/>
                    <a:pt x="47" y="791"/>
                  </a:cubicBezTo>
                  <a:cubicBezTo>
                    <a:pt x="29" y="791"/>
                    <a:pt x="15" y="791"/>
                    <a:pt x="5" y="781"/>
                  </a:cubicBezTo>
                  <a:cubicBezTo>
                    <a:pt x="6" y="776"/>
                    <a:pt x="7" y="769"/>
                    <a:pt x="10" y="763"/>
                  </a:cubicBezTo>
                  <a:cubicBezTo>
                    <a:pt x="41" y="749"/>
                    <a:pt x="82" y="737"/>
                    <a:pt x="111" y="721"/>
                  </a:cubicBezTo>
                  <a:cubicBezTo>
                    <a:pt x="102" y="715"/>
                    <a:pt x="81" y="718"/>
                    <a:pt x="64" y="715"/>
                  </a:cubicBezTo>
                  <a:cubicBezTo>
                    <a:pt x="59" y="714"/>
                    <a:pt x="54" y="711"/>
                    <a:pt x="49" y="710"/>
                  </a:cubicBezTo>
                  <a:cubicBezTo>
                    <a:pt x="39" y="708"/>
                    <a:pt x="26" y="713"/>
                    <a:pt x="25" y="697"/>
                  </a:cubicBezTo>
                  <a:cubicBezTo>
                    <a:pt x="33" y="690"/>
                    <a:pt x="40" y="682"/>
                    <a:pt x="53" y="679"/>
                  </a:cubicBezTo>
                  <a:cubicBezTo>
                    <a:pt x="54" y="658"/>
                    <a:pt x="72" y="650"/>
                    <a:pt x="64" y="631"/>
                  </a:cubicBezTo>
                  <a:cubicBezTo>
                    <a:pt x="64" y="624"/>
                    <a:pt x="70" y="624"/>
                    <a:pt x="70" y="616"/>
                  </a:cubicBezTo>
                  <a:cubicBezTo>
                    <a:pt x="67" y="611"/>
                    <a:pt x="58" y="603"/>
                    <a:pt x="64" y="597"/>
                  </a:cubicBezTo>
                  <a:cubicBezTo>
                    <a:pt x="56" y="594"/>
                    <a:pt x="50" y="590"/>
                    <a:pt x="45" y="585"/>
                  </a:cubicBezTo>
                  <a:cubicBezTo>
                    <a:pt x="49" y="580"/>
                    <a:pt x="50" y="570"/>
                    <a:pt x="56" y="565"/>
                  </a:cubicBezTo>
                  <a:cubicBezTo>
                    <a:pt x="68" y="558"/>
                    <a:pt x="99" y="559"/>
                    <a:pt x="115" y="555"/>
                  </a:cubicBezTo>
                  <a:cubicBezTo>
                    <a:pt x="181" y="542"/>
                    <a:pt x="238" y="537"/>
                    <a:pt x="291" y="512"/>
                  </a:cubicBezTo>
                  <a:cubicBezTo>
                    <a:pt x="274" y="494"/>
                    <a:pt x="258" y="471"/>
                    <a:pt x="245" y="446"/>
                  </a:cubicBezTo>
                  <a:cubicBezTo>
                    <a:pt x="231" y="422"/>
                    <a:pt x="219" y="391"/>
                    <a:pt x="216" y="362"/>
                  </a:cubicBezTo>
                  <a:cubicBezTo>
                    <a:pt x="213" y="332"/>
                    <a:pt x="219" y="301"/>
                    <a:pt x="225" y="273"/>
                  </a:cubicBezTo>
                  <a:cubicBezTo>
                    <a:pt x="234" y="228"/>
                    <a:pt x="264" y="186"/>
                    <a:pt x="308" y="178"/>
                  </a:cubicBezTo>
                  <a:cubicBezTo>
                    <a:pt x="313" y="177"/>
                    <a:pt x="320" y="179"/>
                    <a:pt x="327" y="178"/>
                  </a:cubicBezTo>
                  <a:cubicBezTo>
                    <a:pt x="332" y="178"/>
                    <a:pt x="339" y="175"/>
                    <a:pt x="344" y="174"/>
                  </a:cubicBezTo>
                  <a:cubicBezTo>
                    <a:pt x="367" y="173"/>
                    <a:pt x="392" y="182"/>
                    <a:pt x="415" y="186"/>
                  </a:cubicBezTo>
                  <a:cubicBezTo>
                    <a:pt x="410" y="166"/>
                    <a:pt x="410" y="143"/>
                    <a:pt x="409" y="118"/>
                  </a:cubicBezTo>
                  <a:cubicBezTo>
                    <a:pt x="408" y="104"/>
                    <a:pt x="405" y="90"/>
                    <a:pt x="405" y="76"/>
                  </a:cubicBezTo>
                  <a:cubicBezTo>
                    <a:pt x="406" y="65"/>
                    <a:pt x="410" y="55"/>
                    <a:pt x="410" y="45"/>
                  </a:cubicBezTo>
                  <a:cubicBezTo>
                    <a:pt x="410" y="36"/>
                    <a:pt x="405" y="28"/>
                    <a:pt x="411" y="21"/>
                  </a:cubicBezTo>
                  <a:cubicBezTo>
                    <a:pt x="422" y="17"/>
                    <a:pt x="436" y="16"/>
                    <a:pt x="446" y="24"/>
                  </a:cubicBezTo>
                  <a:cubicBezTo>
                    <a:pt x="444" y="48"/>
                    <a:pt x="433" y="72"/>
                    <a:pt x="431" y="101"/>
                  </a:cubicBezTo>
                  <a:cubicBezTo>
                    <a:pt x="430" y="120"/>
                    <a:pt x="429" y="136"/>
                    <a:pt x="429" y="156"/>
                  </a:cubicBezTo>
                  <a:cubicBezTo>
                    <a:pt x="430" y="156"/>
                    <a:pt x="430" y="157"/>
                    <a:pt x="431" y="157"/>
                  </a:cubicBezTo>
                  <a:cubicBezTo>
                    <a:pt x="433" y="139"/>
                    <a:pt x="434" y="120"/>
                    <a:pt x="443" y="107"/>
                  </a:cubicBezTo>
                  <a:cubicBezTo>
                    <a:pt x="446" y="102"/>
                    <a:pt x="454" y="99"/>
                    <a:pt x="459" y="95"/>
                  </a:cubicBezTo>
                  <a:cubicBezTo>
                    <a:pt x="461" y="93"/>
                    <a:pt x="465" y="90"/>
                    <a:pt x="466" y="88"/>
                  </a:cubicBezTo>
                  <a:cubicBezTo>
                    <a:pt x="472" y="82"/>
                    <a:pt x="473" y="71"/>
                    <a:pt x="479" y="62"/>
                  </a:cubicBezTo>
                  <a:cubicBezTo>
                    <a:pt x="483" y="56"/>
                    <a:pt x="494" y="47"/>
                    <a:pt x="499" y="45"/>
                  </a:cubicBezTo>
                  <a:cubicBezTo>
                    <a:pt x="509" y="40"/>
                    <a:pt x="521" y="45"/>
                    <a:pt x="531" y="39"/>
                  </a:cubicBezTo>
                  <a:cubicBezTo>
                    <a:pt x="544" y="31"/>
                    <a:pt x="546" y="16"/>
                    <a:pt x="558" y="10"/>
                  </a:cubicBezTo>
                  <a:cubicBezTo>
                    <a:pt x="572" y="3"/>
                    <a:pt x="598" y="0"/>
                    <a:pt x="611" y="10"/>
                  </a:cubicBezTo>
                  <a:cubicBezTo>
                    <a:pt x="617" y="15"/>
                    <a:pt x="625" y="26"/>
                    <a:pt x="634" y="27"/>
                  </a:cubicBezTo>
                  <a:cubicBezTo>
                    <a:pt x="647" y="29"/>
                    <a:pt x="663" y="26"/>
                    <a:pt x="678" y="29"/>
                  </a:cubicBezTo>
                  <a:cubicBezTo>
                    <a:pt x="690" y="30"/>
                    <a:pt x="701" y="35"/>
                    <a:pt x="710" y="40"/>
                  </a:cubicBezTo>
                  <a:cubicBezTo>
                    <a:pt x="714" y="42"/>
                    <a:pt x="718" y="39"/>
                    <a:pt x="721" y="42"/>
                  </a:cubicBezTo>
                  <a:close/>
                  <a:moveTo>
                    <a:pt x="659" y="35"/>
                  </a:moveTo>
                  <a:cubicBezTo>
                    <a:pt x="651" y="35"/>
                    <a:pt x="643" y="41"/>
                    <a:pt x="636" y="40"/>
                  </a:cubicBezTo>
                  <a:cubicBezTo>
                    <a:pt x="628" y="39"/>
                    <a:pt x="624" y="31"/>
                    <a:pt x="616" y="31"/>
                  </a:cubicBezTo>
                  <a:cubicBezTo>
                    <a:pt x="603" y="11"/>
                    <a:pt x="588" y="11"/>
                    <a:pt x="563" y="19"/>
                  </a:cubicBezTo>
                  <a:cubicBezTo>
                    <a:pt x="547" y="31"/>
                    <a:pt x="538" y="58"/>
                    <a:pt x="509" y="52"/>
                  </a:cubicBezTo>
                  <a:cubicBezTo>
                    <a:pt x="507" y="56"/>
                    <a:pt x="502" y="55"/>
                    <a:pt x="499" y="57"/>
                  </a:cubicBezTo>
                  <a:cubicBezTo>
                    <a:pt x="499" y="57"/>
                    <a:pt x="498" y="56"/>
                    <a:pt x="497" y="57"/>
                  </a:cubicBezTo>
                  <a:cubicBezTo>
                    <a:pt x="500" y="58"/>
                    <a:pt x="493" y="61"/>
                    <a:pt x="491" y="62"/>
                  </a:cubicBezTo>
                  <a:cubicBezTo>
                    <a:pt x="481" y="80"/>
                    <a:pt x="474" y="100"/>
                    <a:pt x="455" y="108"/>
                  </a:cubicBezTo>
                  <a:cubicBezTo>
                    <a:pt x="442" y="121"/>
                    <a:pt x="439" y="156"/>
                    <a:pt x="444" y="173"/>
                  </a:cubicBezTo>
                  <a:cubicBezTo>
                    <a:pt x="448" y="160"/>
                    <a:pt x="463" y="149"/>
                    <a:pt x="469" y="135"/>
                  </a:cubicBezTo>
                  <a:cubicBezTo>
                    <a:pt x="473" y="124"/>
                    <a:pt x="470" y="108"/>
                    <a:pt x="481" y="105"/>
                  </a:cubicBezTo>
                  <a:cubicBezTo>
                    <a:pt x="479" y="111"/>
                    <a:pt x="475" y="120"/>
                    <a:pt x="480" y="123"/>
                  </a:cubicBezTo>
                  <a:cubicBezTo>
                    <a:pt x="484" y="114"/>
                    <a:pt x="493" y="109"/>
                    <a:pt x="499" y="101"/>
                  </a:cubicBezTo>
                  <a:cubicBezTo>
                    <a:pt x="499" y="91"/>
                    <a:pt x="509" y="73"/>
                    <a:pt x="517" y="71"/>
                  </a:cubicBezTo>
                  <a:cubicBezTo>
                    <a:pt x="516" y="82"/>
                    <a:pt x="509" y="86"/>
                    <a:pt x="507" y="96"/>
                  </a:cubicBezTo>
                  <a:cubicBezTo>
                    <a:pt x="522" y="91"/>
                    <a:pt x="535" y="78"/>
                    <a:pt x="550" y="76"/>
                  </a:cubicBezTo>
                  <a:cubicBezTo>
                    <a:pt x="560" y="65"/>
                    <a:pt x="581" y="59"/>
                    <a:pt x="593" y="55"/>
                  </a:cubicBezTo>
                  <a:cubicBezTo>
                    <a:pt x="590" y="63"/>
                    <a:pt x="581" y="64"/>
                    <a:pt x="577" y="71"/>
                  </a:cubicBezTo>
                  <a:cubicBezTo>
                    <a:pt x="594" y="65"/>
                    <a:pt x="616" y="69"/>
                    <a:pt x="638" y="65"/>
                  </a:cubicBezTo>
                  <a:cubicBezTo>
                    <a:pt x="654" y="62"/>
                    <a:pt x="672" y="49"/>
                    <a:pt x="689" y="51"/>
                  </a:cubicBezTo>
                  <a:cubicBezTo>
                    <a:pt x="664" y="81"/>
                    <a:pt x="605" y="69"/>
                    <a:pt x="568" y="83"/>
                  </a:cubicBezTo>
                  <a:cubicBezTo>
                    <a:pt x="580" y="90"/>
                    <a:pt x="598" y="97"/>
                    <a:pt x="602" y="107"/>
                  </a:cubicBezTo>
                  <a:cubicBezTo>
                    <a:pt x="588" y="104"/>
                    <a:pt x="572" y="89"/>
                    <a:pt x="553" y="88"/>
                  </a:cubicBezTo>
                  <a:cubicBezTo>
                    <a:pt x="539" y="88"/>
                    <a:pt x="528" y="96"/>
                    <a:pt x="517" y="103"/>
                  </a:cubicBezTo>
                  <a:cubicBezTo>
                    <a:pt x="532" y="106"/>
                    <a:pt x="545" y="111"/>
                    <a:pt x="555" y="120"/>
                  </a:cubicBezTo>
                  <a:cubicBezTo>
                    <a:pt x="540" y="121"/>
                    <a:pt x="521" y="105"/>
                    <a:pt x="506" y="112"/>
                  </a:cubicBezTo>
                  <a:cubicBezTo>
                    <a:pt x="493" y="118"/>
                    <a:pt x="484" y="130"/>
                    <a:pt x="476" y="142"/>
                  </a:cubicBezTo>
                  <a:cubicBezTo>
                    <a:pt x="490" y="139"/>
                    <a:pt x="510" y="134"/>
                    <a:pt x="520" y="143"/>
                  </a:cubicBezTo>
                  <a:cubicBezTo>
                    <a:pt x="500" y="140"/>
                    <a:pt x="483" y="152"/>
                    <a:pt x="466" y="154"/>
                  </a:cubicBezTo>
                  <a:cubicBezTo>
                    <a:pt x="459" y="166"/>
                    <a:pt x="446" y="180"/>
                    <a:pt x="446" y="196"/>
                  </a:cubicBezTo>
                  <a:cubicBezTo>
                    <a:pt x="447" y="190"/>
                    <a:pt x="451" y="188"/>
                    <a:pt x="451" y="182"/>
                  </a:cubicBezTo>
                  <a:cubicBezTo>
                    <a:pt x="462" y="174"/>
                    <a:pt x="469" y="165"/>
                    <a:pt x="484" y="162"/>
                  </a:cubicBezTo>
                  <a:cubicBezTo>
                    <a:pt x="495" y="159"/>
                    <a:pt x="509" y="161"/>
                    <a:pt x="520" y="157"/>
                  </a:cubicBezTo>
                  <a:cubicBezTo>
                    <a:pt x="533" y="152"/>
                    <a:pt x="535" y="136"/>
                    <a:pt x="550" y="135"/>
                  </a:cubicBezTo>
                  <a:cubicBezTo>
                    <a:pt x="575" y="156"/>
                    <a:pt x="611" y="141"/>
                    <a:pt x="613" y="106"/>
                  </a:cubicBezTo>
                  <a:cubicBezTo>
                    <a:pt x="624" y="96"/>
                    <a:pt x="644" y="101"/>
                    <a:pt x="658" y="96"/>
                  </a:cubicBezTo>
                  <a:cubicBezTo>
                    <a:pt x="682" y="88"/>
                    <a:pt x="691" y="67"/>
                    <a:pt x="707" y="49"/>
                  </a:cubicBezTo>
                  <a:cubicBezTo>
                    <a:pt x="690" y="44"/>
                    <a:pt x="677" y="34"/>
                    <a:pt x="659" y="35"/>
                  </a:cubicBezTo>
                  <a:close/>
                  <a:moveTo>
                    <a:pt x="425" y="29"/>
                  </a:moveTo>
                  <a:cubicBezTo>
                    <a:pt x="408" y="63"/>
                    <a:pt x="415" y="112"/>
                    <a:pt x="420" y="149"/>
                  </a:cubicBezTo>
                  <a:cubicBezTo>
                    <a:pt x="424" y="117"/>
                    <a:pt x="421" y="84"/>
                    <a:pt x="429" y="56"/>
                  </a:cubicBezTo>
                  <a:cubicBezTo>
                    <a:pt x="431" y="47"/>
                    <a:pt x="440" y="37"/>
                    <a:pt x="433" y="29"/>
                  </a:cubicBezTo>
                  <a:cubicBezTo>
                    <a:pt x="431" y="25"/>
                    <a:pt x="429" y="30"/>
                    <a:pt x="425" y="29"/>
                  </a:cubicBezTo>
                  <a:close/>
                  <a:moveTo>
                    <a:pt x="431" y="176"/>
                  </a:moveTo>
                  <a:cubicBezTo>
                    <a:pt x="433" y="186"/>
                    <a:pt x="435" y="171"/>
                    <a:pt x="430" y="167"/>
                  </a:cubicBezTo>
                  <a:cubicBezTo>
                    <a:pt x="430" y="173"/>
                    <a:pt x="431" y="173"/>
                    <a:pt x="431" y="176"/>
                  </a:cubicBezTo>
                  <a:close/>
                  <a:moveTo>
                    <a:pt x="500" y="501"/>
                  </a:moveTo>
                  <a:cubicBezTo>
                    <a:pt x="509" y="507"/>
                    <a:pt x="478" y="542"/>
                    <a:pt x="470" y="544"/>
                  </a:cubicBezTo>
                  <a:cubicBezTo>
                    <a:pt x="469" y="544"/>
                    <a:pt x="469" y="545"/>
                    <a:pt x="470" y="545"/>
                  </a:cubicBezTo>
                  <a:cubicBezTo>
                    <a:pt x="475" y="545"/>
                    <a:pt x="485" y="549"/>
                    <a:pt x="491" y="552"/>
                  </a:cubicBezTo>
                  <a:cubicBezTo>
                    <a:pt x="527" y="556"/>
                    <a:pt x="553" y="542"/>
                    <a:pt x="573" y="526"/>
                  </a:cubicBezTo>
                  <a:cubicBezTo>
                    <a:pt x="581" y="519"/>
                    <a:pt x="590" y="514"/>
                    <a:pt x="594" y="509"/>
                  </a:cubicBezTo>
                  <a:cubicBezTo>
                    <a:pt x="605" y="497"/>
                    <a:pt x="616" y="468"/>
                    <a:pt x="617" y="457"/>
                  </a:cubicBezTo>
                  <a:cubicBezTo>
                    <a:pt x="619" y="454"/>
                    <a:pt x="622" y="451"/>
                    <a:pt x="624" y="448"/>
                  </a:cubicBezTo>
                  <a:cubicBezTo>
                    <a:pt x="637" y="409"/>
                    <a:pt x="650" y="359"/>
                    <a:pt x="648" y="315"/>
                  </a:cubicBezTo>
                  <a:cubicBezTo>
                    <a:pt x="646" y="277"/>
                    <a:pt x="638" y="232"/>
                    <a:pt x="612" y="215"/>
                  </a:cubicBezTo>
                  <a:cubicBezTo>
                    <a:pt x="579" y="195"/>
                    <a:pt x="530" y="178"/>
                    <a:pt x="486" y="187"/>
                  </a:cubicBezTo>
                  <a:cubicBezTo>
                    <a:pt x="466" y="191"/>
                    <a:pt x="449" y="204"/>
                    <a:pt x="434" y="219"/>
                  </a:cubicBezTo>
                  <a:cubicBezTo>
                    <a:pt x="428" y="220"/>
                    <a:pt x="419" y="225"/>
                    <a:pt x="411" y="228"/>
                  </a:cubicBezTo>
                  <a:cubicBezTo>
                    <a:pt x="401" y="225"/>
                    <a:pt x="392" y="225"/>
                    <a:pt x="384" y="227"/>
                  </a:cubicBezTo>
                  <a:cubicBezTo>
                    <a:pt x="379" y="220"/>
                    <a:pt x="366" y="221"/>
                    <a:pt x="369" y="207"/>
                  </a:cubicBezTo>
                  <a:cubicBezTo>
                    <a:pt x="373" y="207"/>
                    <a:pt x="374" y="205"/>
                    <a:pt x="377" y="204"/>
                  </a:cubicBezTo>
                  <a:cubicBezTo>
                    <a:pt x="385" y="216"/>
                    <a:pt x="409" y="220"/>
                    <a:pt x="423" y="213"/>
                  </a:cubicBezTo>
                  <a:cubicBezTo>
                    <a:pt x="423" y="208"/>
                    <a:pt x="418" y="201"/>
                    <a:pt x="416" y="194"/>
                  </a:cubicBezTo>
                  <a:cubicBezTo>
                    <a:pt x="407" y="198"/>
                    <a:pt x="399" y="191"/>
                    <a:pt x="390" y="189"/>
                  </a:cubicBezTo>
                  <a:cubicBezTo>
                    <a:pt x="351" y="182"/>
                    <a:pt x="300" y="185"/>
                    <a:pt x="273" y="208"/>
                  </a:cubicBezTo>
                  <a:cubicBezTo>
                    <a:pt x="268" y="213"/>
                    <a:pt x="260" y="217"/>
                    <a:pt x="257" y="220"/>
                  </a:cubicBezTo>
                  <a:cubicBezTo>
                    <a:pt x="228" y="253"/>
                    <a:pt x="218" y="338"/>
                    <a:pt x="231" y="384"/>
                  </a:cubicBezTo>
                  <a:cubicBezTo>
                    <a:pt x="242" y="423"/>
                    <a:pt x="259" y="468"/>
                    <a:pt x="288" y="496"/>
                  </a:cubicBezTo>
                  <a:cubicBezTo>
                    <a:pt x="314" y="520"/>
                    <a:pt x="336" y="543"/>
                    <a:pt x="372" y="552"/>
                  </a:cubicBezTo>
                  <a:cubicBezTo>
                    <a:pt x="391" y="557"/>
                    <a:pt x="406" y="549"/>
                    <a:pt x="423" y="547"/>
                  </a:cubicBezTo>
                  <a:cubicBezTo>
                    <a:pt x="401" y="534"/>
                    <a:pt x="381" y="519"/>
                    <a:pt x="375" y="491"/>
                  </a:cubicBezTo>
                  <a:cubicBezTo>
                    <a:pt x="393" y="509"/>
                    <a:pt x="406" y="531"/>
                    <a:pt x="431" y="541"/>
                  </a:cubicBezTo>
                  <a:cubicBezTo>
                    <a:pt x="448" y="541"/>
                    <a:pt x="459" y="537"/>
                    <a:pt x="475" y="529"/>
                  </a:cubicBezTo>
                  <a:cubicBezTo>
                    <a:pt x="482" y="525"/>
                    <a:pt x="491" y="495"/>
                    <a:pt x="500" y="501"/>
                  </a:cubicBezTo>
                  <a:close/>
                  <a:moveTo>
                    <a:pt x="333" y="549"/>
                  </a:moveTo>
                  <a:cubicBezTo>
                    <a:pt x="325" y="539"/>
                    <a:pt x="313" y="532"/>
                    <a:pt x="303" y="523"/>
                  </a:cubicBezTo>
                  <a:cubicBezTo>
                    <a:pt x="303" y="524"/>
                    <a:pt x="302" y="525"/>
                    <a:pt x="301" y="524"/>
                  </a:cubicBezTo>
                  <a:cubicBezTo>
                    <a:pt x="301" y="524"/>
                    <a:pt x="297" y="527"/>
                    <a:pt x="292" y="524"/>
                  </a:cubicBezTo>
                  <a:cubicBezTo>
                    <a:pt x="259" y="537"/>
                    <a:pt x="224" y="545"/>
                    <a:pt x="186" y="553"/>
                  </a:cubicBezTo>
                  <a:cubicBezTo>
                    <a:pt x="169" y="556"/>
                    <a:pt x="149" y="558"/>
                    <a:pt x="130" y="562"/>
                  </a:cubicBezTo>
                  <a:cubicBezTo>
                    <a:pt x="108" y="566"/>
                    <a:pt x="73" y="569"/>
                    <a:pt x="59" y="584"/>
                  </a:cubicBezTo>
                  <a:cubicBezTo>
                    <a:pt x="114" y="601"/>
                    <a:pt x="203" y="612"/>
                    <a:pt x="261" y="609"/>
                  </a:cubicBezTo>
                  <a:cubicBezTo>
                    <a:pt x="281" y="615"/>
                    <a:pt x="302" y="611"/>
                    <a:pt x="324" y="613"/>
                  </a:cubicBezTo>
                  <a:cubicBezTo>
                    <a:pt x="365" y="616"/>
                    <a:pt x="408" y="625"/>
                    <a:pt x="451" y="628"/>
                  </a:cubicBezTo>
                  <a:cubicBezTo>
                    <a:pt x="523" y="632"/>
                    <a:pt x="602" y="643"/>
                    <a:pt x="678" y="646"/>
                  </a:cubicBezTo>
                  <a:cubicBezTo>
                    <a:pt x="692" y="647"/>
                    <a:pt x="707" y="650"/>
                    <a:pt x="720" y="649"/>
                  </a:cubicBezTo>
                  <a:cubicBezTo>
                    <a:pt x="728" y="648"/>
                    <a:pt x="733" y="648"/>
                    <a:pt x="738" y="643"/>
                  </a:cubicBezTo>
                  <a:cubicBezTo>
                    <a:pt x="741" y="644"/>
                    <a:pt x="743" y="646"/>
                    <a:pt x="746" y="645"/>
                  </a:cubicBezTo>
                  <a:cubicBezTo>
                    <a:pt x="808" y="611"/>
                    <a:pt x="883" y="589"/>
                    <a:pt x="942" y="552"/>
                  </a:cubicBezTo>
                  <a:cubicBezTo>
                    <a:pt x="944" y="554"/>
                    <a:pt x="945" y="551"/>
                    <a:pt x="949" y="552"/>
                  </a:cubicBezTo>
                  <a:cubicBezTo>
                    <a:pt x="998" y="525"/>
                    <a:pt x="1045" y="497"/>
                    <a:pt x="1095" y="471"/>
                  </a:cubicBezTo>
                  <a:cubicBezTo>
                    <a:pt x="1080" y="476"/>
                    <a:pt x="1071" y="466"/>
                    <a:pt x="1056" y="472"/>
                  </a:cubicBezTo>
                  <a:cubicBezTo>
                    <a:pt x="1034" y="466"/>
                    <a:pt x="1012" y="469"/>
                    <a:pt x="990" y="468"/>
                  </a:cubicBezTo>
                  <a:cubicBezTo>
                    <a:pt x="983" y="468"/>
                    <a:pt x="976" y="464"/>
                    <a:pt x="968" y="463"/>
                  </a:cubicBezTo>
                  <a:cubicBezTo>
                    <a:pt x="958" y="462"/>
                    <a:pt x="947" y="463"/>
                    <a:pt x="936" y="462"/>
                  </a:cubicBezTo>
                  <a:cubicBezTo>
                    <a:pt x="917" y="461"/>
                    <a:pt x="903" y="458"/>
                    <a:pt x="886" y="458"/>
                  </a:cubicBezTo>
                  <a:cubicBezTo>
                    <a:pt x="875" y="458"/>
                    <a:pt x="865" y="461"/>
                    <a:pt x="855" y="460"/>
                  </a:cubicBezTo>
                  <a:cubicBezTo>
                    <a:pt x="807" y="454"/>
                    <a:pt x="743" y="441"/>
                    <a:pt x="694" y="446"/>
                  </a:cubicBezTo>
                  <a:cubicBezTo>
                    <a:pt x="691" y="443"/>
                    <a:pt x="685" y="444"/>
                    <a:pt x="682" y="442"/>
                  </a:cubicBezTo>
                  <a:cubicBezTo>
                    <a:pt x="663" y="447"/>
                    <a:pt x="649" y="456"/>
                    <a:pt x="632" y="461"/>
                  </a:cubicBezTo>
                  <a:cubicBezTo>
                    <a:pt x="617" y="494"/>
                    <a:pt x="600" y="531"/>
                    <a:pt x="568" y="549"/>
                  </a:cubicBezTo>
                  <a:cubicBezTo>
                    <a:pt x="543" y="564"/>
                    <a:pt x="505" y="569"/>
                    <a:pt x="471" y="557"/>
                  </a:cubicBezTo>
                  <a:cubicBezTo>
                    <a:pt x="472" y="563"/>
                    <a:pt x="480" y="562"/>
                    <a:pt x="480" y="569"/>
                  </a:cubicBezTo>
                  <a:cubicBezTo>
                    <a:pt x="478" y="571"/>
                    <a:pt x="478" y="575"/>
                    <a:pt x="475" y="577"/>
                  </a:cubicBezTo>
                  <a:cubicBezTo>
                    <a:pt x="462" y="580"/>
                    <a:pt x="457" y="570"/>
                    <a:pt x="446" y="573"/>
                  </a:cubicBezTo>
                  <a:cubicBezTo>
                    <a:pt x="434" y="576"/>
                    <a:pt x="429" y="593"/>
                    <a:pt x="416" y="584"/>
                  </a:cubicBezTo>
                  <a:cubicBezTo>
                    <a:pt x="415" y="576"/>
                    <a:pt x="410" y="571"/>
                    <a:pt x="408" y="563"/>
                  </a:cubicBezTo>
                  <a:cubicBezTo>
                    <a:pt x="380" y="570"/>
                    <a:pt x="359" y="556"/>
                    <a:pt x="333" y="549"/>
                  </a:cubicBezTo>
                  <a:close/>
                  <a:moveTo>
                    <a:pt x="959" y="684"/>
                  </a:moveTo>
                  <a:cubicBezTo>
                    <a:pt x="973" y="676"/>
                    <a:pt x="985" y="667"/>
                    <a:pt x="998" y="660"/>
                  </a:cubicBezTo>
                  <a:cubicBezTo>
                    <a:pt x="1026" y="646"/>
                    <a:pt x="1049" y="627"/>
                    <a:pt x="1073" y="610"/>
                  </a:cubicBezTo>
                  <a:cubicBezTo>
                    <a:pt x="1095" y="594"/>
                    <a:pt x="1125" y="583"/>
                    <a:pt x="1140" y="565"/>
                  </a:cubicBezTo>
                  <a:cubicBezTo>
                    <a:pt x="1163" y="539"/>
                    <a:pt x="1162" y="481"/>
                    <a:pt x="1120" y="473"/>
                  </a:cubicBezTo>
                  <a:cubicBezTo>
                    <a:pt x="1119" y="472"/>
                    <a:pt x="1113" y="476"/>
                    <a:pt x="1112" y="479"/>
                  </a:cubicBezTo>
                  <a:cubicBezTo>
                    <a:pt x="1099" y="479"/>
                    <a:pt x="1089" y="488"/>
                    <a:pt x="1076" y="494"/>
                  </a:cubicBezTo>
                  <a:cubicBezTo>
                    <a:pt x="1067" y="499"/>
                    <a:pt x="1057" y="503"/>
                    <a:pt x="1049" y="508"/>
                  </a:cubicBezTo>
                  <a:cubicBezTo>
                    <a:pt x="957" y="564"/>
                    <a:pt x="856" y="608"/>
                    <a:pt x="751" y="651"/>
                  </a:cubicBezTo>
                  <a:cubicBezTo>
                    <a:pt x="780" y="683"/>
                    <a:pt x="793" y="748"/>
                    <a:pt x="776" y="791"/>
                  </a:cubicBezTo>
                  <a:cubicBezTo>
                    <a:pt x="830" y="761"/>
                    <a:pt x="901" y="717"/>
                    <a:pt x="959" y="684"/>
                  </a:cubicBezTo>
                  <a:close/>
                  <a:moveTo>
                    <a:pt x="448" y="558"/>
                  </a:moveTo>
                  <a:cubicBezTo>
                    <a:pt x="451" y="559"/>
                    <a:pt x="458" y="564"/>
                    <a:pt x="461" y="562"/>
                  </a:cubicBezTo>
                  <a:cubicBezTo>
                    <a:pt x="458" y="562"/>
                    <a:pt x="459" y="559"/>
                    <a:pt x="459" y="555"/>
                  </a:cubicBezTo>
                  <a:cubicBezTo>
                    <a:pt x="453" y="555"/>
                    <a:pt x="450" y="555"/>
                    <a:pt x="448" y="558"/>
                  </a:cubicBezTo>
                  <a:close/>
                  <a:moveTo>
                    <a:pt x="421" y="560"/>
                  </a:moveTo>
                  <a:cubicBezTo>
                    <a:pt x="421" y="561"/>
                    <a:pt x="421" y="563"/>
                    <a:pt x="420" y="563"/>
                  </a:cubicBezTo>
                  <a:cubicBezTo>
                    <a:pt x="421" y="567"/>
                    <a:pt x="422" y="571"/>
                    <a:pt x="425" y="573"/>
                  </a:cubicBezTo>
                  <a:cubicBezTo>
                    <a:pt x="432" y="570"/>
                    <a:pt x="436" y="564"/>
                    <a:pt x="441" y="559"/>
                  </a:cubicBezTo>
                  <a:cubicBezTo>
                    <a:pt x="434" y="562"/>
                    <a:pt x="429" y="561"/>
                    <a:pt x="421" y="560"/>
                  </a:cubicBezTo>
                  <a:close/>
                  <a:moveTo>
                    <a:pt x="1205" y="572"/>
                  </a:moveTo>
                  <a:cubicBezTo>
                    <a:pt x="1188" y="566"/>
                    <a:pt x="1167" y="571"/>
                    <a:pt x="1150" y="569"/>
                  </a:cubicBezTo>
                  <a:cubicBezTo>
                    <a:pt x="1133" y="589"/>
                    <a:pt x="1109" y="599"/>
                    <a:pt x="1086" y="614"/>
                  </a:cubicBezTo>
                  <a:cubicBezTo>
                    <a:pt x="1072" y="624"/>
                    <a:pt x="1058" y="635"/>
                    <a:pt x="1044" y="645"/>
                  </a:cubicBezTo>
                  <a:cubicBezTo>
                    <a:pt x="1015" y="665"/>
                    <a:pt x="984" y="683"/>
                    <a:pt x="953" y="700"/>
                  </a:cubicBezTo>
                  <a:cubicBezTo>
                    <a:pt x="891" y="735"/>
                    <a:pt x="831" y="774"/>
                    <a:pt x="768" y="807"/>
                  </a:cubicBezTo>
                  <a:cubicBezTo>
                    <a:pt x="758" y="807"/>
                    <a:pt x="754" y="812"/>
                    <a:pt x="748" y="812"/>
                  </a:cubicBezTo>
                  <a:cubicBezTo>
                    <a:pt x="745" y="812"/>
                    <a:pt x="745" y="808"/>
                    <a:pt x="744" y="812"/>
                  </a:cubicBezTo>
                  <a:cubicBezTo>
                    <a:pt x="730" y="801"/>
                    <a:pt x="719" y="809"/>
                    <a:pt x="699" y="806"/>
                  </a:cubicBezTo>
                  <a:cubicBezTo>
                    <a:pt x="685" y="804"/>
                    <a:pt x="669" y="798"/>
                    <a:pt x="655" y="796"/>
                  </a:cubicBezTo>
                  <a:cubicBezTo>
                    <a:pt x="638" y="793"/>
                    <a:pt x="621" y="792"/>
                    <a:pt x="603" y="788"/>
                  </a:cubicBezTo>
                  <a:cubicBezTo>
                    <a:pt x="545" y="777"/>
                    <a:pt x="498" y="775"/>
                    <a:pt x="446" y="768"/>
                  </a:cubicBezTo>
                  <a:cubicBezTo>
                    <a:pt x="411" y="764"/>
                    <a:pt x="376" y="757"/>
                    <a:pt x="340" y="753"/>
                  </a:cubicBezTo>
                  <a:cubicBezTo>
                    <a:pt x="269" y="746"/>
                    <a:pt x="198" y="734"/>
                    <a:pt x="127" y="722"/>
                  </a:cubicBezTo>
                  <a:cubicBezTo>
                    <a:pt x="105" y="736"/>
                    <a:pt x="81" y="748"/>
                    <a:pt x="56" y="757"/>
                  </a:cubicBezTo>
                  <a:cubicBezTo>
                    <a:pt x="43" y="762"/>
                    <a:pt x="23" y="764"/>
                    <a:pt x="23" y="780"/>
                  </a:cubicBezTo>
                  <a:cubicBezTo>
                    <a:pt x="86" y="776"/>
                    <a:pt x="159" y="792"/>
                    <a:pt x="226" y="797"/>
                  </a:cubicBezTo>
                  <a:cubicBezTo>
                    <a:pt x="313" y="804"/>
                    <a:pt x="402" y="813"/>
                    <a:pt x="491" y="826"/>
                  </a:cubicBezTo>
                  <a:cubicBezTo>
                    <a:pt x="525" y="830"/>
                    <a:pt x="560" y="835"/>
                    <a:pt x="594" y="837"/>
                  </a:cubicBezTo>
                  <a:cubicBezTo>
                    <a:pt x="634" y="839"/>
                    <a:pt x="671" y="838"/>
                    <a:pt x="708" y="844"/>
                  </a:cubicBezTo>
                  <a:cubicBezTo>
                    <a:pt x="721" y="846"/>
                    <a:pt x="732" y="851"/>
                    <a:pt x="745" y="852"/>
                  </a:cubicBezTo>
                  <a:cubicBezTo>
                    <a:pt x="754" y="853"/>
                    <a:pt x="763" y="849"/>
                    <a:pt x="770" y="854"/>
                  </a:cubicBezTo>
                  <a:cubicBezTo>
                    <a:pt x="779" y="846"/>
                    <a:pt x="790" y="834"/>
                    <a:pt x="802" y="843"/>
                  </a:cubicBezTo>
                  <a:cubicBezTo>
                    <a:pt x="829" y="821"/>
                    <a:pt x="860" y="802"/>
                    <a:pt x="891" y="785"/>
                  </a:cubicBezTo>
                  <a:cubicBezTo>
                    <a:pt x="922" y="767"/>
                    <a:pt x="950" y="745"/>
                    <a:pt x="980" y="726"/>
                  </a:cubicBezTo>
                  <a:cubicBezTo>
                    <a:pt x="1011" y="707"/>
                    <a:pt x="1040" y="687"/>
                    <a:pt x="1070" y="669"/>
                  </a:cubicBezTo>
                  <a:cubicBezTo>
                    <a:pt x="1101" y="650"/>
                    <a:pt x="1127" y="626"/>
                    <a:pt x="1155" y="605"/>
                  </a:cubicBezTo>
                  <a:cubicBezTo>
                    <a:pt x="1166" y="596"/>
                    <a:pt x="1178" y="587"/>
                    <a:pt x="1191" y="585"/>
                  </a:cubicBezTo>
                  <a:cubicBezTo>
                    <a:pt x="1195" y="593"/>
                    <a:pt x="1186" y="597"/>
                    <a:pt x="1181" y="599"/>
                  </a:cubicBezTo>
                  <a:cubicBezTo>
                    <a:pt x="1218" y="633"/>
                    <a:pt x="1214" y="695"/>
                    <a:pt x="1205" y="750"/>
                  </a:cubicBezTo>
                  <a:cubicBezTo>
                    <a:pt x="1247" y="708"/>
                    <a:pt x="1239" y="613"/>
                    <a:pt x="1205" y="572"/>
                  </a:cubicBezTo>
                  <a:close/>
                  <a:moveTo>
                    <a:pt x="373" y="628"/>
                  </a:moveTo>
                  <a:cubicBezTo>
                    <a:pt x="271" y="616"/>
                    <a:pt x="167" y="624"/>
                    <a:pt x="78" y="599"/>
                  </a:cubicBezTo>
                  <a:cubicBezTo>
                    <a:pt x="76" y="599"/>
                    <a:pt x="76" y="600"/>
                    <a:pt x="75" y="600"/>
                  </a:cubicBezTo>
                  <a:cubicBezTo>
                    <a:pt x="76" y="622"/>
                    <a:pt x="107" y="603"/>
                    <a:pt x="119" y="615"/>
                  </a:cubicBezTo>
                  <a:cubicBezTo>
                    <a:pt x="105" y="623"/>
                    <a:pt x="82" y="613"/>
                    <a:pt x="76" y="629"/>
                  </a:cubicBezTo>
                  <a:cubicBezTo>
                    <a:pt x="89" y="629"/>
                    <a:pt x="101" y="633"/>
                    <a:pt x="113" y="636"/>
                  </a:cubicBezTo>
                  <a:cubicBezTo>
                    <a:pt x="125" y="639"/>
                    <a:pt x="139" y="639"/>
                    <a:pt x="147" y="648"/>
                  </a:cubicBezTo>
                  <a:cubicBezTo>
                    <a:pt x="120" y="646"/>
                    <a:pt x="99" y="635"/>
                    <a:pt x="76" y="641"/>
                  </a:cubicBezTo>
                  <a:cubicBezTo>
                    <a:pt x="77" y="647"/>
                    <a:pt x="78" y="648"/>
                    <a:pt x="75" y="653"/>
                  </a:cubicBezTo>
                  <a:cubicBezTo>
                    <a:pt x="111" y="660"/>
                    <a:pt x="142" y="659"/>
                    <a:pt x="179" y="666"/>
                  </a:cubicBezTo>
                  <a:cubicBezTo>
                    <a:pt x="202" y="671"/>
                    <a:pt x="226" y="680"/>
                    <a:pt x="251" y="685"/>
                  </a:cubicBezTo>
                  <a:cubicBezTo>
                    <a:pt x="279" y="691"/>
                    <a:pt x="310" y="690"/>
                    <a:pt x="338" y="701"/>
                  </a:cubicBezTo>
                  <a:cubicBezTo>
                    <a:pt x="253" y="694"/>
                    <a:pt x="154" y="661"/>
                    <a:pt x="70" y="664"/>
                  </a:cubicBezTo>
                  <a:cubicBezTo>
                    <a:pt x="70" y="671"/>
                    <a:pt x="69" y="671"/>
                    <a:pt x="68" y="678"/>
                  </a:cubicBezTo>
                  <a:cubicBezTo>
                    <a:pt x="99" y="680"/>
                    <a:pt x="126" y="690"/>
                    <a:pt x="155" y="696"/>
                  </a:cubicBezTo>
                  <a:cubicBezTo>
                    <a:pt x="237" y="713"/>
                    <a:pt x="318" y="718"/>
                    <a:pt x="399" y="731"/>
                  </a:cubicBezTo>
                  <a:cubicBezTo>
                    <a:pt x="433" y="737"/>
                    <a:pt x="467" y="741"/>
                    <a:pt x="501" y="743"/>
                  </a:cubicBezTo>
                  <a:cubicBezTo>
                    <a:pt x="585" y="751"/>
                    <a:pt x="654" y="760"/>
                    <a:pt x="731" y="773"/>
                  </a:cubicBezTo>
                  <a:cubicBezTo>
                    <a:pt x="726" y="770"/>
                    <a:pt x="726" y="756"/>
                    <a:pt x="724" y="752"/>
                  </a:cubicBezTo>
                  <a:cubicBezTo>
                    <a:pt x="668" y="744"/>
                    <a:pt x="592" y="739"/>
                    <a:pt x="541" y="724"/>
                  </a:cubicBezTo>
                  <a:cubicBezTo>
                    <a:pt x="594" y="732"/>
                    <a:pt x="671" y="739"/>
                    <a:pt x="723" y="741"/>
                  </a:cubicBezTo>
                  <a:cubicBezTo>
                    <a:pt x="723" y="735"/>
                    <a:pt x="726" y="733"/>
                    <a:pt x="724" y="729"/>
                  </a:cubicBezTo>
                  <a:cubicBezTo>
                    <a:pt x="698" y="733"/>
                    <a:pt x="670" y="720"/>
                    <a:pt x="644" y="719"/>
                  </a:cubicBezTo>
                  <a:cubicBezTo>
                    <a:pt x="664" y="711"/>
                    <a:pt x="689" y="722"/>
                    <a:pt x="715" y="721"/>
                  </a:cubicBezTo>
                  <a:cubicBezTo>
                    <a:pt x="713" y="711"/>
                    <a:pt x="718" y="703"/>
                    <a:pt x="725" y="695"/>
                  </a:cubicBezTo>
                  <a:cubicBezTo>
                    <a:pt x="689" y="683"/>
                    <a:pt x="643" y="692"/>
                    <a:pt x="604" y="686"/>
                  </a:cubicBezTo>
                  <a:cubicBezTo>
                    <a:pt x="565" y="680"/>
                    <a:pt x="524" y="668"/>
                    <a:pt x="490" y="660"/>
                  </a:cubicBezTo>
                  <a:cubicBezTo>
                    <a:pt x="542" y="664"/>
                    <a:pt x="586" y="680"/>
                    <a:pt x="642" y="681"/>
                  </a:cubicBezTo>
                  <a:cubicBezTo>
                    <a:pt x="664" y="682"/>
                    <a:pt x="688" y="680"/>
                    <a:pt x="709" y="681"/>
                  </a:cubicBezTo>
                  <a:cubicBezTo>
                    <a:pt x="716" y="682"/>
                    <a:pt x="724" y="687"/>
                    <a:pt x="728" y="678"/>
                  </a:cubicBezTo>
                  <a:cubicBezTo>
                    <a:pt x="729" y="672"/>
                    <a:pt x="722" y="665"/>
                    <a:pt x="720" y="659"/>
                  </a:cubicBezTo>
                  <a:cubicBezTo>
                    <a:pt x="603" y="653"/>
                    <a:pt x="491" y="641"/>
                    <a:pt x="373" y="628"/>
                  </a:cubicBezTo>
                  <a:close/>
                  <a:moveTo>
                    <a:pt x="1187" y="762"/>
                  </a:moveTo>
                  <a:cubicBezTo>
                    <a:pt x="1184" y="755"/>
                    <a:pt x="1192" y="752"/>
                    <a:pt x="1195" y="746"/>
                  </a:cubicBezTo>
                  <a:cubicBezTo>
                    <a:pt x="1199" y="733"/>
                    <a:pt x="1200" y="712"/>
                    <a:pt x="1201" y="694"/>
                  </a:cubicBezTo>
                  <a:cubicBezTo>
                    <a:pt x="1204" y="653"/>
                    <a:pt x="1196" y="620"/>
                    <a:pt x="1171" y="607"/>
                  </a:cubicBezTo>
                  <a:cubicBezTo>
                    <a:pt x="1159" y="613"/>
                    <a:pt x="1149" y="620"/>
                    <a:pt x="1141" y="630"/>
                  </a:cubicBezTo>
                  <a:cubicBezTo>
                    <a:pt x="1168" y="671"/>
                    <a:pt x="1175" y="732"/>
                    <a:pt x="1161" y="782"/>
                  </a:cubicBezTo>
                  <a:cubicBezTo>
                    <a:pt x="1171" y="777"/>
                    <a:pt x="1178" y="768"/>
                    <a:pt x="1187" y="762"/>
                  </a:cubicBezTo>
                  <a:close/>
                  <a:moveTo>
                    <a:pt x="1159" y="726"/>
                  </a:moveTo>
                  <a:cubicBezTo>
                    <a:pt x="1158" y="691"/>
                    <a:pt x="1150" y="657"/>
                    <a:pt x="1132" y="636"/>
                  </a:cubicBezTo>
                  <a:cubicBezTo>
                    <a:pt x="1050" y="695"/>
                    <a:pt x="964" y="750"/>
                    <a:pt x="877" y="805"/>
                  </a:cubicBezTo>
                  <a:cubicBezTo>
                    <a:pt x="900" y="846"/>
                    <a:pt x="913" y="905"/>
                    <a:pt x="908" y="961"/>
                  </a:cubicBezTo>
                  <a:cubicBezTo>
                    <a:pt x="991" y="909"/>
                    <a:pt x="1069" y="850"/>
                    <a:pt x="1149" y="793"/>
                  </a:cubicBezTo>
                  <a:cubicBezTo>
                    <a:pt x="1152" y="774"/>
                    <a:pt x="1159" y="750"/>
                    <a:pt x="1159" y="726"/>
                  </a:cubicBezTo>
                  <a:close/>
                  <a:moveTo>
                    <a:pt x="764" y="752"/>
                  </a:moveTo>
                  <a:cubicBezTo>
                    <a:pt x="764" y="766"/>
                    <a:pt x="754" y="777"/>
                    <a:pt x="754" y="792"/>
                  </a:cubicBezTo>
                  <a:cubicBezTo>
                    <a:pt x="768" y="787"/>
                    <a:pt x="773" y="769"/>
                    <a:pt x="774" y="753"/>
                  </a:cubicBezTo>
                  <a:cubicBezTo>
                    <a:pt x="776" y="723"/>
                    <a:pt x="766" y="691"/>
                    <a:pt x="755" y="670"/>
                  </a:cubicBezTo>
                  <a:cubicBezTo>
                    <a:pt x="749" y="669"/>
                    <a:pt x="748" y="663"/>
                    <a:pt x="744" y="660"/>
                  </a:cubicBezTo>
                  <a:cubicBezTo>
                    <a:pt x="737" y="662"/>
                    <a:pt x="736" y="658"/>
                    <a:pt x="733" y="660"/>
                  </a:cubicBezTo>
                  <a:cubicBezTo>
                    <a:pt x="743" y="689"/>
                    <a:pt x="764" y="720"/>
                    <a:pt x="764" y="752"/>
                  </a:cubicBezTo>
                  <a:close/>
                  <a:moveTo>
                    <a:pt x="710" y="781"/>
                  </a:moveTo>
                  <a:cubicBezTo>
                    <a:pt x="665" y="771"/>
                    <a:pt x="625" y="766"/>
                    <a:pt x="581" y="760"/>
                  </a:cubicBezTo>
                  <a:cubicBezTo>
                    <a:pt x="557" y="756"/>
                    <a:pt x="533" y="755"/>
                    <a:pt x="509" y="753"/>
                  </a:cubicBezTo>
                  <a:cubicBezTo>
                    <a:pt x="459" y="751"/>
                    <a:pt x="408" y="739"/>
                    <a:pt x="353" y="734"/>
                  </a:cubicBezTo>
                  <a:cubicBezTo>
                    <a:pt x="277" y="726"/>
                    <a:pt x="205" y="716"/>
                    <a:pt x="127" y="700"/>
                  </a:cubicBezTo>
                  <a:cubicBezTo>
                    <a:pt x="99" y="694"/>
                    <a:pt x="54" y="677"/>
                    <a:pt x="44" y="697"/>
                  </a:cubicBezTo>
                  <a:cubicBezTo>
                    <a:pt x="141" y="720"/>
                    <a:pt x="251" y="731"/>
                    <a:pt x="360" y="746"/>
                  </a:cubicBezTo>
                  <a:cubicBezTo>
                    <a:pt x="388" y="750"/>
                    <a:pt x="415" y="756"/>
                    <a:pt x="441" y="758"/>
                  </a:cubicBezTo>
                  <a:cubicBezTo>
                    <a:pt x="467" y="761"/>
                    <a:pt x="493" y="762"/>
                    <a:pt x="518" y="765"/>
                  </a:cubicBezTo>
                  <a:cubicBezTo>
                    <a:pt x="558" y="769"/>
                    <a:pt x="599" y="778"/>
                    <a:pt x="638" y="783"/>
                  </a:cubicBezTo>
                  <a:cubicBezTo>
                    <a:pt x="663" y="787"/>
                    <a:pt x="696" y="793"/>
                    <a:pt x="713" y="793"/>
                  </a:cubicBezTo>
                  <a:cubicBezTo>
                    <a:pt x="721" y="794"/>
                    <a:pt x="731" y="795"/>
                    <a:pt x="736" y="791"/>
                  </a:cubicBezTo>
                  <a:cubicBezTo>
                    <a:pt x="732" y="785"/>
                    <a:pt x="720" y="783"/>
                    <a:pt x="710" y="781"/>
                  </a:cubicBezTo>
                  <a:close/>
                  <a:moveTo>
                    <a:pt x="739" y="864"/>
                  </a:moveTo>
                  <a:cubicBezTo>
                    <a:pt x="716" y="864"/>
                    <a:pt x="694" y="853"/>
                    <a:pt x="673" y="851"/>
                  </a:cubicBezTo>
                  <a:cubicBezTo>
                    <a:pt x="636" y="847"/>
                    <a:pt x="579" y="849"/>
                    <a:pt x="532" y="843"/>
                  </a:cubicBezTo>
                  <a:cubicBezTo>
                    <a:pt x="488" y="837"/>
                    <a:pt x="443" y="830"/>
                    <a:pt x="399" y="826"/>
                  </a:cubicBezTo>
                  <a:cubicBezTo>
                    <a:pt x="350" y="821"/>
                    <a:pt x="303" y="813"/>
                    <a:pt x="254" y="809"/>
                  </a:cubicBezTo>
                  <a:cubicBezTo>
                    <a:pt x="233" y="808"/>
                    <a:pt x="213" y="809"/>
                    <a:pt x="192" y="806"/>
                  </a:cubicBezTo>
                  <a:cubicBezTo>
                    <a:pt x="155" y="800"/>
                    <a:pt x="112" y="793"/>
                    <a:pt x="64" y="792"/>
                  </a:cubicBezTo>
                  <a:cubicBezTo>
                    <a:pt x="60" y="798"/>
                    <a:pt x="58" y="799"/>
                    <a:pt x="52" y="801"/>
                  </a:cubicBezTo>
                  <a:cubicBezTo>
                    <a:pt x="53" y="815"/>
                    <a:pt x="68" y="812"/>
                    <a:pt x="79" y="812"/>
                  </a:cubicBezTo>
                  <a:cubicBezTo>
                    <a:pt x="91" y="812"/>
                    <a:pt x="104" y="813"/>
                    <a:pt x="118" y="813"/>
                  </a:cubicBezTo>
                  <a:cubicBezTo>
                    <a:pt x="136" y="814"/>
                    <a:pt x="156" y="812"/>
                    <a:pt x="170" y="821"/>
                  </a:cubicBezTo>
                  <a:cubicBezTo>
                    <a:pt x="135" y="821"/>
                    <a:pt x="95" y="818"/>
                    <a:pt x="68" y="821"/>
                  </a:cubicBezTo>
                  <a:cubicBezTo>
                    <a:pt x="89" y="830"/>
                    <a:pt x="128" y="824"/>
                    <a:pt x="149" y="837"/>
                  </a:cubicBezTo>
                  <a:cubicBezTo>
                    <a:pt x="121" y="839"/>
                    <a:pt x="97" y="832"/>
                    <a:pt x="58" y="832"/>
                  </a:cubicBezTo>
                  <a:cubicBezTo>
                    <a:pt x="54" y="845"/>
                    <a:pt x="56" y="860"/>
                    <a:pt x="63" y="872"/>
                  </a:cubicBezTo>
                  <a:cubicBezTo>
                    <a:pt x="152" y="881"/>
                    <a:pt x="224" y="895"/>
                    <a:pt x="308" y="909"/>
                  </a:cubicBezTo>
                  <a:cubicBezTo>
                    <a:pt x="227" y="903"/>
                    <a:pt x="146" y="884"/>
                    <a:pt x="50" y="882"/>
                  </a:cubicBezTo>
                  <a:cubicBezTo>
                    <a:pt x="35" y="892"/>
                    <a:pt x="56" y="904"/>
                    <a:pt x="50" y="919"/>
                  </a:cubicBezTo>
                  <a:cubicBezTo>
                    <a:pt x="84" y="923"/>
                    <a:pt x="111" y="926"/>
                    <a:pt x="139" y="933"/>
                  </a:cubicBezTo>
                  <a:cubicBezTo>
                    <a:pt x="220" y="952"/>
                    <a:pt x="294" y="968"/>
                    <a:pt x="380" y="973"/>
                  </a:cubicBezTo>
                  <a:cubicBezTo>
                    <a:pt x="489" y="978"/>
                    <a:pt x="596" y="1002"/>
                    <a:pt x="715" y="1010"/>
                  </a:cubicBezTo>
                  <a:cubicBezTo>
                    <a:pt x="724" y="1017"/>
                    <a:pt x="745" y="1015"/>
                    <a:pt x="755" y="1017"/>
                  </a:cubicBezTo>
                  <a:cubicBezTo>
                    <a:pt x="756" y="1009"/>
                    <a:pt x="747" y="1004"/>
                    <a:pt x="748" y="993"/>
                  </a:cubicBezTo>
                  <a:cubicBezTo>
                    <a:pt x="675" y="981"/>
                    <a:pt x="588" y="968"/>
                    <a:pt x="517" y="955"/>
                  </a:cubicBezTo>
                  <a:cubicBezTo>
                    <a:pt x="498" y="952"/>
                    <a:pt x="478" y="951"/>
                    <a:pt x="460" y="943"/>
                  </a:cubicBezTo>
                  <a:cubicBezTo>
                    <a:pt x="567" y="953"/>
                    <a:pt x="656" y="973"/>
                    <a:pt x="750" y="981"/>
                  </a:cubicBezTo>
                  <a:cubicBezTo>
                    <a:pt x="740" y="955"/>
                    <a:pt x="763" y="942"/>
                    <a:pt x="756" y="917"/>
                  </a:cubicBezTo>
                  <a:cubicBezTo>
                    <a:pt x="737" y="918"/>
                    <a:pt x="712" y="916"/>
                    <a:pt x="688" y="914"/>
                  </a:cubicBezTo>
                  <a:cubicBezTo>
                    <a:pt x="666" y="912"/>
                    <a:pt x="646" y="903"/>
                    <a:pt x="628" y="902"/>
                  </a:cubicBezTo>
                  <a:cubicBezTo>
                    <a:pt x="617" y="901"/>
                    <a:pt x="605" y="905"/>
                    <a:pt x="603" y="898"/>
                  </a:cubicBezTo>
                  <a:cubicBezTo>
                    <a:pt x="633" y="892"/>
                    <a:pt x="667" y="906"/>
                    <a:pt x="700" y="907"/>
                  </a:cubicBezTo>
                  <a:cubicBezTo>
                    <a:pt x="722" y="907"/>
                    <a:pt x="741" y="906"/>
                    <a:pt x="759" y="910"/>
                  </a:cubicBezTo>
                  <a:cubicBezTo>
                    <a:pt x="760" y="903"/>
                    <a:pt x="765" y="901"/>
                    <a:pt x="764" y="897"/>
                  </a:cubicBezTo>
                  <a:cubicBezTo>
                    <a:pt x="742" y="893"/>
                    <a:pt x="718" y="892"/>
                    <a:pt x="693" y="890"/>
                  </a:cubicBezTo>
                  <a:cubicBezTo>
                    <a:pt x="669" y="889"/>
                    <a:pt x="644" y="885"/>
                    <a:pt x="618" y="883"/>
                  </a:cubicBezTo>
                  <a:cubicBezTo>
                    <a:pt x="538" y="876"/>
                    <a:pt x="455" y="875"/>
                    <a:pt x="386" y="853"/>
                  </a:cubicBezTo>
                  <a:cubicBezTo>
                    <a:pt x="458" y="859"/>
                    <a:pt x="530" y="867"/>
                    <a:pt x="606" y="873"/>
                  </a:cubicBezTo>
                  <a:cubicBezTo>
                    <a:pt x="661" y="877"/>
                    <a:pt x="712" y="885"/>
                    <a:pt x="763" y="882"/>
                  </a:cubicBezTo>
                  <a:cubicBezTo>
                    <a:pt x="762" y="874"/>
                    <a:pt x="760" y="875"/>
                    <a:pt x="760" y="867"/>
                  </a:cubicBezTo>
                  <a:cubicBezTo>
                    <a:pt x="753" y="863"/>
                    <a:pt x="746" y="864"/>
                    <a:pt x="739" y="864"/>
                  </a:cubicBezTo>
                  <a:close/>
                  <a:moveTo>
                    <a:pt x="896" y="970"/>
                  </a:moveTo>
                  <a:cubicBezTo>
                    <a:pt x="905" y="914"/>
                    <a:pt x="895" y="846"/>
                    <a:pt x="866" y="811"/>
                  </a:cubicBezTo>
                  <a:cubicBezTo>
                    <a:pt x="862" y="814"/>
                    <a:pt x="856" y="817"/>
                    <a:pt x="851" y="819"/>
                  </a:cubicBezTo>
                  <a:cubicBezTo>
                    <a:pt x="864" y="878"/>
                    <a:pt x="883" y="926"/>
                    <a:pt x="866" y="991"/>
                  </a:cubicBezTo>
                  <a:cubicBezTo>
                    <a:pt x="877" y="985"/>
                    <a:pt x="887" y="978"/>
                    <a:pt x="896" y="970"/>
                  </a:cubicBezTo>
                  <a:close/>
                  <a:moveTo>
                    <a:pt x="851" y="1004"/>
                  </a:moveTo>
                  <a:cubicBezTo>
                    <a:pt x="856" y="998"/>
                    <a:pt x="859" y="982"/>
                    <a:pt x="861" y="973"/>
                  </a:cubicBezTo>
                  <a:cubicBezTo>
                    <a:pt x="869" y="925"/>
                    <a:pt x="857" y="863"/>
                    <a:pt x="840" y="827"/>
                  </a:cubicBezTo>
                  <a:cubicBezTo>
                    <a:pt x="824" y="838"/>
                    <a:pt x="807" y="848"/>
                    <a:pt x="792" y="861"/>
                  </a:cubicBezTo>
                  <a:cubicBezTo>
                    <a:pt x="816" y="917"/>
                    <a:pt x="812" y="984"/>
                    <a:pt x="796" y="1039"/>
                  </a:cubicBezTo>
                  <a:cubicBezTo>
                    <a:pt x="810" y="1023"/>
                    <a:pt x="839" y="1019"/>
                    <a:pt x="851" y="1004"/>
                  </a:cubicBezTo>
                  <a:close/>
                  <a:moveTo>
                    <a:pt x="787" y="1030"/>
                  </a:moveTo>
                  <a:cubicBezTo>
                    <a:pt x="807" y="982"/>
                    <a:pt x="804" y="902"/>
                    <a:pt x="781" y="863"/>
                  </a:cubicBezTo>
                  <a:cubicBezTo>
                    <a:pt x="781" y="862"/>
                    <a:pt x="781" y="862"/>
                    <a:pt x="780" y="862"/>
                  </a:cubicBezTo>
                  <a:cubicBezTo>
                    <a:pt x="770" y="867"/>
                    <a:pt x="773" y="878"/>
                    <a:pt x="774" y="889"/>
                  </a:cubicBezTo>
                  <a:cubicBezTo>
                    <a:pt x="775" y="904"/>
                    <a:pt x="774" y="920"/>
                    <a:pt x="775" y="937"/>
                  </a:cubicBezTo>
                  <a:cubicBezTo>
                    <a:pt x="776" y="957"/>
                    <a:pt x="775" y="978"/>
                    <a:pt x="774" y="996"/>
                  </a:cubicBezTo>
                  <a:cubicBezTo>
                    <a:pt x="772" y="1017"/>
                    <a:pt x="763" y="1036"/>
                    <a:pt x="769" y="1050"/>
                  </a:cubicBezTo>
                  <a:cubicBezTo>
                    <a:pt x="780" y="1053"/>
                    <a:pt x="784" y="1038"/>
                    <a:pt x="787" y="1030"/>
                  </a:cubicBezTo>
                  <a:close/>
                  <a:moveTo>
                    <a:pt x="756" y="1032"/>
                  </a:moveTo>
                  <a:cubicBezTo>
                    <a:pt x="747" y="1029"/>
                    <a:pt x="735" y="1028"/>
                    <a:pt x="726" y="1026"/>
                  </a:cubicBezTo>
                  <a:cubicBezTo>
                    <a:pt x="720" y="1025"/>
                    <a:pt x="715" y="1022"/>
                    <a:pt x="709" y="1021"/>
                  </a:cubicBezTo>
                  <a:cubicBezTo>
                    <a:pt x="696" y="1019"/>
                    <a:pt x="677" y="1019"/>
                    <a:pt x="665" y="1019"/>
                  </a:cubicBezTo>
                  <a:cubicBezTo>
                    <a:pt x="621" y="1016"/>
                    <a:pt x="567" y="1004"/>
                    <a:pt x="518" y="1000"/>
                  </a:cubicBezTo>
                  <a:cubicBezTo>
                    <a:pt x="502" y="999"/>
                    <a:pt x="486" y="994"/>
                    <a:pt x="470" y="993"/>
                  </a:cubicBezTo>
                  <a:cubicBezTo>
                    <a:pt x="405" y="986"/>
                    <a:pt x="339" y="984"/>
                    <a:pt x="278" y="975"/>
                  </a:cubicBezTo>
                  <a:cubicBezTo>
                    <a:pt x="230" y="968"/>
                    <a:pt x="180" y="954"/>
                    <a:pt x="135" y="944"/>
                  </a:cubicBezTo>
                  <a:cubicBezTo>
                    <a:pt x="120" y="941"/>
                    <a:pt x="101" y="939"/>
                    <a:pt x="81" y="935"/>
                  </a:cubicBezTo>
                  <a:cubicBezTo>
                    <a:pt x="61" y="932"/>
                    <a:pt x="22" y="920"/>
                    <a:pt x="19" y="943"/>
                  </a:cubicBezTo>
                  <a:cubicBezTo>
                    <a:pt x="153" y="964"/>
                    <a:pt x="288" y="1002"/>
                    <a:pt x="424" y="1016"/>
                  </a:cubicBezTo>
                  <a:cubicBezTo>
                    <a:pt x="442" y="1018"/>
                    <a:pt x="461" y="1020"/>
                    <a:pt x="479" y="1021"/>
                  </a:cubicBezTo>
                  <a:cubicBezTo>
                    <a:pt x="563" y="1026"/>
                    <a:pt x="663" y="1045"/>
                    <a:pt x="751" y="1046"/>
                  </a:cubicBezTo>
                  <a:cubicBezTo>
                    <a:pt x="754" y="1043"/>
                    <a:pt x="757" y="1035"/>
                    <a:pt x="756" y="103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719070" y="1163320"/>
            <a:ext cx="485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Reactor模型，事件驱动，可以处理一个或多个数据源，通过多路复用将请求的事件分发给对应的处理器处理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269365" y="3819525"/>
            <a:ext cx="1184910" cy="554990"/>
            <a:chOff x="10112283" y="4643438"/>
            <a:chExt cx="1403350" cy="733425"/>
          </a:xfrm>
          <a:solidFill>
            <a:schemeClr val="accent2"/>
          </a:solidFill>
        </p:grpSpPr>
        <p:sp>
          <p:nvSpPr>
            <p:cNvPr id="64" name="Freeform 100"/>
            <p:cNvSpPr/>
            <p:nvPr/>
          </p:nvSpPr>
          <p:spPr bwMode="auto">
            <a:xfrm>
              <a:off x="11060816" y="4737665"/>
              <a:ext cx="127000" cy="17463"/>
            </a:xfrm>
            <a:custGeom>
              <a:avLst/>
              <a:gdLst>
                <a:gd name="T0" fmla="*/ 161 w 163"/>
                <a:gd name="T1" fmla="*/ 9 h 24"/>
                <a:gd name="T2" fmla="*/ 157 w 163"/>
                <a:gd name="T3" fmla="*/ 24 h 24"/>
                <a:gd name="T4" fmla="*/ 0 w 163"/>
                <a:gd name="T5" fmla="*/ 23 h 24"/>
                <a:gd name="T6" fmla="*/ 63 w 163"/>
                <a:gd name="T7" fmla="*/ 5 h 24"/>
                <a:gd name="T8" fmla="*/ 91 w 163"/>
                <a:gd name="T9" fmla="*/ 0 h 24"/>
                <a:gd name="T10" fmla="*/ 132 w 163"/>
                <a:gd name="T11" fmla="*/ 8 h 24"/>
                <a:gd name="T12" fmla="*/ 161 w 163"/>
                <a:gd name="T1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4">
                  <a:moveTo>
                    <a:pt x="161" y="9"/>
                  </a:moveTo>
                  <a:cubicBezTo>
                    <a:pt x="163" y="17"/>
                    <a:pt x="159" y="20"/>
                    <a:pt x="157" y="24"/>
                  </a:cubicBezTo>
                  <a:cubicBezTo>
                    <a:pt x="107" y="11"/>
                    <a:pt x="56" y="16"/>
                    <a:pt x="0" y="23"/>
                  </a:cubicBezTo>
                  <a:cubicBezTo>
                    <a:pt x="6" y="0"/>
                    <a:pt x="39" y="7"/>
                    <a:pt x="63" y="5"/>
                  </a:cubicBezTo>
                  <a:cubicBezTo>
                    <a:pt x="73" y="4"/>
                    <a:pt x="82" y="0"/>
                    <a:pt x="91" y="0"/>
                  </a:cubicBezTo>
                  <a:cubicBezTo>
                    <a:pt x="106" y="0"/>
                    <a:pt x="119" y="7"/>
                    <a:pt x="132" y="8"/>
                  </a:cubicBezTo>
                  <a:cubicBezTo>
                    <a:pt x="143" y="8"/>
                    <a:pt x="154" y="1"/>
                    <a:pt x="161" y="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5" name="Freeform 101"/>
            <p:cNvSpPr/>
            <p:nvPr/>
          </p:nvSpPr>
          <p:spPr bwMode="auto">
            <a:xfrm>
              <a:off x="11065579" y="4769415"/>
              <a:ext cx="120650" cy="22225"/>
            </a:xfrm>
            <a:custGeom>
              <a:avLst/>
              <a:gdLst>
                <a:gd name="T0" fmla="*/ 151 w 155"/>
                <a:gd name="T1" fmla="*/ 9 h 29"/>
                <a:gd name="T2" fmla="*/ 154 w 155"/>
                <a:gd name="T3" fmla="*/ 24 h 29"/>
                <a:gd name="T4" fmla="*/ 111 w 155"/>
                <a:gd name="T5" fmla="*/ 14 h 29"/>
                <a:gd name="T6" fmla="*/ 4 w 155"/>
                <a:gd name="T7" fmla="*/ 26 h 29"/>
                <a:gd name="T8" fmla="*/ 1 w 155"/>
                <a:gd name="T9" fmla="*/ 17 h 29"/>
                <a:gd name="T10" fmla="*/ 98 w 155"/>
                <a:gd name="T11" fmla="*/ 3 h 29"/>
                <a:gd name="T12" fmla="*/ 151 w 155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9">
                  <a:moveTo>
                    <a:pt x="151" y="9"/>
                  </a:moveTo>
                  <a:cubicBezTo>
                    <a:pt x="152" y="13"/>
                    <a:pt x="155" y="17"/>
                    <a:pt x="154" y="24"/>
                  </a:cubicBezTo>
                  <a:cubicBezTo>
                    <a:pt x="139" y="29"/>
                    <a:pt x="124" y="19"/>
                    <a:pt x="111" y="14"/>
                  </a:cubicBezTo>
                  <a:cubicBezTo>
                    <a:pt x="69" y="12"/>
                    <a:pt x="38" y="17"/>
                    <a:pt x="4" y="26"/>
                  </a:cubicBezTo>
                  <a:cubicBezTo>
                    <a:pt x="4" y="23"/>
                    <a:pt x="0" y="19"/>
                    <a:pt x="1" y="17"/>
                  </a:cubicBezTo>
                  <a:cubicBezTo>
                    <a:pt x="2" y="1"/>
                    <a:pt x="73" y="0"/>
                    <a:pt x="98" y="3"/>
                  </a:cubicBezTo>
                  <a:cubicBezTo>
                    <a:pt x="118" y="5"/>
                    <a:pt x="130" y="7"/>
                    <a:pt x="151" y="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6" name="Freeform 102"/>
            <p:cNvSpPr/>
            <p:nvPr/>
          </p:nvSpPr>
          <p:spPr bwMode="auto">
            <a:xfrm>
              <a:off x="11087804" y="4999603"/>
              <a:ext cx="93663" cy="19050"/>
            </a:xfrm>
            <a:custGeom>
              <a:avLst/>
              <a:gdLst>
                <a:gd name="T0" fmla="*/ 112 w 119"/>
                <a:gd name="T1" fmla="*/ 3 h 24"/>
                <a:gd name="T2" fmla="*/ 118 w 119"/>
                <a:gd name="T3" fmla="*/ 16 h 24"/>
                <a:gd name="T4" fmla="*/ 107 w 119"/>
                <a:gd name="T5" fmla="*/ 24 h 24"/>
                <a:gd name="T6" fmla="*/ 0 w 119"/>
                <a:gd name="T7" fmla="*/ 13 h 24"/>
                <a:gd name="T8" fmla="*/ 27 w 119"/>
                <a:gd name="T9" fmla="*/ 3 h 24"/>
                <a:gd name="T10" fmla="*/ 112 w 119"/>
                <a:gd name="T11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4">
                  <a:moveTo>
                    <a:pt x="112" y="3"/>
                  </a:moveTo>
                  <a:cubicBezTo>
                    <a:pt x="114" y="7"/>
                    <a:pt x="119" y="9"/>
                    <a:pt x="118" y="16"/>
                  </a:cubicBezTo>
                  <a:cubicBezTo>
                    <a:pt x="115" y="20"/>
                    <a:pt x="111" y="21"/>
                    <a:pt x="107" y="24"/>
                  </a:cubicBezTo>
                  <a:cubicBezTo>
                    <a:pt x="81" y="10"/>
                    <a:pt x="25" y="22"/>
                    <a:pt x="0" y="13"/>
                  </a:cubicBezTo>
                  <a:cubicBezTo>
                    <a:pt x="2" y="0"/>
                    <a:pt x="21" y="4"/>
                    <a:pt x="27" y="3"/>
                  </a:cubicBezTo>
                  <a:cubicBezTo>
                    <a:pt x="47" y="0"/>
                    <a:pt x="88" y="10"/>
                    <a:pt x="112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7" name="Freeform 103"/>
            <p:cNvSpPr/>
            <p:nvPr/>
          </p:nvSpPr>
          <p:spPr bwMode="auto">
            <a:xfrm>
              <a:off x="11087804" y="5020240"/>
              <a:ext cx="96838" cy="25400"/>
            </a:xfrm>
            <a:custGeom>
              <a:avLst/>
              <a:gdLst>
                <a:gd name="T0" fmla="*/ 115 w 123"/>
                <a:gd name="T1" fmla="*/ 13 h 33"/>
                <a:gd name="T2" fmla="*/ 117 w 123"/>
                <a:gd name="T3" fmla="*/ 33 h 33"/>
                <a:gd name="T4" fmla="*/ 44 w 123"/>
                <a:gd name="T5" fmla="*/ 21 h 33"/>
                <a:gd name="T6" fmla="*/ 0 w 123"/>
                <a:gd name="T7" fmla="*/ 15 h 33"/>
                <a:gd name="T8" fmla="*/ 115 w 12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3">
                  <a:moveTo>
                    <a:pt x="115" y="13"/>
                  </a:moveTo>
                  <a:cubicBezTo>
                    <a:pt x="123" y="18"/>
                    <a:pt x="118" y="30"/>
                    <a:pt x="117" y="33"/>
                  </a:cubicBezTo>
                  <a:cubicBezTo>
                    <a:pt x="93" y="32"/>
                    <a:pt x="70" y="23"/>
                    <a:pt x="44" y="21"/>
                  </a:cubicBezTo>
                  <a:cubicBezTo>
                    <a:pt x="29" y="20"/>
                    <a:pt x="1" y="31"/>
                    <a:pt x="0" y="15"/>
                  </a:cubicBezTo>
                  <a:cubicBezTo>
                    <a:pt x="33" y="0"/>
                    <a:pt x="70" y="20"/>
                    <a:pt x="115" y="1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8" name="Freeform 104"/>
            <p:cNvSpPr/>
            <p:nvPr/>
          </p:nvSpPr>
          <p:spPr bwMode="auto">
            <a:xfrm>
              <a:off x="11086216" y="5244078"/>
              <a:ext cx="100013" cy="25400"/>
            </a:xfrm>
            <a:custGeom>
              <a:avLst/>
              <a:gdLst>
                <a:gd name="T0" fmla="*/ 120 w 129"/>
                <a:gd name="T1" fmla="*/ 14 h 34"/>
                <a:gd name="T2" fmla="*/ 114 w 129"/>
                <a:gd name="T3" fmla="*/ 34 h 34"/>
                <a:gd name="T4" fmla="*/ 103 w 129"/>
                <a:gd name="T5" fmla="*/ 29 h 34"/>
                <a:gd name="T6" fmla="*/ 0 w 129"/>
                <a:gd name="T7" fmla="*/ 22 h 34"/>
                <a:gd name="T8" fmla="*/ 65 w 129"/>
                <a:gd name="T9" fmla="*/ 14 h 34"/>
                <a:gd name="T10" fmla="*/ 120 w 129"/>
                <a:gd name="T1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34">
                  <a:moveTo>
                    <a:pt x="120" y="14"/>
                  </a:moveTo>
                  <a:cubicBezTo>
                    <a:pt x="127" y="19"/>
                    <a:pt x="129" y="32"/>
                    <a:pt x="114" y="34"/>
                  </a:cubicBezTo>
                  <a:cubicBezTo>
                    <a:pt x="111" y="34"/>
                    <a:pt x="107" y="30"/>
                    <a:pt x="103" y="29"/>
                  </a:cubicBezTo>
                  <a:cubicBezTo>
                    <a:pt x="75" y="22"/>
                    <a:pt x="26" y="27"/>
                    <a:pt x="0" y="22"/>
                  </a:cubicBezTo>
                  <a:cubicBezTo>
                    <a:pt x="13" y="0"/>
                    <a:pt x="51" y="14"/>
                    <a:pt x="65" y="14"/>
                  </a:cubicBezTo>
                  <a:cubicBezTo>
                    <a:pt x="93" y="13"/>
                    <a:pt x="98" y="19"/>
                    <a:pt x="120" y="1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9" name="Freeform 105"/>
            <p:cNvSpPr/>
            <p:nvPr/>
          </p:nvSpPr>
          <p:spPr bwMode="auto">
            <a:xfrm>
              <a:off x="11081454" y="5275828"/>
              <a:ext cx="106363" cy="30163"/>
            </a:xfrm>
            <a:custGeom>
              <a:avLst/>
              <a:gdLst>
                <a:gd name="T0" fmla="*/ 128 w 137"/>
                <a:gd name="T1" fmla="*/ 9 h 40"/>
                <a:gd name="T2" fmla="*/ 137 w 137"/>
                <a:gd name="T3" fmla="*/ 23 h 40"/>
                <a:gd name="T4" fmla="*/ 103 w 137"/>
                <a:gd name="T5" fmla="*/ 31 h 40"/>
                <a:gd name="T6" fmla="*/ 25 w 137"/>
                <a:gd name="T7" fmla="*/ 23 h 40"/>
                <a:gd name="T8" fmla="*/ 0 w 137"/>
                <a:gd name="T9" fmla="*/ 15 h 40"/>
                <a:gd name="T10" fmla="*/ 128 w 137"/>
                <a:gd name="T11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40">
                  <a:moveTo>
                    <a:pt x="128" y="9"/>
                  </a:moveTo>
                  <a:cubicBezTo>
                    <a:pt x="132" y="13"/>
                    <a:pt x="134" y="18"/>
                    <a:pt x="137" y="23"/>
                  </a:cubicBezTo>
                  <a:cubicBezTo>
                    <a:pt x="132" y="40"/>
                    <a:pt x="121" y="32"/>
                    <a:pt x="103" y="31"/>
                  </a:cubicBezTo>
                  <a:cubicBezTo>
                    <a:pt x="84" y="29"/>
                    <a:pt x="51" y="25"/>
                    <a:pt x="25" y="23"/>
                  </a:cubicBezTo>
                  <a:cubicBezTo>
                    <a:pt x="16" y="22"/>
                    <a:pt x="2" y="27"/>
                    <a:pt x="0" y="15"/>
                  </a:cubicBezTo>
                  <a:cubicBezTo>
                    <a:pt x="32" y="0"/>
                    <a:pt x="88" y="29"/>
                    <a:pt x="128" y="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0" name="Freeform 106"/>
            <p:cNvSpPr>
              <a:spLocks noEditPoints="1"/>
            </p:cNvSpPr>
            <p:nvPr/>
          </p:nvSpPr>
          <p:spPr bwMode="auto">
            <a:xfrm>
              <a:off x="10112283" y="4643438"/>
              <a:ext cx="1403350" cy="733425"/>
            </a:xfrm>
            <a:custGeom>
              <a:avLst/>
              <a:gdLst>
                <a:gd name="T0" fmla="*/ 603 w 1801"/>
                <a:gd name="T1" fmla="*/ 98 h 942"/>
                <a:gd name="T2" fmla="*/ 1024 w 1801"/>
                <a:gd name="T3" fmla="*/ 159 h 942"/>
                <a:gd name="T4" fmla="*/ 1393 w 1801"/>
                <a:gd name="T5" fmla="*/ 98 h 942"/>
                <a:gd name="T6" fmla="*/ 1764 w 1801"/>
                <a:gd name="T7" fmla="*/ 758 h 942"/>
                <a:gd name="T8" fmla="*/ 1516 w 1801"/>
                <a:gd name="T9" fmla="*/ 879 h 942"/>
                <a:gd name="T10" fmla="*/ 1235 w 1801"/>
                <a:gd name="T11" fmla="*/ 935 h 942"/>
                <a:gd name="T12" fmla="*/ 912 w 1801"/>
                <a:gd name="T13" fmla="*/ 903 h 942"/>
                <a:gd name="T14" fmla="*/ 591 w 1801"/>
                <a:gd name="T15" fmla="*/ 883 h 942"/>
                <a:gd name="T16" fmla="*/ 229 w 1801"/>
                <a:gd name="T17" fmla="*/ 885 h 942"/>
                <a:gd name="T18" fmla="*/ 274 w 1801"/>
                <a:gd name="T19" fmla="*/ 244 h 942"/>
                <a:gd name="T20" fmla="*/ 1390 w 1801"/>
                <a:gd name="T21" fmla="*/ 692 h 942"/>
                <a:gd name="T22" fmla="*/ 1203 w 1801"/>
                <a:gd name="T23" fmla="*/ 54 h 942"/>
                <a:gd name="T24" fmla="*/ 1297 w 1801"/>
                <a:gd name="T25" fmla="*/ 929 h 942"/>
                <a:gd name="T26" fmla="*/ 1182 w 1801"/>
                <a:gd name="T27" fmla="*/ 883 h 942"/>
                <a:gd name="T28" fmla="*/ 1187 w 1801"/>
                <a:gd name="T29" fmla="*/ 59 h 942"/>
                <a:gd name="T30" fmla="*/ 705 w 1801"/>
                <a:gd name="T31" fmla="*/ 103 h 942"/>
                <a:gd name="T32" fmla="*/ 515 w 1801"/>
                <a:gd name="T33" fmla="*/ 256 h 942"/>
                <a:gd name="T34" fmla="*/ 589 w 1801"/>
                <a:gd name="T35" fmla="*/ 868 h 942"/>
                <a:gd name="T36" fmla="*/ 585 w 1801"/>
                <a:gd name="T37" fmla="*/ 127 h 942"/>
                <a:gd name="T38" fmla="*/ 1029 w 1801"/>
                <a:gd name="T39" fmla="*/ 297 h 942"/>
                <a:gd name="T40" fmla="*/ 809 w 1801"/>
                <a:gd name="T41" fmla="*/ 178 h 942"/>
                <a:gd name="T42" fmla="*/ 820 w 1801"/>
                <a:gd name="T43" fmla="*/ 744 h 942"/>
                <a:gd name="T44" fmla="*/ 603 w 1801"/>
                <a:gd name="T45" fmla="*/ 203 h 942"/>
                <a:gd name="T46" fmla="*/ 274 w 1801"/>
                <a:gd name="T47" fmla="*/ 260 h 942"/>
                <a:gd name="T48" fmla="*/ 83 w 1801"/>
                <a:gd name="T49" fmla="*/ 803 h 942"/>
                <a:gd name="T50" fmla="*/ 395 w 1801"/>
                <a:gd name="T51" fmla="*/ 233 h 942"/>
                <a:gd name="T52" fmla="*/ 1164 w 1801"/>
                <a:gd name="T53" fmla="*/ 268 h 942"/>
                <a:gd name="T54" fmla="*/ 1165 w 1801"/>
                <a:gd name="T55" fmla="*/ 891 h 942"/>
                <a:gd name="T56" fmla="*/ 363 w 1801"/>
                <a:gd name="T57" fmla="*/ 448 h 942"/>
                <a:gd name="T58" fmla="*/ 433 w 1801"/>
                <a:gd name="T59" fmla="*/ 301 h 942"/>
                <a:gd name="T60" fmla="*/ 380 w 1801"/>
                <a:gd name="T61" fmla="*/ 389 h 942"/>
                <a:gd name="T62" fmla="*/ 332 w 1801"/>
                <a:gd name="T63" fmla="*/ 489 h 942"/>
                <a:gd name="T64" fmla="*/ 241 w 1801"/>
                <a:gd name="T65" fmla="*/ 695 h 942"/>
                <a:gd name="T66" fmla="*/ 266 w 1801"/>
                <a:gd name="T67" fmla="*/ 688 h 942"/>
                <a:gd name="T68" fmla="*/ 601 w 1801"/>
                <a:gd name="T69" fmla="*/ 266 h 942"/>
                <a:gd name="T70" fmla="*/ 806 w 1801"/>
                <a:gd name="T71" fmla="*/ 576 h 942"/>
                <a:gd name="T72" fmla="*/ 1043 w 1801"/>
                <a:gd name="T73" fmla="*/ 868 h 942"/>
                <a:gd name="T74" fmla="*/ 1467 w 1801"/>
                <a:gd name="T75" fmla="*/ 397 h 942"/>
                <a:gd name="T76" fmla="*/ 1405 w 1801"/>
                <a:gd name="T77" fmla="*/ 329 h 942"/>
                <a:gd name="T78" fmla="*/ 403 w 1801"/>
                <a:gd name="T79" fmla="*/ 300 h 942"/>
                <a:gd name="T80" fmla="*/ 447 w 1801"/>
                <a:gd name="T81" fmla="*/ 319 h 942"/>
                <a:gd name="T82" fmla="*/ 567 w 1801"/>
                <a:gd name="T83" fmla="*/ 876 h 942"/>
                <a:gd name="T84" fmla="*/ 492 w 1801"/>
                <a:gd name="T85" fmla="*/ 333 h 942"/>
                <a:gd name="T86" fmla="*/ 1393 w 1801"/>
                <a:gd name="T87" fmla="*/ 538 h 942"/>
                <a:gd name="T88" fmla="*/ 1610 w 1801"/>
                <a:gd name="T89" fmla="*/ 888 h 942"/>
                <a:gd name="T90" fmla="*/ 1393 w 1801"/>
                <a:gd name="T91" fmla="*/ 380 h 942"/>
                <a:gd name="T92" fmla="*/ 1579 w 1801"/>
                <a:gd name="T93" fmla="*/ 410 h 942"/>
                <a:gd name="T94" fmla="*/ 1464 w 1801"/>
                <a:gd name="T95" fmla="*/ 503 h 942"/>
                <a:gd name="T96" fmla="*/ 336 w 1801"/>
                <a:gd name="T97" fmla="*/ 548 h 942"/>
                <a:gd name="T98" fmla="*/ 377 w 1801"/>
                <a:gd name="T99" fmla="*/ 645 h 942"/>
                <a:gd name="T100" fmla="*/ 1473 w 1801"/>
                <a:gd name="T101" fmla="*/ 523 h 942"/>
                <a:gd name="T102" fmla="*/ 274 w 1801"/>
                <a:gd name="T103" fmla="*/ 585 h 942"/>
                <a:gd name="T104" fmla="*/ 351 w 1801"/>
                <a:gd name="T105" fmla="*/ 620 h 942"/>
                <a:gd name="T106" fmla="*/ 1702 w 1801"/>
                <a:gd name="T107" fmla="*/ 657 h 942"/>
                <a:gd name="T108" fmla="*/ 198 w 1801"/>
                <a:gd name="T109" fmla="*/ 736 h 942"/>
                <a:gd name="T110" fmla="*/ 1746 w 1801"/>
                <a:gd name="T111" fmla="*/ 801 h 942"/>
                <a:gd name="T112" fmla="*/ 805 w 1801"/>
                <a:gd name="T113" fmla="*/ 818 h 942"/>
                <a:gd name="T114" fmla="*/ 179 w 1801"/>
                <a:gd name="T115" fmla="*/ 783 h 942"/>
                <a:gd name="T116" fmla="*/ 1784 w 1801"/>
                <a:gd name="T117" fmla="*/ 850 h 942"/>
                <a:gd name="T118" fmla="*/ 606 w 1801"/>
                <a:gd name="T119" fmla="*/ 873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1" h="942">
                  <a:moveTo>
                    <a:pt x="418" y="203"/>
                  </a:moveTo>
                  <a:cubicBezTo>
                    <a:pt x="424" y="202"/>
                    <a:pt x="431" y="207"/>
                    <a:pt x="439" y="209"/>
                  </a:cubicBezTo>
                  <a:cubicBezTo>
                    <a:pt x="446" y="193"/>
                    <a:pt x="437" y="167"/>
                    <a:pt x="448" y="154"/>
                  </a:cubicBezTo>
                  <a:cubicBezTo>
                    <a:pt x="483" y="148"/>
                    <a:pt x="521" y="145"/>
                    <a:pt x="559" y="125"/>
                  </a:cubicBezTo>
                  <a:cubicBezTo>
                    <a:pt x="570" y="120"/>
                    <a:pt x="582" y="114"/>
                    <a:pt x="586" y="109"/>
                  </a:cubicBezTo>
                  <a:cubicBezTo>
                    <a:pt x="592" y="108"/>
                    <a:pt x="591" y="104"/>
                    <a:pt x="595" y="109"/>
                  </a:cubicBezTo>
                  <a:cubicBezTo>
                    <a:pt x="598" y="105"/>
                    <a:pt x="601" y="103"/>
                    <a:pt x="603" y="98"/>
                  </a:cubicBezTo>
                  <a:cubicBezTo>
                    <a:pt x="632" y="93"/>
                    <a:pt x="665" y="90"/>
                    <a:pt x="691" y="89"/>
                  </a:cubicBezTo>
                  <a:cubicBezTo>
                    <a:pt x="715" y="89"/>
                    <a:pt x="740" y="91"/>
                    <a:pt x="762" y="98"/>
                  </a:cubicBezTo>
                  <a:cubicBezTo>
                    <a:pt x="775" y="102"/>
                    <a:pt x="791" y="104"/>
                    <a:pt x="803" y="119"/>
                  </a:cubicBezTo>
                  <a:cubicBezTo>
                    <a:pt x="807" y="131"/>
                    <a:pt x="808" y="136"/>
                    <a:pt x="808" y="144"/>
                  </a:cubicBezTo>
                  <a:cubicBezTo>
                    <a:pt x="816" y="144"/>
                    <a:pt x="827" y="139"/>
                    <a:pt x="841" y="138"/>
                  </a:cubicBezTo>
                  <a:cubicBezTo>
                    <a:pt x="864" y="136"/>
                    <a:pt x="896" y="145"/>
                    <a:pt x="926" y="148"/>
                  </a:cubicBezTo>
                  <a:cubicBezTo>
                    <a:pt x="956" y="151"/>
                    <a:pt x="1002" y="136"/>
                    <a:pt x="1024" y="159"/>
                  </a:cubicBezTo>
                  <a:cubicBezTo>
                    <a:pt x="1034" y="169"/>
                    <a:pt x="1041" y="195"/>
                    <a:pt x="1044" y="215"/>
                  </a:cubicBezTo>
                  <a:cubicBezTo>
                    <a:pt x="1046" y="227"/>
                    <a:pt x="1045" y="238"/>
                    <a:pt x="1043" y="248"/>
                  </a:cubicBezTo>
                  <a:cubicBezTo>
                    <a:pt x="1056" y="248"/>
                    <a:pt x="1067" y="236"/>
                    <a:pt x="1081" y="238"/>
                  </a:cubicBezTo>
                  <a:cubicBezTo>
                    <a:pt x="1091" y="180"/>
                    <a:pt x="1074" y="116"/>
                    <a:pt x="1088" y="77"/>
                  </a:cubicBezTo>
                  <a:cubicBezTo>
                    <a:pt x="1125" y="70"/>
                    <a:pt x="1164" y="53"/>
                    <a:pt x="1200" y="37"/>
                  </a:cubicBezTo>
                  <a:cubicBezTo>
                    <a:pt x="1246" y="0"/>
                    <a:pt x="1316" y="6"/>
                    <a:pt x="1369" y="19"/>
                  </a:cubicBezTo>
                  <a:cubicBezTo>
                    <a:pt x="1396" y="33"/>
                    <a:pt x="1390" y="63"/>
                    <a:pt x="1393" y="98"/>
                  </a:cubicBezTo>
                  <a:cubicBezTo>
                    <a:pt x="1398" y="164"/>
                    <a:pt x="1399" y="245"/>
                    <a:pt x="1394" y="307"/>
                  </a:cubicBezTo>
                  <a:cubicBezTo>
                    <a:pt x="1426" y="281"/>
                    <a:pt x="1479" y="261"/>
                    <a:pt x="1529" y="272"/>
                  </a:cubicBezTo>
                  <a:cubicBezTo>
                    <a:pt x="1541" y="292"/>
                    <a:pt x="1549" y="314"/>
                    <a:pt x="1560" y="335"/>
                  </a:cubicBezTo>
                  <a:cubicBezTo>
                    <a:pt x="1565" y="346"/>
                    <a:pt x="1568" y="357"/>
                    <a:pt x="1573" y="369"/>
                  </a:cubicBezTo>
                  <a:cubicBezTo>
                    <a:pt x="1592" y="419"/>
                    <a:pt x="1626" y="465"/>
                    <a:pt x="1649" y="518"/>
                  </a:cubicBezTo>
                  <a:cubicBezTo>
                    <a:pt x="1654" y="530"/>
                    <a:pt x="1663" y="542"/>
                    <a:pt x="1669" y="554"/>
                  </a:cubicBezTo>
                  <a:cubicBezTo>
                    <a:pt x="1700" y="621"/>
                    <a:pt x="1729" y="692"/>
                    <a:pt x="1764" y="758"/>
                  </a:cubicBezTo>
                  <a:cubicBezTo>
                    <a:pt x="1767" y="762"/>
                    <a:pt x="1769" y="767"/>
                    <a:pt x="1775" y="770"/>
                  </a:cubicBezTo>
                  <a:cubicBezTo>
                    <a:pt x="1776" y="774"/>
                    <a:pt x="1773" y="775"/>
                    <a:pt x="1773" y="779"/>
                  </a:cubicBezTo>
                  <a:cubicBezTo>
                    <a:pt x="1785" y="793"/>
                    <a:pt x="1789" y="814"/>
                    <a:pt x="1801" y="827"/>
                  </a:cubicBezTo>
                  <a:cubicBezTo>
                    <a:pt x="1800" y="866"/>
                    <a:pt x="1762" y="912"/>
                    <a:pt x="1723" y="918"/>
                  </a:cubicBezTo>
                  <a:cubicBezTo>
                    <a:pt x="1690" y="924"/>
                    <a:pt x="1662" y="922"/>
                    <a:pt x="1635" y="912"/>
                  </a:cubicBezTo>
                  <a:cubicBezTo>
                    <a:pt x="1623" y="908"/>
                    <a:pt x="1611" y="902"/>
                    <a:pt x="1596" y="905"/>
                  </a:cubicBezTo>
                  <a:cubicBezTo>
                    <a:pt x="1572" y="895"/>
                    <a:pt x="1543" y="889"/>
                    <a:pt x="1516" y="879"/>
                  </a:cubicBezTo>
                  <a:cubicBezTo>
                    <a:pt x="1503" y="874"/>
                    <a:pt x="1486" y="868"/>
                    <a:pt x="1481" y="862"/>
                  </a:cubicBezTo>
                  <a:cubicBezTo>
                    <a:pt x="1473" y="854"/>
                    <a:pt x="1469" y="831"/>
                    <a:pt x="1463" y="817"/>
                  </a:cubicBezTo>
                  <a:cubicBezTo>
                    <a:pt x="1457" y="804"/>
                    <a:pt x="1447" y="790"/>
                    <a:pt x="1441" y="774"/>
                  </a:cubicBezTo>
                  <a:cubicBezTo>
                    <a:pt x="1429" y="743"/>
                    <a:pt x="1418" y="721"/>
                    <a:pt x="1403" y="692"/>
                  </a:cubicBezTo>
                  <a:cubicBezTo>
                    <a:pt x="1401" y="739"/>
                    <a:pt x="1402" y="819"/>
                    <a:pt x="1403" y="882"/>
                  </a:cubicBezTo>
                  <a:cubicBezTo>
                    <a:pt x="1404" y="933"/>
                    <a:pt x="1345" y="939"/>
                    <a:pt x="1299" y="941"/>
                  </a:cubicBezTo>
                  <a:cubicBezTo>
                    <a:pt x="1277" y="942"/>
                    <a:pt x="1258" y="936"/>
                    <a:pt x="1235" y="935"/>
                  </a:cubicBezTo>
                  <a:cubicBezTo>
                    <a:pt x="1221" y="922"/>
                    <a:pt x="1193" y="899"/>
                    <a:pt x="1171" y="902"/>
                  </a:cubicBezTo>
                  <a:cubicBezTo>
                    <a:pt x="1161" y="903"/>
                    <a:pt x="1155" y="913"/>
                    <a:pt x="1144" y="915"/>
                  </a:cubicBezTo>
                  <a:cubicBezTo>
                    <a:pt x="1119" y="917"/>
                    <a:pt x="1095" y="920"/>
                    <a:pt x="1081" y="900"/>
                  </a:cubicBezTo>
                  <a:cubicBezTo>
                    <a:pt x="1067" y="900"/>
                    <a:pt x="1051" y="890"/>
                    <a:pt x="1041" y="882"/>
                  </a:cubicBezTo>
                  <a:cubicBezTo>
                    <a:pt x="1030" y="880"/>
                    <a:pt x="1023" y="893"/>
                    <a:pt x="1017" y="897"/>
                  </a:cubicBezTo>
                  <a:cubicBezTo>
                    <a:pt x="1000" y="906"/>
                    <a:pt x="977" y="904"/>
                    <a:pt x="956" y="905"/>
                  </a:cubicBezTo>
                  <a:cubicBezTo>
                    <a:pt x="942" y="905"/>
                    <a:pt x="927" y="904"/>
                    <a:pt x="912" y="903"/>
                  </a:cubicBezTo>
                  <a:cubicBezTo>
                    <a:pt x="891" y="901"/>
                    <a:pt x="872" y="892"/>
                    <a:pt x="850" y="899"/>
                  </a:cubicBezTo>
                  <a:cubicBezTo>
                    <a:pt x="834" y="893"/>
                    <a:pt x="822" y="892"/>
                    <a:pt x="809" y="885"/>
                  </a:cubicBezTo>
                  <a:cubicBezTo>
                    <a:pt x="796" y="905"/>
                    <a:pt x="740" y="906"/>
                    <a:pt x="726" y="902"/>
                  </a:cubicBezTo>
                  <a:cubicBezTo>
                    <a:pt x="721" y="901"/>
                    <a:pt x="730" y="906"/>
                    <a:pt x="724" y="906"/>
                  </a:cubicBezTo>
                  <a:cubicBezTo>
                    <a:pt x="704" y="899"/>
                    <a:pt x="641" y="896"/>
                    <a:pt x="606" y="886"/>
                  </a:cubicBezTo>
                  <a:cubicBezTo>
                    <a:pt x="600" y="888"/>
                    <a:pt x="602" y="901"/>
                    <a:pt x="597" y="899"/>
                  </a:cubicBezTo>
                  <a:cubicBezTo>
                    <a:pt x="590" y="898"/>
                    <a:pt x="591" y="890"/>
                    <a:pt x="591" y="883"/>
                  </a:cubicBezTo>
                  <a:cubicBezTo>
                    <a:pt x="588" y="891"/>
                    <a:pt x="577" y="897"/>
                    <a:pt x="574" y="900"/>
                  </a:cubicBezTo>
                  <a:cubicBezTo>
                    <a:pt x="541" y="895"/>
                    <a:pt x="496" y="909"/>
                    <a:pt x="456" y="894"/>
                  </a:cubicBezTo>
                  <a:cubicBezTo>
                    <a:pt x="428" y="866"/>
                    <a:pt x="399" y="840"/>
                    <a:pt x="360" y="823"/>
                  </a:cubicBezTo>
                  <a:cubicBezTo>
                    <a:pt x="367" y="754"/>
                    <a:pt x="366" y="687"/>
                    <a:pt x="370" y="612"/>
                  </a:cubicBezTo>
                  <a:cubicBezTo>
                    <a:pt x="344" y="672"/>
                    <a:pt x="320" y="731"/>
                    <a:pt x="294" y="786"/>
                  </a:cubicBezTo>
                  <a:cubicBezTo>
                    <a:pt x="280" y="816"/>
                    <a:pt x="271" y="848"/>
                    <a:pt x="256" y="876"/>
                  </a:cubicBezTo>
                  <a:cubicBezTo>
                    <a:pt x="247" y="885"/>
                    <a:pt x="237" y="877"/>
                    <a:pt x="229" y="885"/>
                  </a:cubicBezTo>
                  <a:cubicBezTo>
                    <a:pt x="201" y="876"/>
                    <a:pt x="167" y="870"/>
                    <a:pt x="151" y="845"/>
                  </a:cubicBezTo>
                  <a:cubicBezTo>
                    <a:pt x="102" y="822"/>
                    <a:pt x="52" y="805"/>
                    <a:pt x="3" y="788"/>
                  </a:cubicBezTo>
                  <a:cubicBezTo>
                    <a:pt x="0" y="782"/>
                    <a:pt x="5" y="770"/>
                    <a:pt x="4" y="771"/>
                  </a:cubicBezTo>
                  <a:cubicBezTo>
                    <a:pt x="40" y="694"/>
                    <a:pt x="81" y="620"/>
                    <a:pt x="119" y="545"/>
                  </a:cubicBezTo>
                  <a:cubicBezTo>
                    <a:pt x="120" y="512"/>
                    <a:pt x="140" y="493"/>
                    <a:pt x="151" y="465"/>
                  </a:cubicBezTo>
                  <a:cubicBezTo>
                    <a:pt x="172" y="417"/>
                    <a:pt x="196" y="378"/>
                    <a:pt x="219" y="329"/>
                  </a:cubicBezTo>
                  <a:cubicBezTo>
                    <a:pt x="229" y="308"/>
                    <a:pt x="254" y="256"/>
                    <a:pt x="274" y="244"/>
                  </a:cubicBezTo>
                  <a:cubicBezTo>
                    <a:pt x="287" y="235"/>
                    <a:pt x="312" y="231"/>
                    <a:pt x="330" y="228"/>
                  </a:cubicBezTo>
                  <a:cubicBezTo>
                    <a:pt x="341" y="227"/>
                    <a:pt x="348" y="223"/>
                    <a:pt x="357" y="221"/>
                  </a:cubicBezTo>
                  <a:cubicBezTo>
                    <a:pt x="379" y="215"/>
                    <a:pt x="403" y="218"/>
                    <a:pt x="418" y="203"/>
                  </a:cubicBezTo>
                  <a:close/>
                  <a:moveTo>
                    <a:pt x="1297" y="929"/>
                  </a:moveTo>
                  <a:cubicBezTo>
                    <a:pt x="1327" y="927"/>
                    <a:pt x="1379" y="920"/>
                    <a:pt x="1388" y="899"/>
                  </a:cubicBezTo>
                  <a:cubicBezTo>
                    <a:pt x="1392" y="889"/>
                    <a:pt x="1389" y="861"/>
                    <a:pt x="1390" y="845"/>
                  </a:cubicBezTo>
                  <a:cubicBezTo>
                    <a:pt x="1392" y="802"/>
                    <a:pt x="1391" y="739"/>
                    <a:pt x="1390" y="692"/>
                  </a:cubicBezTo>
                  <a:cubicBezTo>
                    <a:pt x="1389" y="667"/>
                    <a:pt x="1384" y="635"/>
                    <a:pt x="1384" y="601"/>
                  </a:cubicBezTo>
                  <a:cubicBezTo>
                    <a:pt x="1383" y="539"/>
                    <a:pt x="1378" y="485"/>
                    <a:pt x="1381" y="418"/>
                  </a:cubicBezTo>
                  <a:cubicBezTo>
                    <a:pt x="1385" y="279"/>
                    <a:pt x="1390" y="165"/>
                    <a:pt x="1379" y="53"/>
                  </a:cubicBezTo>
                  <a:cubicBezTo>
                    <a:pt x="1371" y="52"/>
                    <a:pt x="1375" y="43"/>
                    <a:pt x="1373" y="41"/>
                  </a:cubicBezTo>
                  <a:cubicBezTo>
                    <a:pt x="1353" y="27"/>
                    <a:pt x="1334" y="28"/>
                    <a:pt x="1309" y="24"/>
                  </a:cubicBezTo>
                  <a:cubicBezTo>
                    <a:pt x="1295" y="21"/>
                    <a:pt x="1278" y="19"/>
                    <a:pt x="1269" y="21"/>
                  </a:cubicBezTo>
                  <a:cubicBezTo>
                    <a:pt x="1246" y="24"/>
                    <a:pt x="1212" y="33"/>
                    <a:pt x="1203" y="54"/>
                  </a:cubicBezTo>
                  <a:cubicBezTo>
                    <a:pt x="1195" y="76"/>
                    <a:pt x="1203" y="142"/>
                    <a:pt x="1205" y="165"/>
                  </a:cubicBezTo>
                  <a:cubicBezTo>
                    <a:pt x="1207" y="200"/>
                    <a:pt x="1207" y="233"/>
                    <a:pt x="1211" y="271"/>
                  </a:cubicBezTo>
                  <a:cubicBezTo>
                    <a:pt x="1215" y="316"/>
                    <a:pt x="1224" y="363"/>
                    <a:pt x="1225" y="415"/>
                  </a:cubicBezTo>
                  <a:cubicBezTo>
                    <a:pt x="1225" y="495"/>
                    <a:pt x="1231" y="588"/>
                    <a:pt x="1225" y="670"/>
                  </a:cubicBezTo>
                  <a:cubicBezTo>
                    <a:pt x="1223" y="685"/>
                    <a:pt x="1226" y="700"/>
                    <a:pt x="1226" y="717"/>
                  </a:cubicBezTo>
                  <a:cubicBezTo>
                    <a:pt x="1226" y="782"/>
                    <a:pt x="1220" y="846"/>
                    <a:pt x="1217" y="906"/>
                  </a:cubicBezTo>
                  <a:cubicBezTo>
                    <a:pt x="1236" y="921"/>
                    <a:pt x="1265" y="931"/>
                    <a:pt x="1297" y="929"/>
                  </a:cubicBezTo>
                  <a:close/>
                  <a:moveTo>
                    <a:pt x="1096" y="98"/>
                  </a:moveTo>
                  <a:cubicBezTo>
                    <a:pt x="1095" y="145"/>
                    <a:pt x="1097" y="205"/>
                    <a:pt x="1096" y="236"/>
                  </a:cubicBezTo>
                  <a:cubicBezTo>
                    <a:pt x="1118" y="243"/>
                    <a:pt x="1147" y="246"/>
                    <a:pt x="1171" y="250"/>
                  </a:cubicBezTo>
                  <a:cubicBezTo>
                    <a:pt x="1172" y="255"/>
                    <a:pt x="1176" y="257"/>
                    <a:pt x="1178" y="260"/>
                  </a:cubicBezTo>
                  <a:cubicBezTo>
                    <a:pt x="1184" y="288"/>
                    <a:pt x="1181" y="323"/>
                    <a:pt x="1181" y="356"/>
                  </a:cubicBezTo>
                  <a:cubicBezTo>
                    <a:pt x="1180" y="446"/>
                    <a:pt x="1189" y="547"/>
                    <a:pt x="1185" y="644"/>
                  </a:cubicBezTo>
                  <a:cubicBezTo>
                    <a:pt x="1182" y="719"/>
                    <a:pt x="1184" y="792"/>
                    <a:pt x="1182" y="883"/>
                  </a:cubicBezTo>
                  <a:cubicBezTo>
                    <a:pt x="1190" y="886"/>
                    <a:pt x="1190" y="895"/>
                    <a:pt x="1203" y="895"/>
                  </a:cubicBezTo>
                  <a:cubicBezTo>
                    <a:pt x="1218" y="796"/>
                    <a:pt x="1211" y="701"/>
                    <a:pt x="1211" y="580"/>
                  </a:cubicBezTo>
                  <a:cubicBezTo>
                    <a:pt x="1211" y="565"/>
                    <a:pt x="1215" y="550"/>
                    <a:pt x="1215" y="535"/>
                  </a:cubicBezTo>
                  <a:cubicBezTo>
                    <a:pt x="1217" y="492"/>
                    <a:pt x="1215" y="448"/>
                    <a:pt x="1214" y="406"/>
                  </a:cubicBezTo>
                  <a:cubicBezTo>
                    <a:pt x="1212" y="354"/>
                    <a:pt x="1202" y="303"/>
                    <a:pt x="1199" y="251"/>
                  </a:cubicBezTo>
                  <a:cubicBezTo>
                    <a:pt x="1195" y="201"/>
                    <a:pt x="1193" y="149"/>
                    <a:pt x="1191" y="98"/>
                  </a:cubicBezTo>
                  <a:cubicBezTo>
                    <a:pt x="1191" y="85"/>
                    <a:pt x="1195" y="71"/>
                    <a:pt x="1187" y="59"/>
                  </a:cubicBezTo>
                  <a:cubicBezTo>
                    <a:pt x="1155" y="71"/>
                    <a:pt x="1126" y="81"/>
                    <a:pt x="1096" y="98"/>
                  </a:cubicBezTo>
                  <a:close/>
                  <a:moveTo>
                    <a:pt x="647" y="200"/>
                  </a:moveTo>
                  <a:cubicBezTo>
                    <a:pt x="675" y="206"/>
                    <a:pt x="698" y="209"/>
                    <a:pt x="723" y="209"/>
                  </a:cubicBezTo>
                  <a:cubicBezTo>
                    <a:pt x="739" y="209"/>
                    <a:pt x="763" y="202"/>
                    <a:pt x="770" y="204"/>
                  </a:cubicBezTo>
                  <a:cubicBezTo>
                    <a:pt x="775" y="202"/>
                    <a:pt x="788" y="196"/>
                    <a:pt x="791" y="192"/>
                  </a:cubicBezTo>
                  <a:cubicBezTo>
                    <a:pt x="791" y="169"/>
                    <a:pt x="791" y="143"/>
                    <a:pt x="785" y="121"/>
                  </a:cubicBezTo>
                  <a:cubicBezTo>
                    <a:pt x="762" y="115"/>
                    <a:pt x="736" y="104"/>
                    <a:pt x="705" y="103"/>
                  </a:cubicBezTo>
                  <a:cubicBezTo>
                    <a:pt x="676" y="102"/>
                    <a:pt x="616" y="105"/>
                    <a:pt x="605" y="119"/>
                  </a:cubicBezTo>
                  <a:cubicBezTo>
                    <a:pt x="597" y="128"/>
                    <a:pt x="601" y="146"/>
                    <a:pt x="601" y="162"/>
                  </a:cubicBezTo>
                  <a:cubicBezTo>
                    <a:pt x="602" y="176"/>
                    <a:pt x="597" y="186"/>
                    <a:pt x="603" y="197"/>
                  </a:cubicBezTo>
                  <a:cubicBezTo>
                    <a:pt x="612" y="185"/>
                    <a:pt x="635" y="197"/>
                    <a:pt x="647" y="200"/>
                  </a:cubicBezTo>
                  <a:close/>
                  <a:moveTo>
                    <a:pt x="454" y="175"/>
                  </a:moveTo>
                  <a:cubicBezTo>
                    <a:pt x="453" y="188"/>
                    <a:pt x="450" y="203"/>
                    <a:pt x="451" y="216"/>
                  </a:cubicBezTo>
                  <a:cubicBezTo>
                    <a:pt x="476" y="221"/>
                    <a:pt x="497" y="240"/>
                    <a:pt x="515" y="256"/>
                  </a:cubicBezTo>
                  <a:cubicBezTo>
                    <a:pt x="520" y="273"/>
                    <a:pt x="505" y="297"/>
                    <a:pt x="500" y="318"/>
                  </a:cubicBezTo>
                  <a:cubicBezTo>
                    <a:pt x="531" y="312"/>
                    <a:pt x="552" y="321"/>
                    <a:pt x="574" y="330"/>
                  </a:cubicBezTo>
                  <a:cubicBezTo>
                    <a:pt x="575" y="345"/>
                    <a:pt x="573" y="362"/>
                    <a:pt x="579" y="374"/>
                  </a:cubicBezTo>
                  <a:cubicBezTo>
                    <a:pt x="584" y="457"/>
                    <a:pt x="592" y="550"/>
                    <a:pt x="586" y="636"/>
                  </a:cubicBezTo>
                  <a:cubicBezTo>
                    <a:pt x="586" y="650"/>
                    <a:pt x="583" y="663"/>
                    <a:pt x="582" y="676"/>
                  </a:cubicBezTo>
                  <a:cubicBezTo>
                    <a:pt x="579" y="724"/>
                    <a:pt x="585" y="778"/>
                    <a:pt x="583" y="824"/>
                  </a:cubicBezTo>
                  <a:cubicBezTo>
                    <a:pt x="583" y="839"/>
                    <a:pt x="574" y="858"/>
                    <a:pt x="589" y="868"/>
                  </a:cubicBezTo>
                  <a:cubicBezTo>
                    <a:pt x="585" y="854"/>
                    <a:pt x="595" y="822"/>
                    <a:pt x="586" y="809"/>
                  </a:cubicBezTo>
                  <a:cubicBezTo>
                    <a:pt x="586" y="805"/>
                    <a:pt x="593" y="807"/>
                    <a:pt x="591" y="801"/>
                  </a:cubicBezTo>
                  <a:cubicBezTo>
                    <a:pt x="592" y="728"/>
                    <a:pt x="589" y="643"/>
                    <a:pt x="592" y="568"/>
                  </a:cubicBezTo>
                  <a:cubicBezTo>
                    <a:pt x="595" y="507"/>
                    <a:pt x="592" y="448"/>
                    <a:pt x="591" y="392"/>
                  </a:cubicBezTo>
                  <a:cubicBezTo>
                    <a:pt x="590" y="346"/>
                    <a:pt x="590" y="296"/>
                    <a:pt x="591" y="250"/>
                  </a:cubicBezTo>
                  <a:cubicBezTo>
                    <a:pt x="591" y="207"/>
                    <a:pt x="590" y="169"/>
                    <a:pt x="586" y="125"/>
                  </a:cubicBezTo>
                  <a:cubicBezTo>
                    <a:pt x="586" y="126"/>
                    <a:pt x="586" y="127"/>
                    <a:pt x="585" y="127"/>
                  </a:cubicBezTo>
                  <a:cubicBezTo>
                    <a:pt x="554" y="147"/>
                    <a:pt x="490" y="160"/>
                    <a:pt x="454" y="175"/>
                  </a:cubicBezTo>
                  <a:close/>
                  <a:moveTo>
                    <a:pt x="944" y="892"/>
                  </a:moveTo>
                  <a:cubicBezTo>
                    <a:pt x="981" y="896"/>
                    <a:pt x="1011" y="889"/>
                    <a:pt x="1023" y="868"/>
                  </a:cubicBezTo>
                  <a:cubicBezTo>
                    <a:pt x="1029" y="822"/>
                    <a:pt x="1024" y="774"/>
                    <a:pt x="1023" y="727"/>
                  </a:cubicBezTo>
                  <a:cubicBezTo>
                    <a:pt x="1020" y="629"/>
                    <a:pt x="1024" y="539"/>
                    <a:pt x="1029" y="457"/>
                  </a:cubicBezTo>
                  <a:cubicBezTo>
                    <a:pt x="1032" y="414"/>
                    <a:pt x="1026" y="369"/>
                    <a:pt x="1026" y="321"/>
                  </a:cubicBezTo>
                  <a:cubicBezTo>
                    <a:pt x="1026" y="313"/>
                    <a:pt x="1029" y="305"/>
                    <a:pt x="1029" y="297"/>
                  </a:cubicBezTo>
                  <a:cubicBezTo>
                    <a:pt x="1029" y="289"/>
                    <a:pt x="1026" y="281"/>
                    <a:pt x="1026" y="272"/>
                  </a:cubicBezTo>
                  <a:cubicBezTo>
                    <a:pt x="1027" y="250"/>
                    <a:pt x="1036" y="205"/>
                    <a:pt x="1021" y="181"/>
                  </a:cubicBezTo>
                  <a:cubicBezTo>
                    <a:pt x="1015" y="171"/>
                    <a:pt x="993" y="162"/>
                    <a:pt x="976" y="160"/>
                  </a:cubicBezTo>
                  <a:cubicBezTo>
                    <a:pt x="950" y="158"/>
                    <a:pt x="929" y="160"/>
                    <a:pt x="903" y="157"/>
                  </a:cubicBezTo>
                  <a:cubicBezTo>
                    <a:pt x="873" y="154"/>
                    <a:pt x="851" y="148"/>
                    <a:pt x="835" y="151"/>
                  </a:cubicBezTo>
                  <a:cubicBezTo>
                    <a:pt x="829" y="152"/>
                    <a:pt x="812" y="158"/>
                    <a:pt x="809" y="165"/>
                  </a:cubicBezTo>
                  <a:cubicBezTo>
                    <a:pt x="807" y="169"/>
                    <a:pt x="809" y="172"/>
                    <a:pt x="809" y="178"/>
                  </a:cubicBezTo>
                  <a:cubicBezTo>
                    <a:pt x="809" y="191"/>
                    <a:pt x="811" y="210"/>
                    <a:pt x="811" y="224"/>
                  </a:cubicBezTo>
                  <a:cubicBezTo>
                    <a:pt x="811" y="230"/>
                    <a:pt x="806" y="236"/>
                    <a:pt x="806" y="242"/>
                  </a:cubicBezTo>
                  <a:cubicBezTo>
                    <a:pt x="806" y="260"/>
                    <a:pt x="808" y="282"/>
                    <a:pt x="808" y="300"/>
                  </a:cubicBezTo>
                  <a:cubicBezTo>
                    <a:pt x="808" y="348"/>
                    <a:pt x="817" y="404"/>
                    <a:pt x="817" y="459"/>
                  </a:cubicBezTo>
                  <a:cubicBezTo>
                    <a:pt x="817" y="486"/>
                    <a:pt x="814" y="513"/>
                    <a:pt x="815" y="539"/>
                  </a:cubicBezTo>
                  <a:cubicBezTo>
                    <a:pt x="816" y="567"/>
                    <a:pt x="822" y="594"/>
                    <a:pt x="821" y="620"/>
                  </a:cubicBezTo>
                  <a:cubicBezTo>
                    <a:pt x="821" y="659"/>
                    <a:pt x="820" y="702"/>
                    <a:pt x="820" y="744"/>
                  </a:cubicBezTo>
                  <a:cubicBezTo>
                    <a:pt x="819" y="790"/>
                    <a:pt x="810" y="836"/>
                    <a:pt x="824" y="874"/>
                  </a:cubicBezTo>
                  <a:cubicBezTo>
                    <a:pt x="856" y="879"/>
                    <a:pt x="902" y="889"/>
                    <a:pt x="944" y="892"/>
                  </a:cubicBezTo>
                  <a:close/>
                  <a:moveTo>
                    <a:pt x="603" y="247"/>
                  </a:moveTo>
                  <a:cubicBezTo>
                    <a:pt x="624" y="248"/>
                    <a:pt x="645" y="262"/>
                    <a:pt x="670" y="266"/>
                  </a:cubicBezTo>
                  <a:cubicBezTo>
                    <a:pt x="701" y="272"/>
                    <a:pt x="772" y="276"/>
                    <a:pt x="794" y="259"/>
                  </a:cubicBezTo>
                  <a:cubicBezTo>
                    <a:pt x="792" y="237"/>
                    <a:pt x="792" y="229"/>
                    <a:pt x="796" y="210"/>
                  </a:cubicBezTo>
                  <a:cubicBezTo>
                    <a:pt x="736" y="228"/>
                    <a:pt x="664" y="220"/>
                    <a:pt x="603" y="203"/>
                  </a:cubicBezTo>
                  <a:cubicBezTo>
                    <a:pt x="599" y="218"/>
                    <a:pt x="602" y="230"/>
                    <a:pt x="603" y="247"/>
                  </a:cubicBezTo>
                  <a:close/>
                  <a:moveTo>
                    <a:pt x="498" y="256"/>
                  </a:moveTo>
                  <a:cubicBezTo>
                    <a:pt x="473" y="247"/>
                    <a:pt x="454" y="226"/>
                    <a:pt x="421" y="222"/>
                  </a:cubicBezTo>
                  <a:cubicBezTo>
                    <a:pt x="415" y="230"/>
                    <a:pt x="409" y="236"/>
                    <a:pt x="406" y="247"/>
                  </a:cubicBezTo>
                  <a:cubicBezTo>
                    <a:pt x="445" y="247"/>
                    <a:pt x="467" y="271"/>
                    <a:pt x="498" y="289"/>
                  </a:cubicBezTo>
                  <a:cubicBezTo>
                    <a:pt x="501" y="275"/>
                    <a:pt x="506" y="267"/>
                    <a:pt x="498" y="256"/>
                  </a:cubicBezTo>
                  <a:close/>
                  <a:moveTo>
                    <a:pt x="274" y="260"/>
                  </a:moveTo>
                  <a:cubicBezTo>
                    <a:pt x="227" y="335"/>
                    <a:pt x="190" y="418"/>
                    <a:pt x="151" y="498"/>
                  </a:cubicBezTo>
                  <a:cubicBezTo>
                    <a:pt x="149" y="504"/>
                    <a:pt x="143" y="508"/>
                    <a:pt x="141" y="513"/>
                  </a:cubicBezTo>
                  <a:cubicBezTo>
                    <a:pt x="135" y="525"/>
                    <a:pt x="135" y="539"/>
                    <a:pt x="130" y="551"/>
                  </a:cubicBezTo>
                  <a:cubicBezTo>
                    <a:pt x="113" y="595"/>
                    <a:pt x="80" y="636"/>
                    <a:pt x="66" y="680"/>
                  </a:cubicBezTo>
                  <a:cubicBezTo>
                    <a:pt x="45" y="708"/>
                    <a:pt x="34" y="738"/>
                    <a:pt x="21" y="773"/>
                  </a:cubicBezTo>
                  <a:cubicBezTo>
                    <a:pt x="34" y="785"/>
                    <a:pt x="58" y="791"/>
                    <a:pt x="72" y="798"/>
                  </a:cubicBezTo>
                  <a:cubicBezTo>
                    <a:pt x="76" y="800"/>
                    <a:pt x="79" y="802"/>
                    <a:pt x="83" y="803"/>
                  </a:cubicBezTo>
                  <a:cubicBezTo>
                    <a:pt x="106" y="812"/>
                    <a:pt x="127" y="821"/>
                    <a:pt x="147" y="821"/>
                  </a:cubicBezTo>
                  <a:cubicBezTo>
                    <a:pt x="151" y="814"/>
                    <a:pt x="151" y="808"/>
                    <a:pt x="148" y="800"/>
                  </a:cubicBezTo>
                  <a:cubicBezTo>
                    <a:pt x="151" y="794"/>
                    <a:pt x="157" y="800"/>
                    <a:pt x="159" y="794"/>
                  </a:cubicBezTo>
                  <a:cubicBezTo>
                    <a:pt x="197" y="708"/>
                    <a:pt x="239" y="627"/>
                    <a:pt x="270" y="533"/>
                  </a:cubicBezTo>
                  <a:cubicBezTo>
                    <a:pt x="308" y="445"/>
                    <a:pt x="344" y="341"/>
                    <a:pt x="389" y="260"/>
                  </a:cubicBezTo>
                  <a:cubicBezTo>
                    <a:pt x="385" y="259"/>
                    <a:pt x="381" y="256"/>
                    <a:pt x="382" y="250"/>
                  </a:cubicBezTo>
                  <a:cubicBezTo>
                    <a:pt x="390" y="248"/>
                    <a:pt x="397" y="245"/>
                    <a:pt x="395" y="233"/>
                  </a:cubicBezTo>
                  <a:cubicBezTo>
                    <a:pt x="365" y="230"/>
                    <a:pt x="310" y="242"/>
                    <a:pt x="274" y="260"/>
                  </a:cubicBezTo>
                  <a:close/>
                  <a:moveTo>
                    <a:pt x="1170" y="797"/>
                  </a:moveTo>
                  <a:cubicBezTo>
                    <a:pt x="1172" y="717"/>
                    <a:pt x="1176" y="626"/>
                    <a:pt x="1174" y="550"/>
                  </a:cubicBezTo>
                  <a:cubicBezTo>
                    <a:pt x="1174" y="527"/>
                    <a:pt x="1170" y="502"/>
                    <a:pt x="1168" y="486"/>
                  </a:cubicBezTo>
                  <a:cubicBezTo>
                    <a:pt x="1168" y="477"/>
                    <a:pt x="1170" y="473"/>
                    <a:pt x="1170" y="462"/>
                  </a:cubicBezTo>
                  <a:cubicBezTo>
                    <a:pt x="1170" y="432"/>
                    <a:pt x="1170" y="401"/>
                    <a:pt x="1170" y="365"/>
                  </a:cubicBezTo>
                  <a:cubicBezTo>
                    <a:pt x="1170" y="339"/>
                    <a:pt x="1175" y="280"/>
                    <a:pt x="1164" y="268"/>
                  </a:cubicBezTo>
                  <a:cubicBezTo>
                    <a:pt x="1159" y="262"/>
                    <a:pt x="1112" y="251"/>
                    <a:pt x="1097" y="251"/>
                  </a:cubicBezTo>
                  <a:cubicBezTo>
                    <a:pt x="1094" y="251"/>
                    <a:pt x="1085" y="254"/>
                    <a:pt x="1082" y="257"/>
                  </a:cubicBezTo>
                  <a:cubicBezTo>
                    <a:pt x="1084" y="279"/>
                    <a:pt x="1079" y="304"/>
                    <a:pt x="1079" y="329"/>
                  </a:cubicBezTo>
                  <a:cubicBezTo>
                    <a:pt x="1079" y="354"/>
                    <a:pt x="1079" y="380"/>
                    <a:pt x="1079" y="406"/>
                  </a:cubicBezTo>
                  <a:cubicBezTo>
                    <a:pt x="1079" y="458"/>
                    <a:pt x="1083" y="507"/>
                    <a:pt x="1085" y="559"/>
                  </a:cubicBezTo>
                  <a:cubicBezTo>
                    <a:pt x="1090" y="673"/>
                    <a:pt x="1083" y="783"/>
                    <a:pt x="1081" y="889"/>
                  </a:cubicBezTo>
                  <a:cubicBezTo>
                    <a:pt x="1098" y="911"/>
                    <a:pt x="1141" y="900"/>
                    <a:pt x="1165" y="891"/>
                  </a:cubicBezTo>
                  <a:cubicBezTo>
                    <a:pt x="1173" y="862"/>
                    <a:pt x="1169" y="832"/>
                    <a:pt x="1170" y="797"/>
                  </a:cubicBezTo>
                  <a:close/>
                  <a:moveTo>
                    <a:pt x="359" y="606"/>
                  </a:moveTo>
                  <a:cubicBezTo>
                    <a:pt x="361" y="598"/>
                    <a:pt x="366" y="593"/>
                    <a:pt x="368" y="585"/>
                  </a:cubicBezTo>
                  <a:cubicBezTo>
                    <a:pt x="364" y="586"/>
                    <a:pt x="360" y="586"/>
                    <a:pt x="356" y="585"/>
                  </a:cubicBezTo>
                  <a:cubicBezTo>
                    <a:pt x="353" y="561"/>
                    <a:pt x="326" y="567"/>
                    <a:pt x="316" y="553"/>
                  </a:cubicBezTo>
                  <a:cubicBezTo>
                    <a:pt x="320" y="550"/>
                    <a:pt x="319" y="543"/>
                    <a:pt x="326" y="542"/>
                  </a:cubicBezTo>
                  <a:cubicBezTo>
                    <a:pt x="334" y="507"/>
                    <a:pt x="361" y="490"/>
                    <a:pt x="363" y="448"/>
                  </a:cubicBezTo>
                  <a:cubicBezTo>
                    <a:pt x="380" y="432"/>
                    <a:pt x="402" y="457"/>
                    <a:pt x="420" y="463"/>
                  </a:cubicBezTo>
                  <a:cubicBezTo>
                    <a:pt x="422" y="456"/>
                    <a:pt x="426" y="452"/>
                    <a:pt x="429" y="445"/>
                  </a:cubicBezTo>
                  <a:cubicBezTo>
                    <a:pt x="411" y="432"/>
                    <a:pt x="394" y="433"/>
                    <a:pt x="380" y="423"/>
                  </a:cubicBezTo>
                  <a:cubicBezTo>
                    <a:pt x="377" y="397"/>
                    <a:pt x="400" y="399"/>
                    <a:pt x="403" y="372"/>
                  </a:cubicBezTo>
                  <a:cubicBezTo>
                    <a:pt x="413" y="360"/>
                    <a:pt x="419" y="345"/>
                    <a:pt x="423" y="330"/>
                  </a:cubicBezTo>
                  <a:cubicBezTo>
                    <a:pt x="426" y="319"/>
                    <a:pt x="428" y="299"/>
                    <a:pt x="432" y="307"/>
                  </a:cubicBezTo>
                  <a:cubicBezTo>
                    <a:pt x="435" y="305"/>
                    <a:pt x="430" y="302"/>
                    <a:pt x="433" y="301"/>
                  </a:cubicBezTo>
                  <a:cubicBezTo>
                    <a:pt x="453" y="295"/>
                    <a:pt x="468" y="310"/>
                    <a:pt x="486" y="318"/>
                  </a:cubicBezTo>
                  <a:cubicBezTo>
                    <a:pt x="487" y="313"/>
                    <a:pt x="491" y="311"/>
                    <a:pt x="491" y="306"/>
                  </a:cubicBezTo>
                  <a:cubicBezTo>
                    <a:pt x="472" y="279"/>
                    <a:pt x="436" y="263"/>
                    <a:pt x="403" y="259"/>
                  </a:cubicBezTo>
                  <a:cubicBezTo>
                    <a:pt x="403" y="266"/>
                    <a:pt x="393" y="272"/>
                    <a:pt x="397" y="279"/>
                  </a:cubicBezTo>
                  <a:cubicBezTo>
                    <a:pt x="406" y="282"/>
                    <a:pt x="432" y="297"/>
                    <a:pt x="411" y="312"/>
                  </a:cubicBezTo>
                  <a:cubicBezTo>
                    <a:pt x="412" y="321"/>
                    <a:pt x="406" y="323"/>
                    <a:pt x="407" y="332"/>
                  </a:cubicBezTo>
                  <a:cubicBezTo>
                    <a:pt x="396" y="349"/>
                    <a:pt x="388" y="374"/>
                    <a:pt x="380" y="389"/>
                  </a:cubicBezTo>
                  <a:cubicBezTo>
                    <a:pt x="375" y="398"/>
                    <a:pt x="375" y="414"/>
                    <a:pt x="363" y="418"/>
                  </a:cubicBezTo>
                  <a:cubicBezTo>
                    <a:pt x="357" y="416"/>
                    <a:pt x="354" y="411"/>
                    <a:pt x="350" y="406"/>
                  </a:cubicBezTo>
                  <a:cubicBezTo>
                    <a:pt x="345" y="408"/>
                    <a:pt x="340" y="410"/>
                    <a:pt x="332" y="409"/>
                  </a:cubicBezTo>
                  <a:cubicBezTo>
                    <a:pt x="329" y="416"/>
                    <a:pt x="326" y="421"/>
                    <a:pt x="326" y="430"/>
                  </a:cubicBezTo>
                  <a:cubicBezTo>
                    <a:pt x="336" y="433"/>
                    <a:pt x="350" y="440"/>
                    <a:pt x="348" y="453"/>
                  </a:cubicBezTo>
                  <a:cubicBezTo>
                    <a:pt x="348" y="458"/>
                    <a:pt x="338" y="463"/>
                    <a:pt x="335" y="471"/>
                  </a:cubicBezTo>
                  <a:cubicBezTo>
                    <a:pt x="332" y="477"/>
                    <a:pt x="333" y="484"/>
                    <a:pt x="332" y="489"/>
                  </a:cubicBezTo>
                  <a:cubicBezTo>
                    <a:pt x="325" y="510"/>
                    <a:pt x="313" y="536"/>
                    <a:pt x="306" y="550"/>
                  </a:cubicBezTo>
                  <a:cubicBezTo>
                    <a:pt x="304" y="551"/>
                    <a:pt x="300" y="551"/>
                    <a:pt x="298" y="553"/>
                  </a:cubicBezTo>
                  <a:cubicBezTo>
                    <a:pt x="293" y="549"/>
                    <a:pt x="289" y="544"/>
                    <a:pt x="282" y="542"/>
                  </a:cubicBezTo>
                  <a:cubicBezTo>
                    <a:pt x="277" y="550"/>
                    <a:pt x="275" y="559"/>
                    <a:pt x="271" y="568"/>
                  </a:cubicBezTo>
                  <a:cubicBezTo>
                    <a:pt x="282" y="571"/>
                    <a:pt x="292" y="577"/>
                    <a:pt x="291" y="588"/>
                  </a:cubicBezTo>
                  <a:cubicBezTo>
                    <a:pt x="270" y="614"/>
                    <a:pt x="257" y="656"/>
                    <a:pt x="253" y="689"/>
                  </a:cubicBezTo>
                  <a:cubicBezTo>
                    <a:pt x="249" y="693"/>
                    <a:pt x="245" y="695"/>
                    <a:pt x="241" y="695"/>
                  </a:cubicBezTo>
                  <a:cubicBezTo>
                    <a:pt x="234" y="692"/>
                    <a:pt x="231" y="684"/>
                    <a:pt x="223" y="682"/>
                  </a:cubicBezTo>
                  <a:cubicBezTo>
                    <a:pt x="219" y="696"/>
                    <a:pt x="207" y="711"/>
                    <a:pt x="206" y="723"/>
                  </a:cubicBezTo>
                  <a:cubicBezTo>
                    <a:pt x="241" y="714"/>
                    <a:pt x="264" y="741"/>
                    <a:pt x="294" y="753"/>
                  </a:cubicBezTo>
                  <a:cubicBezTo>
                    <a:pt x="297" y="747"/>
                    <a:pt x="302" y="742"/>
                    <a:pt x="304" y="735"/>
                  </a:cubicBezTo>
                  <a:cubicBezTo>
                    <a:pt x="294" y="719"/>
                    <a:pt x="278" y="710"/>
                    <a:pt x="259" y="703"/>
                  </a:cubicBezTo>
                  <a:cubicBezTo>
                    <a:pt x="259" y="701"/>
                    <a:pt x="258" y="700"/>
                    <a:pt x="257" y="698"/>
                  </a:cubicBezTo>
                  <a:cubicBezTo>
                    <a:pt x="260" y="695"/>
                    <a:pt x="260" y="688"/>
                    <a:pt x="266" y="688"/>
                  </a:cubicBezTo>
                  <a:cubicBezTo>
                    <a:pt x="266" y="685"/>
                    <a:pt x="266" y="682"/>
                    <a:pt x="266" y="679"/>
                  </a:cubicBezTo>
                  <a:cubicBezTo>
                    <a:pt x="286" y="663"/>
                    <a:pt x="288" y="630"/>
                    <a:pt x="306" y="612"/>
                  </a:cubicBezTo>
                  <a:cubicBezTo>
                    <a:pt x="306" y="599"/>
                    <a:pt x="309" y="589"/>
                    <a:pt x="318" y="585"/>
                  </a:cubicBezTo>
                  <a:cubicBezTo>
                    <a:pt x="334" y="586"/>
                    <a:pt x="343" y="598"/>
                    <a:pt x="359" y="606"/>
                  </a:cubicBezTo>
                  <a:close/>
                  <a:moveTo>
                    <a:pt x="738" y="285"/>
                  </a:moveTo>
                  <a:cubicBezTo>
                    <a:pt x="691" y="287"/>
                    <a:pt x="645" y="270"/>
                    <a:pt x="601" y="262"/>
                  </a:cubicBezTo>
                  <a:cubicBezTo>
                    <a:pt x="601" y="263"/>
                    <a:pt x="601" y="265"/>
                    <a:pt x="601" y="266"/>
                  </a:cubicBezTo>
                  <a:cubicBezTo>
                    <a:pt x="605" y="427"/>
                    <a:pt x="599" y="604"/>
                    <a:pt x="603" y="744"/>
                  </a:cubicBezTo>
                  <a:cubicBezTo>
                    <a:pt x="606" y="740"/>
                    <a:pt x="620" y="744"/>
                    <a:pt x="620" y="744"/>
                  </a:cubicBezTo>
                  <a:cubicBezTo>
                    <a:pt x="626" y="742"/>
                    <a:pt x="629" y="747"/>
                    <a:pt x="638" y="748"/>
                  </a:cubicBezTo>
                  <a:cubicBezTo>
                    <a:pt x="643" y="750"/>
                    <a:pt x="650" y="747"/>
                    <a:pt x="656" y="748"/>
                  </a:cubicBezTo>
                  <a:cubicBezTo>
                    <a:pt x="660" y="749"/>
                    <a:pt x="663" y="752"/>
                    <a:pt x="667" y="753"/>
                  </a:cubicBezTo>
                  <a:cubicBezTo>
                    <a:pt x="711" y="761"/>
                    <a:pt x="762" y="754"/>
                    <a:pt x="808" y="748"/>
                  </a:cubicBezTo>
                  <a:cubicBezTo>
                    <a:pt x="807" y="692"/>
                    <a:pt x="810" y="637"/>
                    <a:pt x="806" y="576"/>
                  </a:cubicBezTo>
                  <a:cubicBezTo>
                    <a:pt x="803" y="528"/>
                    <a:pt x="806" y="478"/>
                    <a:pt x="803" y="430"/>
                  </a:cubicBezTo>
                  <a:cubicBezTo>
                    <a:pt x="800" y="382"/>
                    <a:pt x="793" y="323"/>
                    <a:pt x="796" y="275"/>
                  </a:cubicBezTo>
                  <a:cubicBezTo>
                    <a:pt x="775" y="275"/>
                    <a:pt x="757" y="284"/>
                    <a:pt x="738" y="285"/>
                  </a:cubicBezTo>
                  <a:close/>
                  <a:moveTo>
                    <a:pt x="1040" y="269"/>
                  </a:moveTo>
                  <a:cubicBezTo>
                    <a:pt x="1039" y="300"/>
                    <a:pt x="1044" y="307"/>
                    <a:pt x="1038" y="327"/>
                  </a:cubicBezTo>
                  <a:cubicBezTo>
                    <a:pt x="1040" y="366"/>
                    <a:pt x="1046" y="408"/>
                    <a:pt x="1043" y="451"/>
                  </a:cubicBezTo>
                  <a:cubicBezTo>
                    <a:pt x="1033" y="587"/>
                    <a:pt x="1037" y="739"/>
                    <a:pt x="1043" y="868"/>
                  </a:cubicBezTo>
                  <a:cubicBezTo>
                    <a:pt x="1049" y="871"/>
                    <a:pt x="1056" y="881"/>
                    <a:pt x="1065" y="877"/>
                  </a:cubicBezTo>
                  <a:cubicBezTo>
                    <a:pt x="1078" y="767"/>
                    <a:pt x="1075" y="662"/>
                    <a:pt x="1073" y="551"/>
                  </a:cubicBezTo>
                  <a:cubicBezTo>
                    <a:pt x="1072" y="517"/>
                    <a:pt x="1067" y="483"/>
                    <a:pt x="1065" y="448"/>
                  </a:cubicBezTo>
                  <a:cubicBezTo>
                    <a:pt x="1063" y="389"/>
                    <a:pt x="1070" y="325"/>
                    <a:pt x="1067" y="268"/>
                  </a:cubicBezTo>
                  <a:cubicBezTo>
                    <a:pt x="1053" y="266"/>
                    <a:pt x="1050" y="273"/>
                    <a:pt x="1041" y="268"/>
                  </a:cubicBezTo>
                  <a:cubicBezTo>
                    <a:pt x="1041" y="266"/>
                    <a:pt x="1039" y="267"/>
                    <a:pt x="1040" y="269"/>
                  </a:cubicBezTo>
                  <a:close/>
                  <a:moveTo>
                    <a:pt x="1467" y="397"/>
                  </a:moveTo>
                  <a:cubicBezTo>
                    <a:pt x="1496" y="392"/>
                    <a:pt x="1534" y="379"/>
                    <a:pt x="1547" y="359"/>
                  </a:cubicBezTo>
                  <a:cubicBezTo>
                    <a:pt x="1559" y="341"/>
                    <a:pt x="1543" y="327"/>
                    <a:pt x="1537" y="315"/>
                  </a:cubicBezTo>
                  <a:cubicBezTo>
                    <a:pt x="1531" y="303"/>
                    <a:pt x="1528" y="286"/>
                    <a:pt x="1516" y="283"/>
                  </a:cubicBezTo>
                  <a:cubicBezTo>
                    <a:pt x="1510" y="282"/>
                    <a:pt x="1493" y="283"/>
                    <a:pt x="1481" y="285"/>
                  </a:cubicBezTo>
                  <a:cubicBezTo>
                    <a:pt x="1469" y="286"/>
                    <a:pt x="1454" y="288"/>
                    <a:pt x="1446" y="291"/>
                  </a:cubicBezTo>
                  <a:cubicBezTo>
                    <a:pt x="1429" y="296"/>
                    <a:pt x="1417" y="310"/>
                    <a:pt x="1406" y="315"/>
                  </a:cubicBezTo>
                  <a:cubicBezTo>
                    <a:pt x="1410" y="320"/>
                    <a:pt x="1401" y="324"/>
                    <a:pt x="1405" y="329"/>
                  </a:cubicBezTo>
                  <a:cubicBezTo>
                    <a:pt x="1400" y="329"/>
                    <a:pt x="1397" y="333"/>
                    <a:pt x="1394" y="336"/>
                  </a:cubicBezTo>
                  <a:cubicBezTo>
                    <a:pt x="1395" y="363"/>
                    <a:pt x="1412" y="382"/>
                    <a:pt x="1422" y="404"/>
                  </a:cubicBezTo>
                  <a:cubicBezTo>
                    <a:pt x="1435" y="397"/>
                    <a:pt x="1450" y="400"/>
                    <a:pt x="1467" y="397"/>
                  </a:cubicBezTo>
                  <a:close/>
                  <a:moveTo>
                    <a:pt x="388" y="292"/>
                  </a:moveTo>
                  <a:cubicBezTo>
                    <a:pt x="371" y="325"/>
                    <a:pt x="355" y="359"/>
                    <a:pt x="339" y="392"/>
                  </a:cubicBezTo>
                  <a:cubicBezTo>
                    <a:pt x="350" y="388"/>
                    <a:pt x="350" y="396"/>
                    <a:pt x="359" y="397"/>
                  </a:cubicBezTo>
                  <a:cubicBezTo>
                    <a:pt x="378" y="369"/>
                    <a:pt x="393" y="332"/>
                    <a:pt x="403" y="300"/>
                  </a:cubicBezTo>
                  <a:cubicBezTo>
                    <a:pt x="400" y="295"/>
                    <a:pt x="397" y="291"/>
                    <a:pt x="388" y="292"/>
                  </a:cubicBezTo>
                  <a:close/>
                  <a:moveTo>
                    <a:pt x="447" y="319"/>
                  </a:moveTo>
                  <a:cubicBezTo>
                    <a:pt x="438" y="329"/>
                    <a:pt x="435" y="344"/>
                    <a:pt x="424" y="366"/>
                  </a:cubicBezTo>
                  <a:cubicBezTo>
                    <a:pt x="416" y="383"/>
                    <a:pt x="401" y="399"/>
                    <a:pt x="403" y="410"/>
                  </a:cubicBezTo>
                  <a:cubicBezTo>
                    <a:pt x="405" y="422"/>
                    <a:pt x="423" y="423"/>
                    <a:pt x="430" y="433"/>
                  </a:cubicBezTo>
                  <a:cubicBezTo>
                    <a:pt x="452" y="406"/>
                    <a:pt x="462" y="367"/>
                    <a:pt x="479" y="335"/>
                  </a:cubicBezTo>
                  <a:cubicBezTo>
                    <a:pt x="472" y="326"/>
                    <a:pt x="459" y="318"/>
                    <a:pt x="447" y="319"/>
                  </a:cubicBezTo>
                  <a:close/>
                  <a:moveTo>
                    <a:pt x="492" y="333"/>
                  </a:moveTo>
                  <a:cubicBezTo>
                    <a:pt x="481" y="368"/>
                    <a:pt x="456" y="403"/>
                    <a:pt x="445" y="438"/>
                  </a:cubicBezTo>
                  <a:cubicBezTo>
                    <a:pt x="437" y="466"/>
                    <a:pt x="445" y="513"/>
                    <a:pt x="447" y="548"/>
                  </a:cubicBezTo>
                  <a:cubicBezTo>
                    <a:pt x="449" y="581"/>
                    <a:pt x="444" y="615"/>
                    <a:pt x="445" y="644"/>
                  </a:cubicBezTo>
                  <a:cubicBezTo>
                    <a:pt x="448" y="710"/>
                    <a:pt x="450" y="788"/>
                    <a:pt x="447" y="858"/>
                  </a:cubicBezTo>
                  <a:cubicBezTo>
                    <a:pt x="449" y="863"/>
                    <a:pt x="459" y="865"/>
                    <a:pt x="456" y="877"/>
                  </a:cubicBezTo>
                  <a:cubicBezTo>
                    <a:pt x="490" y="894"/>
                    <a:pt x="531" y="886"/>
                    <a:pt x="567" y="876"/>
                  </a:cubicBezTo>
                  <a:cubicBezTo>
                    <a:pt x="576" y="837"/>
                    <a:pt x="568" y="796"/>
                    <a:pt x="568" y="754"/>
                  </a:cubicBezTo>
                  <a:cubicBezTo>
                    <a:pt x="569" y="691"/>
                    <a:pt x="577" y="625"/>
                    <a:pt x="576" y="548"/>
                  </a:cubicBezTo>
                  <a:cubicBezTo>
                    <a:pt x="575" y="527"/>
                    <a:pt x="576" y="505"/>
                    <a:pt x="574" y="486"/>
                  </a:cubicBezTo>
                  <a:cubicBezTo>
                    <a:pt x="574" y="480"/>
                    <a:pt x="570" y="475"/>
                    <a:pt x="570" y="470"/>
                  </a:cubicBezTo>
                  <a:cubicBezTo>
                    <a:pt x="568" y="455"/>
                    <a:pt x="573" y="439"/>
                    <a:pt x="571" y="424"/>
                  </a:cubicBezTo>
                  <a:cubicBezTo>
                    <a:pt x="568" y="395"/>
                    <a:pt x="562" y="368"/>
                    <a:pt x="559" y="336"/>
                  </a:cubicBezTo>
                  <a:cubicBezTo>
                    <a:pt x="539" y="327"/>
                    <a:pt x="512" y="327"/>
                    <a:pt x="492" y="333"/>
                  </a:cubicBezTo>
                  <a:close/>
                  <a:moveTo>
                    <a:pt x="1426" y="416"/>
                  </a:moveTo>
                  <a:cubicBezTo>
                    <a:pt x="1427" y="428"/>
                    <a:pt x="1433" y="434"/>
                    <a:pt x="1437" y="442"/>
                  </a:cubicBezTo>
                  <a:cubicBezTo>
                    <a:pt x="1444" y="443"/>
                    <a:pt x="1445" y="437"/>
                    <a:pt x="1452" y="438"/>
                  </a:cubicBezTo>
                  <a:cubicBezTo>
                    <a:pt x="1498" y="454"/>
                    <a:pt x="1610" y="417"/>
                    <a:pt x="1558" y="362"/>
                  </a:cubicBezTo>
                  <a:cubicBezTo>
                    <a:pt x="1536" y="402"/>
                    <a:pt x="1477" y="409"/>
                    <a:pt x="1426" y="416"/>
                  </a:cubicBezTo>
                  <a:close/>
                  <a:moveTo>
                    <a:pt x="1396" y="503"/>
                  </a:moveTo>
                  <a:cubicBezTo>
                    <a:pt x="1396" y="514"/>
                    <a:pt x="1393" y="526"/>
                    <a:pt x="1393" y="538"/>
                  </a:cubicBezTo>
                  <a:cubicBezTo>
                    <a:pt x="1393" y="562"/>
                    <a:pt x="1395" y="590"/>
                    <a:pt x="1396" y="618"/>
                  </a:cubicBezTo>
                  <a:cubicBezTo>
                    <a:pt x="1396" y="635"/>
                    <a:pt x="1396" y="654"/>
                    <a:pt x="1399" y="665"/>
                  </a:cubicBezTo>
                  <a:cubicBezTo>
                    <a:pt x="1401" y="673"/>
                    <a:pt x="1411" y="681"/>
                    <a:pt x="1417" y="691"/>
                  </a:cubicBezTo>
                  <a:cubicBezTo>
                    <a:pt x="1430" y="712"/>
                    <a:pt x="1442" y="742"/>
                    <a:pt x="1455" y="773"/>
                  </a:cubicBezTo>
                  <a:cubicBezTo>
                    <a:pt x="1464" y="794"/>
                    <a:pt x="1478" y="842"/>
                    <a:pt x="1493" y="855"/>
                  </a:cubicBezTo>
                  <a:cubicBezTo>
                    <a:pt x="1502" y="862"/>
                    <a:pt x="1523" y="864"/>
                    <a:pt x="1534" y="870"/>
                  </a:cubicBezTo>
                  <a:cubicBezTo>
                    <a:pt x="1557" y="881"/>
                    <a:pt x="1587" y="883"/>
                    <a:pt x="1610" y="888"/>
                  </a:cubicBezTo>
                  <a:cubicBezTo>
                    <a:pt x="1599" y="872"/>
                    <a:pt x="1594" y="853"/>
                    <a:pt x="1588" y="833"/>
                  </a:cubicBezTo>
                  <a:cubicBezTo>
                    <a:pt x="1584" y="818"/>
                    <a:pt x="1575" y="805"/>
                    <a:pt x="1570" y="791"/>
                  </a:cubicBezTo>
                  <a:cubicBezTo>
                    <a:pt x="1568" y="785"/>
                    <a:pt x="1569" y="779"/>
                    <a:pt x="1567" y="773"/>
                  </a:cubicBezTo>
                  <a:cubicBezTo>
                    <a:pt x="1556" y="740"/>
                    <a:pt x="1538" y="707"/>
                    <a:pt x="1525" y="674"/>
                  </a:cubicBezTo>
                  <a:cubicBezTo>
                    <a:pt x="1511" y="640"/>
                    <a:pt x="1500" y="606"/>
                    <a:pt x="1485" y="574"/>
                  </a:cubicBezTo>
                  <a:cubicBezTo>
                    <a:pt x="1455" y="509"/>
                    <a:pt x="1428" y="443"/>
                    <a:pt x="1396" y="380"/>
                  </a:cubicBezTo>
                  <a:cubicBezTo>
                    <a:pt x="1396" y="379"/>
                    <a:pt x="1393" y="378"/>
                    <a:pt x="1393" y="380"/>
                  </a:cubicBezTo>
                  <a:cubicBezTo>
                    <a:pt x="1392" y="413"/>
                    <a:pt x="1395" y="458"/>
                    <a:pt x="1396" y="503"/>
                  </a:cubicBezTo>
                  <a:close/>
                  <a:moveTo>
                    <a:pt x="1443" y="454"/>
                  </a:moveTo>
                  <a:cubicBezTo>
                    <a:pt x="1451" y="465"/>
                    <a:pt x="1454" y="481"/>
                    <a:pt x="1461" y="492"/>
                  </a:cubicBezTo>
                  <a:cubicBezTo>
                    <a:pt x="1461" y="489"/>
                    <a:pt x="1462" y="487"/>
                    <a:pt x="1466" y="488"/>
                  </a:cubicBezTo>
                  <a:cubicBezTo>
                    <a:pt x="1476" y="489"/>
                    <a:pt x="1491" y="488"/>
                    <a:pt x="1502" y="488"/>
                  </a:cubicBezTo>
                  <a:cubicBezTo>
                    <a:pt x="1534" y="486"/>
                    <a:pt x="1574" y="457"/>
                    <a:pt x="1584" y="435"/>
                  </a:cubicBezTo>
                  <a:cubicBezTo>
                    <a:pt x="1588" y="426"/>
                    <a:pt x="1588" y="415"/>
                    <a:pt x="1579" y="410"/>
                  </a:cubicBezTo>
                  <a:cubicBezTo>
                    <a:pt x="1554" y="454"/>
                    <a:pt x="1488" y="454"/>
                    <a:pt x="1443" y="454"/>
                  </a:cubicBezTo>
                  <a:close/>
                  <a:moveTo>
                    <a:pt x="1464" y="503"/>
                  </a:moveTo>
                  <a:cubicBezTo>
                    <a:pt x="1467" y="504"/>
                    <a:pt x="1466" y="510"/>
                    <a:pt x="1469" y="512"/>
                  </a:cubicBezTo>
                  <a:cubicBezTo>
                    <a:pt x="1488" y="513"/>
                    <a:pt x="1508" y="518"/>
                    <a:pt x="1526" y="516"/>
                  </a:cubicBezTo>
                  <a:cubicBezTo>
                    <a:pt x="1563" y="513"/>
                    <a:pt x="1589" y="484"/>
                    <a:pt x="1607" y="456"/>
                  </a:cubicBezTo>
                  <a:cubicBezTo>
                    <a:pt x="1600" y="452"/>
                    <a:pt x="1601" y="442"/>
                    <a:pt x="1594" y="439"/>
                  </a:cubicBezTo>
                  <a:cubicBezTo>
                    <a:pt x="1569" y="483"/>
                    <a:pt x="1522" y="507"/>
                    <a:pt x="1464" y="503"/>
                  </a:cubicBezTo>
                  <a:close/>
                  <a:moveTo>
                    <a:pt x="285" y="533"/>
                  </a:moveTo>
                  <a:cubicBezTo>
                    <a:pt x="291" y="533"/>
                    <a:pt x="294" y="538"/>
                    <a:pt x="300" y="535"/>
                  </a:cubicBezTo>
                  <a:cubicBezTo>
                    <a:pt x="304" y="525"/>
                    <a:pt x="318" y="503"/>
                    <a:pt x="324" y="485"/>
                  </a:cubicBezTo>
                  <a:cubicBezTo>
                    <a:pt x="329" y="471"/>
                    <a:pt x="342" y="441"/>
                    <a:pt x="318" y="442"/>
                  </a:cubicBezTo>
                  <a:cubicBezTo>
                    <a:pt x="311" y="477"/>
                    <a:pt x="296" y="500"/>
                    <a:pt x="285" y="533"/>
                  </a:cubicBezTo>
                  <a:close/>
                  <a:moveTo>
                    <a:pt x="382" y="460"/>
                  </a:moveTo>
                  <a:cubicBezTo>
                    <a:pt x="364" y="482"/>
                    <a:pt x="349" y="518"/>
                    <a:pt x="336" y="548"/>
                  </a:cubicBezTo>
                  <a:cubicBezTo>
                    <a:pt x="348" y="558"/>
                    <a:pt x="361" y="565"/>
                    <a:pt x="371" y="576"/>
                  </a:cubicBezTo>
                  <a:cubicBezTo>
                    <a:pt x="387" y="546"/>
                    <a:pt x="401" y="513"/>
                    <a:pt x="412" y="479"/>
                  </a:cubicBezTo>
                  <a:cubicBezTo>
                    <a:pt x="406" y="468"/>
                    <a:pt x="393" y="462"/>
                    <a:pt x="382" y="460"/>
                  </a:cubicBezTo>
                  <a:close/>
                  <a:moveTo>
                    <a:pt x="418" y="494"/>
                  </a:moveTo>
                  <a:cubicBezTo>
                    <a:pt x="416" y="499"/>
                    <a:pt x="417" y="505"/>
                    <a:pt x="415" y="510"/>
                  </a:cubicBezTo>
                  <a:cubicBezTo>
                    <a:pt x="407" y="532"/>
                    <a:pt x="393" y="552"/>
                    <a:pt x="386" y="573"/>
                  </a:cubicBezTo>
                  <a:cubicBezTo>
                    <a:pt x="380" y="592"/>
                    <a:pt x="378" y="621"/>
                    <a:pt x="377" y="645"/>
                  </a:cubicBezTo>
                  <a:cubicBezTo>
                    <a:pt x="374" y="709"/>
                    <a:pt x="381" y="752"/>
                    <a:pt x="371" y="809"/>
                  </a:cubicBezTo>
                  <a:cubicBezTo>
                    <a:pt x="391" y="825"/>
                    <a:pt x="412" y="841"/>
                    <a:pt x="435" y="855"/>
                  </a:cubicBezTo>
                  <a:cubicBezTo>
                    <a:pt x="438" y="814"/>
                    <a:pt x="438" y="775"/>
                    <a:pt x="438" y="730"/>
                  </a:cubicBezTo>
                  <a:cubicBezTo>
                    <a:pt x="438" y="687"/>
                    <a:pt x="433" y="646"/>
                    <a:pt x="433" y="614"/>
                  </a:cubicBezTo>
                  <a:cubicBezTo>
                    <a:pt x="434" y="570"/>
                    <a:pt x="438" y="510"/>
                    <a:pt x="432" y="465"/>
                  </a:cubicBezTo>
                  <a:cubicBezTo>
                    <a:pt x="430" y="476"/>
                    <a:pt x="422" y="484"/>
                    <a:pt x="418" y="494"/>
                  </a:cubicBezTo>
                  <a:close/>
                  <a:moveTo>
                    <a:pt x="1473" y="523"/>
                  </a:moveTo>
                  <a:cubicBezTo>
                    <a:pt x="1501" y="584"/>
                    <a:pt x="1527" y="649"/>
                    <a:pt x="1553" y="712"/>
                  </a:cubicBezTo>
                  <a:cubicBezTo>
                    <a:pt x="1607" y="718"/>
                    <a:pt x="1672" y="688"/>
                    <a:pt x="1696" y="641"/>
                  </a:cubicBezTo>
                  <a:cubicBezTo>
                    <a:pt x="1669" y="583"/>
                    <a:pt x="1643" y="525"/>
                    <a:pt x="1613" y="471"/>
                  </a:cubicBezTo>
                  <a:cubicBezTo>
                    <a:pt x="1589" y="511"/>
                    <a:pt x="1530" y="544"/>
                    <a:pt x="1473" y="523"/>
                  </a:cubicBezTo>
                  <a:close/>
                  <a:moveTo>
                    <a:pt x="227" y="673"/>
                  </a:moveTo>
                  <a:cubicBezTo>
                    <a:pt x="231" y="674"/>
                    <a:pt x="236" y="676"/>
                    <a:pt x="241" y="677"/>
                  </a:cubicBezTo>
                  <a:cubicBezTo>
                    <a:pt x="249" y="643"/>
                    <a:pt x="263" y="616"/>
                    <a:pt x="274" y="585"/>
                  </a:cubicBezTo>
                  <a:cubicBezTo>
                    <a:pt x="270" y="585"/>
                    <a:pt x="269" y="581"/>
                    <a:pt x="265" y="582"/>
                  </a:cubicBezTo>
                  <a:cubicBezTo>
                    <a:pt x="254" y="614"/>
                    <a:pt x="239" y="642"/>
                    <a:pt x="227" y="673"/>
                  </a:cubicBezTo>
                  <a:close/>
                  <a:moveTo>
                    <a:pt x="330" y="601"/>
                  </a:moveTo>
                  <a:cubicBezTo>
                    <a:pt x="314" y="610"/>
                    <a:pt x="305" y="633"/>
                    <a:pt x="303" y="650"/>
                  </a:cubicBezTo>
                  <a:cubicBezTo>
                    <a:pt x="295" y="661"/>
                    <a:pt x="281" y="676"/>
                    <a:pt x="277" y="695"/>
                  </a:cubicBezTo>
                  <a:cubicBezTo>
                    <a:pt x="287" y="706"/>
                    <a:pt x="301" y="712"/>
                    <a:pt x="309" y="724"/>
                  </a:cubicBezTo>
                  <a:cubicBezTo>
                    <a:pt x="325" y="691"/>
                    <a:pt x="338" y="656"/>
                    <a:pt x="351" y="620"/>
                  </a:cubicBezTo>
                  <a:cubicBezTo>
                    <a:pt x="345" y="613"/>
                    <a:pt x="338" y="607"/>
                    <a:pt x="330" y="601"/>
                  </a:cubicBezTo>
                  <a:close/>
                  <a:moveTo>
                    <a:pt x="1561" y="727"/>
                  </a:moveTo>
                  <a:cubicBezTo>
                    <a:pt x="1562" y="734"/>
                    <a:pt x="1565" y="739"/>
                    <a:pt x="1567" y="744"/>
                  </a:cubicBezTo>
                  <a:cubicBezTo>
                    <a:pt x="1568" y="740"/>
                    <a:pt x="1571" y="737"/>
                    <a:pt x="1575" y="736"/>
                  </a:cubicBezTo>
                  <a:cubicBezTo>
                    <a:pt x="1588" y="737"/>
                    <a:pt x="1609" y="736"/>
                    <a:pt x="1622" y="735"/>
                  </a:cubicBezTo>
                  <a:cubicBezTo>
                    <a:pt x="1652" y="732"/>
                    <a:pt x="1682" y="709"/>
                    <a:pt x="1698" y="691"/>
                  </a:cubicBezTo>
                  <a:cubicBezTo>
                    <a:pt x="1706" y="681"/>
                    <a:pt x="1714" y="664"/>
                    <a:pt x="1702" y="657"/>
                  </a:cubicBezTo>
                  <a:cubicBezTo>
                    <a:pt x="1668" y="701"/>
                    <a:pt x="1622" y="725"/>
                    <a:pt x="1561" y="727"/>
                  </a:cubicBezTo>
                  <a:close/>
                  <a:moveTo>
                    <a:pt x="1714" y="686"/>
                  </a:moveTo>
                  <a:cubicBezTo>
                    <a:pt x="1690" y="728"/>
                    <a:pt x="1630" y="762"/>
                    <a:pt x="1567" y="745"/>
                  </a:cubicBezTo>
                  <a:cubicBezTo>
                    <a:pt x="1574" y="769"/>
                    <a:pt x="1582" y="790"/>
                    <a:pt x="1611" y="776"/>
                  </a:cubicBezTo>
                  <a:cubicBezTo>
                    <a:pt x="1664" y="788"/>
                    <a:pt x="1720" y="764"/>
                    <a:pt x="1735" y="720"/>
                  </a:cubicBezTo>
                  <a:cubicBezTo>
                    <a:pt x="1727" y="710"/>
                    <a:pt x="1727" y="692"/>
                    <a:pt x="1714" y="686"/>
                  </a:cubicBezTo>
                  <a:close/>
                  <a:moveTo>
                    <a:pt x="198" y="736"/>
                  </a:moveTo>
                  <a:cubicBezTo>
                    <a:pt x="192" y="747"/>
                    <a:pt x="188" y="759"/>
                    <a:pt x="183" y="771"/>
                  </a:cubicBezTo>
                  <a:cubicBezTo>
                    <a:pt x="205" y="775"/>
                    <a:pt x="217" y="773"/>
                    <a:pt x="238" y="780"/>
                  </a:cubicBezTo>
                  <a:cubicBezTo>
                    <a:pt x="249" y="789"/>
                    <a:pt x="258" y="801"/>
                    <a:pt x="273" y="808"/>
                  </a:cubicBezTo>
                  <a:cubicBezTo>
                    <a:pt x="275" y="792"/>
                    <a:pt x="283" y="786"/>
                    <a:pt x="286" y="770"/>
                  </a:cubicBezTo>
                  <a:cubicBezTo>
                    <a:pt x="267" y="752"/>
                    <a:pt x="235" y="732"/>
                    <a:pt x="198" y="736"/>
                  </a:cubicBezTo>
                  <a:close/>
                  <a:moveTo>
                    <a:pt x="1649" y="841"/>
                  </a:moveTo>
                  <a:cubicBezTo>
                    <a:pt x="1685" y="844"/>
                    <a:pt x="1727" y="826"/>
                    <a:pt x="1746" y="801"/>
                  </a:cubicBezTo>
                  <a:cubicBezTo>
                    <a:pt x="1763" y="779"/>
                    <a:pt x="1759" y="763"/>
                    <a:pt x="1746" y="739"/>
                  </a:cubicBezTo>
                  <a:cubicBezTo>
                    <a:pt x="1744" y="739"/>
                    <a:pt x="1743" y="739"/>
                    <a:pt x="1741" y="739"/>
                  </a:cubicBezTo>
                  <a:cubicBezTo>
                    <a:pt x="1713" y="789"/>
                    <a:pt x="1644" y="794"/>
                    <a:pt x="1588" y="794"/>
                  </a:cubicBezTo>
                  <a:cubicBezTo>
                    <a:pt x="1596" y="808"/>
                    <a:pt x="1602" y="824"/>
                    <a:pt x="1611" y="836"/>
                  </a:cubicBezTo>
                  <a:cubicBezTo>
                    <a:pt x="1622" y="834"/>
                    <a:pt x="1636" y="840"/>
                    <a:pt x="1649" y="841"/>
                  </a:cubicBezTo>
                  <a:close/>
                  <a:moveTo>
                    <a:pt x="600" y="808"/>
                  </a:moveTo>
                  <a:cubicBezTo>
                    <a:pt x="659" y="823"/>
                    <a:pt x="733" y="828"/>
                    <a:pt x="805" y="818"/>
                  </a:cubicBezTo>
                  <a:cubicBezTo>
                    <a:pt x="806" y="797"/>
                    <a:pt x="807" y="783"/>
                    <a:pt x="808" y="764"/>
                  </a:cubicBezTo>
                  <a:cubicBezTo>
                    <a:pt x="735" y="773"/>
                    <a:pt x="656" y="770"/>
                    <a:pt x="605" y="756"/>
                  </a:cubicBezTo>
                  <a:cubicBezTo>
                    <a:pt x="599" y="772"/>
                    <a:pt x="601" y="787"/>
                    <a:pt x="600" y="808"/>
                  </a:cubicBezTo>
                  <a:close/>
                  <a:moveTo>
                    <a:pt x="171" y="801"/>
                  </a:moveTo>
                  <a:cubicBezTo>
                    <a:pt x="212" y="803"/>
                    <a:pt x="234" y="829"/>
                    <a:pt x="260" y="839"/>
                  </a:cubicBezTo>
                  <a:cubicBezTo>
                    <a:pt x="261" y="834"/>
                    <a:pt x="264" y="831"/>
                    <a:pt x="265" y="826"/>
                  </a:cubicBezTo>
                  <a:cubicBezTo>
                    <a:pt x="248" y="797"/>
                    <a:pt x="218" y="786"/>
                    <a:pt x="179" y="783"/>
                  </a:cubicBezTo>
                  <a:cubicBezTo>
                    <a:pt x="178" y="782"/>
                    <a:pt x="178" y="781"/>
                    <a:pt x="177" y="782"/>
                  </a:cubicBezTo>
                  <a:cubicBezTo>
                    <a:pt x="175" y="788"/>
                    <a:pt x="172" y="794"/>
                    <a:pt x="171" y="801"/>
                  </a:cubicBezTo>
                  <a:close/>
                  <a:moveTo>
                    <a:pt x="1748" y="818"/>
                  </a:moveTo>
                  <a:cubicBezTo>
                    <a:pt x="1714" y="855"/>
                    <a:pt x="1666" y="857"/>
                    <a:pt x="1614" y="852"/>
                  </a:cubicBezTo>
                  <a:cubicBezTo>
                    <a:pt x="1627" y="872"/>
                    <a:pt x="1631" y="896"/>
                    <a:pt x="1652" y="905"/>
                  </a:cubicBezTo>
                  <a:cubicBezTo>
                    <a:pt x="1666" y="910"/>
                    <a:pt x="1687" y="907"/>
                    <a:pt x="1702" y="906"/>
                  </a:cubicBezTo>
                  <a:cubicBezTo>
                    <a:pt x="1739" y="903"/>
                    <a:pt x="1774" y="880"/>
                    <a:pt x="1784" y="850"/>
                  </a:cubicBezTo>
                  <a:cubicBezTo>
                    <a:pt x="1792" y="827"/>
                    <a:pt x="1776" y="807"/>
                    <a:pt x="1766" y="788"/>
                  </a:cubicBezTo>
                  <a:cubicBezTo>
                    <a:pt x="1762" y="799"/>
                    <a:pt x="1754" y="811"/>
                    <a:pt x="1748" y="818"/>
                  </a:cubicBezTo>
                  <a:close/>
                  <a:moveTo>
                    <a:pt x="159" y="839"/>
                  </a:moveTo>
                  <a:cubicBezTo>
                    <a:pt x="178" y="859"/>
                    <a:pt x="237" y="889"/>
                    <a:pt x="253" y="850"/>
                  </a:cubicBezTo>
                  <a:cubicBezTo>
                    <a:pt x="225" y="836"/>
                    <a:pt x="204" y="814"/>
                    <a:pt x="165" y="811"/>
                  </a:cubicBezTo>
                  <a:cubicBezTo>
                    <a:pt x="158" y="820"/>
                    <a:pt x="160" y="831"/>
                    <a:pt x="159" y="839"/>
                  </a:cubicBezTo>
                  <a:close/>
                  <a:moveTo>
                    <a:pt x="606" y="873"/>
                  </a:moveTo>
                  <a:cubicBezTo>
                    <a:pt x="627" y="876"/>
                    <a:pt x="662" y="885"/>
                    <a:pt x="695" y="889"/>
                  </a:cubicBezTo>
                  <a:cubicBezTo>
                    <a:pt x="725" y="893"/>
                    <a:pt x="787" y="897"/>
                    <a:pt x="800" y="874"/>
                  </a:cubicBezTo>
                  <a:cubicBezTo>
                    <a:pt x="806" y="865"/>
                    <a:pt x="802" y="841"/>
                    <a:pt x="803" y="833"/>
                  </a:cubicBezTo>
                  <a:cubicBezTo>
                    <a:pt x="733" y="836"/>
                    <a:pt x="659" y="841"/>
                    <a:pt x="601" y="821"/>
                  </a:cubicBezTo>
                  <a:cubicBezTo>
                    <a:pt x="599" y="839"/>
                    <a:pt x="599" y="860"/>
                    <a:pt x="606" y="87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1" name="Freeform 107"/>
            <p:cNvSpPr>
              <a:spLocks noEditPoints="1"/>
            </p:cNvSpPr>
            <p:nvPr/>
          </p:nvSpPr>
          <p:spPr bwMode="auto">
            <a:xfrm>
              <a:off x="10762366" y="4829740"/>
              <a:ext cx="125413" cy="481013"/>
            </a:xfrm>
            <a:custGeom>
              <a:avLst/>
              <a:gdLst>
                <a:gd name="T0" fmla="*/ 146 w 162"/>
                <a:gd name="T1" fmla="*/ 598 h 618"/>
                <a:gd name="T2" fmla="*/ 23 w 162"/>
                <a:gd name="T3" fmla="*/ 598 h 618"/>
                <a:gd name="T4" fmla="*/ 11 w 162"/>
                <a:gd name="T5" fmla="*/ 481 h 618"/>
                <a:gd name="T6" fmla="*/ 16 w 162"/>
                <a:gd name="T7" fmla="*/ 352 h 618"/>
                <a:gd name="T8" fmla="*/ 13 w 162"/>
                <a:gd name="T9" fmla="*/ 321 h 618"/>
                <a:gd name="T10" fmla="*/ 8 w 162"/>
                <a:gd name="T11" fmla="*/ 178 h 618"/>
                <a:gd name="T12" fmla="*/ 6 w 162"/>
                <a:gd name="T13" fmla="*/ 93 h 618"/>
                <a:gd name="T14" fmla="*/ 13 w 162"/>
                <a:gd name="T15" fmla="*/ 27 h 618"/>
                <a:gd name="T16" fmla="*/ 38 w 162"/>
                <a:gd name="T17" fmla="*/ 5 h 618"/>
                <a:gd name="T18" fmla="*/ 63 w 162"/>
                <a:gd name="T19" fmla="*/ 8 h 618"/>
                <a:gd name="T20" fmla="*/ 152 w 162"/>
                <a:gd name="T21" fmla="*/ 40 h 618"/>
                <a:gd name="T22" fmla="*/ 152 w 162"/>
                <a:gd name="T23" fmla="*/ 125 h 618"/>
                <a:gd name="T24" fmla="*/ 152 w 162"/>
                <a:gd name="T25" fmla="*/ 434 h 618"/>
                <a:gd name="T26" fmla="*/ 146 w 162"/>
                <a:gd name="T27" fmla="*/ 598 h 618"/>
                <a:gd name="T28" fmla="*/ 44 w 162"/>
                <a:gd name="T29" fmla="*/ 587 h 618"/>
                <a:gd name="T30" fmla="*/ 102 w 162"/>
                <a:gd name="T31" fmla="*/ 592 h 618"/>
                <a:gd name="T32" fmla="*/ 137 w 162"/>
                <a:gd name="T33" fmla="*/ 569 h 618"/>
                <a:gd name="T34" fmla="*/ 138 w 162"/>
                <a:gd name="T35" fmla="*/ 510 h 618"/>
                <a:gd name="T36" fmla="*/ 138 w 162"/>
                <a:gd name="T37" fmla="*/ 401 h 618"/>
                <a:gd name="T38" fmla="*/ 140 w 162"/>
                <a:gd name="T39" fmla="*/ 127 h 618"/>
                <a:gd name="T40" fmla="*/ 140 w 162"/>
                <a:gd name="T41" fmla="*/ 52 h 618"/>
                <a:gd name="T42" fmla="*/ 110 w 162"/>
                <a:gd name="T43" fmla="*/ 25 h 618"/>
                <a:gd name="T44" fmla="*/ 37 w 162"/>
                <a:gd name="T45" fmla="*/ 30 h 618"/>
                <a:gd name="T46" fmla="*/ 20 w 162"/>
                <a:gd name="T47" fmla="*/ 67 h 618"/>
                <a:gd name="T48" fmla="*/ 19 w 162"/>
                <a:gd name="T49" fmla="*/ 80 h 618"/>
                <a:gd name="T50" fmla="*/ 25 w 162"/>
                <a:gd name="T51" fmla="*/ 283 h 618"/>
                <a:gd name="T52" fmla="*/ 20 w 162"/>
                <a:gd name="T53" fmla="*/ 560 h 618"/>
                <a:gd name="T54" fmla="*/ 23 w 162"/>
                <a:gd name="T55" fmla="*/ 575 h 618"/>
                <a:gd name="T56" fmla="*/ 41 w 162"/>
                <a:gd name="T57" fmla="*/ 593 h 618"/>
                <a:gd name="T58" fmla="*/ 44 w 162"/>
                <a:gd name="T59" fmla="*/ 58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618">
                  <a:moveTo>
                    <a:pt x="146" y="598"/>
                  </a:moveTo>
                  <a:cubicBezTo>
                    <a:pt x="116" y="618"/>
                    <a:pt x="60" y="613"/>
                    <a:pt x="23" y="598"/>
                  </a:cubicBezTo>
                  <a:cubicBezTo>
                    <a:pt x="2" y="571"/>
                    <a:pt x="9" y="525"/>
                    <a:pt x="11" y="481"/>
                  </a:cubicBezTo>
                  <a:cubicBezTo>
                    <a:pt x="13" y="440"/>
                    <a:pt x="15" y="393"/>
                    <a:pt x="16" y="352"/>
                  </a:cubicBezTo>
                  <a:cubicBezTo>
                    <a:pt x="16" y="342"/>
                    <a:pt x="13" y="331"/>
                    <a:pt x="13" y="321"/>
                  </a:cubicBezTo>
                  <a:cubicBezTo>
                    <a:pt x="13" y="268"/>
                    <a:pt x="11" y="224"/>
                    <a:pt x="8" y="178"/>
                  </a:cubicBezTo>
                  <a:cubicBezTo>
                    <a:pt x="6" y="148"/>
                    <a:pt x="5" y="123"/>
                    <a:pt x="6" y="93"/>
                  </a:cubicBezTo>
                  <a:cubicBezTo>
                    <a:pt x="8" y="74"/>
                    <a:pt x="0" y="46"/>
                    <a:pt x="13" y="27"/>
                  </a:cubicBezTo>
                  <a:cubicBezTo>
                    <a:pt x="18" y="18"/>
                    <a:pt x="32" y="6"/>
                    <a:pt x="38" y="5"/>
                  </a:cubicBezTo>
                  <a:cubicBezTo>
                    <a:pt x="43" y="5"/>
                    <a:pt x="54" y="8"/>
                    <a:pt x="63" y="8"/>
                  </a:cubicBezTo>
                  <a:cubicBezTo>
                    <a:pt x="98" y="8"/>
                    <a:pt x="138" y="0"/>
                    <a:pt x="152" y="40"/>
                  </a:cubicBezTo>
                  <a:cubicBezTo>
                    <a:pt x="162" y="68"/>
                    <a:pt x="153" y="99"/>
                    <a:pt x="152" y="125"/>
                  </a:cubicBezTo>
                  <a:cubicBezTo>
                    <a:pt x="148" y="217"/>
                    <a:pt x="152" y="337"/>
                    <a:pt x="152" y="434"/>
                  </a:cubicBezTo>
                  <a:cubicBezTo>
                    <a:pt x="152" y="493"/>
                    <a:pt x="158" y="548"/>
                    <a:pt x="146" y="598"/>
                  </a:cubicBezTo>
                  <a:close/>
                  <a:moveTo>
                    <a:pt x="44" y="587"/>
                  </a:moveTo>
                  <a:cubicBezTo>
                    <a:pt x="54" y="593"/>
                    <a:pt x="82" y="600"/>
                    <a:pt x="102" y="592"/>
                  </a:cubicBezTo>
                  <a:cubicBezTo>
                    <a:pt x="119" y="600"/>
                    <a:pt x="134" y="590"/>
                    <a:pt x="137" y="569"/>
                  </a:cubicBezTo>
                  <a:cubicBezTo>
                    <a:pt x="139" y="553"/>
                    <a:pt x="138" y="531"/>
                    <a:pt x="138" y="510"/>
                  </a:cubicBezTo>
                  <a:cubicBezTo>
                    <a:pt x="139" y="475"/>
                    <a:pt x="138" y="439"/>
                    <a:pt x="138" y="401"/>
                  </a:cubicBezTo>
                  <a:cubicBezTo>
                    <a:pt x="141" y="295"/>
                    <a:pt x="136" y="227"/>
                    <a:pt x="140" y="127"/>
                  </a:cubicBezTo>
                  <a:cubicBezTo>
                    <a:pt x="141" y="100"/>
                    <a:pt x="145" y="72"/>
                    <a:pt x="140" y="52"/>
                  </a:cubicBezTo>
                  <a:cubicBezTo>
                    <a:pt x="137" y="41"/>
                    <a:pt x="123" y="32"/>
                    <a:pt x="110" y="25"/>
                  </a:cubicBezTo>
                  <a:cubicBezTo>
                    <a:pt x="88" y="14"/>
                    <a:pt x="50" y="28"/>
                    <a:pt x="37" y="30"/>
                  </a:cubicBezTo>
                  <a:cubicBezTo>
                    <a:pt x="22" y="31"/>
                    <a:pt x="22" y="55"/>
                    <a:pt x="20" y="67"/>
                  </a:cubicBezTo>
                  <a:cubicBezTo>
                    <a:pt x="20" y="71"/>
                    <a:pt x="19" y="75"/>
                    <a:pt x="19" y="80"/>
                  </a:cubicBezTo>
                  <a:cubicBezTo>
                    <a:pt x="16" y="145"/>
                    <a:pt x="20" y="218"/>
                    <a:pt x="25" y="283"/>
                  </a:cubicBezTo>
                  <a:cubicBezTo>
                    <a:pt x="31" y="373"/>
                    <a:pt x="21" y="480"/>
                    <a:pt x="20" y="560"/>
                  </a:cubicBezTo>
                  <a:cubicBezTo>
                    <a:pt x="23" y="564"/>
                    <a:pt x="25" y="571"/>
                    <a:pt x="23" y="575"/>
                  </a:cubicBezTo>
                  <a:cubicBezTo>
                    <a:pt x="31" y="579"/>
                    <a:pt x="34" y="588"/>
                    <a:pt x="41" y="593"/>
                  </a:cubicBezTo>
                  <a:cubicBezTo>
                    <a:pt x="42" y="591"/>
                    <a:pt x="40" y="586"/>
                    <a:pt x="44" y="587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50010" y="2123440"/>
            <a:ext cx="1213485" cy="627380"/>
            <a:chOff x="3136900" y="5457825"/>
            <a:chExt cx="1235075" cy="863600"/>
          </a:xfrm>
          <a:solidFill>
            <a:schemeClr val="accent2"/>
          </a:solidFill>
        </p:grpSpPr>
        <p:sp>
          <p:nvSpPr>
            <p:cNvPr id="73" name="Freeform 120"/>
            <p:cNvSpPr/>
            <p:nvPr/>
          </p:nvSpPr>
          <p:spPr bwMode="auto">
            <a:xfrm>
              <a:off x="4310063" y="5719763"/>
              <a:ext cx="34925" cy="138113"/>
            </a:xfrm>
            <a:custGeom>
              <a:avLst/>
              <a:gdLst>
                <a:gd name="T0" fmla="*/ 9 w 55"/>
                <a:gd name="T1" fmla="*/ 214 h 214"/>
                <a:gd name="T2" fmla="*/ 12 w 55"/>
                <a:gd name="T3" fmla="*/ 151 h 214"/>
                <a:gd name="T4" fmla="*/ 40 w 55"/>
                <a:gd name="T5" fmla="*/ 63 h 214"/>
                <a:gd name="T6" fmla="*/ 39 w 55"/>
                <a:gd name="T7" fmla="*/ 28 h 214"/>
                <a:gd name="T8" fmla="*/ 29 w 55"/>
                <a:gd name="T9" fmla="*/ 20 h 214"/>
                <a:gd name="T10" fmla="*/ 55 w 55"/>
                <a:gd name="T11" fmla="*/ 20 h 214"/>
                <a:gd name="T12" fmla="*/ 9 w 55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14">
                  <a:moveTo>
                    <a:pt x="9" y="214"/>
                  </a:moveTo>
                  <a:cubicBezTo>
                    <a:pt x="0" y="194"/>
                    <a:pt x="8" y="170"/>
                    <a:pt x="12" y="151"/>
                  </a:cubicBezTo>
                  <a:cubicBezTo>
                    <a:pt x="20" y="120"/>
                    <a:pt x="32" y="90"/>
                    <a:pt x="40" y="63"/>
                  </a:cubicBezTo>
                  <a:cubicBezTo>
                    <a:pt x="40" y="56"/>
                    <a:pt x="40" y="37"/>
                    <a:pt x="39" y="28"/>
                  </a:cubicBezTo>
                  <a:cubicBezTo>
                    <a:pt x="37" y="24"/>
                    <a:pt x="30" y="24"/>
                    <a:pt x="29" y="20"/>
                  </a:cubicBezTo>
                  <a:cubicBezTo>
                    <a:pt x="28" y="0"/>
                    <a:pt x="49" y="8"/>
                    <a:pt x="55" y="20"/>
                  </a:cubicBezTo>
                  <a:cubicBezTo>
                    <a:pt x="54" y="94"/>
                    <a:pt x="19" y="144"/>
                    <a:pt x="9" y="21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4" name="Freeform 121"/>
            <p:cNvSpPr/>
            <p:nvPr/>
          </p:nvSpPr>
          <p:spPr bwMode="auto">
            <a:xfrm>
              <a:off x="4165600" y="5883275"/>
              <a:ext cx="142875" cy="325438"/>
            </a:xfrm>
            <a:custGeom>
              <a:avLst/>
              <a:gdLst>
                <a:gd name="T0" fmla="*/ 216 w 221"/>
                <a:gd name="T1" fmla="*/ 0 h 504"/>
                <a:gd name="T2" fmla="*/ 221 w 221"/>
                <a:gd name="T3" fmla="*/ 4 h 504"/>
                <a:gd name="T4" fmla="*/ 189 w 221"/>
                <a:gd name="T5" fmla="*/ 168 h 504"/>
                <a:gd name="T6" fmla="*/ 151 w 221"/>
                <a:gd name="T7" fmla="*/ 284 h 504"/>
                <a:gd name="T8" fmla="*/ 93 w 221"/>
                <a:gd name="T9" fmla="*/ 469 h 504"/>
                <a:gd name="T10" fmla="*/ 0 w 221"/>
                <a:gd name="T11" fmla="*/ 485 h 504"/>
                <a:gd name="T12" fmla="*/ 80 w 221"/>
                <a:gd name="T13" fmla="*/ 459 h 504"/>
                <a:gd name="T14" fmla="*/ 88 w 221"/>
                <a:gd name="T15" fmla="*/ 425 h 504"/>
                <a:gd name="T16" fmla="*/ 118 w 221"/>
                <a:gd name="T17" fmla="*/ 326 h 504"/>
                <a:gd name="T18" fmla="*/ 164 w 221"/>
                <a:gd name="T19" fmla="*/ 188 h 504"/>
                <a:gd name="T20" fmla="*/ 176 w 221"/>
                <a:gd name="T21" fmla="*/ 166 h 504"/>
                <a:gd name="T22" fmla="*/ 208 w 221"/>
                <a:gd name="T23" fmla="*/ 15 h 504"/>
                <a:gd name="T24" fmla="*/ 213 w 221"/>
                <a:gd name="T25" fmla="*/ 4 h 504"/>
                <a:gd name="T26" fmla="*/ 216 w 221"/>
                <a:gd name="T27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504">
                  <a:moveTo>
                    <a:pt x="216" y="0"/>
                  </a:moveTo>
                  <a:cubicBezTo>
                    <a:pt x="218" y="1"/>
                    <a:pt x="218" y="3"/>
                    <a:pt x="221" y="4"/>
                  </a:cubicBezTo>
                  <a:cubicBezTo>
                    <a:pt x="209" y="60"/>
                    <a:pt x="202" y="112"/>
                    <a:pt x="189" y="168"/>
                  </a:cubicBezTo>
                  <a:cubicBezTo>
                    <a:pt x="174" y="204"/>
                    <a:pt x="160" y="242"/>
                    <a:pt x="151" y="284"/>
                  </a:cubicBezTo>
                  <a:cubicBezTo>
                    <a:pt x="121" y="336"/>
                    <a:pt x="116" y="415"/>
                    <a:pt x="93" y="469"/>
                  </a:cubicBezTo>
                  <a:cubicBezTo>
                    <a:pt x="72" y="487"/>
                    <a:pt x="28" y="504"/>
                    <a:pt x="0" y="485"/>
                  </a:cubicBezTo>
                  <a:cubicBezTo>
                    <a:pt x="26" y="482"/>
                    <a:pt x="63" y="481"/>
                    <a:pt x="80" y="459"/>
                  </a:cubicBezTo>
                  <a:cubicBezTo>
                    <a:pt x="86" y="450"/>
                    <a:pt x="84" y="441"/>
                    <a:pt x="88" y="425"/>
                  </a:cubicBezTo>
                  <a:cubicBezTo>
                    <a:pt x="96" y="395"/>
                    <a:pt x="107" y="361"/>
                    <a:pt x="118" y="326"/>
                  </a:cubicBezTo>
                  <a:cubicBezTo>
                    <a:pt x="132" y="279"/>
                    <a:pt x="147" y="232"/>
                    <a:pt x="164" y="188"/>
                  </a:cubicBezTo>
                  <a:cubicBezTo>
                    <a:pt x="167" y="180"/>
                    <a:pt x="173" y="174"/>
                    <a:pt x="176" y="166"/>
                  </a:cubicBezTo>
                  <a:cubicBezTo>
                    <a:pt x="191" y="120"/>
                    <a:pt x="198" y="67"/>
                    <a:pt x="208" y="15"/>
                  </a:cubicBezTo>
                  <a:cubicBezTo>
                    <a:pt x="208" y="12"/>
                    <a:pt x="212" y="4"/>
                    <a:pt x="213" y="4"/>
                  </a:cubicBezTo>
                  <a:cubicBezTo>
                    <a:pt x="213" y="2"/>
                    <a:pt x="216" y="2"/>
                    <a:pt x="216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5" name="Freeform 122"/>
            <p:cNvSpPr/>
            <p:nvPr/>
          </p:nvSpPr>
          <p:spPr bwMode="auto">
            <a:xfrm>
              <a:off x="3163888" y="6216650"/>
              <a:ext cx="41275" cy="90488"/>
            </a:xfrm>
            <a:custGeom>
              <a:avLst/>
              <a:gdLst>
                <a:gd name="T0" fmla="*/ 50 w 64"/>
                <a:gd name="T1" fmla="*/ 0 h 138"/>
                <a:gd name="T2" fmla="*/ 57 w 64"/>
                <a:gd name="T3" fmla="*/ 0 h 138"/>
                <a:gd name="T4" fmla="*/ 48 w 64"/>
                <a:gd name="T5" fmla="*/ 25 h 138"/>
                <a:gd name="T6" fmla="*/ 13 w 64"/>
                <a:gd name="T7" fmla="*/ 104 h 138"/>
                <a:gd name="T8" fmla="*/ 23 w 64"/>
                <a:gd name="T9" fmla="*/ 126 h 138"/>
                <a:gd name="T10" fmla="*/ 48 w 64"/>
                <a:gd name="T11" fmla="*/ 134 h 138"/>
                <a:gd name="T12" fmla="*/ 0 w 64"/>
                <a:gd name="T13" fmla="*/ 111 h 138"/>
                <a:gd name="T14" fmla="*/ 50 w 64"/>
                <a:gd name="T1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8">
                  <a:moveTo>
                    <a:pt x="50" y="0"/>
                  </a:moveTo>
                  <a:cubicBezTo>
                    <a:pt x="52" y="0"/>
                    <a:pt x="54" y="0"/>
                    <a:pt x="57" y="0"/>
                  </a:cubicBezTo>
                  <a:cubicBezTo>
                    <a:pt x="64" y="9"/>
                    <a:pt x="52" y="17"/>
                    <a:pt x="48" y="25"/>
                  </a:cubicBezTo>
                  <a:cubicBezTo>
                    <a:pt x="36" y="49"/>
                    <a:pt x="24" y="78"/>
                    <a:pt x="13" y="104"/>
                  </a:cubicBezTo>
                  <a:cubicBezTo>
                    <a:pt x="18" y="110"/>
                    <a:pt x="19" y="120"/>
                    <a:pt x="23" y="126"/>
                  </a:cubicBezTo>
                  <a:cubicBezTo>
                    <a:pt x="30" y="130"/>
                    <a:pt x="46" y="125"/>
                    <a:pt x="48" y="134"/>
                  </a:cubicBezTo>
                  <a:cubicBezTo>
                    <a:pt x="22" y="138"/>
                    <a:pt x="10" y="128"/>
                    <a:pt x="0" y="111"/>
                  </a:cubicBezTo>
                  <a:cubicBezTo>
                    <a:pt x="10" y="68"/>
                    <a:pt x="41" y="38"/>
                    <a:pt x="5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6" name="Freeform 123"/>
            <p:cNvSpPr>
              <a:spLocks noEditPoints="1"/>
            </p:cNvSpPr>
            <p:nvPr/>
          </p:nvSpPr>
          <p:spPr bwMode="auto">
            <a:xfrm>
              <a:off x="3136900" y="5457825"/>
              <a:ext cx="1235075" cy="863600"/>
            </a:xfrm>
            <a:custGeom>
              <a:avLst/>
              <a:gdLst>
                <a:gd name="T0" fmla="*/ 1104 w 1911"/>
                <a:gd name="T1" fmla="*/ 78 h 1334"/>
                <a:gd name="T2" fmla="*/ 1144 w 1911"/>
                <a:gd name="T3" fmla="*/ 420 h 1334"/>
                <a:gd name="T4" fmla="*/ 1519 w 1911"/>
                <a:gd name="T5" fmla="*/ 177 h 1334"/>
                <a:gd name="T6" fmla="*/ 1652 w 1911"/>
                <a:gd name="T7" fmla="*/ 118 h 1334"/>
                <a:gd name="T8" fmla="*/ 1796 w 1911"/>
                <a:gd name="T9" fmla="*/ 274 h 1334"/>
                <a:gd name="T10" fmla="*/ 1879 w 1911"/>
                <a:gd name="T11" fmla="*/ 589 h 1334"/>
                <a:gd name="T12" fmla="*/ 1504 w 1911"/>
                <a:gd name="T13" fmla="*/ 1194 h 1334"/>
                <a:gd name="T14" fmla="*/ 807 w 1911"/>
                <a:gd name="T15" fmla="*/ 1277 h 1334"/>
                <a:gd name="T16" fmla="*/ 63 w 1911"/>
                <a:gd name="T17" fmla="*/ 1328 h 1334"/>
                <a:gd name="T18" fmla="*/ 28 w 1911"/>
                <a:gd name="T19" fmla="*/ 1028 h 1334"/>
                <a:gd name="T20" fmla="*/ 181 w 1911"/>
                <a:gd name="T21" fmla="*/ 745 h 1334"/>
                <a:gd name="T22" fmla="*/ 747 w 1911"/>
                <a:gd name="T23" fmla="*/ 392 h 1334"/>
                <a:gd name="T24" fmla="*/ 999 w 1911"/>
                <a:gd name="T25" fmla="*/ 662 h 1334"/>
                <a:gd name="T26" fmla="*/ 1084 w 1911"/>
                <a:gd name="T27" fmla="*/ 171 h 1334"/>
                <a:gd name="T28" fmla="*/ 825 w 1911"/>
                <a:gd name="T29" fmla="*/ 607 h 1334"/>
                <a:gd name="T30" fmla="*/ 969 w 1911"/>
                <a:gd name="T31" fmla="*/ 745 h 1334"/>
                <a:gd name="T32" fmla="*/ 1074 w 1911"/>
                <a:gd name="T33" fmla="*/ 539 h 1334"/>
                <a:gd name="T34" fmla="*/ 1014 w 1911"/>
                <a:gd name="T35" fmla="*/ 971 h 1334"/>
                <a:gd name="T36" fmla="*/ 1559 w 1911"/>
                <a:gd name="T37" fmla="*/ 166 h 1334"/>
                <a:gd name="T38" fmla="*/ 1091 w 1911"/>
                <a:gd name="T39" fmla="*/ 915 h 1334"/>
                <a:gd name="T40" fmla="*/ 949 w 1911"/>
                <a:gd name="T41" fmla="*/ 1081 h 1334"/>
                <a:gd name="T42" fmla="*/ 1233 w 1911"/>
                <a:gd name="T43" fmla="*/ 858 h 1334"/>
                <a:gd name="T44" fmla="*/ 1632 w 1911"/>
                <a:gd name="T45" fmla="*/ 166 h 1334"/>
                <a:gd name="T46" fmla="*/ 1730 w 1911"/>
                <a:gd name="T47" fmla="*/ 224 h 1334"/>
                <a:gd name="T48" fmla="*/ 1682 w 1911"/>
                <a:gd name="T49" fmla="*/ 174 h 1334"/>
                <a:gd name="T50" fmla="*/ 1489 w 1911"/>
                <a:gd name="T51" fmla="*/ 798 h 1334"/>
                <a:gd name="T52" fmla="*/ 1597 w 1911"/>
                <a:gd name="T53" fmla="*/ 445 h 1334"/>
                <a:gd name="T54" fmla="*/ 1572 w 1911"/>
                <a:gd name="T55" fmla="*/ 735 h 1334"/>
                <a:gd name="T56" fmla="*/ 1625 w 1911"/>
                <a:gd name="T57" fmla="*/ 694 h 1334"/>
                <a:gd name="T58" fmla="*/ 1167 w 1911"/>
                <a:gd name="T59" fmla="*/ 1009 h 1334"/>
                <a:gd name="T60" fmla="*/ 1712 w 1911"/>
                <a:gd name="T61" fmla="*/ 533 h 1334"/>
                <a:gd name="T62" fmla="*/ 1670 w 1911"/>
                <a:gd name="T63" fmla="*/ 538 h 1334"/>
                <a:gd name="T64" fmla="*/ 400 w 1911"/>
                <a:gd name="T65" fmla="*/ 445 h 1334"/>
                <a:gd name="T66" fmla="*/ 423 w 1911"/>
                <a:gd name="T67" fmla="*/ 1029 h 1334"/>
                <a:gd name="T68" fmla="*/ 817 w 1911"/>
                <a:gd name="T69" fmla="*/ 622 h 1334"/>
                <a:gd name="T70" fmla="*/ 1821 w 1911"/>
                <a:gd name="T71" fmla="*/ 421 h 1334"/>
                <a:gd name="T72" fmla="*/ 1637 w 1911"/>
                <a:gd name="T73" fmla="*/ 1107 h 1334"/>
                <a:gd name="T74" fmla="*/ 1149 w 1911"/>
                <a:gd name="T75" fmla="*/ 1140 h 1334"/>
                <a:gd name="T76" fmla="*/ 1270 w 1911"/>
                <a:gd name="T77" fmla="*/ 1172 h 1334"/>
                <a:gd name="T78" fmla="*/ 1725 w 1911"/>
                <a:gd name="T79" fmla="*/ 1150 h 1334"/>
                <a:gd name="T80" fmla="*/ 1884 w 1911"/>
                <a:gd name="T81" fmla="*/ 498 h 1334"/>
                <a:gd name="T82" fmla="*/ 1625 w 1911"/>
                <a:gd name="T83" fmla="*/ 926 h 1334"/>
                <a:gd name="T84" fmla="*/ 938 w 1911"/>
                <a:gd name="T85" fmla="*/ 1204 h 1334"/>
                <a:gd name="T86" fmla="*/ 1736 w 1911"/>
                <a:gd name="T87" fmla="*/ 722 h 1334"/>
                <a:gd name="T88" fmla="*/ 1672 w 1911"/>
                <a:gd name="T89" fmla="*/ 513 h 1334"/>
                <a:gd name="T90" fmla="*/ 1110 w 1911"/>
                <a:gd name="T91" fmla="*/ 1031 h 1334"/>
                <a:gd name="T92" fmla="*/ 1439 w 1911"/>
                <a:gd name="T93" fmla="*/ 843 h 1334"/>
                <a:gd name="T94" fmla="*/ 1454 w 1911"/>
                <a:gd name="T95" fmla="*/ 803 h 1334"/>
                <a:gd name="T96" fmla="*/ 31 w 1911"/>
                <a:gd name="T97" fmla="*/ 1009 h 1334"/>
                <a:gd name="T98" fmla="*/ 553 w 1911"/>
                <a:gd name="T99" fmla="*/ 1104 h 1334"/>
                <a:gd name="T100" fmla="*/ 335 w 1911"/>
                <a:gd name="T101" fmla="*/ 1087 h 1334"/>
                <a:gd name="T102" fmla="*/ 551 w 1911"/>
                <a:gd name="T103" fmla="*/ 1087 h 1334"/>
                <a:gd name="T104" fmla="*/ 88 w 1911"/>
                <a:gd name="T105" fmla="*/ 1082 h 1334"/>
                <a:gd name="T106" fmla="*/ 611 w 1911"/>
                <a:gd name="T107" fmla="*/ 1157 h 1334"/>
                <a:gd name="T108" fmla="*/ 451 w 1911"/>
                <a:gd name="T109" fmla="*/ 1145 h 1334"/>
                <a:gd name="T110" fmla="*/ 78 w 1911"/>
                <a:gd name="T111" fmla="*/ 1170 h 1334"/>
                <a:gd name="T112" fmla="*/ 793 w 1911"/>
                <a:gd name="T113" fmla="*/ 1242 h 1334"/>
                <a:gd name="T114" fmla="*/ 315 w 1911"/>
                <a:gd name="T115" fmla="*/ 1260 h 1334"/>
                <a:gd name="T116" fmla="*/ 123 w 1911"/>
                <a:gd name="T117" fmla="*/ 1137 h 1334"/>
                <a:gd name="T118" fmla="*/ 146 w 1911"/>
                <a:gd name="T119" fmla="*/ 1243 h 1334"/>
                <a:gd name="T120" fmla="*/ 740 w 1911"/>
                <a:gd name="T121" fmla="*/ 1213 h 1334"/>
                <a:gd name="T122" fmla="*/ 928 w 1911"/>
                <a:gd name="T123" fmla="*/ 1250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1" h="1334">
                  <a:moveTo>
                    <a:pt x="1011" y="260"/>
                  </a:moveTo>
                  <a:cubicBezTo>
                    <a:pt x="1011" y="259"/>
                    <a:pt x="1011" y="257"/>
                    <a:pt x="1009" y="257"/>
                  </a:cubicBezTo>
                  <a:cubicBezTo>
                    <a:pt x="1009" y="264"/>
                    <a:pt x="1006" y="257"/>
                    <a:pt x="1009" y="255"/>
                  </a:cubicBezTo>
                  <a:cubicBezTo>
                    <a:pt x="1010" y="250"/>
                    <a:pt x="1014" y="256"/>
                    <a:pt x="1014" y="252"/>
                  </a:cubicBezTo>
                  <a:cubicBezTo>
                    <a:pt x="1011" y="249"/>
                    <a:pt x="1018" y="243"/>
                    <a:pt x="1022" y="242"/>
                  </a:cubicBezTo>
                  <a:cubicBezTo>
                    <a:pt x="1026" y="225"/>
                    <a:pt x="1042" y="206"/>
                    <a:pt x="1054" y="192"/>
                  </a:cubicBezTo>
                  <a:cubicBezTo>
                    <a:pt x="1060" y="153"/>
                    <a:pt x="1109" y="124"/>
                    <a:pt x="1104" y="78"/>
                  </a:cubicBezTo>
                  <a:cubicBezTo>
                    <a:pt x="1110" y="79"/>
                    <a:pt x="1119" y="63"/>
                    <a:pt x="1112" y="56"/>
                  </a:cubicBezTo>
                  <a:cubicBezTo>
                    <a:pt x="1127" y="49"/>
                    <a:pt x="1124" y="5"/>
                    <a:pt x="1137" y="0"/>
                  </a:cubicBezTo>
                  <a:cubicBezTo>
                    <a:pt x="1154" y="12"/>
                    <a:pt x="1154" y="42"/>
                    <a:pt x="1159" y="65"/>
                  </a:cubicBezTo>
                  <a:cubicBezTo>
                    <a:pt x="1162" y="79"/>
                    <a:pt x="1168" y="92"/>
                    <a:pt x="1170" y="104"/>
                  </a:cubicBezTo>
                  <a:cubicBezTo>
                    <a:pt x="1174" y="124"/>
                    <a:pt x="1172" y="149"/>
                    <a:pt x="1174" y="174"/>
                  </a:cubicBezTo>
                  <a:cubicBezTo>
                    <a:pt x="1175" y="206"/>
                    <a:pt x="1174" y="238"/>
                    <a:pt x="1179" y="257"/>
                  </a:cubicBezTo>
                  <a:cubicBezTo>
                    <a:pt x="1171" y="314"/>
                    <a:pt x="1161" y="369"/>
                    <a:pt x="1144" y="420"/>
                  </a:cubicBezTo>
                  <a:cubicBezTo>
                    <a:pt x="1178" y="388"/>
                    <a:pt x="1215" y="356"/>
                    <a:pt x="1253" y="325"/>
                  </a:cubicBezTo>
                  <a:cubicBezTo>
                    <a:pt x="1264" y="317"/>
                    <a:pt x="1274" y="306"/>
                    <a:pt x="1285" y="299"/>
                  </a:cubicBezTo>
                  <a:cubicBezTo>
                    <a:pt x="1296" y="291"/>
                    <a:pt x="1312" y="289"/>
                    <a:pt x="1320" y="275"/>
                  </a:cubicBezTo>
                  <a:cubicBezTo>
                    <a:pt x="1322" y="277"/>
                    <a:pt x="1324" y="277"/>
                    <a:pt x="1326" y="275"/>
                  </a:cubicBezTo>
                  <a:cubicBezTo>
                    <a:pt x="1353" y="255"/>
                    <a:pt x="1383" y="248"/>
                    <a:pt x="1409" y="227"/>
                  </a:cubicBezTo>
                  <a:cubicBezTo>
                    <a:pt x="1443" y="217"/>
                    <a:pt x="1470" y="199"/>
                    <a:pt x="1504" y="189"/>
                  </a:cubicBezTo>
                  <a:cubicBezTo>
                    <a:pt x="1508" y="184"/>
                    <a:pt x="1514" y="182"/>
                    <a:pt x="1519" y="177"/>
                  </a:cubicBezTo>
                  <a:cubicBezTo>
                    <a:pt x="1524" y="173"/>
                    <a:pt x="1527" y="166"/>
                    <a:pt x="1531" y="162"/>
                  </a:cubicBezTo>
                  <a:cubicBezTo>
                    <a:pt x="1535" y="159"/>
                    <a:pt x="1541" y="159"/>
                    <a:pt x="1544" y="156"/>
                  </a:cubicBezTo>
                  <a:cubicBezTo>
                    <a:pt x="1560" y="142"/>
                    <a:pt x="1568" y="116"/>
                    <a:pt x="1580" y="96"/>
                  </a:cubicBezTo>
                  <a:cubicBezTo>
                    <a:pt x="1581" y="88"/>
                    <a:pt x="1576" y="81"/>
                    <a:pt x="1582" y="76"/>
                  </a:cubicBezTo>
                  <a:cubicBezTo>
                    <a:pt x="1588" y="76"/>
                    <a:pt x="1587" y="78"/>
                    <a:pt x="1592" y="76"/>
                  </a:cubicBezTo>
                  <a:cubicBezTo>
                    <a:pt x="1595" y="96"/>
                    <a:pt x="1605" y="115"/>
                    <a:pt x="1605" y="133"/>
                  </a:cubicBezTo>
                  <a:cubicBezTo>
                    <a:pt x="1625" y="129"/>
                    <a:pt x="1635" y="121"/>
                    <a:pt x="1652" y="118"/>
                  </a:cubicBezTo>
                  <a:cubicBezTo>
                    <a:pt x="1661" y="130"/>
                    <a:pt x="1671" y="143"/>
                    <a:pt x="1678" y="158"/>
                  </a:cubicBezTo>
                  <a:cubicBezTo>
                    <a:pt x="1686" y="158"/>
                    <a:pt x="1691" y="147"/>
                    <a:pt x="1697" y="151"/>
                  </a:cubicBezTo>
                  <a:cubicBezTo>
                    <a:pt x="1711" y="153"/>
                    <a:pt x="1701" y="180"/>
                    <a:pt x="1713" y="184"/>
                  </a:cubicBezTo>
                  <a:cubicBezTo>
                    <a:pt x="1722" y="180"/>
                    <a:pt x="1735" y="174"/>
                    <a:pt x="1743" y="179"/>
                  </a:cubicBezTo>
                  <a:cubicBezTo>
                    <a:pt x="1758" y="212"/>
                    <a:pt x="1742" y="253"/>
                    <a:pt x="1733" y="285"/>
                  </a:cubicBezTo>
                  <a:cubicBezTo>
                    <a:pt x="1744" y="281"/>
                    <a:pt x="1760" y="285"/>
                    <a:pt x="1773" y="282"/>
                  </a:cubicBezTo>
                  <a:cubicBezTo>
                    <a:pt x="1782" y="280"/>
                    <a:pt x="1788" y="271"/>
                    <a:pt x="1796" y="274"/>
                  </a:cubicBezTo>
                  <a:cubicBezTo>
                    <a:pt x="1801" y="283"/>
                    <a:pt x="1794" y="295"/>
                    <a:pt x="1791" y="305"/>
                  </a:cubicBezTo>
                  <a:cubicBezTo>
                    <a:pt x="1783" y="332"/>
                    <a:pt x="1776" y="362"/>
                    <a:pt x="1768" y="388"/>
                  </a:cubicBezTo>
                  <a:cubicBezTo>
                    <a:pt x="1811" y="388"/>
                    <a:pt x="1846" y="384"/>
                    <a:pt x="1886" y="380"/>
                  </a:cubicBezTo>
                  <a:cubicBezTo>
                    <a:pt x="1905" y="401"/>
                    <a:pt x="1911" y="414"/>
                    <a:pt x="1906" y="448"/>
                  </a:cubicBezTo>
                  <a:cubicBezTo>
                    <a:pt x="1903" y="465"/>
                    <a:pt x="1896" y="485"/>
                    <a:pt x="1893" y="506"/>
                  </a:cubicBezTo>
                  <a:cubicBezTo>
                    <a:pt x="1890" y="522"/>
                    <a:pt x="1892" y="539"/>
                    <a:pt x="1889" y="554"/>
                  </a:cubicBezTo>
                  <a:cubicBezTo>
                    <a:pt x="1887" y="567"/>
                    <a:pt x="1881" y="578"/>
                    <a:pt x="1879" y="589"/>
                  </a:cubicBezTo>
                  <a:cubicBezTo>
                    <a:pt x="1876" y="609"/>
                    <a:pt x="1870" y="626"/>
                    <a:pt x="1864" y="647"/>
                  </a:cubicBezTo>
                  <a:cubicBezTo>
                    <a:pt x="1840" y="739"/>
                    <a:pt x="1819" y="838"/>
                    <a:pt x="1795" y="926"/>
                  </a:cubicBezTo>
                  <a:cubicBezTo>
                    <a:pt x="1787" y="954"/>
                    <a:pt x="1775" y="981"/>
                    <a:pt x="1771" y="1008"/>
                  </a:cubicBezTo>
                  <a:cubicBezTo>
                    <a:pt x="1762" y="1068"/>
                    <a:pt x="1753" y="1121"/>
                    <a:pt x="1731" y="1169"/>
                  </a:cubicBezTo>
                  <a:cubicBezTo>
                    <a:pt x="1726" y="1173"/>
                    <a:pt x="1717" y="1175"/>
                    <a:pt x="1712" y="1179"/>
                  </a:cubicBezTo>
                  <a:cubicBezTo>
                    <a:pt x="1689" y="1183"/>
                    <a:pt x="1666" y="1181"/>
                    <a:pt x="1640" y="1179"/>
                  </a:cubicBezTo>
                  <a:cubicBezTo>
                    <a:pt x="1593" y="1175"/>
                    <a:pt x="1547" y="1191"/>
                    <a:pt x="1504" y="1194"/>
                  </a:cubicBezTo>
                  <a:cubicBezTo>
                    <a:pt x="1487" y="1195"/>
                    <a:pt x="1469" y="1189"/>
                    <a:pt x="1456" y="1200"/>
                  </a:cubicBezTo>
                  <a:cubicBezTo>
                    <a:pt x="1380" y="1205"/>
                    <a:pt x="1296" y="1209"/>
                    <a:pt x="1212" y="1215"/>
                  </a:cubicBezTo>
                  <a:cubicBezTo>
                    <a:pt x="1126" y="1221"/>
                    <a:pt x="1032" y="1231"/>
                    <a:pt x="954" y="1255"/>
                  </a:cubicBezTo>
                  <a:cubicBezTo>
                    <a:pt x="953" y="1256"/>
                    <a:pt x="949" y="1258"/>
                    <a:pt x="948" y="1258"/>
                  </a:cubicBezTo>
                  <a:cubicBezTo>
                    <a:pt x="932" y="1266"/>
                    <a:pt x="919" y="1280"/>
                    <a:pt x="901" y="1283"/>
                  </a:cubicBezTo>
                  <a:cubicBezTo>
                    <a:pt x="883" y="1287"/>
                    <a:pt x="860" y="1286"/>
                    <a:pt x="840" y="1285"/>
                  </a:cubicBezTo>
                  <a:cubicBezTo>
                    <a:pt x="830" y="1284"/>
                    <a:pt x="812" y="1276"/>
                    <a:pt x="807" y="1277"/>
                  </a:cubicBezTo>
                  <a:cubicBezTo>
                    <a:pt x="781" y="1280"/>
                    <a:pt x="751" y="1279"/>
                    <a:pt x="724" y="1280"/>
                  </a:cubicBezTo>
                  <a:cubicBezTo>
                    <a:pt x="685" y="1281"/>
                    <a:pt x="651" y="1287"/>
                    <a:pt x="609" y="1293"/>
                  </a:cubicBezTo>
                  <a:cubicBezTo>
                    <a:pt x="566" y="1300"/>
                    <a:pt x="520" y="1301"/>
                    <a:pt x="476" y="1305"/>
                  </a:cubicBezTo>
                  <a:cubicBezTo>
                    <a:pt x="402" y="1312"/>
                    <a:pt x="329" y="1324"/>
                    <a:pt x="252" y="1325"/>
                  </a:cubicBezTo>
                  <a:cubicBezTo>
                    <a:pt x="243" y="1325"/>
                    <a:pt x="233" y="1322"/>
                    <a:pt x="224" y="1323"/>
                  </a:cubicBezTo>
                  <a:cubicBezTo>
                    <a:pt x="198" y="1325"/>
                    <a:pt x="174" y="1332"/>
                    <a:pt x="149" y="1333"/>
                  </a:cubicBezTo>
                  <a:cubicBezTo>
                    <a:pt x="122" y="1334"/>
                    <a:pt x="91" y="1329"/>
                    <a:pt x="63" y="1328"/>
                  </a:cubicBezTo>
                  <a:cubicBezTo>
                    <a:pt x="45" y="1328"/>
                    <a:pt x="30" y="1323"/>
                    <a:pt x="13" y="1318"/>
                  </a:cubicBezTo>
                  <a:cubicBezTo>
                    <a:pt x="9" y="1309"/>
                    <a:pt x="10" y="1294"/>
                    <a:pt x="3" y="1288"/>
                  </a:cubicBezTo>
                  <a:cubicBezTo>
                    <a:pt x="28" y="1234"/>
                    <a:pt x="58" y="1176"/>
                    <a:pt x="86" y="1130"/>
                  </a:cubicBezTo>
                  <a:cubicBezTo>
                    <a:pt x="62" y="1130"/>
                    <a:pt x="41" y="1136"/>
                    <a:pt x="20" y="1135"/>
                  </a:cubicBezTo>
                  <a:cubicBezTo>
                    <a:pt x="13" y="1116"/>
                    <a:pt x="31" y="1095"/>
                    <a:pt x="38" y="1077"/>
                  </a:cubicBezTo>
                  <a:cubicBezTo>
                    <a:pt x="23" y="1069"/>
                    <a:pt x="12" y="1081"/>
                    <a:pt x="3" y="1072"/>
                  </a:cubicBezTo>
                  <a:cubicBezTo>
                    <a:pt x="0" y="1052"/>
                    <a:pt x="22" y="1045"/>
                    <a:pt x="28" y="1028"/>
                  </a:cubicBezTo>
                  <a:cubicBezTo>
                    <a:pt x="26" y="1028"/>
                    <a:pt x="15" y="1030"/>
                    <a:pt x="13" y="1023"/>
                  </a:cubicBezTo>
                  <a:cubicBezTo>
                    <a:pt x="19" y="1000"/>
                    <a:pt x="36" y="988"/>
                    <a:pt x="45" y="968"/>
                  </a:cubicBezTo>
                  <a:cubicBezTo>
                    <a:pt x="36" y="968"/>
                    <a:pt x="22" y="971"/>
                    <a:pt x="18" y="959"/>
                  </a:cubicBezTo>
                  <a:cubicBezTo>
                    <a:pt x="24" y="940"/>
                    <a:pt x="44" y="936"/>
                    <a:pt x="48" y="915"/>
                  </a:cubicBezTo>
                  <a:cubicBezTo>
                    <a:pt x="53" y="916"/>
                    <a:pt x="53" y="912"/>
                    <a:pt x="56" y="911"/>
                  </a:cubicBezTo>
                  <a:cubicBezTo>
                    <a:pt x="91" y="854"/>
                    <a:pt x="139" y="810"/>
                    <a:pt x="171" y="750"/>
                  </a:cubicBezTo>
                  <a:cubicBezTo>
                    <a:pt x="174" y="749"/>
                    <a:pt x="176" y="745"/>
                    <a:pt x="181" y="745"/>
                  </a:cubicBezTo>
                  <a:cubicBezTo>
                    <a:pt x="193" y="725"/>
                    <a:pt x="203" y="703"/>
                    <a:pt x="222" y="689"/>
                  </a:cubicBezTo>
                  <a:cubicBezTo>
                    <a:pt x="264" y="612"/>
                    <a:pt x="311" y="566"/>
                    <a:pt x="347" y="480"/>
                  </a:cubicBezTo>
                  <a:cubicBezTo>
                    <a:pt x="352" y="477"/>
                    <a:pt x="352" y="477"/>
                    <a:pt x="358" y="478"/>
                  </a:cubicBezTo>
                  <a:cubicBezTo>
                    <a:pt x="380" y="442"/>
                    <a:pt x="405" y="411"/>
                    <a:pt x="426" y="375"/>
                  </a:cubicBezTo>
                  <a:cubicBezTo>
                    <a:pt x="434" y="375"/>
                    <a:pt x="433" y="383"/>
                    <a:pt x="440" y="383"/>
                  </a:cubicBezTo>
                  <a:cubicBezTo>
                    <a:pt x="474" y="375"/>
                    <a:pt x="518" y="378"/>
                    <a:pt x="559" y="382"/>
                  </a:cubicBezTo>
                  <a:cubicBezTo>
                    <a:pt x="622" y="387"/>
                    <a:pt x="688" y="386"/>
                    <a:pt x="747" y="392"/>
                  </a:cubicBezTo>
                  <a:cubicBezTo>
                    <a:pt x="789" y="406"/>
                    <a:pt x="855" y="408"/>
                    <a:pt x="908" y="426"/>
                  </a:cubicBezTo>
                  <a:cubicBezTo>
                    <a:pt x="918" y="409"/>
                    <a:pt x="928" y="392"/>
                    <a:pt x="936" y="373"/>
                  </a:cubicBezTo>
                  <a:cubicBezTo>
                    <a:pt x="941" y="371"/>
                    <a:pt x="941" y="374"/>
                    <a:pt x="944" y="372"/>
                  </a:cubicBezTo>
                  <a:cubicBezTo>
                    <a:pt x="968" y="336"/>
                    <a:pt x="987" y="296"/>
                    <a:pt x="1011" y="260"/>
                  </a:cubicBezTo>
                  <a:close/>
                  <a:moveTo>
                    <a:pt x="976" y="737"/>
                  </a:moveTo>
                  <a:cubicBezTo>
                    <a:pt x="982" y="724"/>
                    <a:pt x="985" y="712"/>
                    <a:pt x="989" y="699"/>
                  </a:cubicBezTo>
                  <a:cubicBezTo>
                    <a:pt x="992" y="691"/>
                    <a:pt x="1001" y="662"/>
                    <a:pt x="999" y="662"/>
                  </a:cubicBezTo>
                  <a:cubicBezTo>
                    <a:pt x="1004" y="661"/>
                    <a:pt x="1008" y="648"/>
                    <a:pt x="1008" y="639"/>
                  </a:cubicBezTo>
                  <a:cubicBezTo>
                    <a:pt x="1032" y="593"/>
                    <a:pt x="1055" y="546"/>
                    <a:pt x="1079" y="500"/>
                  </a:cubicBezTo>
                  <a:cubicBezTo>
                    <a:pt x="1085" y="496"/>
                    <a:pt x="1087" y="498"/>
                    <a:pt x="1092" y="493"/>
                  </a:cubicBezTo>
                  <a:cubicBezTo>
                    <a:pt x="1102" y="470"/>
                    <a:pt x="1117" y="453"/>
                    <a:pt x="1130" y="433"/>
                  </a:cubicBezTo>
                  <a:cubicBezTo>
                    <a:pt x="1162" y="308"/>
                    <a:pt x="1182" y="158"/>
                    <a:pt x="1139" y="38"/>
                  </a:cubicBezTo>
                  <a:cubicBezTo>
                    <a:pt x="1122" y="69"/>
                    <a:pt x="1117" y="103"/>
                    <a:pt x="1106" y="134"/>
                  </a:cubicBezTo>
                  <a:cubicBezTo>
                    <a:pt x="1101" y="147"/>
                    <a:pt x="1090" y="161"/>
                    <a:pt x="1084" y="171"/>
                  </a:cubicBezTo>
                  <a:cubicBezTo>
                    <a:pt x="1081" y="175"/>
                    <a:pt x="1081" y="182"/>
                    <a:pt x="1079" y="186"/>
                  </a:cubicBezTo>
                  <a:cubicBezTo>
                    <a:pt x="1073" y="194"/>
                    <a:pt x="1065" y="201"/>
                    <a:pt x="1059" y="209"/>
                  </a:cubicBezTo>
                  <a:cubicBezTo>
                    <a:pt x="1049" y="224"/>
                    <a:pt x="1039" y="239"/>
                    <a:pt x="1031" y="252"/>
                  </a:cubicBezTo>
                  <a:cubicBezTo>
                    <a:pt x="1019" y="271"/>
                    <a:pt x="1008" y="290"/>
                    <a:pt x="999" y="310"/>
                  </a:cubicBezTo>
                  <a:cubicBezTo>
                    <a:pt x="963" y="349"/>
                    <a:pt x="942" y="404"/>
                    <a:pt x="911" y="448"/>
                  </a:cubicBezTo>
                  <a:cubicBezTo>
                    <a:pt x="915" y="454"/>
                    <a:pt x="908" y="455"/>
                    <a:pt x="910" y="463"/>
                  </a:cubicBezTo>
                  <a:cubicBezTo>
                    <a:pt x="881" y="510"/>
                    <a:pt x="845" y="557"/>
                    <a:pt x="825" y="607"/>
                  </a:cubicBezTo>
                  <a:cubicBezTo>
                    <a:pt x="829" y="632"/>
                    <a:pt x="839" y="651"/>
                    <a:pt x="845" y="672"/>
                  </a:cubicBezTo>
                  <a:cubicBezTo>
                    <a:pt x="887" y="829"/>
                    <a:pt x="832" y="979"/>
                    <a:pt x="856" y="1160"/>
                  </a:cubicBezTo>
                  <a:cubicBezTo>
                    <a:pt x="883" y="1028"/>
                    <a:pt x="910" y="916"/>
                    <a:pt x="951" y="800"/>
                  </a:cubicBezTo>
                  <a:cubicBezTo>
                    <a:pt x="956" y="796"/>
                    <a:pt x="949" y="796"/>
                    <a:pt x="949" y="792"/>
                  </a:cubicBezTo>
                  <a:cubicBezTo>
                    <a:pt x="954" y="793"/>
                    <a:pt x="956" y="795"/>
                    <a:pt x="956" y="788"/>
                  </a:cubicBezTo>
                  <a:cubicBezTo>
                    <a:pt x="961" y="774"/>
                    <a:pt x="968" y="761"/>
                    <a:pt x="973" y="745"/>
                  </a:cubicBezTo>
                  <a:cubicBezTo>
                    <a:pt x="972" y="739"/>
                    <a:pt x="970" y="752"/>
                    <a:pt x="969" y="745"/>
                  </a:cubicBezTo>
                  <a:cubicBezTo>
                    <a:pt x="968" y="739"/>
                    <a:pt x="978" y="744"/>
                    <a:pt x="976" y="737"/>
                  </a:cubicBezTo>
                  <a:close/>
                  <a:moveTo>
                    <a:pt x="1559" y="166"/>
                  </a:moveTo>
                  <a:cubicBezTo>
                    <a:pt x="1540" y="182"/>
                    <a:pt x="1519" y="196"/>
                    <a:pt x="1496" y="207"/>
                  </a:cubicBezTo>
                  <a:cubicBezTo>
                    <a:pt x="1428" y="231"/>
                    <a:pt x="1367" y="262"/>
                    <a:pt x="1315" y="295"/>
                  </a:cubicBezTo>
                  <a:cubicBezTo>
                    <a:pt x="1275" y="321"/>
                    <a:pt x="1241" y="351"/>
                    <a:pt x="1205" y="380"/>
                  </a:cubicBezTo>
                  <a:cubicBezTo>
                    <a:pt x="1169" y="409"/>
                    <a:pt x="1137" y="441"/>
                    <a:pt x="1112" y="481"/>
                  </a:cubicBezTo>
                  <a:cubicBezTo>
                    <a:pt x="1100" y="501"/>
                    <a:pt x="1087" y="520"/>
                    <a:pt x="1074" y="539"/>
                  </a:cubicBezTo>
                  <a:cubicBezTo>
                    <a:pt x="1055" y="567"/>
                    <a:pt x="1042" y="606"/>
                    <a:pt x="1029" y="636"/>
                  </a:cubicBezTo>
                  <a:cubicBezTo>
                    <a:pt x="998" y="709"/>
                    <a:pt x="976" y="783"/>
                    <a:pt x="948" y="857"/>
                  </a:cubicBezTo>
                  <a:cubicBezTo>
                    <a:pt x="915" y="941"/>
                    <a:pt x="896" y="1032"/>
                    <a:pt x="873" y="1124"/>
                  </a:cubicBezTo>
                  <a:cubicBezTo>
                    <a:pt x="879" y="1137"/>
                    <a:pt x="865" y="1155"/>
                    <a:pt x="871" y="1167"/>
                  </a:cubicBezTo>
                  <a:cubicBezTo>
                    <a:pt x="878" y="1150"/>
                    <a:pt x="881" y="1130"/>
                    <a:pt x="896" y="1122"/>
                  </a:cubicBezTo>
                  <a:cubicBezTo>
                    <a:pt x="917" y="1088"/>
                    <a:pt x="943" y="1045"/>
                    <a:pt x="968" y="1018"/>
                  </a:cubicBezTo>
                  <a:cubicBezTo>
                    <a:pt x="981" y="1002"/>
                    <a:pt x="999" y="988"/>
                    <a:pt x="1014" y="971"/>
                  </a:cubicBezTo>
                  <a:cubicBezTo>
                    <a:pt x="1029" y="955"/>
                    <a:pt x="1042" y="936"/>
                    <a:pt x="1057" y="923"/>
                  </a:cubicBezTo>
                  <a:cubicBezTo>
                    <a:pt x="1154" y="842"/>
                    <a:pt x="1261" y="760"/>
                    <a:pt x="1418" y="760"/>
                  </a:cubicBezTo>
                  <a:cubicBezTo>
                    <a:pt x="1426" y="681"/>
                    <a:pt x="1443" y="614"/>
                    <a:pt x="1467" y="534"/>
                  </a:cubicBezTo>
                  <a:cubicBezTo>
                    <a:pt x="1481" y="490"/>
                    <a:pt x="1498" y="445"/>
                    <a:pt x="1514" y="403"/>
                  </a:cubicBezTo>
                  <a:cubicBezTo>
                    <a:pt x="1548" y="310"/>
                    <a:pt x="1619" y="220"/>
                    <a:pt x="1590" y="118"/>
                  </a:cubicBezTo>
                  <a:cubicBezTo>
                    <a:pt x="1590" y="117"/>
                    <a:pt x="1590" y="116"/>
                    <a:pt x="1589" y="116"/>
                  </a:cubicBezTo>
                  <a:cubicBezTo>
                    <a:pt x="1582" y="136"/>
                    <a:pt x="1567" y="147"/>
                    <a:pt x="1559" y="166"/>
                  </a:cubicBezTo>
                  <a:close/>
                  <a:moveTo>
                    <a:pt x="1607" y="141"/>
                  </a:moveTo>
                  <a:cubicBezTo>
                    <a:pt x="1620" y="237"/>
                    <a:pt x="1570" y="305"/>
                    <a:pt x="1536" y="380"/>
                  </a:cubicBezTo>
                  <a:cubicBezTo>
                    <a:pt x="1523" y="408"/>
                    <a:pt x="1514" y="440"/>
                    <a:pt x="1504" y="470"/>
                  </a:cubicBezTo>
                  <a:cubicBezTo>
                    <a:pt x="1472" y="565"/>
                    <a:pt x="1439" y="664"/>
                    <a:pt x="1428" y="774"/>
                  </a:cubicBezTo>
                  <a:cubicBezTo>
                    <a:pt x="1393" y="776"/>
                    <a:pt x="1359" y="777"/>
                    <a:pt x="1326" y="778"/>
                  </a:cubicBezTo>
                  <a:cubicBezTo>
                    <a:pt x="1261" y="798"/>
                    <a:pt x="1199" y="829"/>
                    <a:pt x="1145" y="866"/>
                  </a:cubicBezTo>
                  <a:cubicBezTo>
                    <a:pt x="1124" y="881"/>
                    <a:pt x="1107" y="900"/>
                    <a:pt x="1091" y="915"/>
                  </a:cubicBezTo>
                  <a:cubicBezTo>
                    <a:pt x="1079" y="925"/>
                    <a:pt x="1065" y="932"/>
                    <a:pt x="1054" y="943"/>
                  </a:cubicBezTo>
                  <a:cubicBezTo>
                    <a:pt x="1043" y="954"/>
                    <a:pt x="1034" y="966"/>
                    <a:pt x="1022" y="978"/>
                  </a:cubicBezTo>
                  <a:cubicBezTo>
                    <a:pt x="1001" y="1000"/>
                    <a:pt x="977" y="1021"/>
                    <a:pt x="958" y="1046"/>
                  </a:cubicBezTo>
                  <a:cubicBezTo>
                    <a:pt x="919" y="1096"/>
                    <a:pt x="887" y="1151"/>
                    <a:pt x="860" y="1210"/>
                  </a:cubicBezTo>
                  <a:cubicBezTo>
                    <a:pt x="875" y="1198"/>
                    <a:pt x="882" y="1171"/>
                    <a:pt x="893" y="1152"/>
                  </a:cubicBezTo>
                  <a:cubicBezTo>
                    <a:pt x="900" y="1140"/>
                    <a:pt x="912" y="1132"/>
                    <a:pt x="921" y="1121"/>
                  </a:cubicBezTo>
                  <a:cubicBezTo>
                    <a:pt x="931" y="1108"/>
                    <a:pt x="939" y="1094"/>
                    <a:pt x="949" y="1081"/>
                  </a:cubicBezTo>
                  <a:cubicBezTo>
                    <a:pt x="959" y="1069"/>
                    <a:pt x="966" y="1050"/>
                    <a:pt x="981" y="1047"/>
                  </a:cubicBezTo>
                  <a:cubicBezTo>
                    <a:pt x="958" y="1088"/>
                    <a:pt x="921" y="1123"/>
                    <a:pt x="900" y="1164"/>
                  </a:cubicBezTo>
                  <a:cubicBezTo>
                    <a:pt x="892" y="1178"/>
                    <a:pt x="884" y="1193"/>
                    <a:pt x="881" y="1209"/>
                  </a:cubicBezTo>
                  <a:cubicBezTo>
                    <a:pt x="887" y="1210"/>
                    <a:pt x="894" y="1204"/>
                    <a:pt x="901" y="1205"/>
                  </a:cubicBezTo>
                  <a:cubicBezTo>
                    <a:pt x="964" y="1118"/>
                    <a:pt x="1026" y="1030"/>
                    <a:pt x="1102" y="956"/>
                  </a:cubicBezTo>
                  <a:cubicBezTo>
                    <a:pt x="1107" y="956"/>
                    <a:pt x="1110" y="954"/>
                    <a:pt x="1114" y="953"/>
                  </a:cubicBezTo>
                  <a:cubicBezTo>
                    <a:pt x="1151" y="921"/>
                    <a:pt x="1191" y="887"/>
                    <a:pt x="1233" y="858"/>
                  </a:cubicBezTo>
                  <a:cubicBezTo>
                    <a:pt x="1285" y="823"/>
                    <a:pt x="1338" y="793"/>
                    <a:pt x="1414" y="792"/>
                  </a:cubicBezTo>
                  <a:cubicBezTo>
                    <a:pt x="1432" y="791"/>
                    <a:pt x="1436" y="794"/>
                    <a:pt x="1453" y="792"/>
                  </a:cubicBezTo>
                  <a:cubicBezTo>
                    <a:pt x="1487" y="671"/>
                    <a:pt x="1526" y="557"/>
                    <a:pt x="1550" y="426"/>
                  </a:cubicBezTo>
                  <a:cubicBezTo>
                    <a:pt x="1552" y="420"/>
                    <a:pt x="1558" y="420"/>
                    <a:pt x="1559" y="413"/>
                  </a:cubicBezTo>
                  <a:cubicBezTo>
                    <a:pt x="1577" y="370"/>
                    <a:pt x="1578" y="317"/>
                    <a:pt x="1595" y="275"/>
                  </a:cubicBezTo>
                  <a:cubicBezTo>
                    <a:pt x="1597" y="271"/>
                    <a:pt x="1602" y="268"/>
                    <a:pt x="1604" y="264"/>
                  </a:cubicBezTo>
                  <a:cubicBezTo>
                    <a:pt x="1615" y="232"/>
                    <a:pt x="1622" y="195"/>
                    <a:pt x="1632" y="166"/>
                  </a:cubicBezTo>
                  <a:cubicBezTo>
                    <a:pt x="1635" y="157"/>
                    <a:pt x="1643" y="146"/>
                    <a:pt x="1638" y="136"/>
                  </a:cubicBezTo>
                  <a:cubicBezTo>
                    <a:pt x="1627" y="138"/>
                    <a:pt x="1620" y="144"/>
                    <a:pt x="1607" y="141"/>
                  </a:cubicBezTo>
                  <a:close/>
                  <a:moveTo>
                    <a:pt x="1670" y="538"/>
                  </a:moveTo>
                  <a:cubicBezTo>
                    <a:pt x="1664" y="534"/>
                    <a:pt x="1667" y="542"/>
                    <a:pt x="1662" y="548"/>
                  </a:cubicBezTo>
                  <a:cubicBezTo>
                    <a:pt x="1671" y="473"/>
                    <a:pt x="1691" y="394"/>
                    <a:pt x="1705" y="312"/>
                  </a:cubicBezTo>
                  <a:cubicBezTo>
                    <a:pt x="1708" y="307"/>
                    <a:pt x="1711" y="304"/>
                    <a:pt x="1713" y="299"/>
                  </a:cubicBezTo>
                  <a:cubicBezTo>
                    <a:pt x="1712" y="280"/>
                    <a:pt x="1726" y="248"/>
                    <a:pt x="1730" y="224"/>
                  </a:cubicBezTo>
                  <a:cubicBezTo>
                    <a:pt x="1734" y="220"/>
                    <a:pt x="1737" y="215"/>
                    <a:pt x="1738" y="207"/>
                  </a:cubicBezTo>
                  <a:cubicBezTo>
                    <a:pt x="1733" y="200"/>
                    <a:pt x="1728" y="198"/>
                    <a:pt x="1720" y="196"/>
                  </a:cubicBezTo>
                  <a:cubicBezTo>
                    <a:pt x="1702" y="210"/>
                    <a:pt x="1708" y="249"/>
                    <a:pt x="1693" y="267"/>
                  </a:cubicBezTo>
                  <a:cubicBezTo>
                    <a:pt x="1691" y="251"/>
                    <a:pt x="1700" y="222"/>
                    <a:pt x="1703" y="201"/>
                  </a:cubicBezTo>
                  <a:cubicBezTo>
                    <a:pt x="1696" y="196"/>
                    <a:pt x="1698" y="182"/>
                    <a:pt x="1693" y="174"/>
                  </a:cubicBezTo>
                  <a:cubicBezTo>
                    <a:pt x="1686" y="195"/>
                    <a:pt x="1684" y="222"/>
                    <a:pt x="1672" y="239"/>
                  </a:cubicBezTo>
                  <a:cubicBezTo>
                    <a:pt x="1672" y="215"/>
                    <a:pt x="1682" y="193"/>
                    <a:pt x="1682" y="174"/>
                  </a:cubicBezTo>
                  <a:cubicBezTo>
                    <a:pt x="1672" y="184"/>
                    <a:pt x="1674" y="200"/>
                    <a:pt x="1670" y="214"/>
                  </a:cubicBezTo>
                  <a:cubicBezTo>
                    <a:pt x="1662" y="240"/>
                    <a:pt x="1651" y="268"/>
                    <a:pt x="1647" y="294"/>
                  </a:cubicBezTo>
                  <a:cubicBezTo>
                    <a:pt x="1645" y="308"/>
                    <a:pt x="1645" y="318"/>
                    <a:pt x="1637" y="320"/>
                  </a:cubicBezTo>
                  <a:cubicBezTo>
                    <a:pt x="1642" y="264"/>
                    <a:pt x="1661" y="220"/>
                    <a:pt x="1668" y="162"/>
                  </a:cubicBezTo>
                  <a:cubicBezTo>
                    <a:pt x="1663" y="157"/>
                    <a:pt x="1661" y="149"/>
                    <a:pt x="1653" y="146"/>
                  </a:cubicBezTo>
                  <a:cubicBezTo>
                    <a:pt x="1582" y="349"/>
                    <a:pt x="1535" y="578"/>
                    <a:pt x="1464" y="785"/>
                  </a:cubicBezTo>
                  <a:cubicBezTo>
                    <a:pt x="1470" y="792"/>
                    <a:pt x="1475" y="800"/>
                    <a:pt x="1489" y="798"/>
                  </a:cubicBezTo>
                  <a:cubicBezTo>
                    <a:pt x="1491" y="766"/>
                    <a:pt x="1506" y="738"/>
                    <a:pt x="1514" y="707"/>
                  </a:cubicBezTo>
                  <a:cubicBezTo>
                    <a:pt x="1518" y="691"/>
                    <a:pt x="1515" y="673"/>
                    <a:pt x="1526" y="659"/>
                  </a:cubicBezTo>
                  <a:cubicBezTo>
                    <a:pt x="1523" y="706"/>
                    <a:pt x="1506" y="749"/>
                    <a:pt x="1499" y="797"/>
                  </a:cubicBezTo>
                  <a:cubicBezTo>
                    <a:pt x="1506" y="793"/>
                    <a:pt x="1511" y="799"/>
                    <a:pt x="1516" y="797"/>
                  </a:cubicBezTo>
                  <a:cubicBezTo>
                    <a:pt x="1530" y="722"/>
                    <a:pt x="1557" y="646"/>
                    <a:pt x="1570" y="564"/>
                  </a:cubicBezTo>
                  <a:cubicBezTo>
                    <a:pt x="1580" y="554"/>
                    <a:pt x="1578" y="538"/>
                    <a:pt x="1580" y="521"/>
                  </a:cubicBezTo>
                  <a:cubicBezTo>
                    <a:pt x="1585" y="496"/>
                    <a:pt x="1592" y="471"/>
                    <a:pt x="1597" y="445"/>
                  </a:cubicBezTo>
                  <a:cubicBezTo>
                    <a:pt x="1599" y="432"/>
                    <a:pt x="1604" y="419"/>
                    <a:pt x="1607" y="407"/>
                  </a:cubicBezTo>
                  <a:cubicBezTo>
                    <a:pt x="1610" y="394"/>
                    <a:pt x="1608" y="378"/>
                    <a:pt x="1620" y="372"/>
                  </a:cubicBezTo>
                  <a:cubicBezTo>
                    <a:pt x="1609" y="460"/>
                    <a:pt x="1584" y="561"/>
                    <a:pt x="1560" y="654"/>
                  </a:cubicBezTo>
                  <a:cubicBezTo>
                    <a:pt x="1555" y="674"/>
                    <a:pt x="1554" y="696"/>
                    <a:pt x="1549" y="715"/>
                  </a:cubicBezTo>
                  <a:cubicBezTo>
                    <a:pt x="1540" y="749"/>
                    <a:pt x="1517" y="792"/>
                    <a:pt x="1519" y="825"/>
                  </a:cubicBezTo>
                  <a:cubicBezTo>
                    <a:pt x="1528" y="833"/>
                    <a:pt x="1531" y="831"/>
                    <a:pt x="1544" y="835"/>
                  </a:cubicBezTo>
                  <a:cubicBezTo>
                    <a:pt x="1546" y="798"/>
                    <a:pt x="1563" y="767"/>
                    <a:pt x="1572" y="735"/>
                  </a:cubicBezTo>
                  <a:cubicBezTo>
                    <a:pt x="1580" y="706"/>
                    <a:pt x="1577" y="676"/>
                    <a:pt x="1594" y="651"/>
                  </a:cubicBezTo>
                  <a:cubicBezTo>
                    <a:pt x="1589" y="683"/>
                    <a:pt x="1585" y="740"/>
                    <a:pt x="1565" y="767"/>
                  </a:cubicBezTo>
                  <a:cubicBezTo>
                    <a:pt x="1560" y="789"/>
                    <a:pt x="1555" y="812"/>
                    <a:pt x="1550" y="835"/>
                  </a:cubicBezTo>
                  <a:cubicBezTo>
                    <a:pt x="1559" y="829"/>
                    <a:pt x="1560" y="853"/>
                    <a:pt x="1567" y="858"/>
                  </a:cubicBezTo>
                  <a:cubicBezTo>
                    <a:pt x="1579" y="780"/>
                    <a:pt x="1615" y="707"/>
                    <a:pt x="1630" y="627"/>
                  </a:cubicBezTo>
                  <a:cubicBezTo>
                    <a:pt x="1632" y="620"/>
                    <a:pt x="1627" y="609"/>
                    <a:pt x="1637" y="606"/>
                  </a:cubicBezTo>
                  <a:cubicBezTo>
                    <a:pt x="1638" y="633"/>
                    <a:pt x="1633" y="663"/>
                    <a:pt x="1625" y="694"/>
                  </a:cubicBezTo>
                  <a:cubicBezTo>
                    <a:pt x="1611" y="749"/>
                    <a:pt x="1584" y="813"/>
                    <a:pt x="1574" y="873"/>
                  </a:cubicBezTo>
                  <a:cubicBezTo>
                    <a:pt x="1568" y="875"/>
                    <a:pt x="1565" y="880"/>
                    <a:pt x="1560" y="883"/>
                  </a:cubicBezTo>
                  <a:cubicBezTo>
                    <a:pt x="1541" y="885"/>
                    <a:pt x="1520" y="878"/>
                    <a:pt x="1494" y="883"/>
                  </a:cubicBezTo>
                  <a:cubicBezTo>
                    <a:pt x="1453" y="892"/>
                    <a:pt x="1405" y="907"/>
                    <a:pt x="1363" y="916"/>
                  </a:cubicBezTo>
                  <a:cubicBezTo>
                    <a:pt x="1316" y="927"/>
                    <a:pt x="1277" y="954"/>
                    <a:pt x="1238" y="971"/>
                  </a:cubicBezTo>
                  <a:cubicBezTo>
                    <a:pt x="1219" y="980"/>
                    <a:pt x="1205" y="990"/>
                    <a:pt x="1192" y="998"/>
                  </a:cubicBezTo>
                  <a:cubicBezTo>
                    <a:pt x="1184" y="1002"/>
                    <a:pt x="1174" y="1005"/>
                    <a:pt x="1167" y="1009"/>
                  </a:cubicBezTo>
                  <a:cubicBezTo>
                    <a:pt x="1104" y="1056"/>
                    <a:pt x="1034" y="1096"/>
                    <a:pt x="983" y="1157"/>
                  </a:cubicBezTo>
                  <a:cubicBezTo>
                    <a:pt x="1044" y="1120"/>
                    <a:pt x="1108" y="1087"/>
                    <a:pt x="1174" y="1054"/>
                  </a:cubicBezTo>
                  <a:cubicBezTo>
                    <a:pt x="1180" y="1051"/>
                    <a:pt x="1184" y="1045"/>
                    <a:pt x="1190" y="1042"/>
                  </a:cubicBezTo>
                  <a:cubicBezTo>
                    <a:pt x="1271" y="1006"/>
                    <a:pt x="1368" y="987"/>
                    <a:pt x="1462" y="971"/>
                  </a:cubicBezTo>
                  <a:cubicBezTo>
                    <a:pt x="1509" y="957"/>
                    <a:pt x="1549" y="959"/>
                    <a:pt x="1600" y="953"/>
                  </a:cubicBezTo>
                  <a:cubicBezTo>
                    <a:pt x="1632" y="858"/>
                    <a:pt x="1649" y="770"/>
                    <a:pt x="1672" y="672"/>
                  </a:cubicBezTo>
                  <a:cubicBezTo>
                    <a:pt x="1682" y="627"/>
                    <a:pt x="1701" y="577"/>
                    <a:pt x="1712" y="533"/>
                  </a:cubicBezTo>
                  <a:cubicBezTo>
                    <a:pt x="1718" y="506"/>
                    <a:pt x="1722" y="484"/>
                    <a:pt x="1728" y="456"/>
                  </a:cubicBezTo>
                  <a:cubicBezTo>
                    <a:pt x="1734" y="432"/>
                    <a:pt x="1748" y="410"/>
                    <a:pt x="1750" y="385"/>
                  </a:cubicBezTo>
                  <a:cubicBezTo>
                    <a:pt x="1763" y="362"/>
                    <a:pt x="1769" y="320"/>
                    <a:pt x="1776" y="292"/>
                  </a:cubicBezTo>
                  <a:cubicBezTo>
                    <a:pt x="1760" y="293"/>
                    <a:pt x="1742" y="298"/>
                    <a:pt x="1731" y="300"/>
                  </a:cubicBezTo>
                  <a:cubicBezTo>
                    <a:pt x="1714" y="340"/>
                    <a:pt x="1711" y="395"/>
                    <a:pt x="1695" y="436"/>
                  </a:cubicBezTo>
                  <a:cubicBezTo>
                    <a:pt x="1695" y="435"/>
                    <a:pt x="1694" y="432"/>
                    <a:pt x="1693" y="435"/>
                  </a:cubicBezTo>
                  <a:cubicBezTo>
                    <a:pt x="1691" y="471"/>
                    <a:pt x="1677" y="501"/>
                    <a:pt x="1670" y="538"/>
                  </a:cubicBezTo>
                  <a:close/>
                  <a:moveTo>
                    <a:pt x="745" y="412"/>
                  </a:moveTo>
                  <a:cubicBezTo>
                    <a:pt x="727" y="401"/>
                    <a:pt x="705" y="407"/>
                    <a:pt x="684" y="405"/>
                  </a:cubicBezTo>
                  <a:cubicBezTo>
                    <a:pt x="654" y="402"/>
                    <a:pt x="627" y="392"/>
                    <a:pt x="606" y="397"/>
                  </a:cubicBezTo>
                  <a:cubicBezTo>
                    <a:pt x="607" y="396"/>
                    <a:pt x="608" y="398"/>
                    <a:pt x="606" y="398"/>
                  </a:cubicBezTo>
                  <a:cubicBezTo>
                    <a:pt x="578" y="397"/>
                    <a:pt x="554" y="390"/>
                    <a:pt x="526" y="390"/>
                  </a:cubicBezTo>
                  <a:cubicBezTo>
                    <a:pt x="500" y="390"/>
                    <a:pt x="474" y="390"/>
                    <a:pt x="443" y="390"/>
                  </a:cubicBezTo>
                  <a:cubicBezTo>
                    <a:pt x="425" y="403"/>
                    <a:pt x="413" y="424"/>
                    <a:pt x="400" y="445"/>
                  </a:cubicBezTo>
                  <a:cubicBezTo>
                    <a:pt x="368" y="496"/>
                    <a:pt x="326" y="542"/>
                    <a:pt x="300" y="593"/>
                  </a:cubicBezTo>
                  <a:cubicBezTo>
                    <a:pt x="296" y="597"/>
                    <a:pt x="298" y="588"/>
                    <a:pt x="294" y="593"/>
                  </a:cubicBezTo>
                  <a:cubicBezTo>
                    <a:pt x="271" y="653"/>
                    <a:pt x="218" y="697"/>
                    <a:pt x="191" y="759"/>
                  </a:cubicBezTo>
                  <a:cubicBezTo>
                    <a:pt x="143" y="820"/>
                    <a:pt x="94" y="880"/>
                    <a:pt x="51" y="946"/>
                  </a:cubicBezTo>
                  <a:cubicBezTo>
                    <a:pt x="118" y="950"/>
                    <a:pt x="183" y="967"/>
                    <a:pt x="249" y="984"/>
                  </a:cubicBezTo>
                  <a:cubicBezTo>
                    <a:pt x="276" y="991"/>
                    <a:pt x="302" y="1002"/>
                    <a:pt x="328" y="1009"/>
                  </a:cubicBezTo>
                  <a:cubicBezTo>
                    <a:pt x="362" y="1018"/>
                    <a:pt x="398" y="1028"/>
                    <a:pt x="423" y="1029"/>
                  </a:cubicBezTo>
                  <a:cubicBezTo>
                    <a:pt x="484" y="1047"/>
                    <a:pt x="560" y="1072"/>
                    <a:pt x="629" y="1097"/>
                  </a:cubicBezTo>
                  <a:cubicBezTo>
                    <a:pt x="638" y="1101"/>
                    <a:pt x="646" y="1108"/>
                    <a:pt x="656" y="1112"/>
                  </a:cubicBezTo>
                  <a:cubicBezTo>
                    <a:pt x="690" y="1126"/>
                    <a:pt x="730" y="1126"/>
                    <a:pt x="754" y="1150"/>
                  </a:cubicBezTo>
                  <a:cubicBezTo>
                    <a:pt x="793" y="1158"/>
                    <a:pt x="817" y="1182"/>
                    <a:pt x="848" y="1199"/>
                  </a:cubicBezTo>
                  <a:cubicBezTo>
                    <a:pt x="836" y="1142"/>
                    <a:pt x="837" y="1090"/>
                    <a:pt x="833" y="1041"/>
                  </a:cubicBezTo>
                  <a:cubicBezTo>
                    <a:pt x="843" y="937"/>
                    <a:pt x="846" y="846"/>
                    <a:pt x="843" y="750"/>
                  </a:cubicBezTo>
                  <a:cubicBezTo>
                    <a:pt x="842" y="704"/>
                    <a:pt x="819" y="667"/>
                    <a:pt x="817" y="622"/>
                  </a:cubicBezTo>
                  <a:cubicBezTo>
                    <a:pt x="810" y="613"/>
                    <a:pt x="808" y="606"/>
                    <a:pt x="807" y="598"/>
                  </a:cubicBezTo>
                  <a:cubicBezTo>
                    <a:pt x="843" y="555"/>
                    <a:pt x="872" y="491"/>
                    <a:pt x="903" y="438"/>
                  </a:cubicBezTo>
                  <a:cubicBezTo>
                    <a:pt x="850" y="428"/>
                    <a:pt x="790" y="407"/>
                    <a:pt x="745" y="412"/>
                  </a:cubicBezTo>
                  <a:close/>
                  <a:moveTo>
                    <a:pt x="1831" y="402"/>
                  </a:moveTo>
                  <a:cubicBezTo>
                    <a:pt x="1809" y="402"/>
                    <a:pt x="1795" y="401"/>
                    <a:pt x="1776" y="407"/>
                  </a:cubicBezTo>
                  <a:cubicBezTo>
                    <a:pt x="1768" y="409"/>
                    <a:pt x="1756" y="409"/>
                    <a:pt x="1760" y="421"/>
                  </a:cubicBezTo>
                  <a:cubicBezTo>
                    <a:pt x="1777" y="426"/>
                    <a:pt x="1798" y="427"/>
                    <a:pt x="1821" y="421"/>
                  </a:cubicBezTo>
                  <a:cubicBezTo>
                    <a:pt x="1821" y="425"/>
                    <a:pt x="1823" y="427"/>
                    <a:pt x="1826" y="426"/>
                  </a:cubicBezTo>
                  <a:cubicBezTo>
                    <a:pt x="1825" y="503"/>
                    <a:pt x="1786" y="571"/>
                    <a:pt x="1770" y="637"/>
                  </a:cubicBezTo>
                  <a:cubicBezTo>
                    <a:pt x="1761" y="670"/>
                    <a:pt x="1755" y="705"/>
                    <a:pt x="1746" y="737"/>
                  </a:cubicBezTo>
                  <a:cubicBezTo>
                    <a:pt x="1737" y="772"/>
                    <a:pt x="1725" y="809"/>
                    <a:pt x="1715" y="845"/>
                  </a:cubicBezTo>
                  <a:cubicBezTo>
                    <a:pt x="1705" y="880"/>
                    <a:pt x="1690" y="914"/>
                    <a:pt x="1683" y="948"/>
                  </a:cubicBezTo>
                  <a:cubicBezTo>
                    <a:pt x="1678" y="977"/>
                    <a:pt x="1673" y="1006"/>
                    <a:pt x="1667" y="1034"/>
                  </a:cubicBezTo>
                  <a:cubicBezTo>
                    <a:pt x="1661" y="1059"/>
                    <a:pt x="1655" y="1087"/>
                    <a:pt x="1637" y="1107"/>
                  </a:cubicBezTo>
                  <a:cubicBezTo>
                    <a:pt x="1631" y="1104"/>
                    <a:pt x="1624" y="1103"/>
                    <a:pt x="1619" y="1099"/>
                  </a:cubicBezTo>
                  <a:cubicBezTo>
                    <a:pt x="1570" y="1100"/>
                    <a:pt x="1511" y="1091"/>
                    <a:pt x="1467" y="1101"/>
                  </a:cubicBezTo>
                  <a:cubicBezTo>
                    <a:pt x="1453" y="1090"/>
                    <a:pt x="1446" y="1101"/>
                    <a:pt x="1434" y="1104"/>
                  </a:cubicBezTo>
                  <a:cubicBezTo>
                    <a:pt x="1414" y="1108"/>
                    <a:pt x="1388" y="1107"/>
                    <a:pt x="1366" y="1109"/>
                  </a:cubicBezTo>
                  <a:cubicBezTo>
                    <a:pt x="1347" y="1111"/>
                    <a:pt x="1329" y="1114"/>
                    <a:pt x="1310" y="1116"/>
                  </a:cubicBezTo>
                  <a:cubicBezTo>
                    <a:pt x="1265" y="1120"/>
                    <a:pt x="1217" y="1124"/>
                    <a:pt x="1172" y="1132"/>
                  </a:cubicBezTo>
                  <a:cubicBezTo>
                    <a:pt x="1164" y="1134"/>
                    <a:pt x="1157" y="1139"/>
                    <a:pt x="1149" y="1140"/>
                  </a:cubicBezTo>
                  <a:cubicBezTo>
                    <a:pt x="1095" y="1152"/>
                    <a:pt x="1044" y="1164"/>
                    <a:pt x="1001" y="1194"/>
                  </a:cubicBezTo>
                  <a:cubicBezTo>
                    <a:pt x="1091" y="1180"/>
                    <a:pt x="1183" y="1171"/>
                    <a:pt x="1275" y="1159"/>
                  </a:cubicBezTo>
                  <a:cubicBezTo>
                    <a:pt x="1314" y="1154"/>
                    <a:pt x="1355" y="1143"/>
                    <a:pt x="1396" y="1144"/>
                  </a:cubicBezTo>
                  <a:cubicBezTo>
                    <a:pt x="1423" y="1144"/>
                    <a:pt x="1445" y="1146"/>
                    <a:pt x="1467" y="1145"/>
                  </a:cubicBezTo>
                  <a:cubicBezTo>
                    <a:pt x="1478" y="1145"/>
                    <a:pt x="1498" y="1137"/>
                    <a:pt x="1499" y="1154"/>
                  </a:cubicBezTo>
                  <a:cubicBezTo>
                    <a:pt x="1479" y="1164"/>
                    <a:pt x="1457" y="1156"/>
                    <a:pt x="1436" y="1155"/>
                  </a:cubicBezTo>
                  <a:cubicBezTo>
                    <a:pt x="1377" y="1155"/>
                    <a:pt x="1315" y="1168"/>
                    <a:pt x="1270" y="1172"/>
                  </a:cubicBezTo>
                  <a:cubicBezTo>
                    <a:pt x="1223" y="1176"/>
                    <a:pt x="1190" y="1179"/>
                    <a:pt x="1154" y="1184"/>
                  </a:cubicBezTo>
                  <a:cubicBezTo>
                    <a:pt x="1127" y="1187"/>
                    <a:pt x="1101" y="1196"/>
                    <a:pt x="1076" y="1199"/>
                  </a:cubicBezTo>
                  <a:cubicBezTo>
                    <a:pt x="1021" y="1204"/>
                    <a:pt x="976" y="1207"/>
                    <a:pt x="936" y="1233"/>
                  </a:cubicBezTo>
                  <a:cubicBezTo>
                    <a:pt x="940" y="1235"/>
                    <a:pt x="942" y="1240"/>
                    <a:pt x="941" y="1247"/>
                  </a:cubicBezTo>
                  <a:cubicBezTo>
                    <a:pt x="966" y="1235"/>
                    <a:pt x="995" y="1224"/>
                    <a:pt x="1026" y="1220"/>
                  </a:cubicBezTo>
                  <a:cubicBezTo>
                    <a:pt x="1201" y="1197"/>
                    <a:pt x="1410" y="1192"/>
                    <a:pt x="1597" y="1167"/>
                  </a:cubicBezTo>
                  <a:cubicBezTo>
                    <a:pt x="1642" y="1161"/>
                    <a:pt x="1696" y="1180"/>
                    <a:pt x="1725" y="1150"/>
                  </a:cubicBezTo>
                  <a:cubicBezTo>
                    <a:pt x="1751" y="1082"/>
                    <a:pt x="1756" y="1007"/>
                    <a:pt x="1775" y="935"/>
                  </a:cubicBezTo>
                  <a:cubicBezTo>
                    <a:pt x="1781" y="911"/>
                    <a:pt x="1792" y="889"/>
                    <a:pt x="1798" y="865"/>
                  </a:cubicBezTo>
                  <a:cubicBezTo>
                    <a:pt x="1805" y="839"/>
                    <a:pt x="1812" y="813"/>
                    <a:pt x="1818" y="787"/>
                  </a:cubicBezTo>
                  <a:cubicBezTo>
                    <a:pt x="1823" y="761"/>
                    <a:pt x="1831" y="736"/>
                    <a:pt x="1836" y="710"/>
                  </a:cubicBezTo>
                  <a:cubicBezTo>
                    <a:pt x="1842" y="684"/>
                    <a:pt x="1847" y="656"/>
                    <a:pt x="1854" y="631"/>
                  </a:cubicBezTo>
                  <a:cubicBezTo>
                    <a:pt x="1857" y="621"/>
                    <a:pt x="1864" y="612"/>
                    <a:pt x="1866" y="602"/>
                  </a:cubicBezTo>
                  <a:cubicBezTo>
                    <a:pt x="1874" y="568"/>
                    <a:pt x="1875" y="530"/>
                    <a:pt x="1884" y="498"/>
                  </a:cubicBezTo>
                  <a:cubicBezTo>
                    <a:pt x="1881" y="472"/>
                    <a:pt x="1906" y="427"/>
                    <a:pt x="1886" y="403"/>
                  </a:cubicBezTo>
                  <a:cubicBezTo>
                    <a:pt x="1869" y="396"/>
                    <a:pt x="1850" y="401"/>
                    <a:pt x="1831" y="402"/>
                  </a:cubicBezTo>
                  <a:close/>
                  <a:moveTo>
                    <a:pt x="1755" y="435"/>
                  </a:moveTo>
                  <a:cubicBezTo>
                    <a:pt x="1732" y="509"/>
                    <a:pt x="1720" y="583"/>
                    <a:pt x="1698" y="657"/>
                  </a:cubicBezTo>
                  <a:cubicBezTo>
                    <a:pt x="1692" y="679"/>
                    <a:pt x="1686" y="699"/>
                    <a:pt x="1680" y="720"/>
                  </a:cubicBezTo>
                  <a:cubicBezTo>
                    <a:pt x="1674" y="743"/>
                    <a:pt x="1670" y="765"/>
                    <a:pt x="1665" y="788"/>
                  </a:cubicBezTo>
                  <a:cubicBezTo>
                    <a:pt x="1655" y="835"/>
                    <a:pt x="1637" y="881"/>
                    <a:pt x="1625" y="926"/>
                  </a:cubicBezTo>
                  <a:cubicBezTo>
                    <a:pt x="1623" y="935"/>
                    <a:pt x="1627" y="947"/>
                    <a:pt x="1615" y="953"/>
                  </a:cubicBezTo>
                  <a:cubicBezTo>
                    <a:pt x="1618" y="958"/>
                    <a:pt x="1620" y="963"/>
                    <a:pt x="1615" y="968"/>
                  </a:cubicBezTo>
                  <a:cubicBezTo>
                    <a:pt x="1563" y="969"/>
                    <a:pt x="1506" y="973"/>
                    <a:pt x="1448" y="984"/>
                  </a:cubicBezTo>
                  <a:cubicBezTo>
                    <a:pt x="1360" y="1001"/>
                    <a:pt x="1274" y="1022"/>
                    <a:pt x="1198" y="1056"/>
                  </a:cubicBezTo>
                  <a:cubicBezTo>
                    <a:pt x="1149" y="1078"/>
                    <a:pt x="1103" y="1107"/>
                    <a:pt x="1057" y="1132"/>
                  </a:cubicBezTo>
                  <a:cubicBezTo>
                    <a:pt x="1034" y="1145"/>
                    <a:pt x="1010" y="1158"/>
                    <a:pt x="988" y="1172"/>
                  </a:cubicBezTo>
                  <a:cubicBezTo>
                    <a:pt x="971" y="1183"/>
                    <a:pt x="952" y="1192"/>
                    <a:pt x="938" y="1204"/>
                  </a:cubicBezTo>
                  <a:cubicBezTo>
                    <a:pt x="935" y="1206"/>
                    <a:pt x="927" y="1211"/>
                    <a:pt x="930" y="1217"/>
                  </a:cubicBezTo>
                  <a:cubicBezTo>
                    <a:pt x="937" y="1219"/>
                    <a:pt x="943" y="1208"/>
                    <a:pt x="949" y="1204"/>
                  </a:cubicBezTo>
                  <a:cubicBezTo>
                    <a:pt x="962" y="1195"/>
                    <a:pt x="979" y="1188"/>
                    <a:pt x="994" y="1180"/>
                  </a:cubicBezTo>
                  <a:cubicBezTo>
                    <a:pt x="1009" y="1173"/>
                    <a:pt x="1026" y="1166"/>
                    <a:pt x="1041" y="1159"/>
                  </a:cubicBezTo>
                  <a:cubicBezTo>
                    <a:pt x="1135" y="1115"/>
                    <a:pt x="1249" y="1107"/>
                    <a:pt x="1363" y="1096"/>
                  </a:cubicBezTo>
                  <a:cubicBezTo>
                    <a:pt x="1452" y="1087"/>
                    <a:pt x="1547" y="1072"/>
                    <a:pt x="1638" y="1089"/>
                  </a:cubicBezTo>
                  <a:cubicBezTo>
                    <a:pt x="1666" y="968"/>
                    <a:pt x="1702" y="836"/>
                    <a:pt x="1736" y="722"/>
                  </a:cubicBezTo>
                  <a:cubicBezTo>
                    <a:pt x="1739" y="713"/>
                    <a:pt x="1739" y="704"/>
                    <a:pt x="1741" y="694"/>
                  </a:cubicBezTo>
                  <a:cubicBezTo>
                    <a:pt x="1745" y="681"/>
                    <a:pt x="1753" y="670"/>
                    <a:pt x="1756" y="657"/>
                  </a:cubicBezTo>
                  <a:cubicBezTo>
                    <a:pt x="1761" y="643"/>
                    <a:pt x="1762" y="627"/>
                    <a:pt x="1766" y="612"/>
                  </a:cubicBezTo>
                  <a:cubicBezTo>
                    <a:pt x="1784" y="556"/>
                    <a:pt x="1806" y="496"/>
                    <a:pt x="1811" y="445"/>
                  </a:cubicBezTo>
                  <a:cubicBezTo>
                    <a:pt x="1794" y="440"/>
                    <a:pt x="1773" y="439"/>
                    <a:pt x="1755" y="435"/>
                  </a:cubicBezTo>
                  <a:close/>
                  <a:moveTo>
                    <a:pt x="1668" y="534"/>
                  </a:moveTo>
                  <a:cubicBezTo>
                    <a:pt x="1669" y="528"/>
                    <a:pt x="1675" y="518"/>
                    <a:pt x="1672" y="513"/>
                  </a:cubicBezTo>
                  <a:cubicBezTo>
                    <a:pt x="1670" y="518"/>
                    <a:pt x="1665" y="529"/>
                    <a:pt x="1668" y="534"/>
                  </a:cubicBezTo>
                  <a:close/>
                  <a:moveTo>
                    <a:pt x="1376" y="805"/>
                  </a:moveTo>
                  <a:cubicBezTo>
                    <a:pt x="1316" y="813"/>
                    <a:pt x="1274" y="847"/>
                    <a:pt x="1227" y="875"/>
                  </a:cubicBezTo>
                  <a:cubicBezTo>
                    <a:pt x="1192" y="906"/>
                    <a:pt x="1153" y="931"/>
                    <a:pt x="1117" y="961"/>
                  </a:cubicBezTo>
                  <a:cubicBezTo>
                    <a:pt x="1046" y="1034"/>
                    <a:pt x="974" y="1116"/>
                    <a:pt x="920" y="1200"/>
                  </a:cubicBezTo>
                  <a:cubicBezTo>
                    <a:pt x="963" y="1150"/>
                    <a:pt x="1011" y="1105"/>
                    <a:pt x="1064" y="1064"/>
                  </a:cubicBezTo>
                  <a:cubicBezTo>
                    <a:pt x="1081" y="1060"/>
                    <a:pt x="1096" y="1043"/>
                    <a:pt x="1110" y="1031"/>
                  </a:cubicBezTo>
                  <a:cubicBezTo>
                    <a:pt x="1148" y="1013"/>
                    <a:pt x="1179" y="983"/>
                    <a:pt x="1217" y="963"/>
                  </a:cubicBezTo>
                  <a:cubicBezTo>
                    <a:pt x="1254" y="943"/>
                    <a:pt x="1289" y="921"/>
                    <a:pt x="1333" y="908"/>
                  </a:cubicBezTo>
                  <a:cubicBezTo>
                    <a:pt x="1335" y="904"/>
                    <a:pt x="1341" y="904"/>
                    <a:pt x="1343" y="900"/>
                  </a:cubicBezTo>
                  <a:cubicBezTo>
                    <a:pt x="1400" y="881"/>
                    <a:pt x="1484" y="852"/>
                    <a:pt x="1554" y="868"/>
                  </a:cubicBezTo>
                  <a:cubicBezTo>
                    <a:pt x="1556" y="858"/>
                    <a:pt x="1550" y="857"/>
                    <a:pt x="1549" y="850"/>
                  </a:cubicBezTo>
                  <a:cubicBezTo>
                    <a:pt x="1538" y="849"/>
                    <a:pt x="1529" y="848"/>
                    <a:pt x="1522" y="848"/>
                  </a:cubicBezTo>
                  <a:cubicBezTo>
                    <a:pt x="1500" y="836"/>
                    <a:pt x="1468" y="839"/>
                    <a:pt x="1439" y="843"/>
                  </a:cubicBezTo>
                  <a:cubicBezTo>
                    <a:pt x="1400" y="849"/>
                    <a:pt x="1356" y="862"/>
                    <a:pt x="1326" y="880"/>
                  </a:cubicBezTo>
                  <a:cubicBezTo>
                    <a:pt x="1313" y="888"/>
                    <a:pt x="1303" y="901"/>
                    <a:pt x="1288" y="901"/>
                  </a:cubicBezTo>
                  <a:cubicBezTo>
                    <a:pt x="1293" y="895"/>
                    <a:pt x="1302" y="892"/>
                    <a:pt x="1310" y="888"/>
                  </a:cubicBezTo>
                  <a:cubicBezTo>
                    <a:pt x="1350" y="842"/>
                    <a:pt x="1434" y="832"/>
                    <a:pt x="1509" y="827"/>
                  </a:cubicBezTo>
                  <a:cubicBezTo>
                    <a:pt x="1510" y="820"/>
                    <a:pt x="1509" y="814"/>
                    <a:pt x="1506" y="812"/>
                  </a:cubicBezTo>
                  <a:cubicBezTo>
                    <a:pt x="1447" y="810"/>
                    <a:pt x="1378" y="834"/>
                    <a:pt x="1331" y="850"/>
                  </a:cubicBezTo>
                  <a:cubicBezTo>
                    <a:pt x="1362" y="825"/>
                    <a:pt x="1414" y="814"/>
                    <a:pt x="1454" y="803"/>
                  </a:cubicBezTo>
                  <a:cubicBezTo>
                    <a:pt x="1427" y="803"/>
                    <a:pt x="1401" y="802"/>
                    <a:pt x="1376" y="805"/>
                  </a:cubicBezTo>
                  <a:close/>
                  <a:moveTo>
                    <a:pt x="411" y="1047"/>
                  </a:moveTo>
                  <a:cubicBezTo>
                    <a:pt x="407" y="1046"/>
                    <a:pt x="403" y="1045"/>
                    <a:pt x="398" y="1044"/>
                  </a:cubicBezTo>
                  <a:cubicBezTo>
                    <a:pt x="343" y="1029"/>
                    <a:pt x="290" y="1012"/>
                    <a:pt x="240" y="1001"/>
                  </a:cubicBezTo>
                  <a:cubicBezTo>
                    <a:pt x="184" y="988"/>
                    <a:pt x="124" y="978"/>
                    <a:pt x="74" y="969"/>
                  </a:cubicBezTo>
                  <a:cubicBezTo>
                    <a:pt x="66" y="974"/>
                    <a:pt x="62" y="971"/>
                    <a:pt x="54" y="973"/>
                  </a:cubicBezTo>
                  <a:cubicBezTo>
                    <a:pt x="47" y="986"/>
                    <a:pt x="37" y="995"/>
                    <a:pt x="31" y="1009"/>
                  </a:cubicBezTo>
                  <a:cubicBezTo>
                    <a:pt x="59" y="1010"/>
                    <a:pt x="79" y="1013"/>
                    <a:pt x="103" y="1016"/>
                  </a:cubicBezTo>
                  <a:cubicBezTo>
                    <a:pt x="193" y="1029"/>
                    <a:pt x="282" y="1046"/>
                    <a:pt x="368" y="1057"/>
                  </a:cubicBezTo>
                  <a:cubicBezTo>
                    <a:pt x="405" y="1062"/>
                    <a:pt x="447" y="1065"/>
                    <a:pt x="491" y="1072"/>
                  </a:cubicBezTo>
                  <a:cubicBezTo>
                    <a:pt x="494" y="1073"/>
                    <a:pt x="502" y="1078"/>
                    <a:pt x="504" y="1072"/>
                  </a:cubicBezTo>
                  <a:cubicBezTo>
                    <a:pt x="475" y="1064"/>
                    <a:pt x="441" y="1058"/>
                    <a:pt x="411" y="1047"/>
                  </a:cubicBezTo>
                  <a:close/>
                  <a:moveTo>
                    <a:pt x="617" y="1129"/>
                  </a:moveTo>
                  <a:cubicBezTo>
                    <a:pt x="596" y="1121"/>
                    <a:pt x="576" y="1112"/>
                    <a:pt x="553" y="1104"/>
                  </a:cubicBezTo>
                  <a:cubicBezTo>
                    <a:pt x="543" y="1101"/>
                    <a:pt x="532" y="1096"/>
                    <a:pt x="521" y="1092"/>
                  </a:cubicBezTo>
                  <a:cubicBezTo>
                    <a:pt x="499" y="1086"/>
                    <a:pt x="470" y="1087"/>
                    <a:pt x="445" y="1082"/>
                  </a:cubicBezTo>
                  <a:cubicBezTo>
                    <a:pt x="408" y="1076"/>
                    <a:pt x="366" y="1072"/>
                    <a:pt x="327" y="1067"/>
                  </a:cubicBezTo>
                  <a:cubicBezTo>
                    <a:pt x="229" y="1056"/>
                    <a:pt x="137" y="1030"/>
                    <a:pt x="46" y="1024"/>
                  </a:cubicBezTo>
                  <a:cubicBezTo>
                    <a:pt x="35" y="1032"/>
                    <a:pt x="26" y="1050"/>
                    <a:pt x="23" y="1061"/>
                  </a:cubicBezTo>
                  <a:cubicBezTo>
                    <a:pt x="67" y="1062"/>
                    <a:pt x="112" y="1071"/>
                    <a:pt x="161" y="1076"/>
                  </a:cubicBezTo>
                  <a:cubicBezTo>
                    <a:pt x="214" y="1081"/>
                    <a:pt x="288" y="1081"/>
                    <a:pt x="335" y="1087"/>
                  </a:cubicBezTo>
                  <a:cubicBezTo>
                    <a:pt x="358" y="1091"/>
                    <a:pt x="382" y="1091"/>
                    <a:pt x="402" y="1096"/>
                  </a:cubicBezTo>
                  <a:cubicBezTo>
                    <a:pt x="407" y="1097"/>
                    <a:pt x="412" y="1101"/>
                    <a:pt x="416" y="1102"/>
                  </a:cubicBezTo>
                  <a:cubicBezTo>
                    <a:pt x="446" y="1110"/>
                    <a:pt x="478" y="1107"/>
                    <a:pt x="508" y="1114"/>
                  </a:cubicBezTo>
                  <a:cubicBezTo>
                    <a:pt x="556" y="1126"/>
                    <a:pt x="600" y="1138"/>
                    <a:pt x="642" y="1150"/>
                  </a:cubicBezTo>
                  <a:cubicBezTo>
                    <a:pt x="658" y="1155"/>
                    <a:pt x="674" y="1163"/>
                    <a:pt x="690" y="1160"/>
                  </a:cubicBezTo>
                  <a:cubicBezTo>
                    <a:pt x="662" y="1154"/>
                    <a:pt x="640" y="1137"/>
                    <a:pt x="617" y="1129"/>
                  </a:cubicBezTo>
                  <a:close/>
                  <a:moveTo>
                    <a:pt x="551" y="1087"/>
                  </a:moveTo>
                  <a:cubicBezTo>
                    <a:pt x="537" y="1082"/>
                    <a:pt x="522" y="1077"/>
                    <a:pt x="508" y="1072"/>
                  </a:cubicBezTo>
                  <a:cubicBezTo>
                    <a:pt x="518" y="1080"/>
                    <a:pt x="540" y="1085"/>
                    <a:pt x="551" y="1087"/>
                  </a:cubicBezTo>
                  <a:close/>
                  <a:moveTo>
                    <a:pt x="446" y="1119"/>
                  </a:moveTo>
                  <a:cubicBezTo>
                    <a:pt x="423" y="1116"/>
                    <a:pt x="404" y="1112"/>
                    <a:pt x="378" y="1109"/>
                  </a:cubicBezTo>
                  <a:cubicBezTo>
                    <a:pt x="340" y="1105"/>
                    <a:pt x="301" y="1094"/>
                    <a:pt x="265" y="1092"/>
                  </a:cubicBezTo>
                  <a:cubicBezTo>
                    <a:pt x="211" y="1090"/>
                    <a:pt x="164" y="1092"/>
                    <a:pt x="119" y="1086"/>
                  </a:cubicBezTo>
                  <a:cubicBezTo>
                    <a:pt x="108" y="1084"/>
                    <a:pt x="98" y="1083"/>
                    <a:pt x="88" y="1082"/>
                  </a:cubicBezTo>
                  <a:cubicBezTo>
                    <a:pt x="78" y="1081"/>
                    <a:pt x="60" y="1075"/>
                    <a:pt x="53" y="1077"/>
                  </a:cubicBezTo>
                  <a:cubicBezTo>
                    <a:pt x="38" y="1082"/>
                    <a:pt x="33" y="1108"/>
                    <a:pt x="30" y="1122"/>
                  </a:cubicBezTo>
                  <a:cubicBezTo>
                    <a:pt x="55" y="1116"/>
                    <a:pt x="89" y="1123"/>
                    <a:pt x="101" y="1109"/>
                  </a:cubicBezTo>
                  <a:cubicBezTo>
                    <a:pt x="114" y="1122"/>
                    <a:pt x="141" y="1112"/>
                    <a:pt x="162" y="1112"/>
                  </a:cubicBezTo>
                  <a:cubicBezTo>
                    <a:pt x="171" y="1112"/>
                    <a:pt x="181" y="1117"/>
                    <a:pt x="191" y="1117"/>
                  </a:cubicBezTo>
                  <a:cubicBezTo>
                    <a:pt x="234" y="1119"/>
                    <a:pt x="284" y="1121"/>
                    <a:pt x="332" y="1121"/>
                  </a:cubicBezTo>
                  <a:cubicBezTo>
                    <a:pt x="431" y="1121"/>
                    <a:pt x="525" y="1151"/>
                    <a:pt x="611" y="1157"/>
                  </a:cubicBezTo>
                  <a:cubicBezTo>
                    <a:pt x="563" y="1140"/>
                    <a:pt x="505" y="1126"/>
                    <a:pt x="446" y="1119"/>
                  </a:cubicBezTo>
                  <a:close/>
                  <a:moveTo>
                    <a:pt x="722" y="1155"/>
                  </a:moveTo>
                  <a:cubicBezTo>
                    <a:pt x="755" y="1171"/>
                    <a:pt x="795" y="1189"/>
                    <a:pt x="827" y="1200"/>
                  </a:cubicBezTo>
                  <a:cubicBezTo>
                    <a:pt x="757" y="1159"/>
                    <a:pt x="681" y="1132"/>
                    <a:pt x="597" y="1104"/>
                  </a:cubicBezTo>
                  <a:cubicBezTo>
                    <a:pt x="638" y="1121"/>
                    <a:pt x="680" y="1145"/>
                    <a:pt x="722" y="1155"/>
                  </a:cubicBezTo>
                  <a:close/>
                  <a:moveTo>
                    <a:pt x="519" y="1157"/>
                  </a:moveTo>
                  <a:cubicBezTo>
                    <a:pt x="496" y="1154"/>
                    <a:pt x="474" y="1149"/>
                    <a:pt x="451" y="1145"/>
                  </a:cubicBezTo>
                  <a:cubicBezTo>
                    <a:pt x="358" y="1129"/>
                    <a:pt x="232" y="1131"/>
                    <a:pt x="149" y="1127"/>
                  </a:cubicBezTo>
                  <a:cubicBezTo>
                    <a:pt x="120" y="1147"/>
                    <a:pt x="122" y="1195"/>
                    <a:pt x="101" y="1227"/>
                  </a:cubicBezTo>
                  <a:cubicBezTo>
                    <a:pt x="166" y="1205"/>
                    <a:pt x="245" y="1183"/>
                    <a:pt x="330" y="1177"/>
                  </a:cubicBezTo>
                  <a:cubicBezTo>
                    <a:pt x="472" y="1167"/>
                    <a:pt x="616" y="1184"/>
                    <a:pt x="732" y="1199"/>
                  </a:cubicBezTo>
                  <a:cubicBezTo>
                    <a:pt x="660" y="1178"/>
                    <a:pt x="590" y="1167"/>
                    <a:pt x="519" y="1157"/>
                  </a:cubicBezTo>
                  <a:close/>
                  <a:moveTo>
                    <a:pt x="111" y="1127"/>
                  </a:moveTo>
                  <a:cubicBezTo>
                    <a:pt x="95" y="1138"/>
                    <a:pt x="89" y="1152"/>
                    <a:pt x="78" y="1170"/>
                  </a:cubicBezTo>
                  <a:cubicBezTo>
                    <a:pt x="71" y="1181"/>
                    <a:pt x="64" y="1192"/>
                    <a:pt x="58" y="1204"/>
                  </a:cubicBezTo>
                  <a:cubicBezTo>
                    <a:pt x="38" y="1239"/>
                    <a:pt x="22" y="1266"/>
                    <a:pt x="23" y="1305"/>
                  </a:cubicBezTo>
                  <a:cubicBezTo>
                    <a:pt x="90" y="1333"/>
                    <a:pt x="179" y="1311"/>
                    <a:pt x="244" y="1311"/>
                  </a:cubicBezTo>
                  <a:cubicBezTo>
                    <a:pt x="322" y="1312"/>
                    <a:pt x="402" y="1298"/>
                    <a:pt x="480" y="1292"/>
                  </a:cubicBezTo>
                  <a:cubicBezTo>
                    <a:pt x="522" y="1288"/>
                    <a:pt x="563" y="1283"/>
                    <a:pt x="602" y="1282"/>
                  </a:cubicBezTo>
                  <a:cubicBezTo>
                    <a:pt x="663" y="1264"/>
                    <a:pt x="736" y="1266"/>
                    <a:pt x="800" y="1263"/>
                  </a:cubicBezTo>
                  <a:cubicBezTo>
                    <a:pt x="798" y="1256"/>
                    <a:pt x="796" y="1248"/>
                    <a:pt x="793" y="1242"/>
                  </a:cubicBezTo>
                  <a:cubicBezTo>
                    <a:pt x="700" y="1248"/>
                    <a:pt x="613" y="1249"/>
                    <a:pt x="529" y="1263"/>
                  </a:cubicBezTo>
                  <a:cubicBezTo>
                    <a:pt x="514" y="1266"/>
                    <a:pt x="501" y="1271"/>
                    <a:pt x="486" y="1272"/>
                  </a:cubicBezTo>
                  <a:cubicBezTo>
                    <a:pt x="480" y="1272"/>
                    <a:pt x="474" y="1269"/>
                    <a:pt x="468" y="1270"/>
                  </a:cubicBezTo>
                  <a:cubicBezTo>
                    <a:pt x="397" y="1278"/>
                    <a:pt x="318" y="1298"/>
                    <a:pt x="242" y="1297"/>
                  </a:cubicBezTo>
                  <a:cubicBezTo>
                    <a:pt x="280" y="1281"/>
                    <a:pt x="322" y="1286"/>
                    <a:pt x="362" y="1277"/>
                  </a:cubicBezTo>
                  <a:cubicBezTo>
                    <a:pt x="408" y="1266"/>
                    <a:pt x="456" y="1255"/>
                    <a:pt x="503" y="1253"/>
                  </a:cubicBezTo>
                  <a:cubicBezTo>
                    <a:pt x="447" y="1252"/>
                    <a:pt x="385" y="1252"/>
                    <a:pt x="315" y="1260"/>
                  </a:cubicBezTo>
                  <a:cubicBezTo>
                    <a:pt x="299" y="1262"/>
                    <a:pt x="284" y="1262"/>
                    <a:pt x="269" y="1263"/>
                  </a:cubicBezTo>
                  <a:cubicBezTo>
                    <a:pt x="236" y="1267"/>
                    <a:pt x="204" y="1275"/>
                    <a:pt x="174" y="1275"/>
                  </a:cubicBezTo>
                  <a:cubicBezTo>
                    <a:pt x="151" y="1275"/>
                    <a:pt x="129" y="1271"/>
                    <a:pt x="108" y="1273"/>
                  </a:cubicBezTo>
                  <a:cubicBezTo>
                    <a:pt x="99" y="1274"/>
                    <a:pt x="90" y="1281"/>
                    <a:pt x="81" y="1278"/>
                  </a:cubicBezTo>
                  <a:cubicBezTo>
                    <a:pt x="77" y="1270"/>
                    <a:pt x="82" y="1261"/>
                    <a:pt x="86" y="1257"/>
                  </a:cubicBezTo>
                  <a:cubicBezTo>
                    <a:pt x="83" y="1247"/>
                    <a:pt x="85" y="1231"/>
                    <a:pt x="86" y="1228"/>
                  </a:cubicBezTo>
                  <a:cubicBezTo>
                    <a:pt x="97" y="1202"/>
                    <a:pt x="116" y="1169"/>
                    <a:pt x="123" y="1137"/>
                  </a:cubicBezTo>
                  <a:cubicBezTo>
                    <a:pt x="126" y="1136"/>
                    <a:pt x="138" y="1128"/>
                    <a:pt x="131" y="1127"/>
                  </a:cubicBezTo>
                  <a:cubicBezTo>
                    <a:pt x="126" y="1128"/>
                    <a:pt x="117" y="1128"/>
                    <a:pt x="111" y="1127"/>
                  </a:cubicBezTo>
                  <a:close/>
                  <a:moveTo>
                    <a:pt x="358" y="1187"/>
                  </a:moveTo>
                  <a:cubicBezTo>
                    <a:pt x="356" y="1187"/>
                    <a:pt x="357" y="1190"/>
                    <a:pt x="355" y="1190"/>
                  </a:cubicBezTo>
                  <a:cubicBezTo>
                    <a:pt x="315" y="1190"/>
                    <a:pt x="271" y="1198"/>
                    <a:pt x="227" y="1205"/>
                  </a:cubicBezTo>
                  <a:cubicBezTo>
                    <a:pt x="185" y="1212"/>
                    <a:pt x="141" y="1224"/>
                    <a:pt x="104" y="1243"/>
                  </a:cubicBezTo>
                  <a:cubicBezTo>
                    <a:pt x="118" y="1244"/>
                    <a:pt x="134" y="1239"/>
                    <a:pt x="146" y="1243"/>
                  </a:cubicBezTo>
                  <a:cubicBezTo>
                    <a:pt x="130" y="1253"/>
                    <a:pt x="101" y="1244"/>
                    <a:pt x="98" y="1262"/>
                  </a:cubicBezTo>
                  <a:cubicBezTo>
                    <a:pt x="231" y="1259"/>
                    <a:pt x="378" y="1237"/>
                    <a:pt x="504" y="1238"/>
                  </a:cubicBezTo>
                  <a:cubicBezTo>
                    <a:pt x="610" y="1240"/>
                    <a:pt x="679" y="1236"/>
                    <a:pt x="775" y="1227"/>
                  </a:cubicBezTo>
                  <a:cubicBezTo>
                    <a:pt x="731" y="1225"/>
                    <a:pt x="685" y="1216"/>
                    <a:pt x="627" y="1215"/>
                  </a:cubicBezTo>
                  <a:cubicBezTo>
                    <a:pt x="636" y="1210"/>
                    <a:pt x="653" y="1206"/>
                    <a:pt x="664" y="1209"/>
                  </a:cubicBezTo>
                  <a:cubicBezTo>
                    <a:pt x="557" y="1177"/>
                    <a:pt x="446" y="1195"/>
                    <a:pt x="358" y="1187"/>
                  </a:cubicBezTo>
                  <a:close/>
                  <a:moveTo>
                    <a:pt x="740" y="1213"/>
                  </a:moveTo>
                  <a:cubicBezTo>
                    <a:pt x="727" y="1212"/>
                    <a:pt x="710" y="1207"/>
                    <a:pt x="697" y="1210"/>
                  </a:cubicBezTo>
                  <a:cubicBezTo>
                    <a:pt x="712" y="1211"/>
                    <a:pt x="732" y="1216"/>
                    <a:pt x="740" y="1213"/>
                  </a:cubicBezTo>
                  <a:close/>
                  <a:moveTo>
                    <a:pt x="868" y="1252"/>
                  </a:moveTo>
                  <a:cubicBezTo>
                    <a:pt x="863" y="1253"/>
                    <a:pt x="854" y="1249"/>
                    <a:pt x="858" y="1255"/>
                  </a:cubicBezTo>
                  <a:cubicBezTo>
                    <a:pt x="845" y="1252"/>
                    <a:pt x="823" y="1246"/>
                    <a:pt x="808" y="1242"/>
                  </a:cubicBezTo>
                  <a:cubicBezTo>
                    <a:pt x="806" y="1257"/>
                    <a:pt x="818" y="1259"/>
                    <a:pt x="822" y="1268"/>
                  </a:cubicBezTo>
                  <a:cubicBezTo>
                    <a:pt x="862" y="1274"/>
                    <a:pt x="906" y="1279"/>
                    <a:pt x="928" y="1250"/>
                  </a:cubicBezTo>
                  <a:cubicBezTo>
                    <a:pt x="927" y="1244"/>
                    <a:pt x="923" y="1238"/>
                    <a:pt x="916" y="1230"/>
                  </a:cubicBezTo>
                  <a:cubicBezTo>
                    <a:pt x="908" y="1233"/>
                    <a:pt x="901" y="1236"/>
                    <a:pt x="896" y="1242"/>
                  </a:cubicBezTo>
                  <a:cubicBezTo>
                    <a:pt x="892" y="1235"/>
                    <a:pt x="879" y="1248"/>
                    <a:pt x="868" y="125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77" name="TextBox 9"/>
          <p:cNvSpPr txBox="1"/>
          <p:nvPr/>
        </p:nvSpPr>
        <p:spPr>
          <a:xfrm>
            <a:off x="3551555" y="352425"/>
            <a:ext cx="204152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NIO 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线程模型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315" y="2123440"/>
            <a:ext cx="48501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三大核心角色：Reactor  Acceptor  Handler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Reactor：监听事件的发生，并分发给对应的handler处理，或者分发给acceptor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Acceptor： 处理客户端建立连接事件，并创建handler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Handler：处理后续的读写事件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4315" y="3881120"/>
            <a:ext cx="485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分为：</a:t>
            </a: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单线程</a:t>
            </a: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Reactor模型、</a:t>
            </a: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多线程</a:t>
            </a: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Reactor模型、主从Reactor模型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2123728" y="1670402"/>
            <a:ext cx="9577064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 smtClean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应用篇</a:t>
            </a:r>
            <a:endParaRPr lang="zh-CN" altLang="en-US" sz="5400" dirty="0">
              <a:blipFill>
                <a:blip r:embed="rId1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066559" y="2322658"/>
            <a:ext cx="5404115" cy="905258"/>
          </a:xfrm>
          <a:prstGeom prst="rect">
            <a:avLst/>
          </a:prstGeom>
        </p:spPr>
      </p:pic>
      <p:sp>
        <p:nvSpPr>
          <p:cNvPr id="45" name="矩形 70"/>
          <p:cNvSpPr>
            <a:spLocks noChangeArrowheads="1"/>
          </p:cNvSpPr>
          <p:nvPr/>
        </p:nvSpPr>
        <p:spPr bwMode="auto">
          <a:xfrm>
            <a:off x="2699792" y="2974680"/>
            <a:ext cx="367240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Hello World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、编码解码器、</a:t>
            </a:r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http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服务、</a:t>
            </a:r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WebSocket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等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inpin heiti" charset="-122"/>
              <a:ea typeface="inpin heiti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621280" y="941070"/>
            <a:ext cx="620077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BossGroup 和  WorkerGroup  —&gt;  NioEventLoopGroup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NioEventLoopGroup 是一个事件循环组，组中包含很多个事件循环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  NioEventLoop  代表一个不断循环处理任务的线程   </a:t>
            </a:r>
            <a:b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</a:b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  每一个都有selector 用于监听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BossGroup  负责接收客户端的连接   WorkerGroup  负责网络的读写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BossGroup   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1) 轮询是否有accept事件发生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2）处理事件，并且和客户端建立连接， </a:t>
            </a:r>
            <a:b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</a:b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     NioSocketChannel -&gt; SocketChannel -&gt; Socket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     注册到workergroup中，使用seletor进行后续监听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3）处理任务队列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WorkerGroup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1）轮询是否有read and write事件发生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2) 找到 NioSocketChannel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3）处理任务队列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7" name="TextBox 9"/>
          <p:cNvSpPr txBox="1"/>
          <p:nvPr/>
        </p:nvSpPr>
        <p:spPr>
          <a:xfrm>
            <a:off x="3414395" y="280035"/>
            <a:ext cx="240665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Netty 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线程模型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84968" y="1123309"/>
            <a:ext cx="1256949" cy="1134170"/>
            <a:chOff x="7764463" y="536575"/>
            <a:chExt cx="1300163" cy="1173163"/>
          </a:xfrm>
          <a:solidFill>
            <a:schemeClr val="accent2"/>
          </a:solidFill>
        </p:grpSpPr>
        <p:sp>
          <p:nvSpPr>
            <p:cNvPr id="54" name="Freeform 140"/>
            <p:cNvSpPr/>
            <p:nvPr/>
          </p:nvSpPr>
          <p:spPr bwMode="auto">
            <a:xfrm>
              <a:off x="8623300" y="860425"/>
              <a:ext cx="200025" cy="92075"/>
            </a:xfrm>
            <a:custGeom>
              <a:avLst/>
              <a:gdLst>
                <a:gd name="T0" fmla="*/ 309 w 309"/>
                <a:gd name="T1" fmla="*/ 134 h 143"/>
                <a:gd name="T2" fmla="*/ 271 w 309"/>
                <a:gd name="T3" fmla="*/ 126 h 143"/>
                <a:gd name="T4" fmla="*/ 165 w 309"/>
                <a:gd name="T5" fmla="*/ 82 h 143"/>
                <a:gd name="T6" fmla="*/ 108 w 309"/>
                <a:gd name="T7" fmla="*/ 64 h 143"/>
                <a:gd name="T8" fmla="*/ 0 w 309"/>
                <a:gd name="T9" fmla="*/ 18 h 143"/>
                <a:gd name="T10" fmla="*/ 54 w 309"/>
                <a:gd name="T11" fmla="*/ 23 h 143"/>
                <a:gd name="T12" fmla="*/ 108 w 309"/>
                <a:gd name="T13" fmla="*/ 46 h 143"/>
                <a:gd name="T14" fmla="*/ 211 w 309"/>
                <a:gd name="T15" fmla="*/ 80 h 143"/>
                <a:gd name="T16" fmla="*/ 224 w 309"/>
                <a:gd name="T17" fmla="*/ 93 h 143"/>
                <a:gd name="T18" fmla="*/ 309 w 309"/>
                <a:gd name="T19" fmla="*/ 121 h 143"/>
                <a:gd name="T20" fmla="*/ 309 w 309"/>
                <a:gd name="T21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143">
                  <a:moveTo>
                    <a:pt x="309" y="134"/>
                  </a:moveTo>
                  <a:cubicBezTo>
                    <a:pt x="297" y="143"/>
                    <a:pt x="280" y="134"/>
                    <a:pt x="271" y="126"/>
                  </a:cubicBezTo>
                  <a:cubicBezTo>
                    <a:pt x="226" y="124"/>
                    <a:pt x="199" y="97"/>
                    <a:pt x="165" y="82"/>
                  </a:cubicBezTo>
                  <a:cubicBezTo>
                    <a:pt x="147" y="74"/>
                    <a:pt x="126" y="72"/>
                    <a:pt x="108" y="64"/>
                  </a:cubicBezTo>
                  <a:cubicBezTo>
                    <a:pt x="77" y="51"/>
                    <a:pt x="42" y="28"/>
                    <a:pt x="0" y="18"/>
                  </a:cubicBezTo>
                  <a:cubicBezTo>
                    <a:pt x="16" y="0"/>
                    <a:pt x="38" y="17"/>
                    <a:pt x="54" y="23"/>
                  </a:cubicBezTo>
                  <a:cubicBezTo>
                    <a:pt x="71" y="29"/>
                    <a:pt x="90" y="40"/>
                    <a:pt x="108" y="46"/>
                  </a:cubicBezTo>
                  <a:cubicBezTo>
                    <a:pt x="142" y="57"/>
                    <a:pt x="178" y="60"/>
                    <a:pt x="211" y="80"/>
                  </a:cubicBezTo>
                  <a:cubicBezTo>
                    <a:pt x="217" y="83"/>
                    <a:pt x="218" y="90"/>
                    <a:pt x="224" y="93"/>
                  </a:cubicBezTo>
                  <a:cubicBezTo>
                    <a:pt x="255" y="106"/>
                    <a:pt x="286" y="99"/>
                    <a:pt x="309" y="121"/>
                  </a:cubicBezTo>
                  <a:cubicBezTo>
                    <a:pt x="309" y="125"/>
                    <a:pt x="309" y="130"/>
                    <a:pt x="309" y="13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5" name="Freeform 141"/>
            <p:cNvSpPr>
              <a:spLocks noEditPoints="1"/>
            </p:cNvSpPr>
            <p:nvPr/>
          </p:nvSpPr>
          <p:spPr bwMode="auto">
            <a:xfrm>
              <a:off x="7975600" y="925513"/>
              <a:ext cx="363538" cy="300038"/>
            </a:xfrm>
            <a:custGeom>
              <a:avLst/>
              <a:gdLst>
                <a:gd name="T0" fmla="*/ 66 w 563"/>
                <a:gd name="T1" fmla="*/ 436 h 465"/>
                <a:gd name="T2" fmla="*/ 32 w 563"/>
                <a:gd name="T3" fmla="*/ 299 h 465"/>
                <a:gd name="T4" fmla="*/ 12 w 563"/>
                <a:gd name="T5" fmla="*/ 230 h 465"/>
                <a:gd name="T6" fmla="*/ 141 w 563"/>
                <a:gd name="T7" fmla="*/ 145 h 465"/>
                <a:gd name="T8" fmla="*/ 177 w 563"/>
                <a:gd name="T9" fmla="*/ 127 h 465"/>
                <a:gd name="T10" fmla="*/ 269 w 563"/>
                <a:gd name="T11" fmla="*/ 98 h 465"/>
                <a:gd name="T12" fmla="*/ 311 w 563"/>
                <a:gd name="T13" fmla="*/ 75 h 465"/>
                <a:gd name="T14" fmla="*/ 414 w 563"/>
                <a:gd name="T15" fmla="*/ 36 h 465"/>
                <a:gd name="T16" fmla="*/ 434 w 563"/>
                <a:gd name="T17" fmla="*/ 39 h 465"/>
                <a:gd name="T18" fmla="*/ 501 w 563"/>
                <a:gd name="T19" fmla="*/ 98 h 465"/>
                <a:gd name="T20" fmla="*/ 545 w 563"/>
                <a:gd name="T21" fmla="*/ 253 h 465"/>
                <a:gd name="T22" fmla="*/ 393 w 563"/>
                <a:gd name="T23" fmla="*/ 371 h 465"/>
                <a:gd name="T24" fmla="*/ 306 w 563"/>
                <a:gd name="T25" fmla="*/ 413 h 465"/>
                <a:gd name="T26" fmla="*/ 251 w 563"/>
                <a:gd name="T27" fmla="*/ 415 h 465"/>
                <a:gd name="T28" fmla="*/ 231 w 563"/>
                <a:gd name="T29" fmla="*/ 431 h 465"/>
                <a:gd name="T30" fmla="*/ 66 w 563"/>
                <a:gd name="T31" fmla="*/ 436 h 465"/>
                <a:gd name="T32" fmla="*/ 223 w 563"/>
                <a:gd name="T33" fmla="*/ 400 h 465"/>
                <a:gd name="T34" fmla="*/ 246 w 563"/>
                <a:gd name="T35" fmla="*/ 400 h 465"/>
                <a:gd name="T36" fmla="*/ 288 w 563"/>
                <a:gd name="T37" fmla="*/ 384 h 465"/>
                <a:gd name="T38" fmla="*/ 527 w 563"/>
                <a:gd name="T39" fmla="*/ 281 h 465"/>
                <a:gd name="T40" fmla="*/ 468 w 563"/>
                <a:gd name="T41" fmla="*/ 49 h 465"/>
                <a:gd name="T42" fmla="*/ 416 w 563"/>
                <a:gd name="T43" fmla="*/ 60 h 465"/>
                <a:gd name="T44" fmla="*/ 357 w 563"/>
                <a:gd name="T45" fmla="*/ 88 h 465"/>
                <a:gd name="T46" fmla="*/ 329 w 563"/>
                <a:gd name="T47" fmla="*/ 93 h 465"/>
                <a:gd name="T48" fmla="*/ 306 w 563"/>
                <a:gd name="T49" fmla="*/ 109 h 465"/>
                <a:gd name="T50" fmla="*/ 239 w 563"/>
                <a:gd name="T51" fmla="*/ 134 h 465"/>
                <a:gd name="T52" fmla="*/ 120 w 563"/>
                <a:gd name="T53" fmla="*/ 173 h 465"/>
                <a:gd name="T54" fmla="*/ 32 w 563"/>
                <a:gd name="T55" fmla="*/ 207 h 465"/>
                <a:gd name="T56" fmla="*/ 86 w 563"/>
                <a:gd name="T57" fmla="*/ 426 h 465"/>
                <a:gd name="T58" fmla="*/ 223 w 563"/>
                <a:gd name="T59" fmla="*/ 40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3" h="465">
                  <a:moveTo>
                    <a:pt x="66" y="436"/>
                  </a:moveTo>
                  <a:cubicBezTo>
                    <a:pt x="59" y="394"/>
                    <a:pt x="47" y="346"/>
                    <a:pt x="32" y="299"/>
                  </a:cubicBezTo>
                  <a:cubicBezTo>
                    <a:pt x="25" y="276"/>
                    <a:pt x="14" y="249"/>
                    <a:pt x="12" y="230"/>
                  </a:cubicBezTo>
                  <a:cubicBezTo>
                    <a:pt x="0" y="148"/>
                    <a:pt x="85" y="164"/>
                    <a:pt x="141" y="145"/>
                  </a:cubicBezTo>
                  <a:cubicBezTo>
                    <a:pt x="153" y="140"/>
                    <a:pt x="164" y="131"/>
                    <a:pt x="177" y="127"/>
                  </a:cubicBezTo>
                  <a:cubicBezTo>
                    <a:pt x="207" y="116"/>
                    <a:pt x="240" y="110"/>
                    <a:pt x="269" y="98"/>
                  </a:cubicBezTo>
                  <a:cubicBezTo>
                    <a:pt x="284" y="92"/>
                    <a:pt x="296" y="81"/>
                    <a:pt x="311" y="75"/>
                  </a:cubicBezTo>
                  <a:cubicBezTo>
                    <a:pt x="347" y="60"/>
                    <a:pt x="387" y="57"/>
                    <a:pt x="414" y="36"/>
                  </a:cubicBezTo>
                  <a:cubicBezTo>
                    <a:pt x="420" y="43"/>
                    <a:pt x="431" y="34"/>
                    <a:pt x="434" y="39"/>
                  </a:cubicBezTo>
                  <a:cubicBezTo>
                    <a:pt x="481" y="0"/>
                    <a:pt x="491" y="46"/>
                    <a:pt x="501" y="98"/>
                  </a:cubicBezTo>
                  <a:cubicBezTo>
                    <a:pt x="512" y="151"/>
                    <a:pt x="537" y="217"/>
                    <a:pt x="545" y="253"/>
                  </a:cubicBezTo>
                  <a:cubicBezTo>
                    <a:pt x="563" y="332"/>
                    <a:pt x="450" y="349"/>
                    <a:pt x="393" y="371"/>
                  </a:cubicBezTo>
                  <a:cubicBezTo>
                    <a:pt x="360" y="385"/>
                    <a:pt x="336" y="396"/>
                    <a:pt x="306" y="413"/>
                  </a:cubicBezTo>
                  <a:cubicBezTo>
                    <a:pt x="288" y="397"/>
                    <a:pt x="267" y="430"/>
                    <a:pt x="251" y="415"/>
                  </a:cubicBezTo>
                  <a:cubicBezTo>
                    <a:pt x="247" y="423"/>
                    <a:pt x="237" y="425"/>
                    <a:pt x="231" y="431"/>
                  </a:cubicBezTo>
                  <a:cubicBezTo>
                    <a:pt x="171" y="430"/>
                    <a:pt x="117" y="465"/>
                    <a:pt x="66" y="436"/>
                  </a:cubicBezTo>
                  <a:close/>
                  <a:moveTo>
                    <a:pt x="223" y="400"/>
                  </a:moveTo>
                  <a:cubicBezTo>
                    <a:pt x="231" y="398"/>
                    <a:pt x="239" y="402"/>
                    <a:pt x="246" y="400"/>
                  </a:cubicBezTo>
                  <a:cubicBezTo>
                    <a:pt x="260" y="397"/>
                    <a:pt x="273" y="389"/>
                    <a:pt x="288" y="384"/>
                  </a:cubicBezTo>
                  <a:cubicBezTo>
                    <a:pt x="381" y="357"/>
                    <a:pt x="449" y="325"/>
                    <a:pt x="527" y="281"/>
                  </a:cubicBezTo>
                  <a:cubicBezTo>
                    <a:pt x="506" y="214"/>
                    <a:pt x="498" y="120"/>
                    <a:pt x="468" y="49"/>
                  </a:cubicBezTo>
                  <a:cubicBezTo>
                    <a:pt x="446" y="54"/>
                    <a:pt x="441" y="60"/>
                    <a:pt x="416" y="60"/>
                  </a:cubicBezTo>
                  <a:cubicBezTo>
                    <a:pt x="396" y="70"/>
                    <a:pt x="374" y="81"/>
                    <a:pt x="357" y="88"/>
                  </a:cubicBezTo>
                  <a:cubicBezTo>
                    <a:pt x="348" y="92"/>
                    <a:pt x="337" y="90"/>
                    <a:pt x="329" y="93"/>
                  </a:cubicBezTo>
                  <a:cubicBezTo>
                    <a:pt x="320" y="96"/>
                    <a:pt x="314" y="105"/>
                    <a:pt x="306" y="109"/>
                  </a:cubicBezTo>
                  <a:cubicBezTo>
                    <a:pt x="280" y="119"/>
                    <a:pt x="260" y="128"/>
                    <a:pt x="239" y="134"/>
                  </a:cubicBezTo>
                  <a:cubicBezTo>
                    <a:pt x="199" y="147"/>
                    <a:pt x="155" y="164"/>
                    <a:pt x="120" y="173"/>
                  </a:cubicBezTo>
                  <a:cubicBezTo>
                    <a:pt x="84" y="182"/>
                    <a:pt x="51" y="181"/>
                    <a:pt x="32" y="207"/>
                  </a:cubicBezTo>
                  <a:cubicBezTo>
                    <a:pt x="42" y="271"/>
                    <a:pt x="69" y="359"/>
                    <a:pt x="86" y="426"/>
                  </a:cubicBezTo>
                  <a:cubicBezTo>
                    <a:pt x="140" y="436"/>
                    <a:pt x="182" y="407"/>
                    <a:pt x="223" y="40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6" name="Freeform 142"/>
            <p:cNvSpPr/>
            <p:nvPr/>
          </p:nvSpPr>
          <p:spPr bwMode="auto">
            <a:xfrm>
              <a:off x="8083550" y="1089025"/>
              <a:ext cx="188913" cy="74613"/>
            </a:xfrm>
            <a:custGeom>
              <a:avLst/>
              <a:gdLst>
                <a:gd name="T0" fmla="*/ 0 w 291"/>
                <a:gd name="T1" fmla="*/ 100 h 116"/>
                <a:gd name="T2" fmla="*/ 273 w 291"/>
                <a:gd name="T3" fmla="*/ 0 h 116"/>
                <a:gd name="T4" fmla="*/ 291 w 291"/>
                <a:gd name="T5" fmla="*/ 8 h 116"/>
                <a:gd name="T6" fmla="*/ 160 w 291"/>
                <a:gd name="T7" fmla="*/ 62 h 116"/>
                <a:gd name="T8" fmla="*/ 90 w 291"/>
                <a:gd name="T9" fmla="*/ 88 h 116"/>
                <a:gd name="T10" fmla="*/ 0 w 291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16">
                  <a:moveTo>
                    <a:pt x="0" y="100"/>
                  </a:moveTo>
                  <a:cubicBezTo>
                    <a:pt x="77" y="48"/>
                    <a:pt x="200" y="51"/>
                    <a:pt x="273" y="0"/>
                  </a:cubicBezTo>
                  <a:cubicBezTo>
                    <a:pt x="279" y="3"/>
                    <a:pt x="288" y="3"/>
                    <a:pt x="291" y="8"/>
                  </a:cubicBezTo>
                  <a:cubicBezTo>
                    <a:pt x="275" y="45"/>
                    <a:pt x="200" y="49"/>
                    <a:pt x="160" y="62"/>
                  </a:cubicBezTo>
                  <a:cubicBezTo>
                    <a:pt x="133" y="70"/>
                    <a:pt x="109" y="76"/>
                    <a:pt x="90" y="88"/>
                  </a:cubicBezTo>
                  <a:cubicBezTo>
                    <a:pt x="64" y="83"/>
                    <a:pt x="28" y="116"/>
                    <a:pt x="0" y="10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7" name="Freeform 143"/>
            <p:cNvSpPr/>
            <p:nvPr/>
          </p:nvSpPr>
          <p:spPr bwMode="auto">
            <a:xfrm>
              <a:off x="8074025" y="1055688"/>
              <a:ext cx="179388" cy="66675"/>
            </a:xfrm>
            <a:custGeom>
              <a:avLst/>
              <a:gdLst>
                <a:gd name="T0" fmla="*/ 275 w 276"/>
                <a:gd name="T1" fmla="*/ 0 h 105"/>
                <a:gd name="T2" fmla="*/ 273 w 276"/>
                <a:gd name="T3" fmla="*/ 6 h 105"/>
                <a:gd name="T4" fmla="*/ 198 w 276"/>
                <a:gd name="T5" fmla="*/ 42 h 105"/>
                <a:gd name="T6" fmla="*/ 177 w 276"/>
                <a:gd name="T7" fmla="*/ 54 h 105"/>
                <a:gd name="T8" fmla="*/ 131 w 276"/>
                <a:gd name="T9" fmla="*/ 62 h 105"/>
                <a:gd name="T10" fmla="*/ 72 w 276"/>
                <a:gd name="T11" fmla="*/ 85 h 105"/>
                <a:gd name="T12" fmla="*/ 51 w 276"/>
                <a:gd name="T13" fmla="*/ 85 h 105"/>
                <a:gd name="T14" fmla="*/ 0 w 276"/>
                <a:gd name="T15" fmla="*/ 85 h 105"/>
                <a:gd name="T16" fmla="*/ 131 w 276"/>
                <a:gd name="T17" fmla="*/ 42 h 105"/>
                <a:gd name="T18" fmla="*/ 149 w 276"/>
                <a:gd name="T19" fmla="*/ 44 h 105"/>
                <a:gd name="T20" fmla="*/ 275 w 276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105">
                  <a:moveTo>
                    <a:pt x="275" y="0"/>
                  </a:moveTo>
                  <a:cubicBezTo>
                    <a:pt x="276" y="3"/>
                    <a:pt x="275" y="5"/>
                    <a:pt x="273" y="6"/>
                  </a:cubicBezTo>
                  <a:cubicBezTo>
                    <a:pt x="259" y="30"/>
                    <a:pt x="225" y="31"/>
                    <a:pt x="198" y="42"/>
                  </a:cubicBezTo>
                  <a:cubicBezTo>
                    <a:pt x="190" y="45"/>
                    <a:pt x="184" y="52"/>
                    <a:pt x="177" y="54"/>
                  </a:cubicBezTo>
                  <a:cubicBezTo>
                    <a:pt x="162" y="61"/>
                    <a:pt x="147" y="58"/>
                    <a:pt x="131" y="62"/>
                  </a:cubicBezTo>
                  <a:cubicBezTo>
                    <a:pt x="112" y="67"/>
                    <a:pt x="97" y="81"/>
                    <a:pt x="72" y="85"/>
                  </a:cubicBezTo>
                  <a:cubicBezTo>
                    <a:pt x="65" y="86"/>
                    <a:pt x="58" y="84"/>
                    <a:pt x="51" y="85"/>
                  </a:cubicBezTo>
                  <a:cubicBezTo>
                    <a:pt x="32" y="89"/>
                    <a:pt x="11" y="105"/>
                    <a:pt x="0" y="85"/>
                  </a:cubicBezTo>
                  <a:cubicBezTo>
                    <a:pt x="36" y="55"/>
                    <a:pt x="96" y="65"/>
                    <a:pt x="131" y="42"/>
                  </a:cubicBezTo>
                  <a:cubicBezTo>
                    <a:pt x="136" y="43"/>
                    <a:pt x="148" y="38"/>
                    <a:pt x="149" y="44"/>
                  </a:cubicBezTo>
                  <a:cubicBezTo>
                    <a:pt x="191" y="31"/>
                    <a:pt x="230" y="2"/>
                    <a:pt x="275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8" name="Freeform 144"/>
            <p:cNvSpPr/>
            <p:nvPr/>
          </p:nvSpPr>
          <p:spPr bwMode="auto">
            <a:xfrm>
              <a:off x="8074025" y="1009650"/>
              <a:ext cx="171450" cy="74613"/>
            </a:xfrm>
            <a:custGeom>
              <a:avLst/>
              <a:gdLst>
                <a:gd name="T0" fmla="*/ 265 w 265"/>
                <a:gd name="T1" fmla="*/ 19 h 114"/>
                <a:gd name="T2" fmla="*/ 239 w 265"/>
                <a:gd name="T3" fmla="*/ 19 h 114"/>
                <a:gd name="T4" fmla="*/ 113 w 265"/>
                <a:gd name="T5" fmla="*/ 63 h 114"/>
                <a:gd name="T6" fmla="*/ 0 w 265"/>
                <a:gd name="T7" fmla="*/ 106 h 114"/>
                <a:gd name="T8" fmla="*/ 36 w 265"/>
                <a:gd name="T9" fmla="*/ 78 h 114"/>
                <a:gd name="T10" fmla="*/ 67 w 265"/>
                <a:gd name="T11" fmla="*/ 55 h 114"/>
                <a:gd name="T12" fmla="*/ 167 w 265"/>
                <a:gd name="T13" fmla="*/ 27 h 114"/>
                <a:gd name="T14" fmla="*/ 257 w 265"/>
                <a:gd name="T15" fmla="*/ 1 h 114"/>
                <a:gd name="T16" fmla="*/ 265 w 265"/>
                <a:gd name="T17" fmla="*/ 6 h 114"/>
                <a:gd name="T18" fmla="*/ 265 w 265"/>
                <a:gd name="T1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114">
                  <a:moveTo>
                    <a:pt x="265" y="19"/>
                  </a:moveTo>
                  <a:cubicBezTo>
                    <a:pt x="253" y="19"/>
                    <a:pt x="251" y="22"/>
                    <a:pt x="239" y="19"/>
                  </a:cubicBezTo>
                  <a:cubicBezTo>
                    <a:pt x="199" y="37"/>
                    <a:pt x="155" y="48"/>
                    <a:pt x="113" y="63"/>
                  </a:cubicBezTo>
                  <a:cubicBezTo>
                    <a:pt x="73" y="77"/>
                    <a:pt x="40" y="114"/>
                    <a:pt x="0" y="106"/>
                  </a:cubicBezTo>
                  <a:cubicBezTo>
                    <a:pt x="3" y="90"/>
                    <a:pt x="22" y="86"/>
                    <a:pt x="36" y="78"/>
                  </a:cubicBezTo>
                  <a:cubicBezTo>
                    <a:pt x="46" y="71"/>
                    <a:pt x="55" y="60"/>
                    <a:pt x="67" y="55"/>
                  </a:cubicBezTo>
                  <a:cubicBezTo>
                    <a:pt x="92" y="42"/>
                    <a:pt x="132" y="39"/>
                    <a:pt x="167" y="27"/>
                  </a:cubicBezTo>
                  <a:cubicBezTo>
                    <a:pt x="199" y="15"/>
                    <a:pt x="220" y="0"/>
                    <a:pt x="257" y="1"/>
                  </a:cubicBezTo>
                  <a:cubicBezTo>
                    <a:pt x="259" y="3"/>
                    <a:pt x="262" y="5"/>
                    <a:pt x="265" y="6"/>
                  </a:cubicBezTo>
                  <a:cubicBezTo>
                    <a:pt x="265" y="10"/>
                    <a:pt x="265" y="15"/>
                    <a:pt x="265" y="1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9" name="Freeform 145"/>
            <p:cNvSpPr>
              <a:spLocks noEditPoints="1"/>
            </p:cNvSpPr>
            <p:nvPr/>
          </p:nvSpPr>
          <p:spPr bwMode="auto">
            <a:xfrm>
              <a:off x="7764463" y="536575"/>
              <a:ext cx="1300163" cy="1173163"/>
            </a:xfrm>
            <a:custGeom>
              <a:avLst/>
              <a:gdLst>
                <a:gd name="T0" fmla="*/ 253 w 2013"/>
                <a:gd name="T1" fmla="*/ 1523 h 1814"/>
                <a:gd name="T2" fmla="*/ 196 w 2013"/>
                <a:gd name="T3" fmla="*/ 1221 h 1814"/>
                <a:gd name="T4" fmla="*/ 67 w 2013"/>
                <a:gd name="T5" fmla="*/ 879 h 1814"/>
                <a:gd name="T6" fmla="*/ 49 w 2013"/>
                <a:gd name="T7" fmla="*/ 608 h 1814"/>
                <a:gd name="T8" fmla="*/ 907 w 2013"/>
                <a:gd name="T9" fmla="*/ 350 h 1814"/>
                <a:gd name="T10" fmla="*/ 1204 w 2013"/>
                <a:gd name="T11" fmla="*/ 8 h 1814"/>
                <a:gd name="T12" fmla="*/ 1977 w 2013"/>
                <a:gd name="T13" fmla="*/ 371 h 1814"/>
                <a:gd name="T14" fmla="*/ 1616 w 2013"/>
                <a:gd name="T15" fmla="*/ 1337 h 1814"/>
                <a:gd name="T16" fmla="*/ 1193 w 2013"/>
                <a:gd name="T17" fmla="*/ 1477 h 1814"/>
                <a:gd name="T18" fmla="*/ 822 w 2013"/>
                <a:gd name="T19" fmla="*/ 1703 h 1814"/>
                <a:gd name="T20" fmla="*/ 1691 w 2013"/>
                <a:gd name="T21" fmla="*/ 1077 h 1814"/>
                <a:gd name="T22" fmla="*/ 1910 w 2013"/>
                <a:gd name="T23" fmla="*/ 319 h 1814"/>
                <a:gd name="T24" fmla="*/ 1132 w 2013"/>
                <a:gd name="T25" fmla="*/ 198 h 1814"/>
                <a:gd name="T26" fmla="*/ 1188 w 2013"/>
                <a:gd name="T27" fmla="*/ 237 h 1814"/>
                <a:gd name="T28" fmla="*/ 1614 w 2013"/>
                <a:gd name="T29" fmla="*/ 268 h 1814"/>
                <a:gd name="T30" fmla="*/ 1925 w 2013"/>
                <a:gd name="T31" fmla="*/ 397 h 1814"/>
                <a:gd name="T32" fmla="*/ 1668 w 2013"/>
                <a:gd name="T33" fmla="*/ 1008 h 1814"/>
                <a:gd name="T34" fmla="*/ 1500 w 2013"/>
                <a:gd name="T35" fmla="*/ 1415 h 1814"/>
                <a:gd name="T36" fmla="*/ 1536 w 2013"/>
                <a:gd name="T37" fmla="*/ 1479 h 1814"/>
                <a:gd name="T38" fmla="*/ 1791 w 2013"/>
                <a:gd name="T39" fmla="*/ 654 h 1814"/>
                <a:gd name="T40" fmla="*/ 1567 w 2013"/>
                <a:gd name="T41" fmla="*/ 265 h 1814"/>
                <a:gd name="T42" fmla="*/ 1230 w 2013"/>
                <a:gd name="T43" fmla="*/ 214 h 1814"/>
                <a:gd name="T44" fmla="*/ 1090 w 2013"/>
                <a:gd name="T45" fmla="*/ 600 h 1814"/>
                <a:gd name="T46" fmla="*/ 1384 w 2013"/>
                <a:gd name="T47" fmla="*/ 1350 h 1814"/>
                <a:gd name="T48" fmla="*/ 438 w 2013"/>
                <a:gd name="T49" fmla="*/ 1714 h 1814"/>
                <a:gd name="T50" fmla="*/ 717 w 2013"/>
                <a:gd name="T51" fmla="*/ 1711 h 1814"/>
                <a:gd name="T52" fmla="*/ 1152 w 2013"/>
                <a:gd name="T53" fmla="*/ 1348 h 1814"/>
                <a:gd name="T54" fmla="*/ 508 w 2013"/>
                <a:gd name="T55" fmla="*/ 461 h 1814"/>
                <a:gd name="T56" fmla="*/ 75 w 2013"/>
                <a:gd name="T57" fmla="*/ 673 h 1814"/>
                <a:gd name="T58" fmla="*/ 209 w 2013"/>
                <a:gd name="T59" fmla="*/ 930 h 1814"/>
                <a:gd name="T60" fmla="*/ 271 w 2013"/>
                <a:gd name="T61" fmla="*/ 1183 h 1814"/>
                <a:gd name="T62" fmla="*/ 340 w 2013"/>
                <a:gd name="T63" fmla="*/ 1384 h 1814"/>
                <a:gd name="T64" fmla="*/ 423 w 2013"/>
                <a:gd name="T65" fmla="*/ 1667 h 1814"/>
                <a:gd name="T66" fmla="*/ 1021 w 2013"/>
                <a:gd name="T67" fmla="*/ 474 h 1814"/>
                <a:gd name="T68" fmla="*/ 415 w 2013"/>
                <a:gd name="T69" fmla="*/ 1711 h 1814"/>
                <a:gd name="T70" fmla="*/ 376 w 2013"/>
                <a:gd name="T71" fmla="*/ 1734 h 1814"/>
                <a:gd name="T72" fmla="*/ 353 w 2013"/>
                <a:gd name="T73" fmla="*/ 1600 h 1814"/>
                <a:gd name="T74" fmla="*/ 353 w 2013"/>
                <a:gd name="T75" fmla="*/ 1600 h 1814"/>
                <a:gd name="T76" fmla="*/ 268 w 2013"/>
                <a:gd name="T77" fmla="*/ 1528 h 1814"/>
                <a:gd name="T78" fmla="*/ 343 w 2013"/>
                <a:gd name="T79" fmla="*/ 1453 h 1814"/>
                <a:gd name="T80" fmla="*/ 320 w 2013"/>
                <a:gd name="T81" fmla="*/ 1430 h 1814"/>
                <a:gd name="T82" fmla="*/ 248 w 2013"/>
                <a:gd name="T83" fmla="*/ 1394 h 1814"/>
                <a:gd name="T84" fmla="*/ 299 w 2013"/>
                <a:gd name="T85" fmla="*/ 1307 h 1814"/>
                <a:gd name="T86" fmla="*/ 222 w 2013"/>
                <a:gd name="T87" fmla="*/ 1307 h 1814"/>
                <a:gd name="T88" fmla="*/ 281 w 2013"/>
                <a:gd name="T89" fmla="*/ 1211 h 1814"/>
                <a:gd name="T90" fmla="*/ 181 w 2013"/>
                <a:gd name="T91" fmla="*/ 1180 h 1814"/>
                <a:gd name="T92" fmla="*/ 206 w 2013"/>
                <a:gd name="T93" fmla="*/ 1087 h 1814"/>
                <a:gd name="T94" fmla="*/ 147 w 2013"/>
                <a:gd name="T95" fmla="*/ 1046 h 1814"/>
                <a:gd name="T96" fmla="*/ 137 w 2013"/>
                <a:gd name="T97" fmla="*/ 992 h 1814"/>
                <a:gd name="T98" fmla="*/ 108 w 2013"/>
                <a:gd name="T99" fmla="*/ 946 h 1814"/>
                <a:gd name="T100" fmla="*/ 134 w 2013"/>
                <a:gd name="T101" fmla="*/ 853 h 1814"/>
                <a:gd name="T102" fmla="*/ 75 w 2013"/>
                <a:gd name="T103" fmla="*/ 804 h 1814"/>
                <a:gd name="T104" fmla="*/ 72 w 2013"/>
                <a:gd name="T105" fmla="*/ 758 h 1814"/>
                <a:gd name="T106" fmla="*/ 34 w 2013"/>
                <a:gd name="T107" fmla="*/ 642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13" h="1814">
                  <a:moveTo>
                    <a:pt x="369" y="1783"/>
                  </a:moveTo>
                  <a:cubicBezTo>
                    <a:pt x="350" y="1800"/>
                    <a:pt x="317" y="1804"/>
                    <a:pt x="302" y="1778"/>
                  </a:cubicBezTo>
                  <a:cubicBezTo>
                    <a:pt x="308" y="1724"/>
                    <a:pt x="267" y="1725"/>
                    <a:pt x="284" y="1680"/>
                  </a:cubicBezTo>
                  <a:cubicBezTo>
                    <a:pt x="255" y="1668"/>
                    <a:pt x="272" y="1626"/>
                    <a:pt x="255" y="1603"/>
                  </a:cubicBezTo>
                  <a:cubicBezTo>
                    <a:pt x="256" y="1593"/>
                    <a:pt x="258" y="1585"/>
                    <a:pt x="266" y="1582"/>
                  </a:cubicBezTo>
                  <a:cubicBezTo>
                    <a:pt x="255" y="1570"/>
                    <a:pt x="244" y="1545"/>
                    <a:pt x="253" y="1523"/>
                  </a:cubicBezTo>
                  <a:cubicBezTo>
                    <a:pt x="236" y="1495"/>
                    <a:pt x="196" y="1465"/>
                    <a:pt x="230" y="1430"/>
                  </a:cubicBezTo>
                  <a:cubicBezTo>
                    <a:pt x="230" y="1421"/>
                    <a:pt x="222" y="1415"/>
                    <a:pt x="217" y="1404"/>
                  </a:cubicBezTo>
                  <a:cubicBezTo>
                    <a:pt x="218" y="1391"/>
                    <a:pt x="225" y="1384"/>
                    <a:pt x="232" y="1376"/>
                  </a:cubicBezTo>
                  <a:cubicBezTo>
                    <a:pt x="228" y="1366"/>
                    <a:pt x="219" y="1362"/>
                    <a:pt x="214" y="1353"/>
                  </a:cubicBezTo>
                  <a:cubicBezTo>
                    <a:pt x="227" y="1329"/>
                    <a:pt x="171" y="1304"/>
                    <a:pt x="201" y="1281"/>
                  </a:cubicBezTo>
                  <a:cubicBezTo>
                    <a:pt x="182" y="1269"/>
                    <a:pt x="179" y="1238"/>
                    <a:pt x="196" y="1221"/>
                  </a:cubicBezTo>
                  <a:cubicBezTo>
                    <a:pt x="178" y="1215"/>
                    <a:pt x="144" y="1192"/>
                    <a:pt x="170" y="1170"/>
                  </a:cubicBezTo>
                  <a:cubicBezTo>
                    <a:pt x="157" y="1159"/>
                    <a:pt x="145" y="1142"/>
                    <a:pt x="157" y="1121"/>
                  </a:cubicBezTo>
                  <a:cubicBezTo>
                    <a:pt x="141" y="1113"/>
                    <a:pt x="128" y="1087"/>
                    <a:pt x="144" y="1069"/>
                  </a:cubicBezTo>
                  <a:cubicBezTo>
                    <a:pt x="123" y="1063"/>
                    <a:pt x="115" y="1036"/>
                    <a:pt x="126" y="1018"/>
                  </a:cubicBezTo>
                  <a:cubicBezTo>
                    <a:pt x="119" y="1004"/>
                    <a:pt x="105" y="996"/>
                    <a:pt x="108" y="971"/>
                  </a:cubicBezTo>
                  <a:cubicBezTo>
                    <a:pt x="59" y="960"/>
                    <a:pt x="119" y="883"/>
                    <a:pt x="67" y="879"/>
                  </a:cubicBezTo>
                  <a:cubicBezTo>
                    <a:pt x="65" y="860"/>
                    <a:pt x="54" y="834"/>
                    <a:pt x="77" y="830"/>
                  </a:cubicBezTo>
                  <a:cubicBezTo>
                    <a:pt x="67" y="819"/>
                    <a:pt x="50" y="805"/>
                    <a:pt x="59" y="783"/>
                  </a:cubicBezTo>
                  <a:cubicBezTo>
                    <a:pt x="50" y="773"/>
                    <a:pt x="31" y="757"/>
                    <a:pt x="31" y="729"/>
                  </a:cubicBezTo>
                  <a:cubicBezTo>
                    <a:pt x="31" y="725"/>
                    <a:pt x="35" y="718"/>
                    <a:pt x="34" y="714"/>
                  </a:cubicBezTo>
                  <a:cubicBezTo>
                    <a:pt x="27" y="681"/>
                    <a:pt x="0" y="659"/>
                    <a:pt x="16" y="631"/>
                  </a:cubicBezTo>
                  <a:cubicBezTo>
                    <a:pt x="22" y="619"/>
                    <a:pt x="38" y="618"/>
                    <a:pt x="49" y="608"/>
                  </a:cubicBezTo>
                  <a:cubicBezTo>
                    <a:pt x="43" y="599"/>
                    <a:pt x="53" y="591"/>
                    <a:pt x="54" y="577"/>
                  </a:cubicBezTo>
                  <a:cubicBezTo>
                    <a:pt x="200" y="522"/>
                    <a:pt x="361" y="489"/>
                    <a:pt x="518" y="433"/>
                  </a:cubicBezTo>
                  <a:cubicBezTo>
                    <a:pt x="548" y="440"/>
                    <a:pt x="570" y="426"/>
                    <a:pt x="598" y="415"/>
                  </a:cubicBezTo>
                  <a:cubicBezTo>
                    <a:pt x="632" y="402"/>
                    <a:pt x="674" y="393"/>
                    <a:pt x="714" y="379"/>
                  </a:cubicBezTo>
                  <a:cubicBezTo>
                    <a:pt x="774" y="357"/>
                    <a:pt x="826" y="324"/>
                    <a:pt x="879" y="325"/>
                  </a:cubicBezTo>
                  <a:cubicBezTo>
                    <a:pt x="887" y="332"/>
                    <a:pt x="894" y="342"/>
                    <a:pt x="907" y="350"/>
                  </a:cubicBezTo>
                  <a:cubicBezTo>
                    <a:pt x="917" y="400"/>
                    <a:pt x="940" y="458"/>
                    <a:pt x="951" y="515"/>
                  </a:cubicBezTo>
                  <a:cubicBezTo>
                    <a:pt x="995" y="401"/>
                    <a:pt x="1039" y="270"/>
                    <a:pt x="1085" y="144"/>
                  </a:cubicBezTo>
                  <a:cubicBezTo>
                    <a:pt x="1096" y="115"/>
                    <a:pt x="1109" y="85"/>
                    <a:pt x="1116" y="59"/>
                  </a:cubicBezTo>
                  <a:cubicBezTo>
                    <a:pt x="1119" y="50"/>
                    <a:pt x="1115" y="39"/>
                    <a:pt x="1119" y="31"/>
                  </a:cubicBezTo>
                  <a:cubicBezTo>
                    <a:pt x="1126" y="16"/>
                    <a:pt x="1151" y="0"/>
                    <a:pt x="1165" y="0"/>
                  </a:cubicBezTo>
                  <a:cubicBezTo>
                    <a:pt x="1179" y="0"/>
                    <a:pt x="1192" y="17"/>
                    <a:pt x="1204" y="8"/>
                  </a:cubicBezTo>
                  <a:cubicBezTo>
                    <a:pt x="1206" y="16"/>
                    <a:pt x="1216" y="16"/>
                    <a:pt x="1217" y="26"/>
                  </a:cubicBezTo>
                  <a:cubicBezTo>
                    <a:pt x="1322" y="71"/>
                    <a:pt x="1422" y="93"/>
                    <a:pt x="1536" y="131"/>
                  </a:cubicBezTo>
                  <a:cubicBezTo>
                    <a:pt x="1621" y="186"/>
                    <a:pt x="1752" y="215"/>
                    <a:pt x="1827" y="263"/>
                  </a:cubicBezTo>
                  <a:cubicBezTo>
                    <a:pt x="1845" y="264"/>
                    <a:pt x="1873" y="273"/>
                    <a:pt x="1884" y="288"/>
                  </a:cubicBezTo>
                  <a:cubicBezTo>
                    <a:pt x="1910" y="287"/>
                    <a:pt x="1921" y="305"/>
                    <a:pt x="1941" y="314"/>
                  </a:cubicBezTo>
                  <a:cubicBezTo>
                    <a:pt x="1965" y="325"/>
                    <a:pt x="2013" y="338"/>
                    <a:pt x="1977" y="371"/>
                  </a:cubicBezTo>
                  <a:cubicBezTo>
                    <a:pt x="1965" y="428"/>
                    <a:pt x="1945" y="466"/>
                    <a:pt x="1931" y="523"/>
                  </a:cubicBezTo>
                  <a:cubicBezTo>
                    <a:pt x="1921" y="534"/>
                    <a:pt x="1912" y="546"/>
                    <a:pt x="1910" y="564"/>
                  </a:cubicBezTo>
                  <a:cubicBezTo>
                    <a:pt x="1843" y="685"/>
                    <a:pt x="1811" y="820"/>
                    <a:pt x="1760" y="956"/>
                  </a:cubicBezTo>
                  <a:cubicBezTo>
                    <a:pt x="1742" y="1005"/>
                    <a:pt x="1721" y="1054"/>
                    <a:pt x="1701" y="1103"/>
                  </a:cubicBezTo>
                  <a:cubicBezTo>
                    <a:pt x="1681" y="1152"/>
                    <a:pt x="1662" y="1202"/>
                    <a:pt x="1642" y="1250"/>
                  </a:cubicBezTo>
                  <a:cubicBezTo>
                    <a:pt x="1630" y="1278"/>
                    <a:pt x="1625" y="1309"/>
                    <a:pt x="1616" y="1337"/>
                  </a:cubicBezTo>
                  <a:cubicBezTo>
                    <a:pt x="1603" y="1378"/>
                    <a:pt x="1573" y="1412"/>
                    <a:pt x="1572" y="1456"/>
                  </a:cubicBezTo>
                  <a:cubicBezTo>
                    <a:pt x="1560" y="1457"/>
                    <a:pt x="1562" y="1472"/>
                    <a:pt x="1559" y="1482"/>
                  </a:cubicBezTo>
                  <a:cubicBezTo>
                    <a:pt x="1550" y="1491"/>
                    <a:pt x="1541" y="1500"/>
                    <a:pt x="1534" y="1510"/>
                  </a:cubicBezTo>
                  <a:cubicBezTo>
                    <a:pt x="1481" y="1502"/>
                    <a:pt x="1401" y="1460"/>
                    <a:pt x="1335" y="1443"/>
                  </a:cubicBezTo>
                  <a:cubicBezTo>
                    <a:pt x="1276" y="1428"/>
                    <a:pt x="1229" y="1390"/>
                    <a:pt x="1175" y="1374"/>
                  </a:cubicBezTo>
                  <a:cubicBezTo>
                    <a:pt x="1189" y="1409"/>
                    <a:pt x="1185" y="1443"/>
                    <a:pt x="1193" y="1477"/>
                  </a:cubicBezTo>
                  <a:cubicBezTo>
                    <a:pt x="1205" y="1521"/>
                    <a:pt x="1231" y="1567"/>
                    <a:pt x="1181" y="1595"/>
                  </a:cubicBezTo>
                  <a:cubicBezTo>
                    <a:pt x="1156" y="1609"/>
                    <a:pt x="1106" y="1610"/>
                    <a:pt x="1062" y="1626"/>
                  </a:cubicBezTo>
                  <a:cubicBezTo>
                    <a:pt x="1048" y="1631"/>
                    <a:pt x="1037" y="1641"/>
                    <a:pt x="1026" y="1644"/>
                  </a:cubicBezTo>
                  <a:cubicBezTo>
                    <a:pt x="1009" y="1648"/>
                    <a:pt x="991" y="1652"/>
                    <a:pt x="977" y="1654"/>
                  </a:cubicBezTo>
                  <a:cubicBezTo>
                    <a:pt x="920" y="1666"/>
                    <a:pt x="871" y="1680"/>
                    <a:pt x="833" y="1693"/>
                  </a:cubicBezTo>
                  <a:cubicBezTo>
                    <a:pt x="830" y="1698"/>
                    <a:pt x="824" y="1698"/>
                    <a:pt x="822" y="1703"/>
                  </a:cubicBezTo>
                  <a:cubicBezTo>
                    <a:pt x="775" y="1719"/>
                    <a:pt x="728" y="1725"/>
                    <a:pt x="681" y="1737"/>
                  </a:cubicBezTo>
                  <a:cubicBezTo>
                    <a:pt x="587" y="1760"/>
                    <a:pt x="517" y="1800"/>
                    <a:pt x="405" y="1796"/>
                  </a:cubicBezTo>
                  <a:cubicBezTo>
                    <a:pt x="403" y="1804"/>
                    <a:pt x="397" y="1809"/>
                    <a:pt x="392" y="1814"/>
                  </a:cubicBezTo>
                  <a:cubicBezTo>
                    <a:pt x="371" y="1804"/>
                    <a:pt x="377" y="1802"/>
                    <a:pt x="369" y="1783"/>
                  </a:cubicBezTo>
                  <a:close/>
                  <a:moveTo>
                    <a:pt x="1580" y="1376"/>
                  </a:moveTo>
                  <a:cubicBezTo>
                    <a:pt x="1610" y="1267"/>
                    <a:pt x="1655" y="1178"/>
                    <a:pt x="1691" y="1077"/>
                  </a:cubicBezTo>
                  <a:cubicBezTo>
                    <a:pt x="1713" y="1016"/>
                    <a:pt x="1730" y="952"/>
                    <a:pt x="1753" y="889"/>
                  </a:cubicBezTo>
                  <a:cubicBezTo>
                    <a:pt x="1769" y="844"/>
                    <a:pt x="1793" y="802"/>
                    <a:pt x="1802" y="755"/>
                  </a:cubicBezTo>
                  <a:cubicBezTo>
                    <a:pt x="1824" y="728"/>
                    <a:pt x="1827" y="693"/>
                    <a:pt x="1840" y="657"/>
                  </a:cubicBezTo>
                  <a:cubicBezTo>
                    <a:pt x="1862" y="599"/>
                    <a:pt x="1899" y="535"/>
                    <a:pt x="1925" y="482"/>
                  </a:cubicBezTo>
                  <a:cubicBezTo>
                    <a:pt x="1942" y="449"/>
                    <a:pt x="1962" y="373"/>
                    <a:pt x="1951" y="345"/>
                  </a:cubicBezTo>
                  <a:cubicBezTo>
                    <a:pt x="1932" y="335"/>
                    <a:pt x="1918" y="331"/>
                    <a:pt x="1910" y="319"/>
                  </a:cubicBezTo>
                  <a:cubicBezTo>
                    <a:pt x="1899" y="324"/>
                    <a:pt x="1902" y="315"/>
                    <a:pt x="1889" y="319"/>
                  </a:cubicBezTo>
                  <a:cubicBezTo>
                    <a:pt x="1852" y="293"/>
                    <a:pt x="1796" y="285"/>
                    <a:pt x="1760" y="252"/>
                  </a:cubicBezTo>
                  <a:cubicBezTo>
                    <a:pt x="1667" y="223"/>
                    <a:pt x="1567" y="164"/>
                    <a:pt x="1472" y="136"/>
                  </a:cubicBezTo>
                  <a:cubicBezTo>
                    <a:pt x="1386" y="99"/>
                    <a:pt x="1280" y="89"/>
                    <a:pt x="1204" y="36"/>
                  </a:cubicBezTo>
                  <a:cubicBezTo>
                    <a:pt x="1188" y="37"/>
                    <a:pt x="1186" y="52"/>
                    <a:pt x="1181" y="64"/>
                  </a:cubicBezTo>
                  <a:cubicBezTo>
                    <a:pt x="1162" y="106"/>
                    <a:pt x="1151" y="151"/>
                    <a:pt x="1132" y="198"/>
                  </a:cubicBezTo>
                  <a:cubicBezTo>
                    <a:pt x="1102" y="272"/>
                    <a:pt x="1088" y="344"/>
                    <a:pt x="1059" y="404"/>
                  </a:cubicBezTo>
                  <a:cubicBezTo>
                    <a:pt x="1059" y="411"/>
                    <a:pt x="1059" y="418"/>
                    <a:pt x="1059" y="425"/>
                  </a:cubicBezTo>
                  <a:cubicBezTo>
                    <a:pt x="1024" y="497"/>
                    <a:pt x="1012" y="567"/>
                    <a:pt x="982" y="639"/>
                  </a:cubicBezTo>
                  <a:cubicBezTo>
                    <a:pt x="995" y="669"/>
                    <a:pt x="999" y="708"/>
                    <a:pt x="1013" y="737"/>
                  </a:cubicBezTo>
                  <a:cubicBezTo>
                    <a:pt x="1054" y="603"/>
                    <a:pt x="1118" y="478"/>
                    <a:pt x="1152" y="345"/>
                  </a:cubicBezTo>
                  <a:cubicBezTo>
                    <a:pt x="1170" y="317"/>
                    <a:pt x="1175" y="275"/>
                    <a:pt x="1188" y="237"/>
                  </a:cubicBezTo>
                  <a:cubicBezTo>
                    <a:pt x="1189" y="232"/>
                    <a:pt x="1197" y="235"/>
                    <a:pt x="1199" y="232"/>
                  </a:cubicBezTo>
                  <a:cubicBezTo>
                    <a:pt x="1199" y="196"/>
                    <a:pt x="1224" y="173"/>
                    <a:pt x="1224" y="139"/>
                  </a:cubicBezTo>
                  <a:cubicBezTo>
                    <a:pt x="1244" y="144"/>
                    <a:pt x="1236" y="122"/>
                    <a:pt x="1250" y="121"/>
                  </a:cubicBezTo>
                  <a:cubicBezTo>
                    <a:pt x="1300" y="145"/>
                    <a:pt x="1351" y="168"/>
                    <a:pt x="1402" y="185"/>
                  </a:cubicBezTo>
                  <a:cubicBezTo>
                    <a:pt x="1465" y="207"/>
                    <a:pt x="1528" y="226"/>
                    <a:pt x="1585" y="250"/>
                  </a:cubicBezTo>
                  <a:cubicBezTo>
                    <a:pt x="1596" y="254"/>
                    <a:pt x="1603" y="264"/>
                    <a:pt x="1614" y="268"/>
                  </a:cubicBezTo>
                  <a:cubicBezTo>
                    <a:pt x="1635" y="276"/>
                    <a:pt x="1661" y="275"/>
                    <a:pt x="1683" y="283"/>
                  </a:cubicBezTo>
                  <a:cubicBezTo>
                    <a:pt x="1689" y="286"/>
                    <a:pt x="1693" y="294"/>
                    <a:pt x="1699" y="296"/>
                  </a:cubicBezTo>
                  <a:cubicBezTo>
                    <a:pt x="1723" y="307"/>
                    <a:pt x="1746" y="305"/>
                    <a:pt x="1766" y="314"/>
                  </a:cubicBezTo>
                  <a:cubicBezTo>
                    <a:pt x="1766" y="329"/>
                    <a:pt x="1788" y="323"/>
                    <a:pt x="1791" y="335"/>
                  </a:cubicBezTo>
                  <a:cubicBezTo>
                    <a:pt x="1834" y="337"/>
                    <a:pt x="1867" y="366"/>
                    <a:pt x="1910" y="376"/>
                  </a:cubicBezTo>
                  <a:cubicBezTo>
                    <a:pt x="1912" y="386"/>
                    <a:pt x="1923" y="387"/>
                    <a:pt x="1925" y="397"/>
                  </a:cubicBezTo>
                  <a:cubicBezTo>
                    <a:pt x="1910" y="426"/>
                    <a:pt x="1902" y="453"/>
                    <a:pt x="1889" y="482"/>
                  </a:cubicBezTo>
                  <a:cubicBezTo>
                    <a:pt x="1856" y="559"/>
                    <a:pt x="1816" y="645"/>
                    <a:pt x="1786" y="724"/>
                  </a:cubicBezTo>
                  <a:cubicBezTo>
                    <a:pt x="1769" y="771"/>
                    <a:pt x="1748" y="807"/>
                    <a:pt x="1732" y="850"/>
                  </a:cubicBezTo>
                  <a:cubicBezTo>
                    <a:pt x="1726" y="868"/>
                    <a:pt x="1722" y="892"/>
                    <a:pt x="1714" y="910"/>
                  </a:cubicBezTo>
                  <a:cubicBezTo>
                    <a:pt x="1704" y="934"/>
                    <a:pt x="1685" y="955"/>
                    <a:pt x="1675" y="979"/>
                  </a:cubicBezTo>
                  <a:cubicBezTo>
                    <a:pt x="1670" y="992"/>
                    <a:pt x="1671" y="999"/>
                    <a:pt x="1668" y="1008"/>
                  </a:cubicBezTo>
                  <a:cubicBezTo>
                    <a:pt x="1651" y="1046"/>
                    <a:pt x="1646" y="1081"/>
                    <a:pt x="1634" y="1124"/>
                  </a:cubicBezTo>
                  <a:cubicBezTo>
                    <a:pt x="1626" y="1151"/>
                    <a:pt x="1610" y="1178"/>
                    <a:pt x="1601" y="1206"/>
                  </a:cubicBezTo>
                  <a:cubicBezTo>
                    <a:pt x="1597" y="1217"/>
                    <a:pt x="1599" y="1229"/>
                    <a:pt x="1595" y="1240"/>
                  </a:cubicBezTo>
                  <a:cubicBezTo>
                    <a:pt x="1580" y="1288"/>
                    <a:pt x="1552" y="1332"/>
                    <a:pt x="1547" y="1384"/>
                  </a:cubicBezTo>
                  <a:cubicBezTo>
                    <a:pt x="1540" y="1392"/>
                    <a:pt x="1532" y="1399"/>
                    <a:pt x="1526" y="1407"/>
                  </a:cubicBezTo>
                  <a:cubicBezTo>
                    <a:pt x="1512" y="1410"/>
                    <a:pt x="1511" y="1411"/>
                    <a:pt x="1500" y="1415"/>
                  </a:cubicBezTo>
                  <a:cubicBezTo>
                    <a:pt x="1393" y="1386"/>
                    <a:pt x="1296" y="1347"/>
                    <a:pt x="1188" y="1301"/>
                  </a:cubicBezTo>
                  <a:cubicBezTo>
                    <a:pt x="1177" y="1296"/>
                    <a:pt x="1168" y="1283"/>
                    <a:pt x="1152" y="1288"/>
                  </a:cubicBezTo>
                  <a:cubicBezTo>
                    <a:pt x="1157" y="1312"/>
                    <a:pt x="1166" y="1332"/>
                    <a:pt x="1170" y="1355"/>
                  </a:cubicBezTo>
                  <a:cubicBezTo>
                    <a:pt x="1223" y="1363"/>
                    <a:pt x="1267" y="1392"/>
                    <a:pt x="1315" y="1415"/>
                  </a:cubicBezTo>
                  <a:cubicBezTo>
                    <a:pt x="1353" y="1434"/>
                    <a:pt x="1400" y="1440"/>
                    <a:pt x="1446" y="1453"/>
                  </a:cubicBezTo>
                  <a:cubicBezTo>
                    <a:pt x="1466" y="1467"/>
                    <a:pt x="1500" y="1492"/>
                    <a:pt x="1536" y="1479"/>
                  </a:cubicBezTo>
                  <a:cubicBezTo>
                    <a:pt x="1545" y="1448"/>
                    <a:pt x="1551" y="1409"/>
                    <a:pt x="1580" y="1376"/>
                  </a:cubicBezTo>
                  <a:close/>
                  <a:moveTo>
                    <a:pt x="1523" y="1340"/>
                  </a:moveTo>
                  <a:cubicBezTo>
                    <a:pt x="1551" y="1279"/>
                    <a:pt x="1572" y="1212"/>
                    <a:pt x="1590" y="1142"/>
                  </a:cubicBezTo>
                  <a:cubicBezTo>
                    <a:pt x="1630" y="1073"/>
                    <a:pt x="1653" y="988"/>
                    <a:pt x="1683" y="912"/>
                  </a:cubicBezTo>
                  <a:cubicBezTo>
                    <a:pt x="1695" y="883"/>
                    <a:pt x="1720" y="858"/>
                    <a:pt x="1724" y="822"/>
                  </a:cubicBezTo>
                  <a:cubicBezTo>
                    <a:pt x="1756" y="776"/>
                    <a:pt x="1771" y="712"/>
                    <a:pt x="1791" y="654"/>
                  </a:cubicBezTo>
                  <a:cubicBezTo>
                    <a:pt x="1818" y="611"/>
                    <a:pt x="1836" y="560"/>
                    <a:pt x="1853" y="508"/>
                  </a:cubicBezTo>
                  <a:cubicBezTo>
                    <a:pt x="1873" y="481"/>
                    <a:pt x="1882" y="444"/>
                    <a:pt x="1897" y="412"/>
                  </a:cubicBezTo>
                  <a:cubicBezTo>
                    <a:pt x="1899" y="412"/>
                    <a:pt x="1900" y="412"/>
                    <a:pt x="1900" y="410"/>
                  </a:cubicBezTo>
                  <a:cubicBezTo>
                    <a:pt x="1839" y="368"/>
                    <a:pt x="1776" y="349"/>
                    <a:pt x="1701" y="325"/>
                  </a:cubicBezTo>
                  <a:cubicBezTo>
                    <a:pt x="1684" y="301"/>
                    <a:pt x="1660" y="307"/>
                    <a:pt x="1626" y="296"/>
                  </a:cubicBezTo>
                  <a:cubicBezTo>
                    <a:pt x="1609" y="290"/>
                    <a:pt x="1589" y="275"/>
                    <a:pt x="1567" y="265"/>
                  </a:cubicBezTo>
                  <a:cubicBezTo>
                    <a:pt x="1547" y="256"/>
                    <a:pt x="1524" y="250"/>
                    <a:pt x="1500" y="242"/>
                  </a:cubicBezTo>
                  <a:cubicBezTo>
                    <a:pt x="1478" y="235"/>
                    <a:pt x="1460" y="223"/>
                    <a:pt x="1438" y="214"/>
                  </a:cubicBezTo>
                  <a:cubicBezTo>
                    <a:pt x="1415" y="203"/>
                    <a:pt x="1389" y="201"/>
                    <a:pt x="1369" y="193"/>
                  </a:cubicBezTo>
                  <a:cubicBezTo>
                    <a:pt x="1356" y="188"/>
                    <a:pt x="1338" y="178"/>
                    <a:pt x="1317" y="170"/>
                  </a:cubicBezTo>
                  <a:cubicBezTo>
                    <a:pt x="1312" y="168"/>
                    <a:pt x="1266" y="147"/>
                    <a:pt x="1266" y="147"/>
                  </a:cubicBezTo>
                  <a:cubicBezTo>
                    <a:pt x="1253" y="149"/>
                    <a:pt x="1234" y="202"/>
                    <a:pt x="1230" y="214"/>
                  </a:cubicBezTo>
                  <a:cubicBezTo>
                    <a:pt x="1219" y="239"/>
                    <a:pt x="1213" y="262"/>
                    <a:pt x="1211" y="283"/>
                  </a:cubicBezTo>
                  <a:cubicBezTo>
                    <a:pt x="1205" y="280"/>
                    <a:pt x="1207" y="291"/>
                    <a:pt x="1199" y="296"/>
                  </a:cubicBezTo>
                  <a:cubicBezTo>
                    <a:pt x="1198" y="312"/>
                    <a:pt x="1189" y="328"/>
                    <a:pt x="1183" y="343"/>
                  </a:cubicBezTo>
                  <a:cubicBezTo>
                    <a:pt x="1169" y="379"/>
                    <a:pt x="1160" y="424"/>
                    <a:pt x="1142" y="466"/>
                  </a:cubicBezTo>
                  <a:cubicBezTo>
                    <a:pt x="1138" y="476"/>
                    <a:pt x="1128" y="483"/>
                    <a:pt x="1124" y="492"/>
                  </a:cubicBezTo>
                  <a:cubicBezTo>
                    <a:pt x="1109" y="526"/>
                    <a:pt x="1103" y="565"/>
                    <a:pt x="1090" y="600"/>
                  </a:cubicBezTo>
                  <a:cubicBezTo>
                    <a:pt x="1076" y="640"/>
                    <a:pt x="1047" y="680"/>
                    <a:pt x="1039" y="721"/>
                  </a:cubicBezTo>
                  <a:cubicBezTo>
                    <a:pt x="1037" y="736"/>
                    <a:pt x="1032" y="760"/>
                    <a:pt x="1018" y="770"/>
                  </a:cubicBezTo>
                  <a:cubicBezTo>
                    <a:pt x="1065" y="944"/>
                    <a:pt x="1097" y="1097"/>
                    <a:pt x="1147" y="1265"/>
                  </a:cubicBezTo>
                  <a:cubicBezTo>
                    <a:pt x="1164" y="1271"/>
                    <a:pt x="1183" y="1274"/>
                    <a:pt x="1201" y="1281"/>
                  </a:cubicBezTo>
                  <a:cubicBezTo>
                    <a:pt x="1251" y="1300"/>
                    <a:pt x="1309" y="1335"/>
                    <a:pt x="1358" y="1348"/>
                  </a:cubicBezTo>
                  <a:cubicBezTo>
                    <a:pt x="1366" y="1350"/>
                    <a:pt x="1375" y="1348"/>
                    <a:pt x="1384" y="1350"/>
                  </a:cubicBezTo>
                  <a:cubicBezTo>
                    <a:pt x="1410" y="1357"/>
                    <a:pt x="1434" y="1377"/>
                    <a:pt x="1456" y="1379"/>
                  </a:cubicBezTo>
                  <a:cubicBezTo>
                    <a:pt x="1486" y="1381"/>
                    <a:pt x="1491" y="1368"/>
                    <a:pt x="1516" y="1374"/>
                  </a:cubicBezTo>
                  <a:cubicBezTo>
                    <a:pt x="1518" y="1361"/>
                    <a:pt x="1528" y="1354"/>
                    <a:pt x="1523" y="1340"/>
                  </a:cubicBezTo>
                  <a:close/>
                  <a:moveTo>
                    <a:pt x="423" y="1667"/>
                  </a:moveTo>
                  <a:cubicBezTo>
                    <a:pt x="425" y="1675"/>
                    <a:pt x="420" y="1677"/>
                    <a:pt x="420" y="1683"/>
                  </a:cubicBezTo>
                  <a:cubicBezTo>
                    <a:pt x="427" y="1693"/>
                    <a:pt x="438" y="1698"/>
                    <a:pt x="438" y="1714"/>
                  </a:cubicBezTo>
                  <a:cubicBezTo>
                    <a:pt x="439" y="1722"/>
                    <a:pt x="435" y="1726"/>
                    <a:pt x="428" y="1727"/>
                  </a:cubicBezTo>
                  <a:cubicBezTo>
                    <a:pt x="429" y="1737"/>
                    <a:pt x="440" y="1737"/>
                    <a:pt x="438" y="1750"/>
                  </a:cubicBezTo>
                  <a:cubicBezTo>
                    <a:pt x="437" y="1775"/>
                    <a:pt x="398" y="1770"/>
                    <a:pt x="384" y="1776"/>
                  </a:cubicBezTo>
                  <a:cubicBezTo>
                    <a:pt x="397" y="1773"/>
                    <a:pt x="397" y="1783"/>
                    <a:pt x="405" y="1786"/>
                  </a:cubicBezTo>
                  <a:cubicBezTo>
                    <a:pt x="488" y="1764"/>
                    <a:pt x="578" y="1739"/>
                    <a:pt x="660" y="1721"/>
                  </a:cubicBezTo>
                  <a:cubicBezTo>
                    <a:pt x="683" y="1716"/>
                    <a:pt x="701" y="1704"/>
                    <a:pt x="717" y="1711"/>
                  </a:cubicBezTo>
                  <a:cubicBezTo>
                    <a:pt x="822" y="1685"/>
                    <a:pt x="892" y="1624"/>
                    <a:pt x="1005" y="1624"/>
                  </a:cubicBezTo>
                  <a:cubicBezTo>
                    <a:pt x="1011" y="1619"/>
                    <a:pt x="1016" y="1615"/>
                    <a:pt x="1023" y="1613"/>
                  </a:cubicBezTo>
                  <a:cubicBezTo>
                    <a:pt x="1029" y="1613"/>
                    <a:pt x="1035" y="1613"/>
                    <a:pt x="1041" y="1613"/>
                  </a:cubicBezTo>
                  <a:cubicBezTo>
                    <a:pt x="1082" y="1593"/>
                    <a:pt x="1132" y="1583"/>
                    <a:pt x="1178" y="1572"/>
                  </a:cubicBezTo>
                  <a:cubicBezTo>
                    <a:pt x="1191" y="1555"/>
                    <a:pt x="1185" y="1554"/>
                    <a:pt x="1181" y="1533"/>
                  </a:cubicBezTo>
                  <a:cubicBezTo>
                    <a:pt x="1168" y="1475"/>
                    <a:pt x="1165" y="1397"/>
                    <a:pt x="1152" y="1348"/>
                  </a:cubicBezTo>
                  <a:cubicBezTo>
                    <a:pt x="1116" y="1213"/>
                    <a:pt x="1070" y="1055"/>
                    <a:pt x="1028" y="897"/>
                  </a:cubicBezTo>
                  <a:cubicBezTo>
                    <a:pt x="1021" y="869"/>
                    <a:pt x="1020" y="842"/>
                    <a:pt x="1013" y="814"/>
                  </a:cubicBezTo>
                  <a:cubicBezTo>
                    <a:pt x="991" y="724"/>
                    <a:pt x="962" y="638"/>
                    <a:pt x="941" y="557"/>
                  </a:cubicBezTo>
                  <a:cubicBezTo>
                    <a:pt x="933" y="527"/>
                    <a:pt x="932" y="493"/>
                    <a:pt x="923" y="461"/>
                  </a:cubicBezTo>
                  <a:cubicBezTo>
                    <a:pt x="910" y="415"/>
                    <a:pt x="899" y="360"/>
                    <a:pt x="856" y="348"/>
                  </a:cubicBezTo>
                  <a:cubicBezTo>
                    <a:pt x="748" y="398"/>
                    <a:pt x="620" y="435"/>
                    <a:pt x="508" y="461"/>
                  </a:cubicBezTo>
                  <a:cubicBezTo>
                    <a:pt x="505" y="464"/>
                    <a:pt x="503" y="466"/>
                    <a:pt x="500" y="469"/>
                  </a:cubicBezTo>
                  <a:cubicBezTo>
                    <a:pt x="427" y="487"/>
                    <a:pt x="347" y="510"/>
                    <a:pt x="273" y="533"/>
                  </a:cubicBezTo>
                  <a:cubicBezTo>
                    <a:pt x="198" y="557"/>
                    <a:pt x="116" y="569"/>
                    <a:pt x="67" y="608"/>
                  </a:cubicBezTo>
                  <a:cubicBezTo>
                    <a:pt x="90" y="608"/>
                    <a:pt x="132" y="633"/>
                    <a:pt x="108" y="670"/>
                  </a:cubicBezTo>
                  <a:cubicBezTo>
                    <a:pt x="94" y="677"/>
                    <a:pt x="63" y="667"/>
                    <a:pt x="72" y="680"/>
                  </a:cubicBezTo>
                  <a:cubicBezTo>
                    <a:pt x="75" y="680"/>
                    <a:pt x="75" y="676"/>
                    <a:pt x="75" y="673"/>
                  </a:cubicBezTo>
                  <a:cubicBezTo>
                    <a:pt x="97" y="677"/>
                    <a:pt x="159" y="688"/>
                    <a:pt x="157" y="724"/>
                  </a:cubicBezTo>
                  <a:cubicBezTo>
                    <a:pt x="157" y="739"/>
                    <a:pt x="142" y="743"/>
                    <a:pt x="129" y="750"/>
                  </a:cubicBezTo>
                  <a:cubicBezTo>
                    <a:pt x="154" y="752"/>
                    <a:pt x="168" y="766"/>
                    <a:pt x="165" y="796"/>
                  </a:cubicBezTo>
                  <a:cubicBezTo>
                    <a:pt x="177" y="798"/>
                    <a:pt x="181" y="808"/>
                    <a:pt x="186" y="817"/>
                  </a:cubicBezTo>
                  <a:cubicBezTo>
                    <a:pt x="164" y="841"/>
                    <a:pt x="195" y="851"/>
                    <a:pt x="211" y="879"/>
                  </a:cubicBezTo>
                  <a:cubicBezTo>
                    <a:pt x="227" y="905"/>
                    <a:pt x="214" y="911"/>
                    <a:pt x="209" y="930"/>
                  </a:cubicBezTo>
                  <a:cubicBezTo>
                    <a:pt x="227" y="939"/>
                    <a:pt x="224" y="962"/>
                    <a:pt x="217" y="979"/>
                  </a:cubicBezTo>
                  <a:cubicBezTo>
                    <a:pt x="234" y="984"/>
                    <a:pt x="227" y="1002"/>
                    <a:pt x="232" y="1018"/>
                  </a:cubicBezTo>
                  <a:cubicBezTo>
                    <a:pt x="237" y="1034"/>
                    <a:pt x="250" y="1049"/>
                    <a:pt x="235" y="1067"/>
                  </a:cubicBezTo>
                  <a:cubicBezTo>
                    <a:pt x="257" y="1076"/>
                    <a:pt x="276" y="1105"/>
                    <a:pt x="258" y="1131"/>
                  </a:cubicBezTo>
                  <a:cubicBezTo>
                    <a:pt x="270" y="1139"/>
                    <a:pt x="282" y="1147"/>
                    <a:pt x="284" y="1165"/>
                  </a:cubicBezTo>
                  <a:cubicBezTo>
                    <a:pt x="281" y="1173"/>
                    <a:pt x="271" y="1173"/>
                    <a:pt x="271" y="1183"/>
                  </a:cubicBezTo>
                  <a:cubicBezTo>
                    <a:pt x="293" y="1183"/>
                    <a:pt x="301" y="1198"/>
                    <a:pt x="304" y="1216"/>
                  </a:cubicBezTo>
                  <a:cubicBezTo>
                    <a:pt x="299" y="1220"/>
                    <a:pt x="297" y="1228"/>
                    <a:pt x="297" y="1237"/>
                  </a:cubicBezTo>
                  <a:cubicBezTo>
                    <a:pt x="314" y="1251"/>
                    <a:pt x="308" y="1269"/>
                    <a:pt x="312" y="1288"/>
                  </a:cubicBezTo>
                  <a:cubicBezTo>
                    <a:pt x="313" y="1294"/>
                    <a:pt x="322" y="1299"/>
                    <a:pt x="325" y="1309"/>
                  </a:cubicBezTo>
                  <a:cubicBezTo>
                    <a:pt x="327" y="1317"/>
                    <a:pt x="324" y="1327"/>
                    <a:pt x="325" y="1330"/>
                  </a:cubicBezTo>
                  <a:cubicBezTo>
                    <a:pt x="333" y="1348"/>
                    <a:pt x="359" y="1357"/>
                    <a:pt x="340" y="1384"/>
                  </a:cubicBezTo>
                  <a:cubicBezTo>
                    <a:pt x="347" y="1393"/>
                    <a:pt x="358" y="1397"/>
                    <a:pt x="361" y="1410"/>
                  </a:cubicBezTo>
                  <a:cubicBezTo>
                    <a:pt x="347" y="1435"/>
                    <a:pt x="378" y="1453"/>
                    <a:pt x="358" y="1477"/>
                  </a:cubicBezTo>
                  <a:cubicBezTo>
                    <a:pt x="374" y="1488"/>
                    <a:pt x="399" y="1512"/>
                    <a:pt x="382" y="1533"/>
                  </a:cubicBezTo>
                  <a:cubicBezTo>
                    <a:pt x="388" y="1545"/>
                    <a:pt x="399" y="1552"/>
                    <a:pt x="402" y="1567"/>
                  </a:cubicBezTo>
                  <a:cubicBezTo>
                    <a:pt x="400" y="1574"/>
                    <a:pt x="397" y="1579"/>
                    <a:pt x="394" y="1585"/>
                  </a:cubicBezTo>
                  <a:cubicBezTo>
                    <a:pt x="409" y="1612"/>
                    <a:pt x="401" y="1646"/>
                    <a:pt x="423" y="1667"/>
                  </a:cubicBezTo>
                  <a:close/>
                  <a:moveTo>
                    <a:pt x="1157" y="31"/>
                  </a:moveTo>
                  <a:cubicBezTo>
                    <a:pt x="1116" y="73"/>
                    <a:pt x="1115" y="150"/>
                    <a:pt x="1083" y="201"/>
                  </a:cubicBezTo>
                  <a:cubicBezTo>
                    <a:pt x="1051" y="325"/>
                    <a:pt x="994" y="426"/>
                    <a:pt x="961" y="557"/>
                  </a:cubicBezTo>
                  <a:cubicBezTo>
                    <a:pt x="962" y="563"/>
                    <a:pt x="969" y="578"/>
                    <a:pt x="972" y="590"/>
                  </a:cubicBezTo>
                  <a:cubicBezTo>
                    <a:pt x="995" y="571"/>
                    <a:pt x="994" y="537"/>
                    <a:pt x="1003" y="510"/>
                  </a:cubicBezTo>
                  <a:cubicBezTo>
                    <a:pt x="1007" y="497"/>
                    <a:pt x="1017" y="487"/>
                    <a:pt x="1021" y="474"/>
                  </a:cubicBezTo>
                  <a:cubicBezTo>
                    <a:pt x="1068" y="329"/>
                    <a:pt x="1111" y="175"/>
                    <a:pt x="1168" y="38"/>
                  </a:cubicBezTo>
                  <a:cubicBezTo>
                    <a:pt x="1168" y="36"/>
                    <a:pt x="1168" y="33"/>
                    <a:pt x="1168" y="31"/>
                  </a:cubicBezTo>
                  <a:cubicBezTo>
                    <a:pt x="1161" y="31"/>
                    <a:pt x="1162" y="26"/>
                    <a:pt x="1157" y="31"/>
                  </a:cubicBezTo>
                  <a:close/>
                  <a:moveTo>
                    <a:pt x="315" y="1734"/>
                  </a:moveTo>
                  <a:cubicBezTo>
                    <a:pt x="327" y="1733"/>
                    <a:pt x="331" y="1740"/>
                    <a:pt x="340" y="1742"/>
                  </a:cubicBezTo>
                  <a:cubicBezTo>
                    <a:pt x="356" y="1712"/>
                    <a:pt x="401" y="1727"/>
                    <a:pt x="415" y="1711"/>
                  </a:cubicBezTo>
                  <a:cubicBezTo>
                    <a:pt x="386" y="1703"/>
                    <a:pt x="339" y="1709"/>
                    <a:pt x="315" y="1734"/>
                  </a:cubicBezTo>
                  <a:close/>
                  <a:moveTo>
                    <a:pt x="376" y="1734"/>
                  </a:moveTo>
                  <a:cubicBezTo>
                    <a:pt x="360" y="1746"/>
                    <a:pt x="342" y="1755"/>
                    <a:pt x="330" y="1770"/>
                  </a:cubicBezTo>
                  <a:cubicBezTo>
                    <a:pt x="352" y="1763"/>
                    <a:pt x="380" y="1757"/>
                    <a:pt x="415" y="1750"/>
                  </a:cubicBezTo>
                  <a:cubicBezTo>
                    <a:pt x="415" y="1746"/>
                    <a:pt x="415" y="1743"/>
                    <a:pt x="415" y="1740"/>
                  </a:cubicBezTo>
                  <a:cubicBezTo>
                    <a:pt x="397" y="1743"/>
                    <a:pt x="393" y="1732"/>
                    <a:pt x="376" y="1734"/>
                  </a:cubicBezTo>
                  <a:close/>
                  <a:moveTo>
                    <a:pt x="400" y="1665"/>
                  </a:moveTo>
                  <a:cubicBezTo>
                    <a:pt x="386" y="1664"/>
                    <a:pt x="386" y="1663"/>
                    <a:pt x="374" y="1665"/>
                  </a:cubicBezTo>
                  <a:cubicBezTo>
                    <a:pt x="359" y="1630"/>
                    <a:pt x="326" y="1663"/>
                    <a:pt x="309" y="1678"/>
                  </a:cubicBezTo>
                  <a:cubicBezTo>
                    <a:pt x="314" y="1685"/>
                    <a:pt x="311" y="1700"/>
                    <a:pt x="320" y="1703"/>
                  </a:cubicBezTo>
                  <a:cubicBezTo>
                    <a:pt x="342" y="1674"/>
                    <a:pt x="400" y="1696"/>
                    <a:pt x="400" y="1665"/>
                  </a:cubicBezTo>
                  <a:close/>
                  <a:moveTo>
                    <a:pt x="353" y="1600"/>
                  </a:moveTo>
                  <a:cubicBezTo>
                    <a:pt x="325" y="1610"/>
                    <a:pt x="311" y="1625"/>
                    <a:pt x="278" y="1636"/>
                  </a:cubicBezTo>
                  <a:cubicBezTo>
                    <a:pt x="278" y="1648"/>
                    <a:pt x="284" y="1653"/>
                    <a:pt x="289" y="1660"/>
                  </a:cubicBezTo>
                  <a:cubicBezTo>
                    <a:pt x="318" y="1649"/>
                    <a:pt x="333" y="1620"/>
                    <a:pt x="374" y="1629"/>
                  </a:cubicBezTo>
                  <a:cubicBezTo>
                    <a:pt x="376" y="1625"/>
                    <a:pt x="381" y="1624"/>
                    <a:pt x="384" y="1621"/>
                  </a:cubicBezTo>
                  <a:cubicBezTo>
                    <a:pt x="384" y="1617"/>
                    <a:pt x="384" y="1612"/>
                    <a:pt x="384" y="1608"/>
                  </a:cubicBezTo>
                  <a:cubicBezTo>
                    <a:pt x="375" y="1606"/>
                    <a:pt x="362" y="1605"/>
                    <a:pt x="353" y="1600"/>
                  </a:cubicBezTo>
                  <a:close/>
                  <a:moveTo>
                    <a:pt x="376" y="1562"/>
                  </a:moveTo>
                  <a:cubicBezTo>
                    <a:pt x="372" y="1561"/>
                    <a:pt x="371" y="1557"/>
                    <a:pt x="371" y="1551"/>
                  </a:cubicBezTo>
                  <a:cubicBezTo>
                    <a:pt x="323" y="1543"/>
                    <a:pt x="277" y="1580"/>
                    <a:pt x="276" y="1611"/>
                  </a:cubicBezTo>
                  <a:cubicBezTo>
                    <a:pt x="307" y="1597"/>
                    <a:pt x="351" y="1584"/>
                    <a:pt x="376" y="1562"/>
                  </a:cubicBezTo>
                  <a:close/>
                  <a:moveTo>
                    <a:pt x="348" y="1500"/>
                  </a:moveTo>
                  <a:cubicBezTo>
                    <a:pt x="319" y="1501"/>
                    <a:pt x="293" y="1516"/>
                    <a:pt x="268" y="1528"/>
                  </a:cubicBezTo>
                  <a:cubicBezTo>
                    <a:pt x="270" y="1540"/>
                    <a:pt x="266" y="1556"/>
                    <a:pt x="281" y="1559"/>
                  </a:cubicBezTo>
                  <a:cubicBezTo>
                    <a:pt x="301" y="1533"/>
                    <a:pt x="349" y="1535"/>
                    <a:pt x="364" y="1510"/>
                  </a:cubicBezTo>
                  <a:cubicBezTo>
                    <a:pt x="354" y="1511"/>
                    <a:pt x="357" y="1500"/>
                    <a:pt x="348" y="1500"/>
                  </a:cubicBezTo>
                  <a:close/>
                  <a:moveTo>
                    <a:pt x="258" y="1490"/>
                  </a:moveTo>
                  <a:cubicBezTo>
                    <a:pt x="257" y="1498"/>
                    <a:pt x="266" y="1497"/>
                    <a:pt x="268" y="1502"/>
                  </a:cubicBezTo>
                  <a:cubicBezTo>
                    <a:pt x="294" y="1487"/>
                    <a:pt x="336" y="1488"/>
                    <a:pt x="343" y="1453"/>
                  </a:cubicBezTo>
                  <a:cubicBezTo>
                    <a:pt x="308" y="1442"/>
                    <a:pt x="281" y="1473"/>
                    <a:pt x="258" y="1490"/>
                  </a:cubicBezTo>
                  <a:close/>
                  <a:moveTo>
                    <a:pt x="330" y="1407"/>
                  </a:moveTo>
                  <a:cubicBezTo>
                    <a:pt x="315" y="1416"/>
                    <a:pt x="299" y="1409"/>
                    <a:pt x="289" y="1399"/>
                  </a:cubicBezTo>
                  <a:cubicBezTo>
                    <a:pt x="283" y="1416"/>
                    <a:pt x="260" y="1415"/>
                    <a:pt x="248" y="1425"/>
                  </a:cubicBezTo>
                  <a:cubicBezTo>
                    <a:pt x="252" y="1442"/>
                    <a:pt x="241" y="1449"/>
                    <a:pt x="237" y="1464"/>
                  </a:cubicBezTo>
                  <a:cubicBezTo>
                    <a:pt x="270" y="1475"/>
                    <a:pt x="289" y="1422"/>
                    <a:pt x="320" y="1430"/>
                  </a:cubicBezTo>
                  <a:cubicBezTo>
                    <a:pt x="317" y="1416"/>
                    <a:pt x="336" y="1428"/>
                    <a:pt x="335" y="1417"/>
                  </a:cubicBezTo>
                  <a:cubicBezTo>
                    <a:pt x="330" y="1417"/>
                    <a:pt x="334" y="1409"/>
                    <a:pt x="330" y="1407"/>
                  </a:cubicBezTo>
                  <a:close/>
                  <a:moveTo>
                    <a:pt x="248" y="1394"/>
                  </a:moveTo>
                  <a:cubicBezTo>
                    <a:pt x="272" y="1396"/>
                    <a:pt x="296" y="1350"/>
                    <a:pt x="322" y="1376"/>
                  </a:cubicBezTo>
                  <a:cubicBezTo>
                    <a:pt x="323" y="1373"/>
                    <a:pt x="326" y="1373"/>
                    <a:pt x="330" y="1374"/>
                  </a:cubicBezTo>
                  <a:cubicBezTo>
                    <a:pt x="313" y="1326"/>
                    <a:pt x="259" y="1362"/>
                    <a:pt x="248" y="1394"/>
                  </a:cubicBezTo>
                  <a:close/>
                  <a:moveTo>
                    <a:pt x="299" y="1307"/>
                  </a:moveTo>
                  <a:cubicBezTo>
                    <a:pt x="286" y="1306"/>
                    <a:pt x="274" y="1308"/>
                    <a:pt x="263" y="1314"/>
                  </a:cubicBezTo>
                  <a:cubicBezTo>
                    <a:pt x="259" y="1311"/>
                    <a:pt x="256" y="1308"/>
                    <a:pt x="253" y="1304"/>
                  </a:cubicBezTo>
                  <a:cubicBezTo>
                    <a:pt x="240" y="1318"/>
                    <a:pt x="217" y="1339"/>
                    <a:pt x="240" y="1355"/>
                  </a:cubicBezTo>
                  <a:cubicBezTo>
                    <a:pt x="263" y="1344"/>
                    <a:pt x="282" y="1313"/>
                    <a:pt x="304" y="1317"/>
                  </a:cubicBezTo>
                  <a:cubicBezTo>
                    <a:pt x="300" y="1316"/>
                    <a:pt x="303" y="1308"/>
                    <a:pt x="299" y="1307"/>
                  </a:cubicBezTo>
                  <a:close/>
                  <a:moveTo>
                    <a:pt x="278" y="1250"/>
                  </a:moveTo>
                  <a:cubicBezTo>
                    <a:pt x="269" y="1259"/>
                    <a:pt x="262" y="1258"/>
                    <a:pt x="250" y="1252"/>
                  </a:cubicBezTo>
                  <a:cubicBezTo>
                    <a:pt x="243" y="1256"/>
                    <a:pt x="235" y="1259"/>
                    <a:pt x="230" y="1265"/>
                  </a:cubicBezTo>
                  <a:cubicBezTo>
                    <a:pt x="233" y="1266"/>
                    <a:pt x="239" y="1264"/>
                    <a:pt x="240" y="1268"/>
                  </a:cubicBezTo>
                  <a:cubicBezTo>
                    <a:pt x="230" y="1279"/>
                    <a:pt x="208" y="1278"/>
                    <a:pt x="206" y="1296"/>
                  </a:cubicBezTo>
                  <a:cubicBezTo>
                    <a:pt x="209" y="1302"/>
                    <a:pt x="214" y="1306"/>
                    <a:pt x="222" y="1307"/>
                  </a:cubicBezTo>
                  <a:cubicBezTo>
                    <a:pt x="238" y="1284"/>
                    <a:pt x="266" y="1288"/>
                    <a:pt x="297" y="1278"/>
                  </a:cubicBezTo>
                  <a:cubicBezTo>
                    <a:pt x="296" y="1263"/>
                    <a:pt x="291" y="1253"/>
                    <a:pt x="278" y="1250"/>
                  </a:cubicBezTo>
                  <a:close/>
                  <a:moveTo>
                    <a:pt x="268" y="1201"/>
                  </a:moveTo>
                  <a:cubicBezTo>
                    <a:pt x="248" y="1206"/>
                    <a:pt x="227" y="1210"/>
                    <a:pt x="209" y="1216"/>
                  </a:cubicBezTo>
                  <a:cubicBezTo>
                    <a:pt x="206" y="1227"/>
                    <a:pt x="196" y="1242"/>
                    <a:pt x="204" y="1255"/>
                  </a:cubicBezTo>
                  <a:cubicBezTo>
                    <a:pt x="225" y="1246"/>
                    <a:pt x="261" y="1229"/>
                    <a:pt x="281" y="1211"/>
                  </a:cubicBezTo>
                  <a:cubicBezTo>
                    <a:pt x="273" y="1212"/>
                    <a:pt x="274" y="1203"/>
                    <a:pt x="268" y="1201"/>
                  </a:cubicBezTo>
                  <a:close/>
                  <a:moveTo>
                    <a:pt x="181" y="1180"/>
                  </a:moveTo>
                  <a:cubicBezTo>
                    <a:pt x="191" y="1195"/>
                    <a:pt x="201" y="1187"/>
                    <a:pt x="214" y="1193"/>
                  </a:cubicBezTo>
                  <a:cubicBezTo>
                    <a:pt x="222" y="1183"/>
                    <a:pt x="236" y="1181"/>
                    <a:pt x="242" y="1170"/>
                  </a:cubicBezTo>
                  <a:cubicBezTo>
                    <a:pt x="252" y="1174"/>
                    <a:pt x="256" y="1167"/>
                    <a:pt x="263" y="1160"/>
                  </a:cubicBezTo>
                  <a:cubicBezTo>
                    <a:pt x="235" y="1128"/>
                    <a:pt x="201" y="1149"/>
                    <a:pt x="181" y="1180"/>
                  </a:cubicBezTo>
                  <a:close/>
                  <a:moveTo>
                    <a:pt x="206" y="1087"/>
                  </a:moveTo>
                  <a:cubicBezTo>
                    <a:pt x="183" y="1100"/>
                    <a:pt x="179" y="1118"/>
                    <a:pt x="168" y="1142"/>
                  </a:cubicBezTo>
                  <a:cubicBezTo>
                    <a:pt x="175" y="1143"/>
                    <a:pt x="172" y="1143"/>
                    <a:pt x="181" y="1147"/>
                  </a:cubicBezTo>
                  <a:cubicBezTo>
                    <a:pt x="198" y="1130"/>
                    <a:pt x="226" y="1123"/>
                    <a:pt x="248" y="1111"/>
                  </a:cubicBezTo>
                  <a:cubicBezTo>
                    <a:pt x="245" y="1097"/>
                    <a:pt x="236" y="1089"/>
                    <a:pt x="224" y="1085"/>
                  </a:cubicBezTo>
                  <a:cubicBezTo>
                    <a:pt x="216" y="1090"/>
                    <a:pt x="205" y="1100"/>
                    <a:pt x="206" y="1087"/>
                  </a:cubicBezTo>
                  <a:close/>
                  <a:moveTo>
                    <a:pt x="155" y="1090"/>
                  </a:moveTo>
                  <a:cubicBezTo>
                    <a:pt x="183" y="1089"/>
                    <a:pt x="210" y="1067"/>
                    <a:pt x="222" y="1041"/>
                  </a:cubicBezTo>
                  <a:cubicBezTo>
                    <a:pt x="195" y="1032"/>
                    <a:pt x="152" y="1061"/>
                    <a:pt x="155" y="1090"/>
                  </a:cubicBezTo>
                  <a:close/>
                  <a:moveTo>
                    <a:pt x="191" y="1008"/>
                  </a:moveTo>
                  <a:cubicBezTo>
                    <a:pt x="184" y="1004"/>
                    <a:pt x="182" y="996"/>
                    <a:pt x="173" y="995"/>
                  </a:cubicBezTo>
                  <a:cubicBezTo>
                    <a:pt x="161" y="1008"/>
                    <a:pt x="127" y="1025"/>
                    <a:pt x="147" y="1046"/>
                  </a:cubicBezTo>
                  <a:cubicBezTo>
                    <a:pt x="171" y="1030"/>
                    <a:pt x="189" y="1025"/>
                    <a:pt x="209" y="1005"/>
                  </a:cubicBezTo>
                  <a:cubicBezTo>
                    <a:pt x="203" y="999"/>
                    <a:pt x="194" y="1004"/>
                    <a:pt x="191" y="1008"/>
                  </a:cubicBezTo>
                  <a:close/>
                  <a:moveTo>
                    <a:pt x="193" y="941"/>
                  </a:moveTo>
                  <a:cubicBezTo>
                    <a:pt x="187" y="936"/>
                    <a:pt x="165" y="940"/>
                    <a:pt x="152" y="948"/>
                  </a:cubicBezTo>
                  <a:cubicBezTo>
                    <a:pt x="142" y="955"/>
                    <a:pt x="142" y="971"/>
                    <a:pt x="129" y="971"/>
                  </a:cubicBezTo>
                  <a:cubicBezTo>
                    <a:pt x="127" y="983"/>
                    <a:pt x="131" y="988"/>
                    <a:pt x="137" y="992"/>
                  </a:cubicBezTo>
                  <a:cubicBezTo>
                    <a:pt x="151" y="971"/>
                    <a:pt x="232" y="970"/>
                    <a:pt x="193" y="941"/>
                  </a:cubicBezTo>
                  <a:close/>
                  <a:moveTo>
                    <a:pt x="196" y="899"/>
                  </a:moveTo>
                  <a:cubicBezTo>
                    <a:pt x="192" y="892"/>
                    <a:pt x="183" y="888"/>
                    <a:pt x="173" y="886"/>
                  </a:cubicBezTo>
                  <a:cubicBezTo>
                    <a:pt x="162" y="894"/>
                    <a:pt x="156" y="895"/>
                    <a:pt x="139" y="892"/>
                  </a:cubicBezTo>
                  <a:cubicBezTo>
                    <a:pt x="127" y="902"/>
                    <a:pt x="116" y="913"/>
                    <a:pt x="103" y="923"/>
                  </a:cubicBezTo>
                  <a:cubicBezTo>
                    <a:pt x="106" y="931"/>
                    <a:pt x="104" y="936"/>
                    <a:pt x="108" y="946"/>
                  </a:cubicBezTo>
                  <a:cubicBezTo>
                    <a:pt x="138" y="931"/>
                    <a:pt x="178" y="918"/>
                    <a:pt x="196" y="899"/>
                  </a:cubicBezTo>
                  <a:close/>
                  <a:moveTo>
                    <a:pt x="134" y="853"/>
                  </a:moveTo>
                  <a:cubicBezTo>
                    <a:pt x="131" y="872"/>
                    <a:pt x="89" y="864"/>
                    <a:pt x="101" y="894"/>
                  </a:cubicBezTo>
                  <a:cubicBezTo>
                    <a:pt x="128" y="890"/>
                    <a:pt x="136" y="872"/>
                    <a:pt x="147" y="858"/>
                  </a:cubicBezTo>
                  <a:cubicBezTo>
                    <a:pt x="152" y="858"/>
                    <a:pt x="162" y="864"/>
                    <a:pt x="165" y="855"/>
                  </a:cubicBezTo>
                  <a:cubicBezTo>
                    <a:pt x="152" y="853"/>
                    <a:pt x="146" y="858"/>
                    <a:pt x="134" y="853"/>
                  </a:cubicBezTo>
                  <a:close/>
                  <a:moveTo>
                    <a:pt x="121" y="812"/>
                  </a:moveTo>
                  <a:cubicBezTo>
                    <a:pt x="105" y="823"/>
                    <a:pt x="83" y="842"/>
                    <a:pt x="85" y="863"/>
                  </a:cubicBezTo>
                  <a:cubicBezTo>
                    <a:pt x="107" y="845"/>
                    <a:pt x="125" y="823"/>
                    <a:pt x="157" y="822"/>
                  </a:cubicBezTo>
                  <a:cubicBezTo>
                    <a:pt x="157" y="819"/>
                    <a:pt x="161" y="818"/>
                    <a:pt x="160" y="814"/>
                  </a:cubicBezTo>
                  <a:cubicBezTo>
                    <a:pt x="143" y="811"/>
                    <a:pt x="136" y="819"/>
                    <a:pt x="121" y="812"/>
                  </a:cubicBezTo>
                  <a:close/>
                  <a:moveTo>
                    <a:pt x="75" y="804"/>
                  </a:moveTo>
                  <a:cubicBezTo>
                    <a:pt x="97" y="794"/>
                    <a:pt x="109" y="774"/>
                    <a:pt x="137" y="781"/>
                  </a:cubicBezTo>
                  <a:cubicBezTo>
                    <a:pt x="137" y="778"/>
                    <a:pt x="137" y="776"/>
                    <a:pt x="137" y="773"/>
                  </a:cubicBezTo>
                  <a:cubicBezTo>
                    <a:pt x="114" y="754"/>
                    <a:pt x="70" y="771"/>
                    <a:pt x="75" y="804"/>
                  </a:cubicBezTo>
                  <a:close/>
                  <a:moveTo>
                    <a:pt x="134" y="719"/>
                  </a:moveTo>
                  <a:cubicBezTo>
                    <a:pt x="113" y="681"/>
                    <a:pt x="56" y="707"/>
                    <a:pt x="49" y="732"/>
                  </a:cubicBezTo>
                  <a:cubicBezTo>
                    <a:pt x="56" y="742"/>
                    <a:pt x="56" y="758"/>
                    <a:pt x="72" y="758"/>
                  </a:cubicBezTo>
                  <a:cubicBezTo>
                    <a:pt x="74" y="729"/>
                    <a:pt x="101" y="726"/>
                    <a:pt x="132" y="727"/>
                  </a:cubicBezTo>
                  <a:cubicBezTo>
                    <a:pt x="132" y="723"/>
                    <a:pt x="135" y="723"/>
                    <a:pt x="134" y="719"/>
                  </a:cubicBezTo>
                  <a:close/>
                  <a:moveTo>
                    <a:pt x="34" y="642"/>
                  </a:moveTo>
                  <a:cubicBezTo>
                    <a:pt x="28" y="657"/>
                    <a:pt x="32" y="675"/>
                    <a:pt x="47" y="678"/>
                  </a:cubicBezTo>
                  <a:cubicBezTo>
                    <a:pt x="45" y="649"/>
                    <a:pt x="81" y="652"/>
                    <a:pt x="93" y="644"/>
                  </a:cubicBezTo>
                  <a:cubicBezTo>
                    <a:pt x="81" y="623"/>
                    <a:pt x="52" y="644"/>
                    <a:pt x="34" y="64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0" name="Freeform 146"/>
            <p:cNvSpPr>
              <a:spLocks noEditPoints="1"/>
            </p:cNvSpPr>
            <p:nvPr/>
          </p:nvSpPr>
          <p:spPr bwMode="auto">
            <a:xfrm>
              <a:off x="8531225" y="735013"/>
              <a:ext cx="377825" cy="306388"/>
            </a:xfrm>
            <a:custGeom>
              <a:avLst/>
              <a:gdLst>
                <a:gd name="T0" fmla="*/ 142 w 583"/>
                <a:gd name="T1" fmla="*/ 0 h 474"/>
                <a:gd name="T2" fmla="*/ 163 w 583"/>
                <a:gd name="T3" fmla="*/ 18 h 474"/>
                <a:gd name="T4" fmla="*/ 250 w 583"/>
                <a:gd name="T5" fmla="*/ 54 h 474"/>
                <a:gd name="T6" fmla="*/ 325 w 583"/>
                <a:gd name="T7" fmla="*/ 85 h 474"/>
                <a:gd name="T8" fmla="*/ 351 w 583"/>
                <a:gd name="T9" fmla="*/ 87 h 474"/>
                <a:gd name="T10" fmla="*/ 374 w 583"/>
                <a:gd name="T11" fmla="*/ 103 h 474"/>
                <a:gd name="T12" fmla="*/ 436 w 583"/>
                <a:gd name="T13" fmla="*/ 126 h 474"/>
                <a:gd name="T14" fmla="*/ 474 w 583"/>
                <a:gd name="T15" fmla="*/ 141 h 474"/>
                <a:gd name="T16" fmla="*/ 487 w 583"/>
                <a:gd name="T17" fmla="*/ 154 h 474"/>
                <a:gd name="T18" fmla="*/ 565 w 583"/>
                <a:gd name="T19" fmla="*/ 175 h 474"/>
                <a:gd name="T20" fmla="*/ 583 w 583"/>
                <a:gd name="T21" fmla="*/ 206 h 474"/>
                <a:gd name="T22" fmla="*/ 482 w 583"/>
                <a:gd name="T23" fmla="*/ 417 h 474"/>
                <a:gd name="T24" fmla="*/ 459 w 583"/>
                <a:gd name="T25" fmla="*/ 471 h 474"/>
                <a:gd name="T26" fmla="*/ 268 w 583"/>
                <a:gd name="T27" fmla="*/ 430 h 474"/>
                <a:gd name="T28" fmla="*/ 0 w 583"/>
                <a:gd name="T29" fmla="*/ 255 h 474"/>
                <a:gd name="T30" fmla="*/ 93 w 583"/>
                <a:gd name="T31" fmla="*/ 69 h 474"/>
                <a:gd name="T32" fmla="*/ 142 w 583"/>
                <a:gd name="T33" fmla="*/ 0 h 474"/>
                <a:gd name="T34" fmla="*/ 356 w 583"/>
                <a:gd name="T35" fmla="*/ 433 h 474"/>
                <a:gd name="T36" fmla="*/ 444 w 583"/>
                <a:gd name="T37" fmla="*/ 451 h 474"/>
                <a:gd name="T38" fmla="*/ 482 w 583"/>
                <a:gd name="T39" fmla="*/ 381 h 474"/>
                <a:gd name="T40" fmla="*/ 560 w 583"/>
                <a:gd name="T41" fmla="*/ 198 h 474"/>
                <a:gd name="T42" fmla="*/ 459 w 583"/>
                <a:gd name="T43" fmla="*/ 152 h 474"/>
                <a:gd name="T44" fmla="*/ 423 w 583"/>
                <a:gd name="T45" fmla="*/ 134 h 474"/>
                <a:gd name="T46" fmla="*/ 230 w 583"/>
                <a:gd name="T47" fmla="*/ 56 h 474"/>
                <a:gd name="T48" fmla="*/ 142 w 583"/>
                <a:gd name="T49" fmla="*/ 51 h 474"/>
                <a:gd name="T50" fmla="*/ 119 w 583"/>
                <a:gd name="T51" fmla="*/ 59 h 474"/>
                <a:gd name="T52" fmla="*/ 85 w 583"/>
                <a:gd name="T53" fmla="*/ 105 h 474"/>
                <a:gd name="T54" fmla="*/ 21 w 583"/>
                <a:gd name="T55" fmla="*/ 273 h 474"/>
                <a:gd name="T56" fmla="*/ 255 w 583"/>
                <a:gd name="T57" fmla="*/ 394 h 474"/>
                <a:gd name="T58" fmla="*/ 276 w 583"/>
                <a:gd name="T59" fmla="*/ 394 h 474"/>
                <a:gd name="T60" fmla="*/ 317 w 583"/>
                <a:gd name="T61" fmla="*/ 412 h 474"/>
                <a:gd name="T62" fmla="*/ 312 w 583"/>
                <a:gd name="T63" fmla="*/ 414 h 474"/>
                <a:gd name="T64" fmla="*/ 356 w 583"/>
                <a:gd name="T65" fmla="*/ 43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3" h="474">
                  <a:moveTo>
                    <a:pt x="142" y="0"/>
                  </a:moveTo>
                  <a:cubicBezTo>
                    <a:pt x="153" y="2"/>
                    <a:pt x="155" y="12"/>
                    <a:pt x="163" y="18"/>
                  </a:cubicBezTo>
                  <a:cubicBezTo>
                    <a:pt x="195" y="18"/>
                    <a:pt x="229" y="29"/>
                    <a:pt x="250" y="54"/>
                  </a:cubicBezTo>
                  <a:cubicBezTo>
                    <a:pt x="277" y="55"/>
                    <a:pt x="299" y="76"/>
                    <a:pt x="325" y="85"/>
                  </a:cubicBezTo>
                  <a:cubicBezTo>
                    <a:pt x="334" y="87"/>
                    <a:pt x="343" y="85"/>
                    <a:pt x="351" y="87"/>
                  </a:cubicBezTo>
                  <a:cubicBezTo>
                    <a:pt x="359" y="90"/>
                    <a:pt x="365" y="99"/>
                    <a:pt x="374" y="103"/>
                  </a:cubicBezTo>
                  <a:cubicBezTo>
                    <a:pt x="395" y="111"/>
                    <a:pt x="416" y="116"/>
                    <a:pt x="436" y="126"/>
                  </a:cubicBezTo>
                  <a:cubicBezTo>
                    <a:pt x="448" y="132"/>
                    <a:pt x="460" y="133"/>
                    <a:pt x="474" y="141"/>
                  </a:cubicBezTo>
                  <a:cubicBezTo>
                    <a:pt x="478" y="143"/>
                    <a:pt x="483" y="152"/>
                    <a:pt x="487" y="154"/>
                  </a:cubicBezTo>
                  <a:cubicBezTo>
                    <a:pt x="512" y="164"/>
                    <a:pt x="541" y="162"/>
                    <a:pt x="565" y="175"/>
                  </a:cubicBezTo>
                  <a:cubicBezTo>
                    <a:pt x="565" y="187"/>
                    <a:pt x="583" y="193"/>
                    <a:pt x="583" y="206"/>
                  </a:cubicBezTo>
                  <a:cubicBezTo>
                    <a:pt x="579" y="269"/>
                    <a:pt x="507" y="343"/>
                    <a:pt x="482" y="417"/>
                  </a:cubicBezTo>
                  <a:cubicBezTo>
                    <a:pt x="474" y="440"/>
                    <a:pt x="477" y="458"/>
                    <a:pt x="459" y="471"/>
                  </a:cubicBezTo>
                  <a:cubicBezTo>
                    <a:pt x="391" y="474"/>
                    <a:pt x="325" y="456"/>
                    <a:pt x="268" y="430"/>
                  </a:cubicBezTo>
                  <a:cubicBezTo>
                    <a:pt x="186" y="356"/>
                    <a:pt x="30" y="378"/>
                    <a:pt x="0" y="255"/>
                  </a:cubicBezTo>
                  <a:cubicBezTo>
                    <a:pt x="22" y="195"/>
                    <a:pt x="63" y="127"/>
                    <a:pt x="93" y="69"/>
                  </a:cubicBezTo>
                  <a:cubicBezTo>
                    <a:pt x="107" y="42"/>
                    <a:pt x="109" y="8"/>
                    <a:pt x="142" y="0"/>
                  </a:cubicBezTo>
                  <a:close/>
                  <a:moveTo>
                    <a:pt x="356" y="433"/>
                  </a:moveTo>
                  <a:cubicBezTo>
                    <a:pt x="373" y="440"/>
                    <a:pt x="408" y="446"/>
                    <a:pt x="444" y="451"/>
                  </a:cubicBezTo>
                  <a:cubicBezTo>
                    <a:pt x="465" y="435"/>
                    <a:pt x="470" y="410"/>
                    <a:pt x="482" y="381"/>
                  </a:cubicBezTo>
                  <a:cubicBezTo>
                    <a:pt x="508" y="319"/>
                    <a:pt x="558" y="264"/>
                    <a:pt x="560" y="198"/>
                  </a:cubicBezTo>
                  <a:cubicBezTo>
                    <a:pt x="529" y="166"/>
                    <a:pt x="487" y="184"/>
                    <a:pt x="459" y="152"/>
                  </a:cubicBezTo>
                  <a:cubicBezTo>
                    <a:pt x="443" y="150"/>
                    <a:pt x="432" y="143"/>
                    <a:pt x="423" y="134"/>
                  </a:cubicBezTo>
                  <a:cubicBezTo>
                    <a:pt x="349" y="122"/>
                    <a:pt x="287" y="82"/>
                    <a:pt x="230" y="56"/>
                  </a:cubicBezTo>
                  <a:cubicBezTo>
                    <a:pt x="204" y="45"/>
                    <a:pt x="155" y="32"/>
                    <a:pt x="142" y="51"/>
                  </a:cubicBezTo>
                  <a:cubicBezTo>
                    <a:pt x="134" y="45"/>
                    <a:pt x="129" y="59"/>
                    <a:pt x="119" y="59"/>
                  </a:cubicBezTo>
                  <a:cubicBezTo>
                    <a:pt x="107" y="73"/>
                    <a:pt x="104" y="97"/>
                    <a:pt x="85" y="105"/>
                  </a:cubicBezTo>
                  <a:cubicBezTo>
                    <a:pt x="73" y="181"/>
                    <a:pt x="23" y="193"/>
                    <a:pt x="21" y="273"/>
                  </a:cubicBezTo>
                  <a:cubicBezTo>
                    <a:pt x="73" y="343"/>
                    <a:pt x="187" y="345"/>
                    <a:pt x="255" y="394"/>
                  </a:cubicBezTo>
                  <a:cubicBezTo>
                    <a:pt x="267" y="394"/>
                    <a:pt x="266" y="396"/>
                    <a:pt x="276" y="394"/>
                  </a:cubicBezTo>
                  <a:cubicBezTo>
                    <a:pt x="277" y="408"/>
                    <a:pt x="307" y="401"/>
                    <a:pt x="317" y="412"/>
                  </a:cubicBezTo>
                  <a:cubicBezTo>
                    <a:pt x="315" y="412"/>
                    <a:pt x="312" y="412"/>
                    <a:pt x="312" y="414"/>
                  </a:cubicBezTo>
                  <a:cubicBezTo>
                    <a:pt x="331" y="415"/>
                    <a:pt x="343" y="426"/>
                    <a:pt x="356" y="43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1" name="Freeform 147"/>
            <p:cNvSpPr/>
            <p:nvPr/>
          </p:nvSpPr>
          <p:spPr bwMode="auto">
            <a:xfrm>
              <a:off x="8642350" y="822325"/>
              <a:ext cx="201613" cy="80963"/>
            </a:xfrm>
            <a:custGeom>
              <a:avLst/>
              <a:gdLst>
                <a:gd name="T0" fmla="*/ 0 w 314"/>
                <a:gd name="T1" fmla="*/ 3 h 127"/>
                <a:gd name="T2" fmla="*/ 129 w 314"/>
                <a:gd name="T3" fmla="*/ 37 h 127"/>
                <a:gd name="T4" fmla="*/ 178 w 314"/>
                <a:gd name="T5" fmla="*/ 68 h 127"/>
                <a:gd name="T6" fmla="*/ 256 w 314"/>
                <a:gd name="T7" fmla="*/ 96 h 127"/>
                <a:gd name="T8" fmla="*/ 297 w 314"/>
                <a:gd name="T9" fmla="*/ 127 h 127"/>
                <a:gd name="T10" fmla="*/ 91 w 314"/>
                <a:gd name="T11" fmla="*/ 42 h 127"/>
                <a:gd name="T12" fmla="*/ 93 w 314"/>
                <a:gd name="T13" fmla="*/ 44 h 127"/>
                <a:gd name="T14" fmla="*/ 0 w 314"/>
                <a:gd name="T15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127">
                  <a:moveTo>
                    <a:pt x="0" y="3"/>
                  </a:moveTo>
                  <a:cubicBezTo>
                    <a:pt x="35" y="0"/>
                    <a:pt x="88" y="37"/>
                    <a:pt x="129" y="37"/>
                  </a:cubicBezTo>
                  <a:cubicBezTo>
                    <a:pt x="144" y="48"/>
                    <a:pt x="164" y="55"/>
                    <a:pt x="178" y="68"/>
                  </a:cubicBezTo>
                  <a:cubicBezTo>
                    <a:pt x="205" y="70"/>
                    <a:pt x="229" y="86"/>
                    <a:pt x="256" y="96"/>
                  </a:cubicBezTo>
                  <a:cubicBezTo>
                    <a:pt x="273" y="92"/>
                    <a:pt x="314" y="105"/>
                    <a:pt x="297" y="127"/>
                  </a:cubicBezTo>
                  <a:cubicBezTo>
                    <a:pt x="225" y="99"/>
                    <a:pt x="148" y="68"/>
                    <a:pt x="91" y="42"/>
                  </a:cubicBezTo>
                  <a:cubicBezTo>
                    <a:pt x="90" y="44"/>
                    <a:pt x="92" y="44"/>
                    <a:pt x="93" y="44"/>
                  </a:cubicBezTo>
                  <a:cubicBezTo>
                    <a:pt x="70" y="33"/>
                    <a:pt x="28" y="19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2" name="Freeform 148"/>
            <p:cNvSpPr/>
            <p:nvPr/>
          </p:nvSpPr>
          <p:spPr bwMode="auto">
            <a:xfrm>
              <a:off x="8578850" y="900113"/>
              <a:ext cx="214313" cy="93663"/>
            </a:xfrm>
            <a:custGeom>
              <a:avLst/>
              <a:gdLst>
                <a:gd name="T0" fmla="*/ 333 w 333"/>
                <a:gd name="T1" fmla="*/ 134 h 143"/>
                <a:gd name="T2" fmla="*/ 328 w 333"/>
                <a:gd name="T3" fmla="*/ 139 h 143"/>
                <a:gd name="T4" fmla="*/ 299 w 333"/>
                <a:gd name="T5" fmla="*/ 129 h 143"/>
                <a:gd name="T6" fmla="*/ 158 w 333"/>
                <a:gd name="T7" fmla="*/ 69 h 143"/>
                <a:gd name="T8" fmla="*/ 0 w 333"/>
                <a:gd name="T9" fmla="*/ 18 h 143"/>
                <a:gd name="T10" fmla="*/ 83 w 333"/>
                <a:gd name="T11" fmla="*/ 20 h 143"/>
                <a:gd name="T12" fmla="*/ 330 w 333"/>
                <a:gd name="T13" fmla="*/ 126 h 143"/>
                <a:gd name="T14" fmla="*/ 333 w 333"/>
                <a:gd name="T15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43">
                  <a:moveTo>
                    <a:pt x="333" y="134"/>
                  </a:moveTo>
                  <a:cubicBezTo>
                    <a:pt x="332" y="136"/>
                    <a:pt x="331" y="138"/>
                    <a:pt x="328" y="139"/>
                  </a:cubicBezTo>
                  <a:cubicBezTo>
                    <a:pt x="320" y="143"/>
                    <a:pt x="305" y="136"/>
                    <a:pt x="299" y="129"/>
                  </a:cubicBezTo>
                  <a:cubicBezTo>
                    <a:pt x="247" y="109"/>
                    <a:pt x="200" y="95"/>
                    <a:pt x="158" y="69"/>
                  </a:cubicBezTo>
                  <a:cubicBezTo>
                    <a:pt x="107" y="51"/>
                    <a:pt x="49" y="30"/>
                    <a:pt x="0" y="18"/>
                  </a:cubicBezTo>
                  <a:cubicBezTo>
                    <a:pt x="15" y="0"/>
                    <a:pt x="50" y="18"/>
                    <a:pt x="83" y="20"/>
                  </a:cubicBezTo>
                  <a:cubicBezTo>
                    <a:pt x="161" y="70"/>
                    <a:pt x="241" y="91"/>
                    <a:pt x="330" y="126"/>
                  </a:cubicBezTo>
                  <a:cubicBezTo>
                    <a:pt x="330" y="130"/>
                    <a:pt x="330" y="133"/>
                    <a:pt x="333" y="13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621280" y="941070"/>
            <a:ext cx="6200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1)  创建group,  服务端两个分别为boss和worker，客户端一个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2)  启动对象初始化  ServerBootstrap  和  Bootstrap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对于服务端而言，先后设置其中的线程组group、通道channel、处理器handler、客户端通道对应的处理器childHandler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其中自定义handler的设置，需要先有通道初始化器ChannelInitializer&lt;SocketChannel&gt;，实现其中的通道初始化方法，具体逻辑为 获取通道中的管道，然后加入handler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**其中handler的逻辑如下**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a) 继承ChannelInboundHandlerAdapter, 此为netty提供的适配器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b) 重写其中的方法，channelActive 、channelRead、channelReadComplete，分别对应于通道创建、读事件发生、读事件完成三个时间点。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c)  方法的参数有一个 ChannelHandlerContext ，是处理器的上下文，除了获取通道和管道外，可以调用writeAndFlush() 直接写入数据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3）然后绑定端口号(服务端)， 或者连接指定的ip地址加端口号（客户端）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4）关闭group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7" name="TextBox 9"/>
          <p:cNvSpPr txBox="1"/>
          <p:nvPr/>
        </p:nvSpPr>
        <p:spPr>
          <a:xfrm>
            <a:off x="3414395" y="280035"/>
            <a:ext cx="240665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Hello World</a:t>
            </a:r>
            <a:endParaRPr lang="en-US" altLang="zh-CN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9150" y="1038999"/>
            <a:ext cx="1252980" cy="1065542"/>
            <a:chOff x="4735513" y="1379538"/>
            <a:chExt cx="976313" cy="830263"/>
          </a:xfrm>
          <a:solidFill>
            <a:schemeClr val="accent2"/>
          </a:solidFill>
        </p:grpSpPr>
        <p:sp>
          <p:nvSpPr>
            <p:cNvPr id="27" name="Freeform 140"/>
            <p:cNvSpPr/>
            <p:nvPr/>
          </p:nvSpPr>
          <p:spPr bwMode="auto">
            <a:xfrm>
              <a:off x="5035551" y="1912938"/>
              <a:ext cx="79375" cy="14288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1 h 18"/>
                <a:gd name="T4" fmla="*/ 79 w 102"/>
                <a:gd name="T5" fmla="*/ 17 h 18"/>
                <a:gd name="T6" fmla="*/ 41 w 102"/>
                <a:gd name="T7" fmla="*/ 11 h 18"/>
                <a:gd name="T8" fmla="*/ 9 w 102"/>
                <a:gd name="T9" fmla="*/ 2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cubicBezTo>
                    <a:pt x="38" y="2"/>
                    <a:pt x="66" y="9"/>
                    <a:pt x="102" y="11"/>
                  </a:cubicBezTo>
                  <a:cubicBezTo>
                    <a:pt x="99" y="18"/>
                    <a:pt x="87" y="18"/>
                    <a:pt x="79" y="17"/>
                  </a:cubicBezTo>
                  <a:cubicBezTo>
                    <a:pt x="69" y="16"/>
                    <a:pt x="54" y="13"/>
                    <a:pt x="41" y="11"/>
                  </a:cubicBezTo>
                  <a:cubicBezTo>
                    <a:pt x="29" y="9"/>
                    <a:pt x="18" y="3"/>
                    <a:pt x="9" y="2"/>
                  </a:cubicBezTo>
                  <a:cubicBezTo>
                    <a:pt x="6" y="2"/>
                    <a:pt x="1" y="6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41"/>
            <p:cNvSpPr/>
            <p:nvPr/>
          </p:nvSpPr>
          <p:spPr bwMode="auto">
            <a:xfrm>
              <a:off x="4795838" y="2051051"/>
              <a:ext cx="87313" cy="11113"/>
            </a:xfrm>
            <a:custGeom>
              <a:avLst/>
              <a:gdLst>
                <a:gd name="T0" fmla="*/ 112 w 112"/>
                <a:gd name="T1" fmla="*/ 11 h 14"/>
                <a:gd name="T2" fmla="*/ 75 w 112"/>
                <a:gd name="T3" fmla="*/ 12 h 14"/>
                <a:gd name="T4" fmla="*/ 0 w 112"/>
                <a:gd name="T5" fmla="*/ 4 h 14"/>
                <a:gd name="T6" fmla="*/ 0 w 112"/>
                <a:gd name="T7" fmla="*/ 0 h 14"/>
                <a:gd name="T8" fmla="*/ 112 w 1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">
                  <a:moveTo>
                    <a:pt x="112" y="11"/>
                  </a:moveTo>
                  <a:cubicBezTo>
                    <a:pt x="101" y="14"/>
                    <a:pt x="87" y="13"/>
                    <a:pt x="75" y="12"/>
                  </a:cubicBezTo>
                  <a:cubicBezTo>
                    <a:pt x="50" y="11"/>
                    <a:pt x="16" y="13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38" y="2"/>
                    <a:pt x="79" y="4"/>
                    <a:pt x="112" y="11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9" name="Freeform 142"/>
            <p:cNvSpPr/>
            <p:nvPr/>
          </p:nvSpPr>
          <p:spPr bwMode="auto">
            <a:xfrm>
              <a:off x="5008563" y="2090738"/>
              <a:ext cx="30163" cy="6350"/>
            </a:xfrm>
            <a:custGeom>
              <a:avLst/>
              <a:gdLst>
                <a:gd name="T0" fmla="*/ 0 w 39"/>
                <a:gd name="T1" fmla="*/ 2 h 7"/>
                <a:gd name="T2" fmla="*/ 39 w 39"/>
                <a:gd name="T3" fmla="*/ 6 h 7"/>
                <a:gd name="T4" fmla="*/ 0 w 3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7">
                  <a:moveTo>
                    <a:pt x="0" y="2"/>
                  </a:moveTo>
                  <a:cubicBezTo>
                    <a:pt x="12" y="0"/>
                    <a:pt x="27" y="5"/>
                    <a:pt x="39" y="6"/>
                  </a:cubicBezTo>
                  <a:cubicBezTo>
                    <a:pt x="24" y="7"/>
                    <a:pt x="14" y="4"/>
                    <a:pt x="0" y="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Freeform 143"/>
            <p:cNvSpPr/>
            <p:nvPr/>
          </p:nvSpPr>
          <p:spPr bwMode="auto">
            <a:xfrm>
              <a:off x="5286376" y="2108201"/>
              <a:ext cx="34925" cy="11113"/>
            </a:xfrm>
            <a:custGeom>
              <a:avLst/>
              <a:gdLst>
                <a:gd name="T0" fmla="*/ 44 w 44"/>
                <a:gd name="T1" fmla="*/ 3 h 14"/>
                <a:gd name="T2" fmla="*/ 44 w 44"/>
                <a:gd name="T3" fmla="*/ 10 h 14"/>
                <a:gd name="T4" fmla="*/ 0 w 44"/>
                <a:gd name="T5" fmla="*/ 4 h 14"/>
                <a:gd name="T6" fmla="*/ 44 w 44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4">
                  <a:moveTo>
                    <a:pt x="44" y="3"/>
                  </a:moveTo>
                  <a:cubicBezTo>
                    <a:pt x="44" y="5"/>
                    <a:pt x="44" y="8"/>
                    <a:pt x="44" y="10"/>
                  </a:cubicBezTo>
                  <a:cubicBezTo>
                    <a:pt x="32" y="14"/>
                    <a:pt x="8" y="8"/>
                    <a:pt x="0" y="4"/>
                  </a:cubicBezTo>
                  <a:cubicBezTo>
                    <a:pt x="10" y="0"/>
                    <a:pt x="34" y="0"/>
                    <a:pt x="44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1" name="Freeform 144"/>
            <p:cNvSpPr/>
            <p:nvPr/>
          </p:nvSpPr>
          <p:spPr bwMode="auto">
            <a:xfrm>
              <a:off x="4984751" y="2087563"/>
              <a:ext cx="22225" cy="6350"/>
            </a:xfrm>
            <a:custGeom>
              <a:avLst/>
              <a:gdLst>
                <a:gd name="T0" fmla="*/ 0 w 27"/>
                <a:gd name="T1" fmla="*/ 0 h 7"/>
                <a:gd name="T2" fmla="*/ 27 w 27"/>
                <a:gd name="T3" fmla="*/ 4 h 7"/>
                <a:gd name="T4" fmla="*/ 0 w 2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cubicBezTo>
                    <a:pt x="6" y="3"/>
                    <a:pt x="16" y="3"/>
                    <a:pt x="27" y="4"/>
                  </a:cubicBezTo>
                  <a:cubicBezTo>
                    <a:pt x="23" y="7"/>
                    <a:pt x="4" y="6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2" name="Freeform 145"/>
            <p:cNvSpPr>
              <a:spLocks noEditPoints="1"/>
            </p:cNvSpPr>
            <p:nvPr/>
          </p:nvSpPr>
          <p:spPr bwMode="auto">
            <a:xfrm>
              <a:off x="4735513" y="1379538"/>
              <a:ext cx="976313" cy="830263"/>
            </a:xfrm>
            <a:custGeom>
              <a:avLst/>
              <a:gdLst>
                <a:gd name="T0" fmla="*/ 530 w 1252"/>
                <a:gd name="T1" fmla="*/ 164 h 1065"/>
                <a:gd name="T2" fmla="*/ 987 w 1252"/>
                <a:gd name="T3" fmla="*/ 455 h 1065"/>
                <a:gd name="T4" fmla="*/ 1231 w 1252"/>
                <a:gd name="T5" fmla="*/ 739 h 1065"/>
                <a:gd name="T6" fmla="*/ 735 w 1252"/>
                <a:gd name="T7" fmla="*/ 1056 h 1065"/>
                <a:gd name="T8" fmla="*/ 170 w 1252"/>
                <a:gd name="T9" fmla="*/ 984 h 1065"/>
                <a:gd name="T10" fmla="*/ 33 w 1252"/>
                <a:gd name="T11" fmla="*/ 898 h 1065"/>
                <a:gd name="T12" fmla="*/ 111 w 1252"/>
                <a:gd name="T13" fmla="*/ 721 h 1065"/>
                <a:gd name="T14" fmla="*/ 70 w 1252"/>
                <a:gd name="T15" fmla="*/ 616 h 1065"/>
                <a:gd name="T16" fmla="*/ 245 w 1252"/>
                <a:gd name="T17" fmla="*/ 446 h 1065"/>
                <a:gd name="T18" fmla="*/ 415 w 1252"/>
                <a:gd name="T19" fmla="*/ 186 h 1065"/>
                <a:gd name="T20" fmla="*/ 431 w 1252"/>
                <a:gd name="T21" fmla="*/ 101 h 1065"/>
                <a:gd name="T22" fmla="*/ 479 w 1252"/>
                <a:gd name="T23" fmla="*/ 62 h 1065"/>
                <a:gd name="T24" fmla="*/ 678 w 1252"/>
                <a:gd name="T25" fmla="*/ 29 h 1065"/>
                <a:gd name="T26" fmla="*/ 563 w 1252"/>
                <a:gd name="T27" fmla="*/ 19 h 1065"/>
                <a:gd name="T28" fmla="*/ 444 w 1252"/>
                <a:gd name="T29" fmla="*/ 173 h 1065"/>
                <a:gd name="T30" fmla="*/ 507 w 1252"/>
                <a:gd name="T31" fmla="*/ 96 h 1065"/>
                <a:gd name="T32" fmla="*/ 568 w 1252"/>
                <a:gd name="T33" fmla="*/ 83 h 1065"/>
                <a:gd name="T34" fmla="*/ 476 w 1252"/>
                <a:gd name="T35" fmla="*/ 142 h 1065"/>
                <a:gd name="T36" fmla="*/ 520 w 1252"/>
                <a:gd name="T37" fmla="*/ 157 h 1065"/>
                <a:gd name="T38" fmla="*/ 425 w 1252"/>
                <a:gd name="T39" fmla="*/ 29 h 1065"/>
                <a:gd name="T40" fmla="*/ 430 w 1252"/>
                <a:gd name="T41" fmla="*/ 167 h 1065"/>
                <a:gd name="T42" fmla="*/ 573 w 1252"/>
                <a:gd name="T43" fmla="*/ 526 h 1065"/>
                <a:gd name="T44" fmla="*/ 486 w 1252"/>
                <a:gd name="T45" fmla="*/ 187 h 1065"/>
                <a:gd name="T46" fmla="*/ 423 w 1252"/>
                <a:gd name="T47" fmla="*/ 213 h 1065"/>
                <a:gd name="T48" fmla="*/ 288 w 1252"/>
                <a:gd name="T49" fmla="*/ 496 h 1065"/>
                <a:gd name="T50" fmla="*/ 500 w 1252"/>
                <a:gd name="T51" fmla="*/ 501 h 1065"/>
                <a:gd name="T52" fmla="*/ 130 w 1252"/>
                <a:gd name="T53" fmla="*/ 562 h 1065"/>
                <a:gd name="T54" fmla="*/ 720 w 1252"/>
                <a:gd name="T55" fmla="*/ 649 h 1065"/>
                <a:gd name="T56" fmla="*/ 1056 w 1252"/>
                <a:gd name="T57" fmla="*/ 472 h 1065"/>
                <a:gd name="T58" fmla="*/ 694 w 1252"/>
                <a:gd name="T59" fmla="*/ 446 h 1065"/>
                <a:gd name="T60" fmla="*/ 475 w 1252"/>
                <a:gd name="T61" fmla="*/ 577 h 1065"/>
                <a:gd name="T62" fmla="*/ 998 w 1252"/>
                <a:gd name="T63" fmla="*/ 660 h 1065"/>
                <a:gd name="T64" fmla="*/ 1049 w 1252"/>
                <a:gd name="T65" fmla="*/ 508 h 1065"/>
                <a:gd name="T66" fmla="*/ 459 w 1252"/>
                <a:gd name="T67" fmla="*/ 555 h 1065"/>
                <a:gd name="T68" fmla="*/ 421 w 1252"/>
                <a:gd name="T69" fmla="*/ 560 h 1065"/>
                <a:gd name="T70" fmla="*/ 768 w 1252"/>
                <a:gd name="T71" fmla="*/ 807 h 1065"/>
                <a:gd name="T72" fmla="*/ 446 w 1252"/>
                <a:gd name="T73" fmla="*/ 768 h 1065"/>
                <a:gd name="T74" fmla="*/ 491 w 1252"/>
                <a:gd name="T75" fmla="*/ 826 h 1065"/>
                <a:gd name="T76" fmla="*/ 891 w 1252"/>
                <a:gd name="T77" fmla="*/ 785 h 1065"/>
                <a:gd name="T78" fmla="*/ 1205 w 1252"/>
                <a:gd name="T79" fmla="*/ 750 h 1065"/>
                <a:gd name="T80" fmla="*/ 76 w 1252"/>
                <a:gd name="T81" fmla="*/ 629 h 1065"/>
                <a:gd name="T82" fmla="*/ 251 w 1252"/>
                <a:gd name="T83" fmla="*/ 685 h 1065"/>
                <a:gd name="T84" fmla="*/ 501 w 1252"/>
                <a:gd name="T85" fmla="*/ 743 h 1065"/>
                <a:gd name="T86" fmla="*/ 644 w 1252"/>
                <a:gd name="T87" fmla="*/ 719 h 1065"/>
                <a:gd name="T88" fmla="*/ 709 w 1252"/>
                <a:gd name="T89" fmla="*/ 681 h 1065"/>
                <a:gd name="T90" fmla="*/ 1201 w 1252"/>
                <a:gd name="T91" fmla="*/ 694 h 1065"/>
                <a:gd name="T92" fmla="*/ 1132 w 1252"/>
                <a:gd name="T93" fmla="*/ 636 h 1065"/>
                <a:gd name="T94" fmla="*/ 754 w 1252"/>
                <a:gd name="T95" fmla="*/ 792 h 1065"/>
                <a:gd name="T96" fmla="*/ 710 w 1252"/>
                <a:gd name="T97" fmla="*/ 781 h 1065"/>
                <a:gd name="T98" fmla="*/ 360 w 1252"/>
                <a:gd name="T99" fmla="*/ 746 h 1065"/>
                <a:gd name="T100" fmla="*/ 710 w 1252"/>
                <a:gd name="T101" fmla="*/ 781 h 1065"/>
                <a:gd name="T102" fmla="*/ 192 w 1252"/>
                <a:gd name="T103" fmla="*/ 806 h 1065"/>
                <a:gd name="T104" fmla="*/ 68 w 1252"/>
                <a:gd name="T105" fmla="*/ 821 h 1065"/>
                <a:gd name="T106" fmla="*/ 50 w 1252"/>
                <a:gd name="T107" fmla="*/ 919 h 1065"/>
                <a:gd name="T108" fmla="*/ 517 w 1252"/>
                <a:gd name="T109" fmla="*/ 955 h 1065"/>
                <a:gd name="T110" fmla="*/ 603 w 1252"/>
                <a:gd name="T111" fmla="*/ 898 h 1065"/>
                <a:gd name="T112" fmla="*/ 386 w 1252"/>
                <a:gd name="T113" fmla="*/ 853 h 1065"/>
                <a:gd name="T114" fmla="*/ 866 w 1252"/>
                <a:gd name="T115" fmla="*/ 811 h 1065"/>
                <a:gd name="T116" fmla="*/ 840 w 1252"/>
                <a:gd name="T117" fmla="*/ 827 h 1065"/>
                <a:gd name="T118" fmla="*/ 780 w 1252"/>
                <a:gd name="T119" fmla="*/ 862 h 1065"/>
                <a:gd name="T120" fmla="*/ 756 w 1252"/>
                <a:gd name="T121" fmla="*/ 1032 h 1065"/>
                <a:gd name="T122" fmla="*/ 278 w 1252"/>
                <a:gd name="T123" fmla="*/ 975 h 1065"/>
                <a:gd name="T124" fmla="*/ 751 w 1252"/>
                <a:gd name="T125" fmla="*/ 104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2" h="1065">
                  <a:moveTo>
                    <a:pt x="721" y="42"/>
                  </a:moveTo>
                  <a:cubicBezTo>
                    <a:pt x="725" y="52"/>
                    <a:pt x="719" y="57"/>
                    <a:pt x="714" y="59"/>
                  </a:cubicBezTo>
                  <a:cubicBezTo>
                    <a:pt x="706" y="70"/>
                    <a:pt x="695" y="79"/>
                    <a:pt x="688" y="91"/>
                  </a:cubicBezTo>
                  <a:cubicBezTo>
                    <a:pt x="671" y="104"/>
                    <a:pt x="646" y="109"/>
                    <a:pt x="624" y="113"/>
                  </a:cubicBezTo>
                  <a:cubicBezTo>
                    <a:pt x="616" y="151"/>
                    <a:pt x="584" y="166"/>
                    <a:pt x="548" y="147"/>
                  </a:cubicBezTo>
                  <a:cubicBezTo>
                    <a:pt x="540" y="152"/>
                    <a:pt x="538" y="160"/>
                    <a:pt x="530" y="164"/>
                  </a:cubicBezTo>
                  <a:cubicBezTo>
                    <a:pt x="512" y="175"/>
                    <a:pt x="484" y="167"/>
                    <a:pt x="469" y="182"/>
                  </a:cubicBezTo>
                  <a:cubicBezTo>
                    <a:pt x="531" y="163"/>
                    <a:pt x="597" y="186"/>
                    <a:pt x="634" y="222"/>
                  </a:cubicBezTo>
                  <a:cubicBezTo>
                    <a:pt x="673" y="281"/>
                    <a:pt x="660" y="382"/>
                    <a:pt x="636" y="448"/>
                  </a:cubicBezTo>
                  <a:cubicBezTo>
                    <a:pt x="685" y="421"/>
                    <a:pt x="751" y="437"/>
                    <a:pt x="815" y="445"/>
                  </a:cubicBezTo>
                  <a:cubicBezTo>
                    <a:pt x="849" y="449"/>
                    <a:pt x="883" y="451"/>
                    <a:pt x="922" y="450"/>
                  </a:cubicBezTo>
                  <a:cubicBezTo>
                    <a:pt x="943" y="449"/>
                    <a:pt x="967" y="455"/>
                    <a:pt x="987" y="455"/>
                  </a:cubicBezTo>
                  <a:cubicBezTo>
                    <a:pt x="1021" y="454"/>
                    <a:pt x="1070" y="465"/>
                    <a:pt x="1105" y="455"/>
                  </a:cubicBezTo>
                  <a:cubicBezTo>
                    <a:pt x="1114" y="457"/>
                    <a:pt x="1117" y="461"/>
                    <a:pt x="1126" y="458"/>
                  </a:cubicBezTo>
                  <a:cubicBezTo>
                    <a:pt x="1136" y="464"/>
                    <a:pt x="1143" y="472"/>
                    <a:pt x="1154" y="477"/>
                  </a:cubicBezTo>
                  <a:cubicBezTo>
                    <a:pt x="1168" y="496"/>
                    <a:pt x="1172" y="534"/>
                    <a:pt x="1159" y="557"/>
                  </a:cubicBezTo>
                  <a:cubicBezTo>
                    <a:pt x="1170" y="559"/>
                    <a:pt x="1196" y="558"/>
                    <a:pt x="1205" y="558"/>
                  </a:cubicBezTo>
                  <a:cubicBezTo>
                    <a:pt x="1245" y="592"/>
                    <a:pt x="1252" y="678"/>
                    <a:pt x="1231" y="739"/>
                  </a:cubicBezTo>
                  <a:cubicBezTo>
                    <a:pt x="1129" y="823"/>
                    <a:pt x="1020" y="901"/>
                    <a:pt x="907" y="975"/>
                  </a:cubicBezTo>
                  <a:cubicBezTo>
                    <a:pt x="905" y="978"/>
                    <a:pt x="904" y="982"/>
                    <a:pt x="902" y="984"/>
                  </a:cubicBezTo>
                  <a:cubicBezTo>
                    <a:pt x="898" y="983"/>
                    <a:pt x="897" y="986"/>
                    <a:pt x="893" y="985"/>
                  </a:cubicBezTo>
                  <a:cubicBezTo>
                    <a:pt x="869" y="1005"/>
                    <a:pt x="836" y="1024"/>
                    <a:pt x="806" y="1042"/>
                  </a:cubicBezTo>
                  <a:cubicBezTo>
                    <a:pt x="797" y="1048"/>
                    <a:pt x="785" y="1060"/>
                    <a:pt x="775" y="1062"/>
                  </a:cubicBezTo>
                  <a:cubicBezTo>
                    <a:pt x="763" y="1065"/>
                    <a:pt x="750" y="1058"/>
                    <a:pt x="735" y="1056"/>
                  </a:cubicBezTo>
                  <a:cubicBezTo>
                    <a:pt x="723" y="1054"/>
                    <a:pt x="710" y="1057"/>
                    <a:pt x="698" y="1056"/>
                  </a:cubicBezTo>
                  <a:cubicBezTo>
                    <a:pt x="685" y="1056"/>
                    <a:pt x="673" y="1051"/>
                    <a:pt x="660" y="1050"/>
                  </a:cubicBezTo>
                  <a:cubicBezTo>
                    <a:pt x="612" y="1045"/>
                    <a:pt x="553" y="1040"/>
                    <a:pt x="504" y="1036"/>
                  </a:cubicBezTo>
                  <a:cubicBezTo>
                    <a:pt x="459" y="1033"/>
                    <a:pt x="419" y="1030"/>
                    <a:pt x="383" y="1025"/>
                  </a:cubicBezTo>
                  <a:cubicBezTo>
                    <a:pt x="347" y="1020"/>
                    <a:pt x="307" y="1009"/>
                    <a:pt x="264" y="1001"/>
                  </a:cubicBezTo>
                  <a:cubicBezTo>
                    <a:pt x="231" y="996"/>
                    <a:pt x="204" y="989"/>
                    <a:pt x="170" y="984"/>
                  </a:cubicBezTo>
                  <a:cubicBezTo>
                    <a:pt x="139" y="979"/>
                    <a:pt x="105" y="969"/>
                    <a:pt x="69" y="963"/>
                  </a:cubicBezTo>
                  <a:cubicBezTo>
                    <a:pt x="61" y="961"/>
                    <a:pt x="53" y="962"/>
                    <a:pt x="45" y="960"/>
                  </a:cubicBezTo>
                  <a:cubicBezTo>
                    <a:pt x="38" y="959"/>
                    <a:pt x="32" y="956"/>
                    <a:pt x="25" y="955"/>
                  </a:cubicBezTo>
                  <a:cubicBezTo>
                    <a:pt x="16" y="954"/>
                    <a:pt x="13" y="961"/>
                    <a:pt x="2" y="955"/>
                  </a:cubicBezTo>
                  <a:cubicBezTo>
                    <a:pt x="0" y="932"/>
                    <a:pt x="22" y="918"/>
                    <a:pt x="40" y="915"/>
                  </a:cubicBezTo>
                  <a:cubicBezTo>
                    <a:pt x="42" y="907"/>
                    <a:pt x="34" y="906"/>
                    <a:pt x="33" y="898"/>
                  </a:cubicBezTo>
                  <a:cubicBezTo>
                    <a:pt x="31" y="885"/>
                    <a:pt x="44" y="878"/>
                    <a:pt x="49" y="868"/>
                  </a:cubicBezTo>
                  <a:cubicBezTo>
                    <a:pt x="37" y="846"/>
                    <a:pt x="57" y="820"/>
                    <a:pt x="42" y="802"/>
                  </a:cubicBezTo>
                  <a:cubicBezTo>
                    <a:pt x="41" y="797"/>
                    <a:pt x="46" y="795"/>
                    <a:pt x="47" y="791"/>
                  </a:cubicBezTo>
                  <a:cubicBezTo>
                    <a:pt x="29" y="791"/>
                    <a:pt x="15" y="791"/>
                    <a:pt x="5" y="781"/>
                  </a:cubicBezTo>
                  <a:cubicBezTo>
                    <a:pt x="6" y="776"/>
                    <a:pt x="7" y="769"/>
                    <a:pt x="10" y="763"/>
                  </a:cubicBezTo>
                  <a:cubicBezTo>
                    <a:pt x="41" y="749"/>
                    <a:pt x="82" y="737"/>
                    <a:pt x="111" y="721"/>
                  </a:cubicBezTo>
                  <a:cubicBezTo>
                    <a:pt x="102" y="715"/>
                    <a:pt x="81" y="718"/>
                    <a:pt x="64" y="715"/>
                  </a:cubicBezTo>
                  <a:cubicBezTo>
                    <a:pt x="59" y="714"/>
                    <a:pt x="54" y="711"/>
                    <a:pt x="49" y="710"/>
                  </a:cubicBezTo>
                  <a:cubicBezTo>
                    <a:pt x="39" y="708"/>
                    <a:pt x="26" y="713"/>
                    <a:pt x="25" y="697"/>
                  </a:cubicBezTo>
                  <a:cubicBezTo>
                    <a:pt x="33" y="690"/>
                    <a:pt x="40" y="682"/>
                    <a:pt x="53" y="679"/>
                  </a:cubicBezTo>
                  <a:cubicBezTo>
                    <a:pt x="54" y="658"/>
                    <a:pt x="72" y="650"/>
                    <a:pt x="64" y="631"/>
                  </a:cubicBezTo>
                  <a:cubicBezTo>
                    <a:pt x="64" y="624"/>
                    <a:pt x="70" y="624"/>
                    <a:pt x="70" y="616"/>
                  </a:cubicBezTo>
                  <a:cubicBezTo>
                    <a:pt x="67" y="611"/>
                    <a:pt x="58" y="603"/>
                    <a:pt x="64" y="597"/>
                  </a:cubicBezTo>
                  <a:cubicBezTo>
                    <a:pt x="56" y="594"/>
                    <a:pt x="50" y="590"/>
                    <a:pt x="45" y="585"/>
                  </a:cubicBezTo>
                  <a:cubicBezTo>
                    <a:pt x="49" y="580"/>
                    <a:pt x="50" y="570"/>
                    <a:pt x="56" y="565"/>
                  </a:cubicBezTo>
                  <a:cubicBezTo>
                    <a:pt x="68" y="558"/>
                    <a:pt x="99" y="559"/>
                    <a:pt x="115" y="555"/>
                  </a:cubicBezTo>
                  <a:cubicBezTo>
                    <a:pt x="181" y="542"/>
                    <a:pt x="238" y="537"/>
                    <a:pt x="291" y="512"/>
                  </a:cubicBezTo>
                  <a:cubicBezTo>
                    <a:pt x="274" y="494"/>
                    <a:pt x="258" y="471"/>
                    <a:pt x="245" y="446"/>
                  </a:cubicBezTo>
                  <a:cubicBezTo>
                    <a:pt x="231" y="422"/>
                    <a:pt x="219" y="391"/>
                    <a:pt x="216" y="362"/>
                  </a:cubicBezTo>
                  <a:cubicBezTo>
                    <a:pt x="213" y="332"/>
                    <a:pt x="219" y="301"/>
                    <a:pt x="225" y="273"/>
                  </a:cubicBezTo>
                  <a:cubicBezTo>
                    <a:pt x="234" y="228"/>
                    <a:pt x="264" y="186"/>
                    <a:pt x="308" y="178"/>
                  </a:cubicBezTo>
                  <a:cubicBezTo>
                    <a:pt x="313" y="177"/>
                    <a:pt x="320" y="179"/>
                    <a:pt x="327" y="178"/>
                  </a:cubicBezTo>
                  <a:cubicBezTo>
                    <a:pt x="332" y="178"/>
                    <a:pt x="339" y="175"/>
                    <a:pt x="344" y="174"/>
                  </a:cubicBezTo>
                  <a:cubicBezTo>
                    <a:pt x="367" y="173"/>
                    <a:pt x="392" y="182"/>
                    <a:pt x="415" y="186"/>
                  </a:cubicBezTo>
                  <a:cubicBezTo>
                    <a:pt x="410" y="166"/>
                    <a:pt x="410" y="143"/>
                    <a:pt x="409" y="118"/>
                  </a:cubicBezTo>
                  <a:cubicBezTo>
                    <a:pt x="408" y="104"/>
                    <a:pt x="405" y="90"/>
                    <a:pt x="405" y="76"/>
                  </a:cubicBezTo>
                  <a:cubicBezTo>
                    <a:pt x="406" y="65"/>
                    <a:pt x="410" y="55"/>
                    <a:pt x="410" y="45"/>
                  </a:cubicBezTo>
                  <a:cubicBezTo>
                    <a:pt x="410" y="36"/>
                    <a:pt x="405" y="28"/>
                    <a:pt x="411" y="21"/>
                  </a:cubicBezTo>
                  <a:cubicBezTo>
                    <a:pt x="422" y="17"/>
                    <a:pt x="436" y="16"/>
                    <a:pt x="446" y="24"/>
                  </a:cubicBezTo>
                  <a:cubicBezTo>
                    <a:pt x="444" y="48"/>
                    <a:pt x="433" y="72"/>
                    <a:pt x="431" y="101"/>
                  </a:cubicBezTo>
                  <a:cubicBezTo>
                    <a:pt x="430" y="120"/>
                    <a:pt x="429" y="136"/>
                    <a:pt x="429" y="156"/>
                  </a:cubicBezTo>
                  <a:cubicBezTo>
                    <a:pt x="430" y="156"/>
                    <a:pt x="430" y="157"/>
                    <a:pt x="431" y="157"/>
                  </a:cubicBezTo>
                  <a:cubicBezTo>
                    <a:pt x="433" y="139"/>
                    <a:pt x="434" y="120"/>
                    <a:pt x="443" y="107"/>
                  </a:cubicBezTo>
                  <a:cubicBezTo>
                    <a:pt x="446" y="102"/>
                    <a:pt x="454" y="99"/>
                    <a:pt x="459" y="95"/>
                  </a:cubicBezTo>
                  <a:cubicBezTo>
                    <a:pt x="461" y="93"/>
                    <a:pt x="465" y="90"/>
                    <a:pt x="466" y="88"/>
                  </a:cubicBezTo>
                  <a:cubicBezTo>
                    <a:pt x="472" y="82"/>
                    <a:pt x="473" y="71"/>
                    <a:pt x="479" y="62"/>
                  </a:cubicBezTo>
                  <a:cubicBezTo>
                    <a:pt x="483" y="56"/>
                    <a:pt x="494" y="47"/>
                    <a:pt x="499" y="45"/>
                  </a:cubicBezTo>
                  <a:cubicBezTo>
                    <a:pt x="509" y="40"/>
                    <a:pt x="521" y="45"/>
                    <a:pt x="531" y="39"/>
                  </a:cubicBezTo>
                  <a:cubicBezTo>
                    <a:pt x="544" y="31"/>
                    <a:pt x="546" y="16"/>
                    <a:pt x="558" y="10"/>
                  </a:cubicBezTo>
                  <a:cubicBezTo>
                    <a:pt x="572" y="3"/>
                    <a:pt x="598" y="0"/>
                    <a:pt x="611" y="10"/>
                  </a:cubicBezTo>
                  <a:cubicBezTo>
                    <a:pt x="617" y="15"/>
                    <a:pt x="625" y="26"/>
                    <a:pt x="634" y="27"/>
                  </a:cubicBezTo>
                  <a:cubicBezTo>
                    <a:pt x="647" y="29"/>
                    <a:pt x="663" y="26"/>
                    <a:pt x="678" y="29"/>
                  </a:cubicBezTo>
                  <a:cubicBezTo>
                    <a:pt x="690" y="30"/>
                    <a:pt x="701" y="35"/>
                    <a:pt x="710" y="40"/>
                  </a:cubicBezTo>
                  <a:cubicBezTo>
                    <a:pt x="714" y="42"/>
                    <a:pt x="718" y="39"/>
                    <a:pt x="721" y="42"/>
                  </a:cubicBezTo>
                  <a:close/>
                  <a:moveTo>
                    <a:pt x="659" y="35"/>
                  </a:moveTo>
                  <a:cubicBezTo>
                    <a:pt x="651" y="35"/>
                    <a:pt x="643" y="41"/>
                    <a:pt x="636" y="40"/>
                  </a:cubicBezTo>
                  <a:cubicBezTo>
                    <a:pt x="628" y="39"/>
                    <a:pt x="624" y="31"/>
                    <a:pt x="616" y="31"/>
                  </a:cubicBezTo>
                  <a:cubicBezTo>
                    <a:pt x="603" y="11"/>
                    <a:pt x="588" y="11"/>
                    <a:pt x="563" y="19"/>
                  </a:cubicBezTo>
                  <a:cubicBezTo>
                    <a:pt x="547" y="31"/>
                    <a:pt x="538" y="58"/>
                    <a:pt x="509" y="52"/>
                  </a:cubicBezTo>
                  <a:cubicBezTo>
                    <a:pt x="507" y="56"/>
                    <a:pt x="502" y="55"/>
                    <a:pt x="499" y="57"/>
                  </a:cubicBezTo>
                  <a:cubicBezTo>
                    <a:pt x="499" y="57"/>
                    <a:pt x="498" y="56"/>
                    <a:pt x="497" y="57"/>
                  </a:cubicBezTo>
                  <a:cubicBezTo>
                    <a:pt x="500" y="58"/>
                    <a:pt x="493" y="61"/>
                    <a:pt x="491" y="62"/>
                  </a:cubicBezTo>
                  <a:cubicBezTo>
                    <a:pt x="481" y="80"/>
                    <a:pt x="474" y="100"/>
                    <a:pt x="455" y="108"/>
                  </a:cubicBezTo>
                  <a:cubicBezTo>
                    <a:pt x="442" y="121"/>
                    <a:pt x="439" y="156"/>
                    <a:pt x="444" y="173"/>
                  </a:cubicBezTo>
                  <a:cubicBezTo>
                    <a:pt x="448" y="160"/>
                    <a:pt x="463" y="149"/>
                    <a:pt x="469" y="135"/>
                  </a:cubicBezTo>
                  <a:cubicBezTo>
                    <a:pt x="473" y="124"/>
                    <a:pt x="470" y="108"/>
                    <a:pt x="481" y="105"/>
                  </a:cubicBezTo>
                  <a:cubicBezTo>
                    <a:pt x="479" y="111"/>
                    <a:pt x="475" y="120"/>
                    <a:pt x="480" y="123"/>
                  </a:cubicBezTo>
                  <a:cubicBezTo>
                    <a:pt x="484" y="114"/>
                    <a:pt x="493" y="109"/>
                    <a:pt x="499" y="101"/>
                  </a:cubicBezTo>
                  <a:cubicBezTo>
                    <a:pt x="499" y="91"/>
                    <a:pt x="509" y="73"/>
                    <a:pt x="517" y="71"/>
                  </a:cubicBezTo>
                  <a:cubicBezTo>
                    <a:pt x="516" y="82"/>
                    <a:pt x="509" y="86"/>
                    <a:pt x="507" y="96"/>
                  </a:cubicBezTo>
                  <a:cubicBezTo>
                    <a:pt x="522" y="91"/>
                    <a:pt x="535" y="78"/>
                    <a:pt x="550" y="76"/>
                  </a:cubicBezTo>
                  <a:cubicBezTo>
                    <a:pt x="560" y="65"/>
                    <a:pt x="581" y="59"/>
                    <a:pt x="593" y="55"/>
                  </a:cubicBezTo>
                  <a:cubicBezTo>
                    <a:pt x="590" y="63"/>
                    <a:pt x="581" y="64"/>
                    <a:pt x="577" y="71"/>
                  </a:cubicBezTo>
                  <a:cubicBezTo>
                    <a:pt x="594" y="65"/>
                    <a:pt x="616" y="69"/>
                    <a:pt x="638" y="65"/>
                  </a:cubicBezTo>
                  <a:cubicBezTo>
                    <a:pt x="654" y="62"/>
                    <a:pt x="672" y="49"/>
                    <a:pt x="689" y="51"/>
                  </a:cubicBezTo>
                  <a:cubicBezTo>
                    <a:pt x="664" y="81"/>
                    <a:pt x="605" y="69"/>
                    <a:pt x="568" y="83"/>
                  </a:cubicBezTo>
                  <a:cubicBezTo>
                    <a:pt x="580" y="90"/>
                    <a:pt x="598" y="97"/>
                    <a:pt x="602" y="107"/>
                  </a:cubicBezTo>
                  <a:cubicBezTo>
                    <a:pt x="588" y="104"/>
                    <a:pt x="572" y="89"/>
                    <a:pt x="553" y="88"/>
                  </a:cubicBezTo>
                  <a:cubicBezTo>
                    <a:pt x="539" y="88"/>
                    <a:pt x="528" y="96"/>
                    <a:pt x="517" y="103"/>
                  </a:cubicBezTo>
                  <a:cubicBezTo>
                    <a:pt x="532" y="106"/>
                    <a:pt x="545" y="111"/>
                    <a:pt x="555" y="120"/>
                  </a:cubicBezTo>
                  <a:cubicBezTo>
                    <a:pt x="540" y="121"/>
                    <a:pt x="521" y="105"/>
                    <a:pt x="506" y="112"/>
                  </a:cubicBezTo>
                  <a:cubicBezTo>
                    <a:pt x="493" y="118"/>
                    <a:pt x="484" y="130"/>
                    <a:pt x="476" y="142"/>
                  </a:cubicBezTo>
                  <a:cubicBezTo>
                    <a:pt x="490" y="139"/>
                    <a:pt x="510" y="134"/>
                    <a:pt x="520" y="143"/>
                  </a:cubicBezTo>
                  <a:cubicBezTo>
                    <a:pt x="500" y="140"/>
                    <a:pt x="483" y="152"/>
                    <a:pt x="466" y="154"/>
                  </a:cubicBezTo>
                  <a:cubicBezTo>
                    <a:pt x="459" y="166"/>
                    <a:pt x="446" y="180"/>
                    <a:pt x="446" y="196"/>
                  </a:cubicBezTo>
                  <a:cubicBezTo>
                    <a:pt x="447" y="190"/>
                    <a:pt x="451" y="188"/>
                    <a:pt x="451" y="182"/>
                  </a:cubicBezTo>
                  <a:cubicBezTo>
                    <a:pt x="462" y="174"/>
                    <a:pt x="469" y="165"/>
                    <a:pt x="484" y="162"/>
                  </a:cubicBezTo>
                  <a:cubicBezTo>
                    <a:pt x="495" y="159"/>
                    <a:pt x="509" y="161"/>
                    <a:pt x="520" y="157"/>
                  </a:cubicBezTo>
                  <a:cubicBezTo>
                    <a:pt x="533" y="152"/>
                    <a:pt x="535" y="136"/>
                    <a:pt x="550" y="135"/>
                  </a:cubicBezTo>
                  <a:cubicBezTo>
                    <a:pt x="575" y="156"/>
                    <a:pt x="611" y="141"/>
                    <a:pt x="613" y="106"/>
                  </a:cubicBezTo>
                  <a:cubicBezTo>
                    <a:pt x="624" y="96"/>
                    <a:pt x="644" y="101"/>
                    <a:pt x="658" y="96"/>
                  </a:cubicBezTo>
                  <a:cubicBezTo>
                    <a:pt x="682" y="88"/>
                    <a:pt x="691" y="67"/>
                    <a:pt x="707" y="49"/>
                  </a:cubicBezTo>
                  <a:cubicBezTo>
                    <a:pt x="690" y="44"/>
                    <a:pt x="677" y="34"/>
                    <a:pt x="659" y="35"/>
                  </a:cubicBezTo>
                  <a:close/>
                  <a:moveTo>
                    <a:pt x="425" y="29"/>
                  </a:moveTo>
                  <a:cubicBezTo>
                    <a:pt x="408" y="63"/>
                    <a:pt x="415" y="112"/>
                    <a:pt x="420" y="149"/>
                  </a:cubicBezTo>
                  <a:cubicBezTo>
                    <a:pt x="424" y="117"/>
                    <a:pt x="421" y="84"/>
                    <a:pt x="429" y="56"/>
                  </a:cubicBezTo>
                  <a:cubicBezTo>
                    <a:pt x="431" y="47"/>
                    <a:pt x="440" y="37"/>
                    <a:pt x="433" y="29"/>
                  </a:cubicBezTo>
                  <a:cubicBezTo>
                    <a:pt x="431" y="25"/>
                    <a:pt x="429" y="30"/>
                    <a:pt x="425" y="29"/>
                  </a:cubicBezTo>
                  <a:close/>
                  <a:moveTo>
                    <a:pt x="431" y="176"/>
                  </a:moveTo>
                  <a:cubicBezTo>
                    <a:pt x="433" y="186"/>
                    <a:pt x="435" y="171"/>
                    <a:pt x="430" y="167"/>
                  </a:cubicBezTo>
                  <a:cubicBezTo>
                    <a:pt x="430" y="173"/>
                    <a:pt x="431" y="173"/>
                    <a:pt x="431" y="176"/>
                  </a:cubicBezTo>
                  <a:close/>
                  <a:moveTo>
                    <a:pt x="500" y="501"/>
                  </a:moveTo>
                  <a:cubicBezTo>
                    <a:pt x="509" y="507"/>
                    <a:pt x="478" y="542"/>
                    <a:pt x="470" y="544"/>
                  </a:cubicBezTo>
                  <a:cubicBezTo>
                    <a:pt x="469" y="544"/>
                    <a:pt x="469" y="545"/>
                    <a:pt x="470" y="545"/>
                  </a:cubicBezTo>
                  <a:cubicBezTo>
                    <a:pt x="475" y="545"/>
                    <a:pt x="485" y="549"/>
                    <a:pt x="491" y="552"/>
                  </a:cubicBezTo>
                  <a:cubicBezTo>
                    <a:pt x="527" y="556"/>
                    <a:pt x="553" y="542"/>
                    <a:pt x="573" y="526"/>
                  </a:cubicBezTo>
                  <a:cubicBezTo>
                    <a:pt x="581" y="519"/>
                    <a:pt x="590" y="514"/>
                    <a:pt x="594" y="509"/>
                  </a:cubicBezTo>
                  <a:cubicBezTo>
                    <a:pt x="605" y="497"/>
                    <a:pt x="616" y="468"/>
                    <a:pt x="617" y="457"/>
                  </a:cubicBezTo>
                  <a:cubicBezTo>
                    <a:pt x="619" y="454"/>
                    <a:pt x="622" y="451"/>
                    <a:pt x="624" y="448"/>
                  </a:cubicBezTo>
                  <a:cubicBezTo>
                    <a:pt x="637" y="409"/>
                    <a:pt x="650" y="359"/>
                    <a:pt x="648" y="315"/>
                  </a:cubicBezTo>
                  <a:cubicBezTo>
                    <a:pt x="646" y="277"/>
                    <a:pt x="638" y="232"/>
                    <a:pt x="612" y="215"/>
                  </a:cubicBezTo>
                  <a:cubicBezTo>
                    <a:pt x="579" y="195"/>
                    <a:pt x="530" y="178"/>
                    <a:pt x="486" y="187"/>
                  </a:cubicBezTo>
                  <a:cubicBezTo>
                    <a:pt x="466" y="191"/>
                    <a:pt x="449" y="204"/>
                    <a:pt x="434" y="219"/>
                  </a:cubicBezTo>
                  <a:cubicBezTo>
                    <a:pt x="428" y="220"/>
                    <a:pt x="419" y="225"/>
                    <a:pt x="411" y="228"/>
                  </a:cubicBezTo>
                  <a:cubicBezTo>
                    <a:pt x="401" y="225"/>
                    <a:pt x="392" y="225"/>
                    <a:pt x="384" y="227"/>
                  </a:cubicBezTo>
                  <a:cubicBezTo>
                    <a:pt x="379" y="220"/>
                    <a:pt x="366" y="221"/>
                    <a:pt x="369" y="207"/>
                  </a:cubicBezTo>
                  <a:cubicBezTo>
                    <a:pt x="373" y="207"/>
                    <a:pt x="374" y="205"/>
                    <a:pt x="377" y="204"/>
                  </a:cubicBezTo>
                  <a:cubicBezTo>
                    <a:pt x="385" y="216"/>
                    <a:pt x="409" y="220"/>
                    <a:pt x="423" y="213"/>
                  </a:cubicBezTo>
                  <a:cubicBezTo>
                    <a:pt x="423" y="208"/>
                    <a:pt x="418" y="201"/>
                    <a:pt x="416" y="194"/>
                  </a:cubicBezTo>
                  <a:cubicBezTo>
                    <a:pt x="407" y="198"/>
                    <a:pt x="399" y="191"/>
                    <a:pt x="390" y="189"/>
                  </a:cubicBezTo>
                  <a:cubicBezTo>
                    <a:pt x="351" y="182"/>
                    <a:pt x="300" y="185"/>
                    <a:pt x="273" y="208"/>
                  </a:cubicBezTo>
                  <a:cubicBezTo>
                    <a:pt x="268" y="213"/>
                    <a:pt x="260" y="217"/>
                    <a:pt x="257" y="220"/>
                  </a:cubicBezTo>
                  <a:cubicBezTo>
                    <a:pt x="228" y="253"/>
                    <a:pt x="218" y="338"/>
                    <a:pt x="231" y="384"/>
                  </a:cubicBezTo>
                  <a:cubicBezTo>
                    <a:pt x="242" y="423"/>
                    <a:pt x="259" y="468"/>
                    <a:pt x="288" y="496"/>
                  </a:cubicBezTo>
                  <a:cubicBezTo>
                    <a:pt x="314" y="520"/>
                    <a:pt x="336" y="543"/>
                    <a:pt x="372" y="552"/>
                  </a:cubicBezTo>
                  <a:cubicBezTo>
                    <a:pt x="391" y="557"/>
                    <a:pt x="406" y="549"/>
                    <a:pt x="423" y="547"/>
                  </a:cubicBezTo>
                  <a:cubicBezTo>
                    <a:pt x="401" y="534"/>
                    <a:pt x="381" y="519"/>
                    <a:pt x="375" y="491"/>
                  </a:cubicBezTo>
                  <a:cubicBezTo>
                    <a:pt x="393" y="509"/>
                    <a:pt x="406" y="531"/>
                    <a:pt x="431" y="541"/>
                  </a:cubicBezTo>
                  <a:cubicBezTo>
                    <a:pt x="448" y="541"/>
                    <a:pt x="459" y="537"/>
                    <a:pt x="475" y="529"/>
                  </a:cubicBezTo>
                  <a:cubicBezTo>
                    <a:pt x="482" y="525"/>
                    <a:pt x="491" y="495"/>
                    <a:pt x="500" y="501"/>
                  </a:cubicBezTo>
                  <a:close/>
                  <a:moveTo>
                    <a:pt x="333" y="549"/>
                  </a:moveTo>
                  <a:cubicBezTo>
                    <a:pt x="325" y="539"/>
                    <a:pt x="313" y="532"/>
                    <a:pt x="303" y="523"/>
                  </a:cubicBezTo>
                  <a:cubicBezTo>
                    <a:pt x="303" y="524"/>
                    <a:pt x="302" y="525"/>
                    <a:pt x="301" y="524"/>
                  </a:cubicBezTo>
                  <a:cubicBezTo>
                    <a:pt x="301" y="524"/>
                    <a:pt x="297" y="527"/>
                    <a:pt x="292" y="524"/>
                  </a:cubicBezTo>
                  <a:cubicBezTo>
                    <a:pt x="259" y="537"/>
                    <a:pt x="224" y="545"/>
                    <a:pt x="186" y="553"/>
                  </a:cubicBezTo>
                  <a:cubicBezTo>
                    <a:pt x="169" y="556"/>
                    <a:pt x="149" y="558"/>
                    <a:pt x="130" y="562"/>
                  </a:cubicBezTo>
                  <a:cubicBezTo>
                    <a:pt x="108" y="566"/>
                    <a:pt x="73" y="569"/>
                    <a:pt x="59" y="584"/>
                  </a:cubicBezTo>
                  <a:cubicBezTo>
                    <a:pt x="114" y="601"/>
                    <a:pt x="203" y="612"/>
                    <a:pt x="261" y="609"/>
                  </a:cubicBezTo>
                  <a:cubicBezTo>
                    <a:pt x="281" y="615"/>
                    <a:pt x="302" y="611"/>
                    <a:pt x="324" y="613"/>
                  </a:cubicBezTo>
                  <a:cubicBezTo>
                    <a:pt x="365" y="616"/>
                    <a:pt x="408" y="625"/>
                    <a:pt x="451" y="628"/>
                  </a:cubicBezTo>
                  <a:cubicBezTo>
                    <a:pt x="523" y="632"/>
                    <a:pt x="602" y="643"/>
                    <a:pt x="678" y="646"/>
                  </a:cubicBezTo>
                  <a:cubicBezTo>
                    <a:pt x="692" y="647"/>
                    <a:pt x="707" y="650"/>
                    <a:pt x="720" y="649"/>
                  </a:cubicBezTo>
                  <a:cubicBezTo>
                    <a:pt x="728" y="648"/>
                    <a:pt x="733" y="648"/>
                    <a:pt x="738" y="643"/>
                  </a:cubicBezTo>
                  <a:cubicBezTo>
                    <a:pt x="741" y="644"/>
                    <a:pt x="743" y="646"/>
                    <a:pt x="746" y="645"/>
                  </a:cubicBezTo>
                  <a:cubicBezTo>
                    <a:pt x="808" y="611"/>
                    <a:pt x="883" y="589"/>
                    <a:pt x="942" y="552"/>
                  </a:cubicBezTo>
                  <a:cubicBezTo>
                    <a:pt x="944" y="554"/>
                    <a:pt x="945" y="551"/>
                    <a:pt x="949" y="552"/>
                  </a:cubicBezTo>
                  <a:cubicBezTo>
                    <a:pt x="998" y="525"/>
                    <a:pt x="1045" y="497"/>
                    <a:pt x="1095" y="471"/>
                  </a:cubicBezTo>
                  <a:cubicBezTo>
                    <a:pt x="1080" y="476"/>
                    <a:pt x="1071" y="466"/>
                    <a:pt x="1056" y="472"/>
                  </a:cubicBezTo>
                  <a:cubicBezTo>
                    <a:pt x="1034" y="466"/>
                    <a:pt x="1012" y="469"/>
                    <a:pt x="990" y="468"/>
                  </a:cubicBezTo>
                  <a:cubicBezTo>
                    <a:pt x="983" y="468"/>
                    <a:pt x="976" y="464"/>
                    <a:pt x="968" y="463"/>
                  </a:cubicBezTo>
                  <a:cubicBezTo>
                    <a:pt x="958" y="462"/>
                    <a:pt x="947" y="463"/>
                    <a:pt x="936" y="462"/>
                  </a:cubicBezTo>
                  <a:cubicBezTo>
                    <a:pt x="917" y="461"/>
                    <a:pt x="903" y="458"/>
                    <a:pt x="886" y="458"/>
                  </a:cubicBezTo>
                  <a:cubicBezTo>
                    <a:pt x="875" y="458"/>
                    <a:pt x="865" y="461"/>
                    <a:pt x="855" y="460"/>
                  </a:cubicBezTo>
                  <a:cubicBezTo>
                    <a:pt x="807" y="454"/>
                    <a:pt x="743" y="441"/>
                    <a:pt x="694" y="446"/>
                  </a:cubicBezTo>
                  <a:cubicBezTo>
                    <a:pt x="691" y="443"/>
                    <a:pt x="685" y="444"/>
                    <a:pt x="682" y="442"/>
                  </a:cubicBezTo>
                  <a:cubicBezTo>
                    <a:pt x="663" y="447"/>
                    <a:pt x="649" y="456"/>
                    <a:pt x="632" y="461"/>
                  </a:cubicBezTo>
                  <a:cubicBezTo>
                    <a:pt x="617" y="494"/>
                    <a:pt x="600" y="531"/>
                    <a:pt x="568" y="549"/>
                  </a:cubicBezTo>
                  <a:cubicBezTo>
                    <a:pt x="543" y="564"/>
                    <a:pt x="505" y="569"/>
                    <a:pt x="471" y="557"/>
                  </a:cubicBezTo>
                  <a:cubicBezTo>
                    <a:pt x="472" y="563"/>
                    <a:pt x="480" y="562"/>
                    <a:pt x="480" y="569"/>
                  </a:cubicBezTo>
                  <a:cubicBezTo>
                    <a:pt x="478" y="571"/>
                    <a:pt x="478" y="575"/>
                    <a:pt x="475" y="577"/>
                  </a:cubicBezTo>
                  <a:cubicBezTo>
                    <a:pt x="462" y="580"/>
                    <a:pt x="457" y="570"/>
                    <a:pt x="446" y="573"/>
                  </a:cubicBezTo>
                  <a:cubicBezTo>
                    <a:pt x="434" y="576"/>
                    <a:pt x="429" y="593"/>
                    <a:pt x="416" y="584"/>
                  </a:cubicBezTo>
                  <a:cubicBezTo>
                    <a:pt x="415" y="576"/>
                    <a:pt x="410" y="571"/>
                    <a:pt x="408" y="563"/>
                  </a:cubicBezTo>
                  <a:cubicBezTo>
                    <a:pt x="380" y="570"/>
                    <a:pt x="359" y="556"/>
                    <a:pt x="333" y="549"/>
                  </a:cubicBezTo>
                  <a:close/>
                  <a:moveTo>
                    <a:pt x="959" y="684"/>
                  </a:moveTo>
                  <a:cubicBezTo>
                    <a:pt x="973" y="676"/>
                    <a:pt x="985" y="667"/>
                    <a:pt x="998" y="660"/>
                  </a:cubicBezTo>
                  <a:cubicBezTo>
                    <a:pt x="1026" y="646"/>
                    <a:pt x="1049" y="627"/>
                    <a:pt x="1073" y="610"/>
                  </a:cubicBezTo>
                  <a:cubicBezTo>
                    <a:pt x="1095" y="594"/>
                    <a:pt x="1125" y="583"/>
                    <a:pt x="1140" y="565"/>
                  </a:cubicBezTo>
                  <a:cubicBezTo>
                    <a:pt x="1163" y="539"/>
                    <a:pt x="1162" y="481"/>
                    <a:pt x="1120" y="473"/>
                  </a:cubicBezTo>
                  <a:cubicBezTo>
                    <a:pt x="1119" y="472"/>
                    <a:pt x="1113" y="476"/>
                    <a:pt x="1112" y="479"/>
                  </a:cubicBezTo>
                  <a:cubicBezTo>
                    <a:pt x="1099" y="479"/>
                    <a:pt x="1089" y="488"/>
                    <a:pt x="1076" y="494"/>
                  </a:cubicBezTo>
                  <a:cubicBezTo>
                    <a:pt x="1067" y="499"/>
                    <a:pt x="1057" y="503"/>
                    <a:pt x="1049" y="508"/>
                  </a:cubicBezTo>
                  <a:cubicBezTo>
                    <a:pt x="957" y="564"/>
                    <a:pt x="856" y="608"/>
                    <a:pt x="751" y="651"/>
                  </a:cubicBezTo>
                  <a:cubicBezTo>
                    <a:pt x="780" y="683"/>
                    <a:pt x="793" y="748"/>
                    <a:pt x="776" y="791"/>
                  </a:cubicBezTo>
                  <a:cubicBezTo>
                    <a:pt x="830" y="761"/>
                    <a:pt x="901" y="717"/>
                    <a:pt x="959" y="684"/>
                  </a:cubicBezTo>
                  <a:close/>
                  <a:moveTo>
                    <a:pt x="448" y="558"/>
                  </a:moveTo>
                  <a:cubicBezTo>
                    <a:pt x="451" y="559"/>
                    <a:pt x="458" y="564"/>
                    <a:pt x="461" y="562"/>
                  </a:cubicBezTo>
                  <a:cubicBezTo>
                    <a:pt x="458" y="562"/>
                    <a:pt x="459" y="559"/>
                    <a:pt x="459" y="555"/>
                  </a:cubicBezTo>
                  <a:cubicBezTo>
                    <a:pt x="453" y="555"/>
                    <a:pt x="450" y="555"/>
                    <a:pt x="448" y="558"/>
                  </a:cubicBezTo>
                  <a:close/>
                  <a:moveTo>
                    <a:pt x="421" y="560"/>
                  </a:moveTo>
                  <a:cubicBezTo>
                    <a:pt x="421" y="561"/>
                    <a:pt x="421" y="563"/>
                    <a:pt x="420" y="563"/>
                  </a:cubicBezTo>
                  <a:cubicBezTo>
                    <a:pt x="421" y="567"/>
                    <a:pt x="422" y="571"/>
                    <a:pt x="425" y="573"/>
                  </a:cubicBezTo>
                  <a:cubicBezTo>
                    <a:pt x="432" y="570"/>
                    <a:pt x="436" y="564"/>
                    <a:pt x="441" y="559"/>
                  </a:cubicBezTo>
                  <a:cubicBezTo>
                    <a:pt x="434" y="562"/>
                    <a:pt x="429" y="561"/>
                    <a:pt x="421" y="560"/>
                  </a:cubicBezTo>
                  <a:close/>
                  <a:moveTo>
                    <a:pt x="1205" y="572"/>
                  </a:moveTo>
                  <a:cubicBezTo>
                    <a:pt x="1188" y="566"/>
                    <a:pt x="1167" y="571"/>
                    <a:pt x="1150" y="569"/>
                  </a:cubicBezTo>
                  <a:cubicBezTo>
                    <a:pt x="1133" y="589"/>
                    <a:pt x="1109" y="599"/>
                    <a:pt x="1086" y="614"/>
                  </a:cubicBezTo>
                  <a:cubicBezTo>
                    <a:pt x="1072" y="624"/>
                    <a:pt x="1058" y="635"/>
                    <a:pt x="1044" y="645"/>
                  </a:cubicBezTo>
                  <a:cubicBezTo>
                    <a:pt x="1015" y="665"/>
                    <a:pt x="984" y="683"/>
                    <a:pt x="953" y="700"/>
                  </a:cubicBezTo>
                  <a:cubicBezTo>
                    <a:pt x="891" y="735"/>
                    <a:pt x="831" y="774"/>
                    <a:pt x="768" y="807"/>
                  </a:cubicBezTo>
                  <a:cubicBezTo>
                    <a:pt x="758" y="807"/>
                    <a:pt x="754" y="812"/>
                    <a:pt x="748" y="812"/>
                  </a:cubicBezTo>
                  <a:cubicBezTo>
                    <a:pt x="745" y="812"/>
                    <a:pt x="745" y="808"/>
                    <a:pt x="744" y="812"/>
                  </a:cubicBezTo>
                  <a:cubicBezTo>
                    <a:pt x="730" y="801"/>
                    <a:pt x="719" y="809"/>
                    <a:pt x="699" y="806"/>
                  </a:cubicBezTo>
                  <a:cubicBezTo>
                    <a:pt x="685" y="804"/>
                    <a:pt x="669" y="798"/>
                    <a:pt x="655" y="796"/>
                  </a:cubicBezTo>
                  <a:cubicBezTo>
                    <a:pt x="638" y="793"/>
                    <a:pt x="621" y="792"/>
                    <a:pt x="603" y="788"/>
                  </a:cubicBezTo>
                  <a:cubicBezTo>
                    <a:pt x="545" y="777"/>
                    <a:pt x="498" y="775"/>
                    <a:pt x="446" y="768"/>
                  </a:cubicBezTo>
                  <a:cubicBezTo>
                    <a:pt x="411" y="764"/>
                    <a:pt x="376" y="757"/>
                    <a:pt x="340" y="753"/>
                  </a:cubicBezTo>
                  <a:cubicBezTo>
                    <a:pt x="269" y="746"/>
                    <a:pt x="198" y="734"/>
                    <a:pt x="127" y="722"/>
                  </a:cubicBezTo>
                  <a:cubicBezTo>
                    <a:pt x="105" y="736"/>
                    <a:pt x="81" y="748"/>
                    <a:pt x="56" y="757"/>
                  </a:cubicBezTo>
                  <a:cubicBezTo>
                    <a:pt x="43" y="762"/>
                    <a:pt x="23" y="764"/>
                    <a:pt x="23" y="780"/>
                  </a:cubicBezTo>
                  <a:cubicBezTo>
                    <a:pt x="86" y="776"/>
                    <a:pt x="159" y="792"/>
                    <a:pt x="226" y="797"/>
                  </a:cubicBezTo>
                  <a:cubicBezTo>
                    <a:pt x="313" y="804"/>
                    <a:pt x="402" y="813"/>
                    <a:pt x="491" y="826"/>
                  </a:cubicBezTo>
                  <a:cubicBezTo>
                    <a:pt x="525" y="830"/>
                    <a:pt x="560" y="835"/>
                    <a:pt x="594" y="837"/>
                  </a:cubicBezTo>
                  <a:cubicBezTo>
                    <a:pt x="634" y="839"/>
                    <a:pt x="671" y="838"/>
                    <a:pt x="708" y="844"/>
                  </a:cubicBezTo>
                  <a:cubicBezTo>
                    <a:pt x="721" y="846"/>
                    <a:pt x="732" y="851"/>
                    <a:pt x="745" y="852"/>
                  </a:cubicBezTo>
                  <a:cubicBezTo>
                    <a:pt x="754" y="853"/>
                    <a:pt x="763" y="849"/>
                    <a:pt x="770" y="854"/>
                  </a:cubicBezTo>
                  <a:cubicBezTo>
                    <a:pt x="779" y="846"/>
                    <a:pt x="790" y="834"/>
                    <a:pt x="802" y="843"/>
                  </a:cubicBezTo>
                  <a:cubicBezTo>
                    <a:pt x="829" y="821"/>
                    <a:pt x="860" y="802"/>
                    <a:pt x="891" y="785"/>
                  </a:cubicBezTo>
                  <a:cubicBezTo>
                    <a:pt x="922" y="767"/>
                    <a:pt x="950" y="745"/>
                    <a:pt x="980" y="726"/>
                  </a:cubicBezTo>
                  <a:cubicBezTo>
                    <a:pt x="1011" y="707"/>
                    <a:pt x="1040" y="687"/>
                    <a:pt x="1070" y="669"/>
                  </a:cubicBezTo>
                  <a:cubicBezTo>
                    <a:pt x="1101" y="650"/>
                    <a:pt x="1127" y="626"/>
                    <a:pt x="1155" y="605"/>
                  </a:cubicBezTo>
                  <a:cubicBezTo>
                    <a:pt x="1166" y="596"/>
                    <a:pt x="1178" y="587"/>
                    <a:pt x="1191" y="585"/>
                  </a:cubicBezTo>
                  <a:cubicBezTo>
                    <a:pt x="1195" y="593"/>
                    <a:pt x="1186" y="597"/>
                    <a:pt x="1181" y="599"/>
                  </a:cubicBezTo>
                  <a:cubicBezTo>
                    <a:pt x="1218" y="633"/>
                    <a:pt x="1214" y="695"/>
                    <a:pt x="1205" y="750"/>
                  </a:cubicBezTo>
                  <a:cubicBezTo>
                    <a:pt x="1247" y="708"/>
                    <a:pt x="1239" y="613"/>
                    <a:pt x="1205" y="572"/>
                  </a:cubicBezTo>
                  <a:close/>
                  <a:moveTo>
                    <a:pt x="373" y="628"/>
                  </a:moveTo>
                  <a:cubicBezTo>
                    <a:pt x="271" y="616"/>
                    <a:pt x="167" y="624"/>
                    <a:pt x="78" y="599"/>
                  </a:cubicBezTo>
                  <a:cubicBezTo>
                    <a:pt x="76" y="599"/>
                    <a:pt x="76" y="600"/>
                    <a:pt x="75" y="600"/>
                  </a:cubicBezTo>
                  <a:cubicBezTo>
                    <a:pt x="76" y="622"/>
                    <a:pt x="107" y="603"/>
                    <a:pt x="119" y="615"/>
                  </a:cubicBezTo>
                  <a:cubicBezTo>
                    <a:pt x="105" y="623"/>
                    <a:pt x="82" y="613"/>
                    <a:pt x="76" y="629"/>
                  </a:cubicBezTo>
                  <a:cubicBezTo>
                    <a:pt x="89" y="629"/>
                    <a:pt x="101" y="633"/>
                    <a:pt x="113" y="636"/>
                  </a:cubicBezTo>
                  <a:cubicBezTo>
                    <a:pt x="125" y="639"/>
                    <a:pt x="139" y="639"/>
                    <a:pt x="147" y="648"/>
                  </a:cubicBezTo>
                  <a:cubicBezTo>
                    <a:pt x="120" y="646"/>
                    <a:pt x="99" y="635"/>
                    <a:pt x="76" y="641"/>
                  </a:cubicBezTo>
                  <a:cubicBezTo>
                    <a:pt x="77" y="647"/>
                    <a:pt x="78" y="648"/>
                    <a:pt x="75" y="653"/>
                  </a:cubicBezTo>
                  <a:cubicBezTo>
                    <a:pt x="111" y="660"/>
                    <a:pt x="142" y="659"/>
                    <a:pt x="179" y="666"/>
                  </a:cubicBezTo>
                  <a:cubicBezTo>
                    <a:pt x="202" y="671"/>
                    <a:pt x="226" y="680"/>
                    <a:pt x="251" y="685"/>
                  </a:cubicBezTo>
                  <a:cubicBezTo>
                    <a:pt x="279" y="691"/>
                    <a:pt x="310" y="690"/>
                    <a:pt x="338" y="701"/>
                  </a:cubicBezTo>
                  <a:cubicBezTo>
                    <a:pt x="253" y="694"/>
                    <a:pt x="154" y="661"/>
                    <a:pt x="70" y="664"/>
                  </a:cubicBezTo>
                  <a:cubicBezTo>
                    <a:pt x="70" y="671"/>
                    <a:pt x="69" y="671"/>
                    <a:pt x="68" y="678"/>
                  </a:cubicBezTo>
                  <a:cubicBezTo>
                    <a:pt x="99" y="680"/>
                    <a:pt x="126" y="690"/>
                    <a:pt x="155" y="696"/>
                  </a:cubicBezTo>
                  <a:cubicBezTo>
                    <a:pt x="237" y="713"/>
                    <a:pt x="318" y="718"/>
                    <a:pt x="399" y="731"/>
                  </a:cubicBezTo>
                  <a:cubicBezTo>
                    <a:pt x="433" y="737"/>
                    <a:pt x="467" y="741"/>
                    <a:pt x="501" y="743"/>
                  </a:cubicBezTo>
                  <a:cubicBezTo>
                    <a:pt x="585" y="751"/>
                    <a:pt x="654" y="760"/>
                    <a:pt x="731" y="773"/>
                  </a:cubicBezTo>
                  <a:cubicBezTo>
                    <a:pt x="726" y="770"/>
                    <a:pt x="726" y="756"/>
                    <a:pt x="724" y="752"/>
                  </a:cubicBezTo>
                  <a:cubicBezTo>
                    <a:pt x="668" y="744"/>
                    <a:pt x="592" y="739"/>
                    <a:pt x="541" y="724"/>
                  </a:cubicBezTo>
                  <a:cubicBezTo>
                    <a:pt x="594" y="732"/>
                    <a:pt x="671" y="739"/>
                    <a:pt x="723" y="741"/>
                  </a:cubicBezTo>
                  <a:cubicBezTo>
                    <a:pt x="723" y="735"/>
                    <a:pt x="726" y="733"/>
                    <a:pt x="724" y="729"/>
                  </a:cubicBezTo>
                  <a:cubicBezTo>
                    <a:pt x="698" y="733"/>
                    <a:pt x="670" y="720"/>
                    <a:pt x="644" y="719"/>
                  </a:cubicBezTo>
                  <a:cubicBezTo>
                    <a:pt x="664" y="711"/>
                    <a:pt x="689" y="722"/>
                    <a:pt x="715" y="721"/>
                  </a:cubicBezTo>
                  <a:cubicBezTo>
                    <a:pt x="713" y="711"/>
                    <a:pt x="718" y="703"/>
                    <a:pt x="725" y="695"/>
                  </a:cubicBezTo>
                  <a:cubicBezTo>
                    <a:pt x="689" y="683"/>
                    <a:pt x="643" y="692"/>
                    <a:pt x="604" y="686"/>
                  </a:cubicBezTo>
                  <a:cubicBezTo>
                    <a:pt x="565" y="680"/>
                    <a:pt x="524" y="668"/>
                    <a:pt x="490" y="660"/>
                  </a:cubicBezTo>
                  <a:cubicBezTo>
                    <a:pt x="542" y="664"/>
                    <a:pt x="586" y="680"/>
                    <a:pt x="642" y="681"/>
                  </a:cubicBezTo>
                  <a:cubicBezTo>
                    <a:pt x="664" y="682"/>
                    <a:pt x="688" y="680"/>
                    <a:pt x="709" y="681"/>
                  </a:cubicBezTo>
                  <a:cubicBezTo>
                    <a:pt x="716" y="682"/>
                    <a:pt x="724" y="687"/>
                    <a:pt x="728" y="678"/>
                  </a:cubicBezTo>
                  <a:cubicBezTo>
                    <a:pt x="729" y="672"/>
                    <a:pt x="722" y="665"/>
                    <a:pt x="720" y="659"/>
                  </a:cubicBezTo>
                  <a:cubicBezTo>
                    <a:pt x="603" y="653"/>
                    <a:pt x="491" y="641"/>
                    <a:pt x="373" y="628"/>
                  </a:cubicBezTo>
                  <a:close/>
                  <a:moveTo>
                    <a:pt x="1187" y="762"/>
                  </a:moveTo>
                  <a:cubicBezTo>
                    <a:pt x="1184" y="755"/>
                    <a:pt x="1192" y="752"/>
                    <a:pt x="1195" y="746"/>
                  </a:cubicBezTo>
                  <a:cubicBezTo>
                    <a:pt x="1199" y="733"/>
                    <a:pt x="1200" y="712"/>
                    <a:pt x="1201" y="694"/>
                  </a:cubicBezTo>
                  <a:cubicBezTo>
                    <a:pt x="1204" y="653"/>
                    <a:pt x="1196" y="620"/>
                    <a:pt x="1171" y="607"/>
                  </a:cubicBezTo>
                  <a:cubicBezTo>
                    <a:pt x="1159" y="613"/>
                    <a:pt x="1149" y="620"/>
                    <a:pt x="1141" y="630"/>
                  </a:cubicBezTo>
                  <a:cubicBezTo>
                    <a:pt x="1168" y="671"/>
                    <a:pt x="1175" y="732"/>
                    <a:pt x="1161" y="782"/>
                  </a:cubicBezTo>
                  <a:cubicBezTo>
                    <a:pt x="1171" y="777"/>
                    <a:pt x="1178" y="768"/>
                    <a:pt x="1187" y="762"/>
                  </a:cubicBezTo>
                  <a:close/>
                  <a:moveTo>
                    <a:pt x="1159" y="726"/>
                  </a:moveTo>
                  <a:cubicBezTo>
                    <a:pt x="1158" y="691"/>
                    <a:pt x="1150" y="657"/>
                    <a:pt x="1132" y="636"/>
                  </a:cubicBezTo>
                  <a:cubicBezTo>
                    <a:pt x="1050" y="695"/>
                    <a:pt x="964" y="750"/>
                    <a:pt x="877" y="805"/>
                  </a:cubicBezTo>
                  <a:cubicBezTo>
                    <a:pt x="900" y="846"/>
                    <a:pt x="913" y="905"/>
                    <a:pt x="908" y="961"/>
                  </a:cubicBezTo>
                  <a:cubicBezTo>
                    <a:pt x="991" y="909"/>
                    <a:pt x="1069" y="850"/>
                    <a:pt x="1149" y="793"/>
                  </a:cubicBezTo>
                  <a:cubicBezTo>
                    <a:pt x="1152" y="774"/>
                    <a:pt x="1159" y="750"/>
                    <a:pt x="1159" y="726"/>
                  </a:cubicBezTo>
                  <a:close/>
                  <a:moveTo>
                    <a:pt x="764" y="752"/>
                  </a:moveTo>
                  <a:cubicBezTo>
                    <a:pt x="764" y="766"/>
                    <a:pt x="754" y="777"/>
                    <a:pt x="754" y="792"/>
                  </a:cubicBezTo>
                  <a:cubicBezTo>
                    <a:pt x="768" y="787"/>
                    <a:pt x="773" y="769"/>
                    <a:pt x="774" y="753"/>
                  </a:cubicBezTo>
                  <a:cubicBezTo>
                    <a:pt x="776" y="723"/>
                    <a:pt x="766" y="691"/>
                    <a:pt x="755" y="670"/>
                  </a:cubicBezTo>
                  <a:cubicBezTo>
                    <a:pt x="749" y="669"/>
                    <a:pt x="748" y="663"/>
                    <a:pt x="744" y="660"/>
                  </a:cubicBezTo>
                  <a:cubicBezTo>
                    <a:pt x="737" y="662"/>
                    <a:pt x="736" y="658"/>
                    <a:pt x="733" y="660"/>
                  </a:cubicBezTo>
                  <a:cubicBezTo>
                    <a:pt x="743" y="689"/>
                    <a:pt x="764" y="720"/>
                    <a:pt x="764" y="752"/>
                  </a:cubicBezTo>
                  <a:close/>
                  <a:moveTo>
                    <a:pt x="710" y="781"/>
                  </a:moveTo>
                  <a:cubicBezTo>
                    <a:pt x="665" y="771"/>
                    <a:pt x="625" y="766"/>
                    <a:pt x="581" y="760"/>
                  </a:cubicBezTo>
                  <a:cubicBezTo>
                    <a:pt x="557" y="756"/>
                    <a:pt x="533" y="755"/>
                    <a:pt x="509" y="753"/>
                  </a:cubicBezTo>
                  <a:cubicBezTo>
                    <a:pt x="459" y="751"/>
                    <a:pt x="408" y="739"/>
                    <a:pt x="353" y="734"/>
                  </a:cubicBezTo>
                  <a:cubicBezTo>
                    <a:pt x="277" y="726"/>
                    <a:pt x="205" y="716"/>
                    <a:pt x="127" y="700"/>
                  </a:cubicBezTo>
                  <a:cubicBezTo>
                    <a:pt x="99" y="694"/>
                    <a:pt x="54" y="677"/>
                    <a:pt x="44" y="697"/>
                  </a:cubicBezTo>
                  <a:cubicBezTo>
                    <a:pt x="141" y="720"/>
                    <a:pt x="251" y="731"/>
                    <a:pt x="360" y="746"/>
                  </a:cubicBezTo>
                  <a:cubicBezTo>
                    <a:pt x="388" y="750"/>
                    <a:pt x="415" y="756"/>
                    <a:pt x="441" y="758"/>
                  </a:cubicBezTo>
                  <a:cubicBezTo>
                    <a:pt x="467" y="761"/>
                    <a:pt x="493" y="762"/>
                    <a:pt x="518" y="765"/>
                  </a:cubicBezTo>
                  <a:cubicBezTo>
                    <a:pt x="558" y="769"/>
                    <a:pt x="599" y="778"/>
                    <a:pt x="638" y="783"/>
                  </a:cubicBezTo>
                  <a:cubicBezTo>
                    <a:pt x="663" y="787"/>
                    <a:pt x="696" y="793"/>
                    <a:pt x="713" y="793"/>
                  </a:cubicBezTo>
                  <a:cubicBezTo>
                    <a:pt x="721" y="794"/>
                    <a:pt x="731" y="795"/>
                    <a:pt x="736" y="791"/>
                  </a:cubicBezTo>
                  <a:cubicBezTo>
                    <a:pt x="732" y="785"/>
                    <a:pt x="720" y="783"/>
                    <a:pt x="710" y="781"/>
                  </a:cubicBezTo>
                  <a:close/>
                  <a:moveTo>
                    <a:pt x="739" y="864"/>
                  </a:moveTo>
                  <a:cubicBezTo>
                    <a:pt x="716" y="864"/>
                    <a:pt x="694" y="853"/>
                    <a:pt x="673" y="851"/>
                  </a:cubicBezTo>
                  <a:cubicBezTo>
                    <a:pt x="636" y="847"/>
                    <a:pt x="579" y="849"/>
                    <a:pt x="532" y="843"/>
                  </a:cubicBezTo>
                  <a:cubicBezTo>
                    <a:pt x="488" y="837"/>
                    <a:pt x="443" y="830"/>
                    <a:pt x="399" y="826"/>
                  </a:cubicBezTo>
                  <a:cubicBezTo>
                    <a:pt x="350" y="821"/>
                    <a:pt x="303" y="813"/>
                    <a:pt x="254" y="809"/>
                  </a:cubicBezTo>
                  <a:cubicBezTo>
                    <a:pt x="233" y="808"/>
                    <a:pt x="213" y="809"/>
                    <a:pt x="192" y="806"/>
                  </a:cubicBezTo>
                  <a:cubicBezTo>
                    <a:pt x="155" y="800"/>
                    <a:pt x="112" y="793"/>
                    <a:pt x="64" y="792"/>
                  </a:cubicBezTo>
                  <a:cubicBezTo>
                    <a:pt x="60" y="798"/>
                    <a:pt x="58" y="799"/>
                    <a:pt x="52" y="801"/>
                  </a:cubicBezTo>
                  <a:cubicBezTo>
                    <a:pt x="53" y="815"/>
                    <a:pt x="68" y="812"/>
                    <a:pt x="79" y="812"/>
                  </a:cubicBezTo>
                  <a:cubicBezTo>
                    <a:pt x="91" y="812"/>
                    <a:pt x="104" y="813"/>
                    <a:pt x="118" y="813"/>
                  </a:cubicBezTo>
                  <a:cubicBezTo>
                    <a:pt x="136" y="814"/>
                    <a:pt x="156" y="812"/>
                    <a:pt x="170" y="821"/>
                  </a:cubicBezTo>
                  <a:cubicBezTo>
                    <a:pt x="135" y="821"/>
                    <a:pt x="95" y="818"/>
                    <a:pt x="68" y="821"/>
                  </a:cubicBezTo>
                  <a:cubicBezTo>
                    <a:pt x="89" y="830"/>
                    <a:pt x="128" y="824"/>
                    <a:pt x="149" y="837"/>
                  </a:cubicBezTo>
                  <a:cubicBezTo>
                    <a:pt x="121" y="839"/>
                    <a:pt x="97" y="832"/>
                    <a:pt x="58" y="832"/>
                  </a:cubicBezTo>
                  <a:cubicBezTo>
                    <a:pt x="54" y="845"/>
                    <a:pt x="56" y="860"/>
                    <a:pt x="63" y="872"/>
                  </a:cubicBezTo>
                  <a:cubicBezTo>
                    <a:pt x="152" y="881"/>
                    <a:pt x="224" y="895"/>
                    <a:pt x="308" y="909"/>
                  </a:cubicBezTo>
                  <a:cubicBezTo>
                    <a:pt x="227" y="903"/>
                    <a:pt x="146" y="884"/>
                    <a:pt x="50" y="882"/>
                  </a:cubicBezTo>
                  <a:cubicBezTo>
                    <a:pt x="35" y="892"/>
                    <a:pt x="56" y="904"/>
                    <a:pt x="50" y="919"/>
                  </a:cubicBezTo>
                  <a:cubicBezTo>
                    <a:pt x="84" y="923"/>
                    <a:pt x="111" y="926"/>
                    <a:pt x="139" y="933"/>
                  </a:cubicBezTo>
                  <a:cubicBezTo>
                    <a:pt x="220" y="952"/>
                    <a:pt x="294" y="968"/>
                    <a:pt x="380" y="973"/>
                  </a:cubicBezTo>
                  <a:cubicBezTo>
                    <a:pt x="489" y="978"/>
                    <a:pt x="596" y="1002"/>
                    <a:pt x="715" y="1010"/>
                  </a:cubicBezTo>
                  <a:cubicBezTo>
                    <a:pt x="724" y="1017"/>
                    <a:pt x="745" y="1015"/>
                    <a:pt x="755" y="1017"/>
                  </a:cubicBezTo>
                  <a:cubicBezTo>
                    <a:pt x="756" y="1009"/>
                    <a:pt x="747" y="1004"/>
                    <a:pt x="748" y="993"/>
                  </a:cubicBezTo>
                  <a:cubicBezTo>
                    <a:pt x="675" y="981"/>
                    <a:pt x="588" y="968"/>
                    <a:pt x="517" y="955"/>
                  </a:cubicBezTo>
                  <a:cubicBezTo>
                    <a:pt x="498" y="952"/>
                    <a:pt x="478" y="951"/>
                    <a:pt x="460" y="943"/>
                  </a:cubicBezTo>
                  <a:cubicBezTo>
                    <a:pt x="567" y="953"/>
                    <a:pt x="656" y="973"/>
                    <a:pt x="750" y="981"/>
                  </a:cubicBezTo>
                  <a:cubicBezTo>
                    <a:pt x="740" y="955"/>
                    <a:pt x="763" y="942"/>
                    <a:pt x="756" y="917"/>
                  </a:cubicBezTo>
                  <a:cubicBezTo>
                    <a:pt x="737" y="918"/>
                    <a:pt x="712" y="916"/>
                    <a:pt x="688" y="914"/>
                  </a:cubicBezTo>
                  <a:cubicBezTo>
                    <a:pt x="666" y="912"/>
                    <a:pt x="646" y="903"/>
                    <a:pt x="628" y="902"/>
                  </a:cubicBezTo>
                  <a:cubicBezTo>
                    <a:pt x="617" y="901"/>
                    <a:pt x="605" y="905"/>
                    <a:pt x="603" y="898"/>
                  </a:cubicBezTo>
                  <a:cubicBezTo>
                    <a:pt x="633" y="892"/>
                    <a:pt x="667" y="906"/>
                    <a:pt x="700" y="907"/>
                  </a:cubicBezTo>
                  <a:cubicBezTo>
                    <a:pt x="722" y="907"/>
                    <a:pt x="741" y="906"/>
                    <a:pt x="759" y="910"/>
                  </a:cubicBezTo>
                  <a:cubicBezTo>
                    <a:pt x="760" y="903"/>
                    <a:pt x="765" y="901"/>
                    <a:pt x="764" y="897"/>
                  </a:cubicBezTo>
                  <a:cubicBezTo>
                    <a:pt x="742" y="893"/>
                    <a:pt x="718" y="892"/>
                    <a:pt x="693" y="890"/>
                  </a:cubicBezTo>
                  <a:cubicBezTo>
                    <a:pt x="669" y="889"/>
                    <a:pt x="644" y="885"/>
                    <a:pt x="618" y="883"/>
                  </a:cubicBezTo>
                  <a:cubicBezTo>
                    <a:pt x="538" y="876"/>
                    <a:pt x="455" y="875"/>
                    <a:pt x="386" y="853"/>
                  </a:cubicBezTo>
                  <a:cubicBezTo>
                    <a:pt x="458" y="859"/>
                    <a:pt x="530" y="867"/>
                    <a:pt x="606" y="873"/>
                  </a:cubicBezTo>
                  <a:cubicBezTo>
                    <a:pt x="661" y="877"/>
                    <a:pt x="712" y="885"/>
                    <a:pt x="763" y="882"/>
                  </a:cubicBezTo>
                  <a:cubicBezTo>
                    <a:pt x="762" y="874"/>
                    <a:pt x="760" y="875"/>
                    <a:pt x="760" y="867"/>
                  </a:cubicBezTo>
                  <a:cubicBezTo>
                    <a:pt x="753" y="863"/>
                    <a:pt x="746" y="864"/>
                    <a:pt x="739" y="864"/>
                  </a:cubicBezTo>
                  <a:close/>
                  <a:moveTo>
                    <a:pt x="896" y="970"/>
                  </a:moveTo>
                  <a:cubicBezTo>
                    <a:pt x="905" y="914"/>
                    <a:pt x="895" y="846"/>
                    <a:pt x="866" y="811"/>
                  </a:cubicBezTo>
                  <a:cubicBezTo>
                    <a:pt x="862" y="814"/>
                    <a:pt x="856" y="817"/>
                    <a:pt x="851" y="819"/>
                  </a:cubicBezTo>
                  <a:cubicBezTo>
                    <a:pt x="864" y="878"/>
                    <a:pt x="883" y="926"/>
                    <a:pt x="866" y="991"/>
                  </a:cubicBezTo>
                  <a:cubicBezTo>
                    <a:pt x="877" y="985"/>
                    <a:pt x="887" y="978"/>
                    <a:pt x="896" y="970"/>
                  </a:cubicBezTo>
                  <a:close/>
                  <a:moveTo>
                    <a:pt x="851" y="1004"/>
                  </a:moveTo>
                  <a:cubicBezTo>
                    <a:pt x="856" y="998"/>
                    <a:pt x="859" y="982"/>
                    <a:pt x="861" y="973"/>
                  </a:cubicBezTo>
                  <a:cubicBezTo>
                    <a:pt x="869" y="925"/>
                    <a:pt x="857" y="863"/>
                    <a:pt x="840" y="827"/>
                  </a:cubicBezTo>
                  <a:cubicBezTo>
                    <a:pt x="824" y="838"/>
                    <a:pt x="807" y="848"/>
                    <a:pt x="792" y="861"/>
                  </a:cubicBezTo>
                  <a:cubicBezTo>
                    <a:pt x="816" y="917"/>
                    <a:pt x="812" y="984"/>
                    <a:pt x="796" y="1039"/>
                  </a:cubicBezTo>
                  <a:cubicBezTo>
                    <a:pt x="810" y="1023"/>
                    <a:pt x="839" y="1019"/>
                    <a:pt x="851" y="1004"/>
                  </a:cubicBezTo>
                  <a:close/>
                  <a:moveTo>
                    <a:pt x="787" y="1030"/>
                  </a:moveTo>
                  <a:cubicBezTo>
                    <a:pt x="807" y="982"/>
                    <a:pt x="804" y="902"/>
                    <a:pt x="781" y="863"/>
                  </a:cubicBezTo>
                  <a:cubicBezTo>
                    <a:pt x="781" y="862"/>
                    <a:pt x="781" y="862"/>
                    <a:pt x="780" y="862"/>
                  </a:cubicBezTo>
                  <a:cubicBezTo>
                    <a:pt x="770" y="867"/>
                    <a:pt x="773" y="878"/>
                    <a:pt x="774" y="889"/>
                  </a:cubicBezTo>
                  <a:cubicBezTo>
                    <a:pt x="775" y="904"/>
                    <a:pt x="774" y="920"/>
                    <a:pt x="775" y="937"/>
                  </a:cubicBezTo>
                  <a:cubicBezTo>
                    <a:pt x="776" y="957"/>
                    <a:pt x="775" y="978"/>
                    <a:pt x="774" y="996"/>
                  </a:cubicBezTo>
                  <a:cubicBezTo>
                    <a:pt x="772" y="1017"/>
                    <a:pt x="763" y="1036"/>
                    <a:pt x="769" y="1050"/>
                  </a:cubicBezTo>
                  <a:cubicBezTo>
                    <a:pt x="780" y="1053"/>
                    <a:pt x="784" y="1038"/>
                    <a:pt x="787" y="1030"/>
                  </a:cubicBezTo>
                  <a:close/>
                  <a:moveTo>
                    <a:pt x="756" y="1032"/>
                  </a:moveTo>
                  <a:cubicBezTo>
                    <a:pt x="747" y="1029"/>
                    <a:pt x="735" y="1028"/>
                    <a:pt x="726" y="1026"/>
                  </a:cubicBezTo>
                  <a:cubicBezTo>
                    <a:pt x="720" y="1025"/>
                    <a:pt x="715" y="1022"/>
                    <a:pt x="709" y="1021"/>
                  </a:cubicBezTo>
                  <a:cubicBezTo>
                    <a:pt x="696" y="1019"/>
                    <a:pt x="677" y="1019"/>
                    <a:pt x="665" y="1019"/>
                  </a:cubicBezTo>
                  <a:cubicBezTo>
                    <a:pt x="621" y="1016"/>
                    <a:pt x="567" y="1004"/>
                    <a:pt x="518" y="1000"/>
                  </a:cubicBezTo>
                  <a:cubicBezTo>
                    <a:pt x="502" y="999"/>
                    <a:pt x="486" y="994"/>
                    <a:pt x="470" y="993"/>
                  </a:cubicBezTo>
                  <a:cubicBezTo>
                    <a:pt x="405" y="986"/>
                    <a:pt x="339" y="984"/>
                    <a:pt x="278" y="975"/>
                  </a:cubicBezTo>
                  <a:cubicBezTo>
                    <a:pt x="230" y="968"/>
                    <a:pt x="180" y="954"/>
                    <a:pt x="135" y="944"/>
                  </a:cubicBezTo>
                  <a:cubicBezTo>
                    <a:pt x="120" y="941"/>
                    <a:pt x="101" y="939"/>
                    <a:pt x="81" y="935"/>
                  </a:cubicBezTo>
                  <a:cubicBezTo>
                    <a:pt x="61" y="932"/>
                    <a:pt x="22" y="920"/>
                    <a:pt x="19" y="943"/>
                  </a:cubicBezTo>
                  <a:cubicBezTo>
                    <a:pt x="153" y="964"/>
                    <a:pt x="288" y="1002"/>
                    <a:pt x="424" y="1016"/>
                  </a:cubicBezTo>
                  <a:cubicBezTo>
                    <a:pt x="442" y="1018"/>
                    <a:pt x="461" y="1020"/>
                    <a:pt x="479" y="1021"/>
                  </a:cubicBezTo>
                  <a:cubicBezTo>
                    <a:pt x="563" y="1026"/>
                    <a:pt x="663" y="1045"/>
                    <a:pt x="751" y="1046"/>
                  </a:cubicBezTo>
                  <a:cubicBezTo>
                    <a:pt x="754" y="1043"/>
                    <a:pt x="757" y="1035"/>
                    <a:pt x="756" y="103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889000" y="2606675"/>
            <a:ext cx="746823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StringEncoder /  StringDecoder    对字符串处理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ObjectEncoder /  ObjectDecoder    对java对象处理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Netty 的编（解）码器实现了 ChannelHandlerAdapter，也是一种特殊的 ChannelHandler，依赖于 ChannelPipeline，可以将多个编（解）码器链接在一起，以实现复杂的转换逻辑。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解码器：负责处理“入站 InboundHandler”数据。   </a:t>
            </a:r>
            <a:b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</a:b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编码器：负责“出站 OutboundHandler” 数据。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07410" y="384810"/>
            <a:ext cx="264731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Netty 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编解码器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0435" y="1182370"/>
            <a:ext cx="4893945" cy="1223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31640" y="966138"/>
            <a:ext cx="2647176" cy="3211223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259580" y="1029335"/>
            <a:ext cx="4233545" cy="3470275"/>
            <a:chOff x="5347816" y="987608"/>
            <a:chExt cx="5852533" cy="9576153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818184"/>
              <a:ext cx="5852533" cy="874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1） 创建EventLoopGroup，注入ServerBootstrap中，理解其中的新参数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2） 创建通道初始化器  实现初始化方法时， 增加编码解码器，以及自定义处理器。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3） 创建自定义处理器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4） 客户端的区别</a:t>
              </a:r>
              <a:endParaRPr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连接服务端后，保持监听，接收键盘输入后，直接写入通道。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47862" y="987608"/>
              <a:ext cx="4654362" cy="101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sz="18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群聊系统</a:t>
              </a:r>
              <a:endParaRPr lang="zh-CN" altLang="en-US" sz="18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88080" y="365125"/>
            <a:ext cx="204787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Netty Demo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691680" y="1635646"/>
            <a:ext cx="3820206" cy="2613830"/>
            <a:chOff x="1519399" y="1153787"/>
            <a:chExt cx="4641372" cy="3175682"/>
          </a:xfrm>
        </p:grpSpPr>
        <p:sp>
          <p:nvSpPr>
            <p:cNvPr id="41" name="文本框 40"/>
            <p:cNvSpPr txBox="1"/>
            <p:nvPr/>
          </p:nvSpPr>
          <p:spPr>
            <a:xfrm>
              <a:off x="1519399" y="1153787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28570" y="1257796"/>
              <a:ext cx="3579534" cy="63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1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基础篇</a:t>
              </a:r>
              <a:endParaRPr lang="zh-CN" altLang="en-US" sz="2800" dirty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19399" y="2697543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28570" y="2819641"/>
              <a:ext cx="3867566" cy="63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1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原理篇</a:t>
              </a:r>
              <a:endParaRPr lang="zh-CN" altLang="en-US" sz="2800" dirty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19399" y="1925665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28286" y="2028186"/>
              <a:ext cx="4232485" cy="63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1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应用篇</a:t>
              </a:r>
              <a:endParaRPr lang="zh-CN" altLang="en-US" sz="2800" dirty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19399" y="3469420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4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28570" y="3577420"/>
              <a:ext cx="4227606" cy="63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1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拓展篇</a:t>
              </a:r>
              <a:endParaRPr lang="zh-CN" altLang="en-US" sz="2800" dirty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19776565">
            <a:off x="7125317" y="2901731"/>
            <a:ext cx="2269232" cy="2650774"/>
            <a:chOff x="8907463" y="2051050"/>
            <a:chExt cx="2879724" cy="3363913"/>
          </a:xfrm>
        </p:grpSpPr>
        <p:grpSp>
          <p:nvGrpSpPr>
            <p:cNvPr id="50" name="Group 205"/>
            <p:cNvGrpSpPr/>
            <p:nvPr/>
          </p:nvGrpSpPr>
          <p:grpSpPr bwMode="auto">
            <a:xfrm>
              <a:off x="8907463" y="2051050"/>
              <a:ext cx="2879724" cy="2844800"/>
              <a:chOff x="5611" y="1292"/>
              <a:chExt cx="1814" cy="1792"/>
            </a:xfrm>
          </p:grpSpPr>
          <p:sp>
            <p:nvSpPr>
              <p:cNvPr id="335" name="Freeform 5"/>
              <p:cNvSpPr/>
              <p:nvPr/>
            </p:nvSpPr>
            <p:spPr bwMode="auto">
              <a:xfrm>
                <a:off x="6199" y="2286"/>
                <a:ext cx="14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6" name="Freeform 6"/>
              <p:cNvSpPr/>
              <p:nvPr/>
            </p:nvSpPr>
            <p:spPr bwMode="auto">
              <a:xfrm>
                <a:off x="6163" y="2051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7" name="Freeform 7"/>
              <p:cNvSpPr/>
              <p:nvPr/>
            </p:nvSpPr>
            <p:spPr bwMode="auto">
              <a:xfrm>
                <a:off x="6206" y="206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8" name="Freeform 8"/>
              <p:cNvSpPr/>
              <p:nvPr/>
            </p:nvSpPr>
            <p:spPr bwMode="auto">
              <a:xfrm>
                <a:off x="6151" y="2051"/>
                <a:ext cx="7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9" name="Freeform 9"/>
              <p:cNvSpPr/>
              <p:nvPr/>
            </p:nvSpPr>
            <p:spPr bwMode="auto">
              <a:xfrm>
                <a:off x="6436" y="2511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0" name="Freeform 10"/>
              <p:cNvSpPr/>
              <p:nvPr/>
            </p:nvSpPr>
            <p:spPr bwMode="auto">
              <a:xfrm>
                <a:off x="6237" y="240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1" name="Freeform 11"/>
              <p:cNvSpPr/>
              <p:nvPr/>
            </p:nvSpPr>
            <p:spPr bwMode="auto">
              <a:xfrm>
                <a:off x="6132" y="2342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2" name="Freeform 12"/>
              <p:cNvSpPr/>
              <p:nvPr/>
            </p:nvSpPr>
            <p:spPr bwMode="auto">
              <a:xfrm>
                <a:off x="6201" y="2053"/>
                <a:ext cx="10" cy="10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3" name="Freeform 13"/>
              <p:cNvSpPr/>
              <p:nvPr/>
            </p:nvSpPr>
            <p:spPr bwMode="auto">
              <a:xfrm>
                <a:off x="6554" y="207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4" name="Freeform 14"/>
              <p:cNvSpPr/>
              <p:nvPr/>
            </p:nvSpPr>
            <p:spPr bwMode="auto">
              <a:xfrm>
                <a:off x="6424" y="1918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5" name="Freeform 15"/>
              <p:cNvSpPr/>
              <p:nvPr/>
            </p:nvSpPr>
            <p:spPr bwMode="auto">
              <a:xfrm>
                <a:off x="6464" y="270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6" name="Freeform 16"/>
              <p:cNvSpPr/>
              <p:nvPr/>
            </p:nvSpPr>
            <p:spPr bwMode="auto">
              <a:xfrm>
                <a:off x="6573" y="278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7" name="Freeform 17"/>
              <p:cNvSpPr/>
              <p:nvPr/>
            </p:nvSpPr>
            <p:spPr bwMode="auto">
              <a:xfrm>
                <a:off x="6464" y="2700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8" name="Freeform 18"/>
              <p:cNvSpPr/>
              <p:nvPr/>
            </p:nvSpPr>
            <p:spPr bwMode="auto">
              <a:xfrm>
                <a:off x="6811" y="24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9" name="Freeform 19"/>
              <p:cNvSpPr/>
              <p:nvPr/>
            </p:nvSpPr>
            <p:spPr bwMode="auto">
              <a:xfrm>
                <a:off x="6699" y="24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0" name="Freeform 20"/>
              <p:cNvSpPr/>
              <p:nvPr/>
            </p:nvSpPr>
            <p:spPr bwMode="auto">
              <a:xfrm>
                <a:off x="6455" y="2696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1" name="Freeform 21"/>
              <p:cNvSpPr/>
              <p:nvPr/>
            </p:nvSpPr>
            <p:spPr bwMode="auto">
              <a:xfrm>
                <a:off x="6585" y="2518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2" name="Freeform 22"/>
              <p:cNvSpPr/>
              <p:nvPr/>
            </p:nvSpPr>
            <p:spPr bwMode="auto">
              <a:xfrm>
                <a:off x="6163" y="2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3" name="Freeform 23"/>
              <p:cNvSpPr/>
              <p:nvPr/>
            </p:nvSpPr>
            <p:spPr bwMode="auto">
              <a:xfrm>
                <a:off x="5833" y="2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4" name="Freeform 24"/>
              <p:cNvSpPr/>
              <p:nvPr/>
            </p:nvSpPr>
            <p:spPr bwMode="auto">
              <a:xfrm>
                <a:off x="5926" y="2696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5" name="Freeform 25"/>
              <p:cNvSpPr/>
              <p:nvPr/>
            </p:nvSpPr>
            <p:spPr bwMode="auto">
              <a:xfrm>
                <a:off x="5921" y="2696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6" name="Freeform 26"/>
              <p:cNvSpPr/>
              <p:nvPr/>
            </p:nvSpPr>
            <p:spPr bwMode="auto">
              <a:xfrm>
                <a:off x="5914" y="2696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7" name="Freeform 27"/>
              <p:cNvSpPr/>
              <p:nvPr/>
            </p:nvSpPr>
            <p:spPr bwMode="auto">
              <a:xfrm>
                <a:off x="5957" y="2710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8" name="Freeform 28"/>
              <p:cNvSpPr/>
              <p:nvPr/>
            </p:nvSpPr>
            <p:spPr bwMode="auto">
              <a:xfrm>
                <a:off x="5954" y="2707"/>
                <a:ext cx="3" cy="8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9" name="Freeform 29"/>
              <p:cNvSpPr/>
              <p:nvPr/>
            </p:nvSpPr>
            <p:spPr bwMode="auto">
              <a:xfrm>
                <a:off x="5900" y="270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0" name="Freeform 30"/>
              <p:cNvSpPr/>
              <p:nvPr/>
            </p:nvSpPr>
            <p:spPr bwMode="auto">
              <a:xfrm>
                <a:off x="6438" y="2482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1" name="Freeform 31"/>
              <p:cNvSpPr/>
              <p:nvPr/>
            </p:nvSpPr>
            <p:spPr bwMode="auto">
              <a:xfrm>
                <a:off x="5845" y="2762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2" name="Freeform 32"/>
              <p:cNvSpPr/>
              <p:nvPr/>
            </p:nvSpPr>
            <p:spPr bwMode="auto">
              <a:xfrm>
                <a:off x="6301" y="3061"/>
                <a:ext cx="7" cy="4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3" name="Freeform 33"/>
              <p:cNvSpPr/>
              <p:nvPr/>
            </p:nvSpPr>
            <p:spPr bwMode="auto">
              <a:xfrm>
                <a:off x="7325" y="2025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4" name="Freeform 34"/>
              <p:cNvSpPr/>
              <p:nvPr/>
            </p:nvSpPr>
            <p:spPr bwMode="auto">
              <a:xfrm>
                <a:off x="5812" y="2805"/>
                <a:ext cx="5" cy="4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4 h 4"/>
                  <a:gd name="T4" fmla="*/ 0 w 5"/>
                  <a:gd name="T5" fmla="*/ 0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lnTo>
                      <a:pt x="5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5" name="Freeform 35"/>
              <p:cNvSpPr/>
              <p:nvPr/>
            </p:nvSpPr>
            <p:spPr bwMode="auto">
              <a:xfrm>
                <a:off x="6156" y="2051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6" name="Freeform 36"/>
              <p:cNvSpPr/>
              <p:nvPr/>
            </p:nvSpPr>
            <p:spPr bwMode="auto">
              <a:xfrm>
                <a:off x="5750" y="2691"/>
                <a:ext cx="204" cy="19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7" name="Freeform 37"/>
              <p:cNvSpPr/>
              <p:nvPr/>
            </p:nvSpPr>
            <p:spPr bwMode="auto">
              <a:xfrm>
                <a:off x="6329" y="247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8" name="Freeform 38"/>
              <p:cNvSpPr/>
              <p:nvPr/>
            </p:nvSpPr>
            <p:spPr bwMode="auto">
              <a:xfrm>
                <a:off x="6049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9" name="Freeform 39"/>
              <p:cNvSpPr/>
              <p:nvPr/>
            </p:nvSpPr>
            <p:spPr bwMode="auto">
              <a:xfrm>
                <a:off x="6412" y="285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0" name="Freeform 40"/>
              <p:cNvSpPr/>
              <p:nvPr/>
            </p:nvSpPr>
            <p:spPr bwMode="auto">
              <a:xfrm>
                <a:off x="6045" y="225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1" name="Freeform 41"/>
              <p:cNvSpPr/>
              <p:nvPr/>
            </p:nvSpPr>
            <p:spPr bwMode="auto">
              <a:xfrm>
                <a:off x="6441" y="30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2" name="Freeform 42"/>
              <p:cNvSpPr/>
              <p:nvPr/>
            </p:nvSpPr>
            <p:spPr bwMode="auto">
              <a:xfrm>
                <a:off x="6040" y="234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3" name="Freeform 43"/>
              <p:cNvSpPr/>
              <p:nvPr/>
            </p:nvSpPr>
            <p:spPr bwMode="auto">
              <a:xfrm>
                <a:off x="6543" y="2821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4" name="Freeform 44"/>
              <p:cNvSpPr/>
              <p:nvPr/>
            </p:nvSpPr>
            <p:spPr bwMode="auto">
              <a:xfrm>
                <a:off x="6524" y="30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5" name="Freeform 45"/>
              <p:cNvSpPr/>
              <p:nvPr/>
            </p:nvSpPr>
            <p:spPr bwMode="auto">
              <a:xfrm>
                <a:off x="6554" y="2821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6" name="Freeform 46"/>
              <p:cNvSpPr/>
              <p:nvPr/>
            </p:nvSpPr>
            <p:spPr bwMode="auto">
              <a:xfrm>
                <a:off x="6469" y="294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7" name="Freeform 47"/>
              <p:cNvSpPr/>
              <p:nvPr/>
            </p:nvSpPr>
            <p:spPr bwMode="auto">
              <a:xfrm>
                <a:off x="6554" y="28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8" name="Freeform 48"/>
              <p:cNvSpPr/>
              <p:nvPr/>
            </p:nvSpPr>
            <p:spPr bwMode="auto">
              <a:xfrm>
                <a:off x="6424" y="3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9" name="Freeform 49"/>
              <p:cNvSpPr/>
              <p:nvPr/>
            </p:nvSpPr>
            <p:spPr bwMode="auto">
              <a:xfrm>
                <a:off x="6443" y="2473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0" name="Freeform 50"/>
              <p:cNvSpPr/>
              <p:nvPr/>
            </p:nvSpPr>
            <p:spPr bwMode="auto">
              <a:xfrm>
                <a:off x="604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1" name="Freeform 51"/>
              <p:cNvSpPr/>
              <p:nvPr/>
            </p:nvSpPr>
            <p:spPr bwMode="auto">
              <a:xfrm>
                <a:off x="7192" y="2542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2" name="Freeform 52"/>
              <p:cNvSpPr/>
              <p:nvPr/>
            </p:nvSpPr>
            <p:spPr bwMode="auto">
              <a:xfrm>
                <a:off x="7159" y="252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3" name="Freeform 53"/>
              <p:cNvSpPr/>
              <p:nvPr/>
            </p:nvSpPr>
            <p:spPr bwMode="auto">
              <a:xfrm>
                <a:off x="7140" y="247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4" name="Freeform 54"/>
              <p:cNvSpPr/>
              <p:nvPr/>
            </p:nvSpPr>
            <p:spPr bwMode="auto">
              <a:xfrm>
                <a:off x="7067" y="249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5" name="Freeform 55"/>
              <p:cNvSpPr/>
              <p:nvPr/>
            </p:nvSpPr>
            <p:spPr bwMode="auto">
              <a:xfrm>
                <a:off x="7062" y="2480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6" name="Freeform 56"/>
              <p:cNvSpPr/>
              <p:nvPr/>
            </p:nvSpPr>
            <p:spPr bwMode="auto">
              <a:xfrm>
                <a:off x="7064" y="2485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7" name="Freeform 57"/>
              <p:cNvSpPr/>
              <p:nvPr/>
            </p:nvSpPr>
            <p:spPr bwMode="auto">
              <a:xfrm>
                <a:off x="7199" y="25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8" name="Freeform 58"/>
              <p:cNvSpPr/>
              <p:nvPr/>
            </p:nvSpPr>
            <p:spPr bwMode="auto">
              <a:xfrm>
                <a:off x="6192" y="2051"/>
                <a:ext cx="30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9" name="Freeform 59"/>
              <p:cNvSpPr/>
              <p:nvPr/>
            </p:nvSpPr>
            <p:spPr bwMode="auto">
              <a:xfrm>
                <a:off x="7190" y="254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0" name="Freeform 60"/>
              <p:cNvSpPr/>
              <p:nvPr/>
            </p:nvSpPr>
            <p:spPr bwMode="auto">
              <a:xfrm>
                <a:off x="7062" y="2480"/>
                <a:ext cx="5" cy="9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1" name="Freeform 61"/>
              <p:cNvSpPr/>
              <p:nvPr/>
            </p:nvSpPr>
            <p:spPr bwMode="auto">
              <a:xfrm>
                <a:off x="7216" y="2537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2" name="Freeform 62"/>
              <p:cNvSpPr/>
              <p:nvPr/>
            </p:nvSpPr>
            <p:spPr bwMode="auto">
              <a:xfrm>
                <a:off x="7199" y="2534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3" name="Freeform 63"/>
              <p:cNvSpPr/>
              <p:nvPr/>
            </p:nvSpPr>
            <p:spPr bwMode="auto">
              <a:xfrm>
                <a:off x="7074" y="2499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4" name="Freeform 64"/>
              <p:cNvSpPr/>
              <p:nvPr/>
            </p:nvSpPr>
            <p:spPr bwMode="auto">
              <a:xfrm>
                <a:off x="7062" y="2485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5" name="Freeform 65"/>
              <p:cNvSpPr/>
              <p:nvPr/>
            </p:nvSpPr>
            <p:spPr bwMode="auto">
              <a:xfrm>
                <a:off x="5890" y="2063"/>
                <a:ext cx="3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6" name="Freeform 66"/>
              <p:cNvSpPr/>
              <p:nvPr/>
            </p:nvSpPr>
            <p:spPr bwMode="auto">
              <a:xfrm>
                <a:off x="6151" y="258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7" name="Freeform 67"/>
              <p:cNvSpPr/>
              <p:nvPr/>
            </p:nvSpPr>
            <p:spPr bwMode="auto">
              <a:xfrm>
                <a:off x="6049" y="2252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8" name="Freeform 68"/>
              <p:cNvSpPr/>
              <p:nvPr/>
            </p:nvSpPr>
            <p:spPr bwMode="auto">
              <a:xfrm>
                <a:off x="6704" y="168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9" name="Freeform 69"/>
              <p:cNvSpPr/>
              <p:nvPr/>
            </p:nvSpPr>
            <p:spPr bwMode="auto">
              <a:xfrm>
                <a:off x="6047" y="22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0" name="Freeform 70"/>
              <p:cNvSpPr/>
              <p:nvPr/>
            </p:nvSpPr>
            <p:spPr bwMode="auto">
              <a:xfrm>
                <a:off x="6049" y="22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1" name="Freeform 71"/>
              <p:cNvSpPr/>
              <p:nvPr/>
            </p:nvSpPr>
            <p:spPr bwMode="auto">
              <a:xfrm>
                <a:off x="6303" y="1646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2" name="Freeform 72"/>
              <p:cNvSpPr/>
              <p:nvPr/>
            </p:nvSpPr>
            <p:spPr bwMode="auto">
              <a:xfrm>
                <a:off x="5990" y="2264"/>
                <a:ext cx="19" cy="17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3" name="Freeform 73"/>
              <p:cNvSpPr/>
              <p:nvPr/>
            </p:nvSpPr>
            <p:spPr bwMode="auto">
              <a:xfrm>
                <a:off x="7062" y="24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4" name="Freeform 74"/>
              <p:cNvSpPr/>
              <p:nvPr/>
            </p:nvSpPr>
            <p:spPr bwMode="auto">
              <a:xfrm>
                <a:off x="7062" y="2447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5" name="Freeform 75"/>
              <p:cNvSpPr/>
              <p:nvPr/>
            </p:nvSpPr>
            <p:spPr bwMode="auto">
              <a:xfrm>
                <a:off x="6540" y="1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6" name="Freeform 76"/>
              <p:cNvSpPr/>
              <p:nvPr/>
            </p:nvSpPr>
            <p:spPr bwMode="auto">
              <a:xfrm>
                <a:off x="5874" y="1603"/>
                <a:ext cx="1188" cy="1363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7" name="Rectangle 77"/>
              <p:cNvSpPr>
                <a:spLocks noChangeArrowheads="1"/>
              </p:cNvSpPr>
              <p:nvPr/>
            </p:nvSpPr>
            <p:spPr bwMode="auto">
              <a:xfrm>
                <a:off x="7292" y="2051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8" name="Freeform 78"/>
              <p:cNvSpPr/>
              <p:nvPr/>
            </p:nvSpPr>
            <p:spPr bwMode="auto">
              <a:xfrm>
                <a:off x="6566" y="3084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9" name="Freeform 79"/>
              <p:cNvSpPr/>
              <p:nvPr/>
            </p:nvSpPr>
            <p:spPr bwMode="auto">
              <a:xfrm>
                <a:off x="7339" y="2013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0" name="Freeform 80"/>
              <p:cNvSpPr/>
              <p:nvPr/>
            </p:nvSpPr>
            <p:spPr bwMode="auto">
              <a:xfrm>
                <a:off x="6599" y="308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1" name="Freeform 81"/>
              <p:cNvSpPr/>
              <p:nvPr/>
            </p:nvSpPr>
            <p:spPr bwMode="auto">
              <a:xfrm>
                <a:off x="7328" y="2034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2" name="Freeform 82"/>
              <p:cNvSpPr/>
              <p:nvPr/>
            </p:nvSpPr>
            <p:spPr bwMode="auto">
              <a:xfrm>
                <a:off x="6429" y="24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3" name="Freeform 83"/>
              <p:cNvSpPr/>
              <p:nvPr/>
            </p:nvSpPr>
            <p:spPr bwMode="auto">
              <a:xfrm>
                <a:off x="6497" y="2660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4" name="Freeform 84"/>
              <p:cNvSpPr/>
              <p:nvPr/>
            </p:nvSpPr>
            <p:spPr bwMode="auto">
              <a:xfrm>
                <a:off x="7328" y="2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5" name="Freeform 85"/>
              <p:cNvSpPr/>
              <p:nvPr/>
            </p:nvSpPr>
            <p:spPr bwMode="auto">
              <a:xfrm>
                <a:off x="6414" y="2475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6" name="Freeform 86"/>
              <p:cNvSpPr/>
              <p:nvPr/>
            </p:nvSpPr>
            <p:spPr bwMode="auto">
              <a:xfrm>
                <a:off x="6422" y="24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7" name="Freeform 87"/>
              <p:cNvSpPr/>
              <p:nvPr/>
            </p:nvSpPr>
            <p:spPr bwMode="auto">
              <a:xfrm>
                <a:off x="6500" y="261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8" name="Freeform 88"/>
              <p:cNvSpPr/>
              <p:nvPr/>
            </p:nvSpPr>
            <p:spPr bwMode="auto">
              <a:xfrm>
                <a:off x="6424" y="2468"/>
                <a:ext cx="7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9" name="Freeform 89"/>
              <p:cNvSpPr/>
              <p:nvPr/>
            </p:nvSpPr>
            <p:spPr bwMode="auto">
              <a:xfrm>
                <a:off x="6564" y="24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0" name="Freeform 90"/>
              <p:cNvSpPr/>
              <p:nvPr/>
            </p:nvSpPr>
            <p:spPr bwMode="auto">
              <a:xfrm>
                <a:off x="6497" y="240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1" name="Oval 91"/>
              <p:cNvSpPr>
                <a:spLocks noChangeArrowheads="1"/>
              </p:cNvSpPr>
              <p:nvPr/>
            </p:nvSpPr>
            <p:spPr bwMode="auto">
              <a:xfrm>
                <a:off x="6429" y="246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2" name="Freeform 92"/>
              <p:cNvSpPr/>
              <p:nvPr/>
            </p:nvSpPr>
            <p:spPr bwMode="auto">
              <a:xfrm>
                <a:off x="6414" y="2179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3" name="Freeform 93"/>
              <p:cNvSpPr/>
              <p:nvPr/>
            </p:nvSpPr>
            <p:spPr bwMode="auto">
              <a:xfrm>
                <a:off x="6455" y="26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4" name="Freeform 94"/>
              <p:cNvSpPr/>
              <p:nvPr/>
            </p:nvSpPr>
            <p:spPr bwMode="auto">
              <a:xfrm>
                <a:off x="7081" y="2501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5" name="Freeform 95"/>
              <p:cNvSpPr/>
              <p:nvPr/>
            </p:nvSpPr>
            <p:spPr bwMode="auto">
              <a:xfrm>
                <a:off x="7057" y="2449"/>
                <a:ext cx="254" cy="133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6" name="Freeform 96"/>
              <p:cNvSpPr/>
              <p:nvPr/>
            </p:nvSpPr>
            <p:spPr bwMode="auto">
              <a:xfrm>
                <a:off x="6768" y="243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7" name="Freeform 97"/>
              <p:cNvSpPr/>
              <p:nvPr/>
            </p:nvSpPr>
            <p:spPr bwMode="auto">
              <a:xfrm>
                <a:off x="7180" y="25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8" name="Freeform 98"/>
              <p:cNvSpPr/>
              <p:nvPr/>
            </p:nvSpPr>
            <p:spPr bwMode="auto">
              <a:xfrm>
                <a:off x="7069" y="2489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9" name="Freeform 99"/>
              <p:cNvSpPr/>
              <p:nvPr/>
            </p:nvSpPr>
            <p:spPr bwMode="auto">
              <a:xfrm>
                <a:off x="7204" y="209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0" name="Freeform 100"/>
              <p:cNvSpPr/>
              <p:nvPr/>
            </p:nvSpPr>
            <p:spPr bwMode="auto">
              <a:xfrm>
                <a:off x="7180" y="248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1" name="Freeform 101"/>
              <p:cNvSpPr/>
              <p:nvPr/>
            </p:nvSpPr>
            <p:spPr bwMode="auto">
              <a:xfrm>
                <a:off x="7211" y="2091"/>
                <a:ext cx="0" cy="5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2" name="Freeform 102"/>
              <p:cNvSpPr/>
              <p:nvPr/>
            </p:nvSpPr>
            <p:spPr bwMode="auto">
              <a:xfrm>
                <a:off x="7202" y="2089"/>
                <a:ext cx="0" cy="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3" name="Freeform 103"/>
              <p:cNvSpPr/>
              <p:nvPr/>
            </p:nvSpPr>
            <p:spPr bwMode="auto">
              <a:xfrm>
                <a:off x="7214" y="208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4" name="Freeform 104"/>
              <p:cNvSpPr/>
              <p:nvPr/>
            </p:nvSpPr>
            <p:spPr bwMode="auto">
              <a:xfrm>
                <a:off x="7190" y="2086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5" name="Freeform 105"/>
              <p:cNvSpPr/>
              <p:nvPr/>
            </p:nvSpPr>
            <p:spPr bwMode="auto">
              <a:xfrm>
                <a:off x="5743" y="2352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6" name="Freeform 106"/>
              <p:cNvSpPr/>
              <p:nvPr/>
            </p:nvSpPr>
            <p:spPr bwMode="auto">
              <a:xfrm>
                <a:off x="6128" y="166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7" name="Freeform 107"/>
              <p:cNvSpPr/>
              <p:nvPr/>
            </p:nvSpPr>
            <p:spPr bwMode="auto">
              <a:xfrm>
                <a:off x="6540" y="1520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8" name="Freeform 108"/>
              <p:cNvSpPr/>
              <p:nvPr/>
            </p:nvSpPr>
            <p:spPr bwMode="auto">
              <a:xfrm>
                <a:off x="6543" y="1511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9" name="Freeform 109"/>
              <p:cNvSpPr/>
              <p:nvPr/>
            </p:nvSpPr>
            <p:spPr bwMode="auto">
              <a:xfrm>
                <a:off x="6516" y="1546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0" name="Freeform 110"/>
              <p:cNvSpPr/>
              <p:nvPr/>
            </p:nvSpPr>
            <p:spPr bwMode="auto">
              <a:xfrm>
                <a:off x="6516" y="1541"/>
                <a:ext cx="8" cy="7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1" name="Freeform 111"/>
              <p:cNvSpPr/>
              <p:nvPr/>
            </p:nvSpPr>
            <p:spPr bwMode="auto">
              <a:xfrm>
                <a:off x="6535" y="1520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2" name="Freeform 112"/>
              <p:cNvSpPr/>
              <p:nvPr/>
            </p:nvSpPr>
            <p:spPr bwMode="auto">
              <a:xfrm>
                <a:off x="6538" y="1518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3" name="Freeform 113"/>
              <p:cNvSpPr/>
              <p:nvPr/>
            </p:nvSpPr>
            <p:spPr bwMode="auto">
              <a:xfrm>
                <a:off x="7164" y="1951"/>
                <a:ext cx="261" cy="150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4" name="Freeform 114"/>
              <p:cNvSpPr/>
              <p:nvPr/>
            </p:nvSpPr>
            <p:spPr bwMode="auto">
              <a:xfrm>
                <a:off x="6521" y="1354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7 w 7"/>
                  <a:gd name="T3" fmla="*/ 0 h 2"/>
                  <a:gd name="T4" fmla="*/ 0 w 7"/>
                  <a:gd name="T5" fmla="*/ 2 h 2"/>
                  <a:gd name="T6" fmla="*/ 7 w 7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5" name="Freeform 115"/>
              <p:cNvSpPr/>
              <p:nvPr/>
            </p:nvSpPr>
            <p:spPr bwMode="auto">
              <a:xfrm>
                <a:off x="6564" y="1292"/>
                <a:ext cx="88" cy="28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6" name="Freeform 116"/>
              <p:cNvSpPr/>
              <p:nvPr/>
            </p:nvSpPr>
            <p:spPr bwMode="auto">
              <a:xfrm>
                <a:off x="6540" y="13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7" name="Freeform 117"/>
              <p:cNvSpPr/>
              <p:nvPr/>
            </p:nvSpPr>
            <p:spPr bwMode="auto">
              <a:xfrm>
                <a:off x="5926" y="26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8" name="Freeform 118"/>
              <p:cNvSpPr/>
              <p:nvPr/>
            </p:nvSpPr>
            <p:spPr bwMode="auto">
              <a:xfrm>
                <a:off x="6547" y="1503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9" name="Freeform 119"/>
              <p:cNvSpPr/>
              <p:nvPr/>
            </p:nvSpPr>
            <p:spPr bwMode="auto">
              <a:xfrm>
                <a:off x="6545" y="1501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0" name="Freeform 120"/>
              <p:cNvSpPr/>
              <p:nvPr/>
            </p:nvSpPr>
            <p:spPr bwMode="auto">
              <a:xfrm>
                <a:off x="6547" y="1513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1" name="Freeform 121"/>
              <p:cNvSpPr/>
              <p:nvPr/>
            </p:nvSpPr>
            <p:spPr bwMode="auto">
              <a:xfrm>
                <a:off x="6052" y="16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2" name="Freeform 122"/>
              <p:cNvSpPr/>
              <p:nvPr/>
            </p:nvSpPr>
            <p:spPr bwMode="auto">
              <a:xfrm>
                <a:off x="6026" y="156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3" name="Freeform 123"/>
              <p:cNvSpPr/>
              <p:nvPr/>
            </p:nvSpPr>
            <p:spPr bwMode="auto">
              <a:xfrm>
                <a:off x="6052" y="15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4" name="Freeform 124"/>
              <p:cNvSpPr/>
              <p:nvPr/>
            </p:nvSpPr>
            <p:spPr bwMode="auto">
              <a:xfrm>
                <a:off x="7311" y="20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5" name="Freeform 125"/>
              <p:cNvSpPr/>
              <p:nvPr/>
            </p:nvSpPr>
            <p:spPr bwMode="auto">
              <a:xfrm>
                <a:off x="6123" y="1646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6" name="Rectangle 126"/>
              <p:cNvSpPr>
                <a:spLocks noChangeArrowheads="1"/>
              </p:cNvSpPr>
              <p:nvPr/>
            </p:nvSpPr>
            <p:spPr bwMode="auto">
              <a:xfrm>
                <a:off x="6066" y="1546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7" name="Freeform 127"/>
              <p:cNvSpPr/>
              <p:nvPr/>
            </p:nvSpPr>
            <p:spPr bwMode="auto">
              <a:xfrm>
                <a:off x="5938" y="1399"/>
                <a:ext cx="194" cy="301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8" name="Freeform 128"/>
              <p:cNvSpPr/>
              <p:nvPr/>
            </p:nvSpPr>
            <p:spPr bwMode="auto">
              <a:xfrm>
                <a:off x="6120" y="1641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9" name="Freeform 129"/>
              <p:cNvSpPr/>
              <p:nvPr/>
            </p:nvSpPr>
            <p:spPr bwMode="auto">
              <a:xfrm>
                <a:off x="6033" y="150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0" name="Freeform 130"/>
              <p:cNvSpPr/>
              <p:nvPr/>
            </p:nvSpPr>
            <p:spPr bwMode="auto">
              <a:xfrm>
                <a:off x="6016" y="149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1" name="Freeform 131"/>
              <p:cNvSpPr/>
              <p:nvPr/>
            </p:nvSpPr>
            <p:spPr bwMode="auto">
              <a:xfrm>
                <a:off x="6042" y="1506"/>
                <a:ext cx="5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2" name="Freeform 132"/>
              <p:cNvSpPr/>
              <p:nvPr/>
            </p:nvSpPr>
            <p:spPr bwMode="auto">
              <a:xfrm>
                <a:off x="6094" y="16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3" name="Freeform 133"/>
              <p:cNvSpPr/>
              <p:nvPr/>
            </p:nvSpPr>
            <p:spPr bwMode="auto">
              <a:xfrm>
                <a:off x="6045" y="150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4" name="Freeform 134"/>
              <p:cNvSpPr/>
              <p:nvPr/>
            </p:nvSpPr>
            <p:spPr bwMode="auto">
              <a:xfrm>
                <a:off x="6035" y="150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5" name="Freeform 135"/>
              <p:cNvSpPr/>
              <p:nvPr/>
            </p:nvSpPr>
            <p:spPr bwMode="auto">
              <a:xfrm>
                <a:off x="6535" y="1518"/>
                <a:ext cx="12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6" name="Freeform 136"/>
              <p:cNvSpPr/>
              <p:nvPr/>
            </p:nvSpPr>
            <p:spPr bwMode="auto">
              <a:xfrm>
                <a:off x="7185" y="1480"/>
                <a:ext cx="3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7" name="Freeform 137"/>
              <p:cNvSpPr/>
              <p:nvPr/>
            </p:nvSpPr>
            <p:spPr bwMode="auto">
              <a:xfrm>
                <a:off x="7048" y="159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8" name="Freeform 138"/>
              <p:cNvSpPr/>
              <p:nvPr/>
            </p:nvSpPr>
            <p:spPr bwMode="auto">
              <a:xfrm>
                <a:off x="7199" y="147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9" name="Freeform 139"/>
              <p:cNvSpPr/>
              <p:nvPr/>
            </p:nvSpPr>
            <p:spPr bwMode="auto">
              <a:xfrm>
                <a:off x="7202" y="148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0" name="Freeform 140"/>
              <p:cNvSpPr/>
              <p:nvPr/>
            </p:nvSpPr>
            <p:spPr bwMode="auto">
              <a:xfrm>
                <a:off x="7048" y="16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1" name="Freeform 141"/>
              <p:cNvSpPr/>
              <p:nvPr/>
            </p:nvSpPr>
            <p:spPr bwMode="auto">
              <a:xfrm>
                <a:off x="7043" y="1593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2" name="Freeform 142"/>
              <p:cNvSpPr/>
              <p:nvPr/>
            </p:nvSpPr>
            <p:spPr bwMode="auto">
              <a:xfrm>
                <a:off x="7048" y="16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3" name="Freeform 143"/>
              <p:cNvSpPr/>
              <p:nvPr/>
            </p:nvSpPr>
            <p:spPr bwMode="auto">
              <a:xfrm>
                <a:off x="7180" y="148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4" name="Freeform 144"/>
              <p:cNvSpPr/>
              <p:nvPr/>
            </p:nvSpPr>
            <p:spPr bwMode="auto">
              <a:xfrm>
                <a:off x="7211" y="1480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5" name="Freeform 145"/>
              <p:cNvSpPr/>
              <p:nvPr/>
            </p:nvSpPr>
            <p:spPr bwMode="auto">
              <a:xfrm>
                <a:off x="7249" y="1496"/>
                <a:ext cx="3" cy="7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6" name="Freeform 146"/>
              <p:cNvSpPr/>
              <p:nvPr/>
            </p:nvSpPr>
            <p:spPr bwMode="auto">
              <a:xfrm>
                <a:off x="7252" y="1499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7" name="Freeform 147"/>
              <p:cNvSpPr/>
              <p:nvPr/>
            </p:nvSpPr>
            <p:spPr bwMode="auto">
              <a:xfrm>
                <a:off x="7218" y="1480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8" name="Freeform 148"/>
              <p:cNvSpPr/>
              <p:nvPr/>
            </p:nvSpPr>
            <p:spPr bwMode="auto">
              <a:xfrm>
                <a:off x="7214" y="1475"/>
                <a:ext cx="4" cy="9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9" name="Freeform 149"/>
              <p:cNvSpPr/>
              <p:nvPr/>
            </p:nvSpPr>
            <p:spPr bwMode="auto">
              <a:xfrm>
                <a:off x="7216" y="1477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0" name="Freeform 150"/>
              <p:cNvSpPr/>
              <p:nvPr/>
            </p:nvSpPr>
            <p:spPr bwMode="auto">
              <a:xfrm>
                <a:off x="6497" y="14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1" name="Freeform 151"/>
              <p:cNvSpPr/>
              <p:nvPr/>
            </p:nvSpPr>
            <p:spPr bwMode="auto">
              <a:xfrm>
                <a:off x="7157" y="2082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2" name="Freeform 152"/>
              <p:cNvSpPr/>
              <p:nvPr/>
            </p:nvSpPr>
            <p:spPr bwMode="auto">
              <a:xfrm>
                <a:off x="7159" y="2079"/>
                <a:ext cx="7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3" name="Freeform 153"/>
              <p:cNvSpPr/>
              <p:nvPr/>
            </p:nvSpPr>
            <p:spPr bwMode="auto">
              <a:xfrm>
                <a:off x="6538" y="1373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4" name="Freeform 154"/>
              <p:cNvSpPr/>
              <p:nvPr/>
            </p:nvSpPr>
            <p:spPr bwMode="auto">
              <a:xfrm>
                <a:off x="6497" y="1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5" name="Rectangle 155"/>
              <p:cNvSpPr>
                <a:spLocks noChangeArrowheads="1"/>
              </p:cNvSpPr>
              <p:nvPr/>
            </p:nvSpPr>
            <p:spPr bwMode="auto">
              <a:xfrm>
                <a:off x="7086" y="1560"/>
                <a:ext cx="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6" name="Freeform 156"/>
              <p:cNvSpPr/>
              <p:nvPr/>
            </p:nvSpPr>
            <p:spPr bwMode="auto">
              <a:xfrm>
                <a:off x="7247" y="15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7" name="Freeform 157"/>
              <p:cNvSpPr/>
              <p:nvPr/>
            </p:nvSpPr>
            <p:spPr bwMode="auto">
              <a:xfrm>
                <a:off x="6540" y="13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8" name="Freeform 158"/>
              <p:cNvSpPr/>
              <p:nvPr/>
            </p:nvSpPr>
            <p:spPr bwMode="auto">
              <a:xfrm>
                <a:off x="7109" y="15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9" name="Freeform 159"/>
              <p:cNvSpPr/>
              <p:nvPr/>
            </p:nvSpPr>
            <p:spPr bwMode="auto">
              <a:xfrm>
                <a:off x="7157" y="156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0" name="Freeform 160"/>
              <p:cNvSpPr/>
              <p:nvPr/>
            </p:nvSpPr>
            <p:spPr bwMode="auto">
              <a:xfrm>
                <a:off x="7033" y="1622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2 h 5"/>
                  <a:gd name="T4" fmla="*/ 5 w 5"/>
                  <a:gd name="T5" fmla="*/ 5 h 5"/>
                  <a:gd name="T6" fmla="*/ 0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1" name="Freeform 161"/>
              <p:cNvSpPr/>
              <p:nvPr/>
            </p:nvSpPr>
            <p:spPr bwMode="auto">
              <a:xfrm>
                <a:off x="7064" y="15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2" name="Freeform 162"/>
              <p:cNvSpPr/>
              <p:nvPr/>
            </p:nvSpPr>
            <p:spPr bwMode="auto">
              <a:xfrm>
                <a:off x="6958" y="1475"/>
                <a:ext cx="291" cy="265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3" name="Freeform 163"/>
              <p:cNvSpPr/>
              <p:nvPr/>
            </p:nvSpPr>
            <p:spPr bwMode="auto">
              <a:xfrm>
                <a:off x="7195" y="2086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4" name="Freeform 164"/>
              <p:cNvSpPr/>
              <p:nvPr/>
            </p:nvSpPr>
            <p:spPr bwMode="auto">
              <a:xfrm>
                <a:off x="6540" y="141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5" name="Freeform 165"/>
              <p:cNvSpPr/>
              <p:nvPr/>
            </p:nvSpPr>
            <p:spPr bwMode="auto">
              <a:xfrm>
                <a:off x="5656" y="2392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6" name="Freeform 166"/>
              <p:cNvSpPr/>
              <p:nvPr/>
            </p:nvSpPr>
            <p:spPr bwMode="auto">
              <a:xfrm>
                <a:off x="5660" y="2376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7" name="Freeform 167"/>
              <p:cNvSpPr/>
              <p:nvPr/>
            </p:nvSpPr>
            <p:spPr bwMode="auto">
              <a:xfrm>
                <a:off x="6123" y="166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8" name="Freeform 168"/>
              <p:cNvSpPr/>
              <p:nvPr/>
            </p:nvSpPr>
            <p:spPr bwMode="auto">
              <a:xfrm>
                <a:off x="5694" y="24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9" name="Freeform 169"/>
              <p:cNvSpPr/>
              <p:nvPr/>
            </p:nvSpPr>
            <p:spPr bwMode="auto">
              <a:xfrm>
                <a:off x="5663" y="237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0" name="Freeform 170"/>
              <p:cNvSpPr/>
              <p:nvPr/>
            </p:nvSpPr>
            <p:spPr bwMode="auto">
              <a:xfrm>
                <a:off x="5663" y="23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1" name="Freeform 171"/>
              <p:cNvSpPr/>
              <p:nvPr/>
            </p:nvSpPr>
            <p:spPr bwMode="auto">
              <a:xfrm>
                <a:off x="5663" y="238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2" name="Freeform 172"/>
              <p:cNvSpPr/>
              <p:nvPr/>
            </p:nvSpPr>
            <p:spPr bwMode="auto">
              <a:xfrm>
                <a:off x="5748" y="235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3" name="Freeform 173"/>
              <p:cNvSpPr/>
              <p:nvPr/>
            </p:nvSpPr>
            <p:spPr bwMode="auto">
              <a:xfrm>
                <a:off x="5750" y="2357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4" name="Freeform 174"/>
              <p:cNvSpPr/>
              <p:nvPr/>
            </p:nvSpPr>
            <p:spPr bwMode="auto">
              <a:xfrm>
                <a:off x="5750" y="2359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5" name="Freeform 175"/>
              <p:cNvSpPr/>
              <p:nvPr/>
            </p:nvSpPr>
            <p:spPr bwMode="auto">
              <a:xfrm>
                <a:off x="5736" y="2345"/>
                <a:ext cx="0" cy="7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6" name="Freeform 176"/>
              <p:cNvSpPr/>
              <p:nvPr/>
            </p:nvSpPr>
            <p:spPr bwMode="auto">
              <a:xfrm>
                <a:off x="5753" y="239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7" name="Freeform 177"/>
              <p:cNvSpPr/>
              <p:nvPr/>
            </p:nvSpPr>
            <p:spPr bwMode="auto">
              <a:xfrm>
                <a:off x="6047" y="22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8" name="Freeform 178"/>
              <p:cNvSpPr/>
              <p:nvPr/>
            </p:nvSpPr>
            <p:spPr bwMode="auto">
              <a:xfrm>
                <a:off x="5743" y="2347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9" name="Freeform 179"/>
              <p:cNvSpPr/>
              <p:nvPr/>
            </p:nvSpPr>
            <p:spPr bwMode="auto">
              <a:xfrm>
                <a:off x="5755" y="2387"/>
                <a:ext cx="3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0" name="Freeform 180"/>
              <p:cNvSpPr/>
              <p:nvPr/>
            </p:nvSpPr>
            <p:spPr bwMode="auto">
              <a:xfrm>
                <a:off x="5874" y="2798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1" name="Freeform 181"/>
              <p:cNvSpPr/>
              <p:nvPr/>
            </p:nvSpPr>
            <p:spPr bwMode="auto">
              <a:xfrm>
                <a:off x="5905" y="276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2" name="Freeform 182"/>
              <p:cNvSpPr/>
              <p:nvPr/>
            </p:nvSpPr>
            <p:spPr bwMode="auto">
              <a:xfrm>
                <a:off x="5755" y="2385"/>
                <a:ext cx="3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3" name="Freeform 183"/>
              <p:cNvSpPr/>
              <p:nvPr/>
            </p:nvSpPr>
            <p:spPr bwMode="auto">
              <a:xfrm>
                <a:off x="5817" y="2783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4" name="Freeform 184"/>
              <p:cNvSpPr/>
              <p:nvPr/>
            </p:nvSpPr>
            <p:spPr bwMode="auto">
              <a:xfrm>
                <a:off x="5822" y="27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5" name="Freeform 185"/>
              <p:cNvSpPr/>
              <p:nvPr/>
            </p:nvSpPr>
            <p:spPr bwMode="auto">
              <a:xfrm>
                <a:off x="5824" y="279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6" name="Freeform 186"/>
              <p:cNvSpPr/>
              <p:nvPr/>
            </p:nvSpPr>
            <p:spPr bwMode="auto">
              <a:xfrm>
                <a:off x="5822" y="279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7" name="Freeform 187"/>
              <p:cNvSpPr/>
              <p:nvPr/>
            </p:nvSpPr>
            <p:spPr bwMode="auto">
              <a:xfrm>
                <a:off x="7325" y="20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8" name="Freeform 188"/>
              <p:cNvSpPr/>
              <p:nvPr/>
            </p:nvSpPr>
            <p:spPr bwMode="auto">
              <a:xfrm>
                <a:off x="5715" y="240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9" name="Freeform 189"/>
              <p:cNvSpPr/>
              <p:nvPr/>
            </p:nvSpPr>
            <p:spPr bwMode="auto">
              <a:xfrm>
                <a:off x="5672" y="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0" name="Freeform 190"/>
              <p:cNvSpPr/>
              <p:nvPr/>
            </p:nvSpPr>
            <p:spPr bwMode="auto">
              <a:xfrm>
                <a:off x="5746" y="2357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1" name="Freeform 191"/>
              <p:cNvSpPr/>
              <p:nvPr/>
            </p:nvSpPr>
            <p:spPr bwMode="auto">
              <a:xfrm>
                <a:off x="7192" y="209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2" name="Freeform 192"/>
              <p:cNvSpPr/>
              <p:nvPr/>
            </p:nvSpPr>
            <p:spPr bwMode="auto">
              <a:xfrm>
                <a:off x="5611" y="2345"/>
                <a:ext cx="147" cy="102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3" name="Freeform 193"/>
              <p:cNvSpPr/>
              <p:nvPr/>
            </p:nvSpPr>
            <p:spPr bwMode="auto">
              <a:xfrm>
                <a:off x="5734" y="235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4" name="Freeform 194"/>
              <p:cNvSpPr/>
              <p:nvPr/>
            </p:nvSpPr>
            <p:spPr bwMode="auto">
              <a:xfrm>
                <a:off x="5682" y="236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5" name="Freeform 195"/>
              <p:cNvSpPr/>
              <p:nvPr/>
            </p:nvSpPr>
            <p:spPr bwMode="auto">
              <a:xfrm>
                <a:off x="5814" y="2006"/>
                <a:ext cx="3" cy="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6" name="Freeform 196"/>
              <p:cNvSpPr/>
              <p:nvPr/>
            </p:nvSpPr>
            <p:spPr bwMode="auto">
              <a:xfrm>
                <a:off x="5753" y="198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7" name="Freeform 197"/>
              <p:cNvSpPr/>
              <p:nvPr/>
            </p:nvSpPr>
            <p:spPr bwMode="auto">
              <a:xfrm>
                <a:off x="5902" y="2696"/>
                <a:ext cx="3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8" name="Freeform 198"/>
              <p:cNvSpPr/>
              <p:nvPr/>
            </p:nvSpPr>
            <p:spPr bwMode="auto">
              <a:xfrm>
                <a:off x="5727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9" name="Freeform 199"/>
              <p:cNvSpPr/>
              <p:nvPr/>
            </p:nvSpPr>
            <p:spPr bwMode="auto">
              <a:xfrm>
                <a:off x="5729" y="197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0" name="Freeform 200"/>
              <p:cNvSpPr/>
              <p:nvPr/>
            </p:nvSpPr>
            <p:spPr bwMode="auto">
              <a:xfrm>
                <a:off x="5724" y="1985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1" name="Freeform 201"/>
              <p:cNvSpPr/>
              <p:nvPr/>
            </p:nvSpPr>
            <p:spPr bwMode="auto">
              <a:xfrm>
                <a:off x="5912" y="2691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2" name="Freeform 202"/>
              <p:cNvSpPr/>
              <p:nvPr/>
            </p:nvSpPr>
            <p:spPr bwMode="auto">
              <a:xfrm>
                <a:off x="5712" y="1982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0 w 3"/>
                  <a:gd name="T5" fmla="*/ 5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3" name="Freeform 203"/>
              <p:cNvSpPr/>
              <p:nvPr/>
            </p:nvSpPr>
            <p:spPr bwMode="auto">
              <a:xfrm>
                <a:off x="6118" y="1672"/>
                <a:ext cx="10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4" name="Freeform 204"/>
              <p:cNvSpPr/>
              <p:nvPr/>
            </p:nvSpPr>
            <p:spPr bwMode="auto">
              <a:xfrm>
                <a:off x="6120" y="1674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</p:grpSp>
        <p:grpSp>
          <p:nvGrpSpPr>
            <p:cNvPr id="51" name="Group 406"/>
            <p:cNvGrpSpPr/>
            <p:nvPr/>
          </p:nvGrpSpPr>
          <p:grpSpPr bwMode="auto">
            <a:xfrm>
              <a:off x="8959850" y="2649538"/>
              <a:ext cx="2593975" cy="2765425"/>
              <a:chOff x="5644" y="1669"/>
              <a:chExt cx="1634" cy="1742"/>
            </a:xfrm>
          </p:grpSpPr>
          <p:sp>
            <p:nvSpPr>
              <p:cNvPr id="111" name="Freeform 206"/>
              <p:cNvSpPr/>
              <p:nvPr/>
            </p:nvSpPr>
            <p:spPr bwMode="auto">
              <a:xfrm>
                <a:off x="6116" y="1676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2" name="Freeform 207"/>
              <p:cNvSpPr/>
              <p:nvPr/>
            </p:nvSpPr>
            <p:spPr bwMode="auto">
              <a:xfrm>
                <a:off x="6092" y="1703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3" name="Freeform 208"/>
              <p:cNvSpPr/>
              <p:nvPr/>
            </p:nvSpPr>
            <p:spPr bwMode="auto">
              <a:xfrm>
                <a:off x="6092" y="1700"/>
                <a:ext cx="7" cy="3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4" name="Freeform 209"/>
              <p:cNvSpPr/>
              <p:nvPr/>
            </p:nvSpPr>
            <p:spPr bwMode="auto">
              <a:xfrm>
                <a:off x="6118" y="166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5" name="Freeform 210"/>
              <p:cNvSpPr/>
              <p:nvPr/>
            </p:nvSpPr>
            <p:spPr bwMode="auto">
              <a:xfrm>
                <a:off x="5644" y="1958"/>
                <a:ext cx="180" cy="98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6" name="Freeform 211"/>
              <p:cNvSpPr/>
              <p:nvPr/>
            </p:nvSpPr>
            <p:spPr bwMode="auto">
              <a:xfrm>
                <a:off x="5817" y="2022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7" name="Freeform 212"/>
              <p:cNvSpPr/>
              <p:nvPr/>
            </p:nvSpPr>
            <p:spPr bwMode="auto">
              <a:xfrm>
                <a:off x="5817" y="2015"/>
                <a:ext cx="2" cy="5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8" name="Freeform 213"/>
              <p:cNvSpPr/>
              <p:nvPr/>
            </p:nvSpPr>
            <p:spPr bwMode="auto">
              <a:xfrm>
                <a:off x="5810" y="200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9" name="Freeform 214"/>
              <p:cNvSpPr/>
              <p:nvPr/>
            </p:nvSpPr>
            <p:spPr bwMode="auto">
              <a:xfrm>
                <a:off x="5810" y="2051"/>
                <a:ext cx="4" cy="7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0" name="Freeform 215"/>
              <p:cNvSpPr/>
              <p:nvPr/>
            </p:nvSpPr>
            <p:spPr bwMode="auto">
              <a:xfrm>
                <a:off x="5819" y="2025"/>
                <a:ext cx="3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1" name="Freeform 216"/>
              <p:cNvSpPr/>
              <p:nvPr/>
            </p:nvSpPr>
            <p:spPr bwMode="auto">
              <a:xfrm>
                <a:off x="5810" y="2053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2" name="Freeform 217"/>
              <p:cNvSpPr/>
              <p:nvPr/>
            </p:nvSpPr>
            <p:spPr bwMode="auto">
              <a:xfrm>
                <a:off x="7237" y="2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3" name="Freeform 218"/>
              <p:cNvSpPr/>
              <p:nvPr/>
            </p:nvSpPr>
            <p:spPr bwMode="auto">
              <a:xfrm>
                <a:off x="5758" y="2039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4" name="Freeform 219"/>
              <p:cNvSpPr/>
              <p:nvPr/>
            </p:nvSpPr>
            <p:spPr bwMode="auto">
              <a:xfrm>
                <a:off x="5731" y="1977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5" name="Freeform 220"/>
              <p:cNvSpPr/>
              <p:nvPr/>
            </p:nvSpPr>
            <p:spPr bwMode="auto">
              <a:xfrm>
                <a:off x="5822" y="202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6" name="Freeform 221"/>
              <p:cNvSpPr/>
              <p:nvPr/>
            </p:nvSpPr>
            <p:spPr bwMode="auto">
              <a:xfrm>
                <a:off x="5731" y="2027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7" name="Freeform 222"/>
              <p:cNvSpPr/>
              <p:nvPr/>
            </p:nvSpPr>
            <p:spPr bwMode="auto">
              <a:xfrm>
                <a:off x="7278" y="2008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8" name="Freeform 223"/>
              <p:cNvSpPr/>
              <p:nvPr/>
            </p:nvSpPr>
            <p:spPr bwMode="auto">
              <a:xfrm>
                <a:off x="5741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9" name="Freeform 224"/>
              <p:cNvSpPr/>
              <p:nvPr/>
            </p:nvSpPr>
            <p:spPr bwMode="auto">
              <a:xfrm>
                <a:off x="5822" y="2013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0" name="Freeform 225"/>
              <p:cNvSpPr/>
              <p:nvPr/>
            </p:nvSpPr>
            <p:spPr bwMode="auto">
              <a:xfrm>
                <a:off x="6348" y="3295"/>
                <a:ext cx="7" cy="10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1" name="Freeform 226"/>
              <p:cNvSpPr/>
              <p:nvPr/>
            </p:nvSpPr>
            <p:spPr bwMode="auto">
              <a:xfrm>
                <a:off x="6623" y="33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2" name="Freeform 227"/>
              <p:cNvSpPr/>
              <p:nvPr/>
            </p:nvSpPr>
            <p:spPr bwMode="auto">
              <a:xfrm>
                <a:off x="6348" y="32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7" name="Rectangle 228"/>
              <p:cNvSpPr>
                <a:spLocks noChangeArrowheads="1"/>
              </p:cNvSpPr>
              <p:nvPr/>
            </p:nvSpPr>
            <p:spPr bwMode="auto">
              <a:xfrm>
                <a:off x="6355" y="3305"/>
                <a:ext cx="5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8" name="Freeform 229"/>
              <p:cNvSpPr/>
              <p:nvPr/>
            </p:nvSpPr>
            <p:spPr bwMode="auto">
              <a:xfrm>
                <a:off x="6350" y="3170"/>
                <a:ext cx="3" cy="11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9" name="Freeform 230"/>
              <p:cNvSpPr/>
              <p:nvPr/>
            </p:nvSpPr>
            <p:spPr bwMode="auto">
              <a:xfrm>
                <a:off x="6350" y="3293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0" name="Freeform 231"/>
              <p:cNvSpPr/>
              <p:nvPr/>
            </p:nvSpPr>
            <p:spPr bwMode="auto">
              <a:xfrm>
                <a:off x="6348" y="316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1" name="Freeform 232"/>
              <p:cNvSpPr/>
              <p:nvPr/>
            </p:nvSpPr>
            <p:spPr bwMode="auto">
              <a:xfrm>
                <a:off x="6381" y="3331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2" name="Freeform 233"/>
              <p:cNvSpPr/>
              <p:nvPr/>
            </p:nvSpPr>
            <p:spPr bwMode="auto">
              <a:xfrm>
                <a:off x="6519" y="338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3" name="Freeform 234"/>
              <p:cNvSpPr/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4" name="Freeform 235"/>
              <p:cNvSpPr/>
              <p:nvPr/>
            </p:nvSpPr>
            <p:spPr bwMode="auto">
              <a:xfrm>
                <a:off x="6348" y="3174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5" name="Freeform 236"/>
              <p:cNvSpPr/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6" name="Freeform 237"/>
              <p:cNvSpPr/>
              <p:nvPr/>
            </p:nvSpPr>
            <p:spPr bwMode="auto">
              <a:xfrm>
                <a:off x="6362" y="3319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7" name="Oval 238"/>
              <p:cNvSpPr>
                <a:spLocks noChangeArrowheads="1"/>
              </p:cNvSpPr>
              <p:nvPr/>
            </p:nvSpPr>
            <p:spPr bwMode="auto">
              <a:xfrm>
                <a:off x="6192" y="197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8" name="Freeform 239"/>
              <p:cNvSpPr/>
              <p:nvPr/>
            </p:nvSpPr>
            <p:spPr bwMode="auto">
              <a:xfrm>
                <a:off x="6550" y="316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9" name="Freeform 240"/>
              <p:cNvSpPr/>
              <p:nvPr/>
            </p:nvSpPr>
            <p:spPr bwMode="auto">
              <a:xfrm>
                <a:off x="6609" y="31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0" name="Freeform 241"/>
              <p:cNvSpPr/>
              <p:nvPr/>
            </p:nvSpPr>
            <p:spPr bwMode="auto">
              <a:xfrm>
                <a:off x="6585" y="31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1" name="Freeform 242"/>
              <p:cNvSpPr/>
              <p:nvPr/>
            </p:nvSpPr>
            <p:spPr bwMode="auto">
              <a:xfrm>
                <a:off x="6329" y="3020"/>
                <a:ext cx="446" cy="178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2" name="Freeform 243"/>
              <p:cNvSpPr/>
              <p:nvPr/>
            </p:nvSpPr>
            <p:spPr bwMode="auto">
              <a:xfrm>
                <a:off x="6642" y="3122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5 h 5"/>
                  <a:gd name="T4" fmla="*/ 0 w 3"/>
                  <a:gd name="T5" fmla="*/ 0 h 5"/>
                  <a:gd name="T6" fmla="*/ 3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5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3" name="Freeform 244"/>
              <p:cNvSpPr/>
              <p:nvPr/>
            </p:nvSpPr>
            <p:spPr bwMode="auto">
              <a:xfrm>
                <a:off x="6614" y="313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4" name="Freeform 245"/>
              <p:cNvSpPr/>
              <p:nvPr/>
            </p:nvSpPr>
            <p:spPr bwMode="auto">
              <a:xfrm>
                <a:off x="6616" y="31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5" name="Freeform 246"/>
              <p:cNvSpPr/>
              <p:nvPr/>
            </p:nvSpPr>
            <p:spPr bwMode="auto">
              <a:xfrm>
                <a:off x="6355" y="3174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6" name="Freeform 247"/>
              <p:cNvSpPr/>
              <p:nvPr/>
            </p:nvSpPr>
            <p:spPr bwMode="auto">
              <a:xfrm>
                <a:off x="6614" y="3148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7" name="Freeform 248"/>
              <p:cNvSpPr/>
              <p:nvPr/>
            </p:nvSpPr>
            <p:spPr bwMode="auto">
              <a:xfrm>
                <a:off x="6365" y="318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8" name="Freeform 249"/>
              <p:cNvSpPr/>
              <p:nvPr/>
            </p:nvSpPr>
            <p:spPr bwMode="auto">
              <a:xfrm>
                <a:off x="6386" y="3191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9" name="Freeform 250"/>
              <p:cNvSpPr/>
              <p:nvPr/>
            </p:nvSpPr>
            <p:spPr bwMode="auto">
              <a:xfrm>
                <a:off x="6367" y="3181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0" name="Freeform 251"/>
              <p:cNvSpPr/>
              <p:nvPr/>
            </p:nvSpPr>
            <p:spPr bwMode="auto">
              <a:xfrm>
                <a:off x="6516" y="3378"/>
                <a:ext cx="5" cy="10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1" name="Freeform 252"/>
              <p:cNvSpPr/>
              <p:nvPr/>
            </p:nvSpPr>
            <p:spPr bwMode="auto">
              <a:xfrm>
                <a:off x="6398" y="319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2" name="Freeform 253"/>
              <p:cNvSpPr/>
              <p:nvPr/>
            </p:nvSpPr>
            <p:spPr bwMode="auto">
              <a:xfrm>
                <a:off x="6583" y="33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3" name="Freeform 254"/>
              <p:cNvSpPr>
                <a:spLocks noEditPoints="1"/>
              </p:cNvSpPr>
              <p:nvPr/>
            </p:nvSpPr>
            <p:spPr bwMode="auto">
              <a:xfrm>
                <a:off x="6519" y="3305"/>
                <a:ext cx="171" cy="106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4" name="Freeform 255"/>
              <p:cNvSpPr/>
              <p:nvPr/>
            </p:nvSpPr>
            <p:spPr bwMode="auto">
              <a:xfrm>
                <a:off x="6649" y="3359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5" name="Freeform 256"/>
              <p:cNvSpPr/>
              <p:nvPr/>
            </p:nvSpPr>
            <p:spPr bwMode="auto">
              <a:xfrm>
                <a:off x="6538" y="34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6" name="Freeform 257"/>
              <p:cNvSpPr/>
              <p:nvPr/>
            </p:nvSpPr>
            <p:spPr bwMode="auto">
              <a:xfrm>
                <a:off x="6633" y="33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7" name="Oval 258"/>
              <p:cNvSpPr>
                <a:spLocks noChangeArrowheads="1"/>
              </p:cNvSpPr>
              <p:nvPr/>
            </p:nvSpPr>
            <p:spPr bwMode="auto">
              <a:xfrm>
                <a:off x="6184" y="19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8" name="Freeform 259"/>
              <p:cNvSpPr/>
              <p:nvPr/>
            </p:nvSpPr>
            <p:spPr bwMode="auto">
              <a:xfrm>
                <a:off x="6187" y="19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9" name="Freeform 260"/>
              <p:cNvSpPr/>
              <p:nvPr/>
            </p:nvSpPr>
            <p:spPr bwMode="auto">
              <a:xfrm>
                <a:off x="6545" y="31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0" name="Freeform 261"/>
              <p:cNvSpPr/>
              <p:nvPr/>
            </p:nvSpPr>
            <p:spPr bwMode="auto">
              <a:xfrm>
                <a:off x="6552" y="333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1" name="Freeform 262"/>
              <p:cNvSpPr/>
              <p:nvPr/>
            </p:nvSpPr>
            <p:spPr bwMode="auto">
              <a:xfrm>
                <a:off x="6621" y="331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2" name="Freeform 263"/>
              <p:cNvSpPr/>
              <p:nvPr/>
            </p:nvSpPr>
            <p:spPr bwMode="auto">
              <a:xfrm>
                <a:off x="6524" y="339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3" name="Rectangle 264"/>
              <p:cNvSpPr>
                <a:spLocks noChangeArrowheads="1"/>
              </p:cNvSpPr>
              <p:nvPr/>
            </p:nvSpPr>
            <p:spPr bwMode="auto">
              <a:xfrm>
                <a:off x="6652" y="3293"/>
                <a:ext cx="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4" name="Freeform 265"/>
              <p:cNvSpPr/>
              <p:nvPr/>
            </p:nvSpPr>
            <p:spPr bwMode="auto">
              <a:xfrm>
                <a:off x="6528" y="335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5" name="Freeform 266"/>
              <p:cNvSpPr/>
              <p:nvPr/>
            </p:nvSpPr>
            <p:spPr bwMode="auto">
              <a:xfrm>
                <a:off x="6531" y="3350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6" name="Freeform 267"/>
              <p:cNvSpPr/>
              <p:nvPr/>
            </p:nvSpPr>
            <p:spPr bwMode="auto">
              <a:xfrm>
                <a:off x="6521" y="3383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7" name="Freeform 268"/>
              <p:cNvSpPr/>
              <p:nvPr/>
            </p:nvSpPr>
            <p:spPr bwMode="auto">
              <a:xfrm>
                <a:off x="6521" y="33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8" name="Freeform 269"/>
              <p:cNvSpPr/>
              <p:nvPr/>
            </p:nvSpPr>
            <p:spPr bwMode="auto">
              <a:xfrm>
                <a:off x="6618" y="33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9" name="Freeform 270"/>
              <p:cNvSpPr/>
              <p:nvPr/>
            </p:nvSpPr>
            <p:spPr bwMode="auto">
              <a:xfrm>
                <a:off x="6189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0" name="Freeform 271"/>
              <p:cNvSpPr/>
              <p:nvPr/>
            </p:nvSpPr>
            <p:spPr bwMode="auto">
              <a:xfrm>
                <a:off x="6531" y="34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1" name="Freeform 272"/>
              <p:cNvSpPr/>
              <p:nvPr/>
            </p:nvSpPr>
            <p:spPr bwMode="auto">
              <a:xfrm>
                <a:off x="6894" y="2707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2" name="Freeform 273"/>
              <p:cNvSpPr/>
              <p:nvPr/>
            </p:nvSpPr>
            <p:spPr bwMode="auto">
              <a:xfrm>
                <a:off x="6519" y="3378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3" name="Freeform 274"/>
              <p:cNvSpPr/>
              <p:nvPr/>
            </p:nvSpPr>
            <p:spPr bwMode="auto">
              <a:xfrm>
                <a:off x="6645" y="33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4" name="Freeform 275"/>
              <p:cNvSpPr/>
              <p:nvPr/>
            </p:nvSpPr>
            <p:spPr bwMode="auto">
              <a:xfrm>
                <a:off x="6187" y="19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5" name="Freeform 276"/>
              <p:cNvSpPr/>
              <p:nvPr/>
            </p:nvSpPr>
            <p:spPr bwMode="auto">
              <a:xfrm>
                <a:off x="6642" y="3371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6" name="Freeform 277"/>
              <p:cNvSpPr/>
              <p:nvPr/>
            </p:nvSpPr>
            <p:spPr bwMode="auto">
              <a:xfrm>
                <a:off x="6645" y="33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7" name="Freeform 278"/>
              <p:cNvSpPr/>
              <p:nvPr/>
            </p:nvSpPr>
            <p:spPr bwMode="auto">
              <a:xfrm>
                <a:off x="6187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8" name="Freeform 279"/>
              <p:cNvSpPr/>
              <p:nvPr/>
            </p:nvSpPr>
            <p:spPr bwMode="auto">
              <a:xfrm>
                <a:off x="6187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9" name="Freeform 280"/>
              <p:cNvSpPr/>
              <p:nvPr/>
            </p:nvSpPr>
            <p:spPr bwMode="auto">
              <a:xfrm>
                <a:off x="6647" y="338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0" name="Freeform 281"/>
              <p:cNvSpPr/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1" name="Freeform 282"/>
              <p:cNvSpPr/>
              <p:nvPr/>
            </p:nvSpPr>
            <p:spPr bwMode="auto">
              <a:xfrm>
                <a:off x="6557" y="2025"/>
                <a:ext cx="5" cy="9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2" name="Freeform 283"/>
              <p:cNvSpPr/>
              <p:nvPr/>
            </p:nvSpPr>
            <p:spPr bwMode="auto">
              <a:xfrm>
                <a:off x="6286" y="1700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5 w 5"/>
                  <a:gd name="T3" fmla="*/ 0 h 5"/>
                  <a:gd name="T4" fmla="*/ 0 w 5"/>
                  <a:gd name="T5" fmla="*/ 3 h 5"/>
                  <a:gd name="T6" fmla="*/ 0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3" name="Freeform 284"/>
              <p:cNvSpPr/>
              <p:nvPr/>
            </p:nvSpPr>
            <p:spPr bwMode="auto">
              <a:xfrm>
                <a:off x="6732" y="1705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4" name="Freeform 285"/>
              <p:cNvSpPr/>
              <p:nvPr/>
            </p:nvSpPr>
            <p:spPr bwMode="auto">
              <a:xfrm>
                <a:off x="6161" y="2072"/>
                <a:ext cx="2" cy="24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5" name="Freeform 286"/>
              <p:cNvSpPr>
                <a:spLocks noEditPoints="1"/>
              </p:cNvSpPr>
              <p:nvPr/>
            </p:nvSpPr>
            <p:spPr bwMode="auto">
              <a:xfrm>
                <a:off x="6144" y="1918"/>
                <a:ext cx="85" cy="102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6" name="Freeform 287"/>
              <p:cNvSpPr/>
              <p:nvPr/>
            </p:nvSpPr>
            <p:spPr bwMode="auto">
              <a:xfrm>
                <a:off x="6199" y="2068"/>
                <a:ext cx="4" cy="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7" name="Freeform 288"/>
              <p:cNvSpPr/>
              <p:nvPr/>
            </p:nvSpPr>
            <p:spPr bwMode="auto">
              <a:xfrm>
                <a:off x="6763" y="1710"/>
                <a:ext cx="5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8" name="Freeform 289"/>
              <p:cNvSpPr/>
              <p:nvPr/>
            </p:nvSpPr>
            <p:spPr bwMode="auto">
              <a:xfrm>
                <a:off x="6182" y="19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9" name="Freeform 290"/>
              <p:cNvSpPr/>
              <p:nvPr/>
            </p:nvSpPr>
            <p:spPr bwMode="auto">
              <a:xfrm>
                <a:off x="6917" y="1868"/>
                <a:ext cx="5" cy="5"/>
              </a:xfrm>
              <a:custGeom>
                <a:avLst/>
                <a:gdLst>
                  <a:gd name="T0" fmla="*/ 0 w 5"/>
                  <a:gd name="T1" fmla="*/ 3 h 5"/>
                  <a:gd name="T2" fmla="*/ 3 w 5"/>
                  <a:gd name="T3" fmla="*/ 5 h 5"/>
                  <a:gd name="T4" fmla="*/ 5 w 5"/>
                  <a:gd name="T5" fmla="*/ 0 h 5"/>
                  <a:gd name="T6" fmla="*/ 0 w 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3"/>
                    </a:moveTo>
                    <a:lnTo>
                      <a:pt x="3" y="5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0" name="Freeform 291"/>
              <p:cNvSpPr/>
              <p:nvPr/>
            </p:nvSpPr>
            <p:spPr bwMode="auto">
              <a:xfrm>
                <a:off x="6614" y="265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1" name="Freeform 292"/>
              <p:cNvSpPr/>
              <p:nvPr/>
            </p:nvSpPr>
            <p:spPr bwMode="auto">
              <a:xfrm>
                <a:off x="6614" y="2670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2" name="Freeform 293"/>
              <p:cNvSpPr/>
              <p:nvPr/>
            </p:nvSpPr>
            <p:spPr bwMode="auto">
              <a:xfrm>
                <a:off x="6706" y="245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3" name="Freeform 294"/>
              <p:cNvSpPr/>
              <p:nvPr/>
            </p:nvSpPr>
            <p:spPr bwMode="auto">
              <a:xfrm>
                <a:off x="6818" y="239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4" name="Freeform 295"/>
              <p:cNvSpPr/>
              <p:nvPr/>
            </p:nvSpPr>
            <p:spPr bwMode="auto">
              <a:xfrm>
                <a:off x="6820" y="2326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5" name="Freeform 296"/>
              <p:cNvSpPr/>
              <p:nvPr/>
            </p:nvSpPr>
            <p:spPr bwMode="auto">
              <a:xfrm>
                <a:off x="6196" y="1968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6" name="Oval 297"/>
              <p:cNvSpPr>
                <a:spLocks noChangeArrowheads="1"/>
              </p:cNvSpPr>
              <p:nvPr/>
            </p:nvSpPr>
            <p:spPr bwMode="auto">
              <a:xfrm>
                <a:off x="6187" y="19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7" name="Oval 298"/>
              <p:cNvSpPr>
                <a:spLocks noChangeArrowheads="1"/>
              </p:cNvSpPr>
              <p:nvPr/>
            </p:nvSpPr>
            <p:spPr bwMode="auto">
              <a:xfrm>
                <a:off x="6189" y="19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8" name="Freeform 299"/>
              <p:cNvSpPr/>
              <p:nvPr/>
            </p:nvSpPr>
            <p:spPr bwMode="auto">
              <a:xfrm>
                <a:off x="6187" y="1966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9" name="Oval 300"/>
              <p:cNvSpPr>
                <a:spLocks noChangeArrowheads="1"/>
              </p:cNvSpPr>
              <p:nvPr/>
            </p:nvSpPr>
            <p:spPr bwMode="auto">
              <a:xfrm>
                <a:off x="6192" y="196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0" name="Freeform 301"/>
              <p:cNvSpPr/>
              <p:nvPr/>
            </p:nvSpPr>
            <p:spPr bwMode="auto">
              <a:xfrm>
                <a:off x="6192" y="1966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1" name="Freeform 302"/>
              <p:cNvSpPr/>
              <p:nvPr/>
            </p:nvSpPr>
            <p:spPr bwMode="auto">
              <a:xfrm>
                <a:off x="6192" y="196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2" name="Oval 303"/>
              <p:cNvSpPr>
                <a:spLocks noChangeArrowheads="1"/>
              </p:cNvSpPr>
              <p:nvPr/>
            </p:nvSpPr>
            <p:spPr bwMode="auto">
              <a:xfrm>
                <a:off x="6182" y="196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3" name="Freeform 304"/>
              <p:cNvSpPr/>
              <p:nvPr/>
            </p:nvSpPr>
            <p:spPr bwMode="auto">
              <a:xfrm>
                <a:off x="6187" y="1963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4" name="Freeform 305"/>
              <p:cNvSpPr/>
              <p:nvPr/>
            </p:nvSpPr>
            <p:spPr bwMode="auto">
              <a:xfrm>
                <a:off x="6187" y="19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5" name="Oval 306"/>
              <p:cNvSpPr>
                <a:spLocks noChangeArrowheads="1"/>
              </p:cNvSpPr>
              <p:nvPr/>
            </p:nvSpPr>
            <p:spPr bwMode="auto">
              <a:xfrm>
                <a:off x="6203" y="1970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6" name="Freeform 307"/>
              <p:cNvSpPr/>
              <p:nvPr/>
            </p:nvSpPr>
            <p:spPr bwMode="auto">
              <a:xfrm>
                <a:off x="6611" y="2705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7" name="Freeform 308"/>
              <p:cNvSpPr/>
              <p:nvPr/>
            </p:nvSpPr>
            <p:spPr bwMode="auto">
              <a:xfrm>
                <a:off x="6184" y="1961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8" name="Freeform 309"/>
              <p:cNvSpPr/>
              <p:nvPr/>
            </p:nvSpPr>
            <p:spPr bwMode="auto">
              <a:xfrm>
                <a:off x="6187" y="1963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9" name="Freeform 310"/>
              <p:cNvSpPr/>
              <p:nvPr/>
            </p:nvSpPr>
            <p:spPr bwMode="auto">
              <a:xfrm>
                <a:off x="6599" y="2719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0" name="Freeform 311"/>
              <p:cNvSpPr/>
              <p:nvPr/>
            </p:nvSpPr>
            <p:spPr bwMode="auto">
              <a:xfrm>
                <a:off x="6441" y="2470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1" name="Freeform 312"/>
              <p:cNvSpPr/>
              <p:nvPr/>
            </p:nvSpPr>
            <p:spPr bwMode="auto">
              <a:xfrm>
                <a:off x="6424" y="2470"/>
                <a:ext cx="9" cy="3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2" name="Freeform 313"/>
              <p:cNvSpPr/>
              <p:nvPr/>
            </p:nvSpPr>
            <p:spPr bwMode="auto">
              <a:xfrm>
                <a:off x="6452" y="247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3" name="Freeform 314"/>
              <p:cNvSpPr/>
              <p:nvPr/>
            </p:nvSpPr>
            <p:spPr bwMode="auto">
              <a:xfrm>
                <a:off x="6450" y="247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4" name="Freeform 315"/>
              <p:cNvSpPr/>
              <p:nvPr/>
            </p:nvSpPr>
            <p:spPr bwMode="auto">
              <a:xfrm>
                <a:off x="6450" y="2537"/>
                <a:ext cx="10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5" name="Freeform 316"/>
              <p:cNvSpPr/>
              <p:nvPr/>
            </p:nvSpPr>
            <p:spPr bwMode="auto">
              <a:xfrm>
                <a:off x="6455" y="253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6" name="Freeform 317"/>
              <p:cNvSpPr/>
              <p:nvPr/>
            </p:nvSpPr>
            <p:spPr bwMode="auto">
              <a:xfrm>
                <a:off x="6457" y="2537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7" name="Freeform 318"/>
              <p:cNvSpPr/>
              <p:nvPr/>
            </p:nvSpPr>
            <p:spPr bwMode="auto">
              <a:xfrm>
                <a:off x="6443" y="2470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8" name="Freeform 319"/>
              <p:cNvSpPr/>
              <p:nvPr/>
            </p:nvSpPr>
            <p:spPr bwMode="auto">
              <a:xfrm>
                <a:off x="6334" y="3127"/>
                <a:ext cx="7" cy="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9" name="Freeform 320"/>
              <p:cNvSpPr/>
              <p:nvPr/>
            </p:nvSpPr>
            <p:spPr bwMode="auto">
              <a:xfrm>
                <a:off x="6336" y="31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0" name="Freeform 321"/>
              <p:cNvSpPr/>
              <p:nvPr/>
            </p:nvSpPr>
            <p:spPr bwMode="auto">
              <a:xfrm>
                <a:off x="6521" y="3089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1" name="Freeform 322"/>
              <p:cNvSpPr/>
              <p:nvPr/>
            </p:nvSpPr>
            <p:spPr bwMode="auto">
              <a:xfrm>
                <a:off x="6645" y="3053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2" name="Freeform 323"/>
              <p:cNvSpPr/>
              <p:nvPr/>
            </p:nvSpPr>
            <p:spPr bwMode="auto">
              <a:xfrm>
                <a:off x="6604" y="3080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3" name="Freeform 324"/>
              <p:cNvSpPr/>
              <p:nvPr/>
            </p:nvSpPr>
            <p:spPr bwMode="auto">
              <a:xfrm>
                <a:off x="6602" y="273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4" name="Freeform 325"/>
              <p:cNvSpPr/>
              <p:nvPr/>
            </p:nvSpPr>
            <p:spPr bwMode="auto">
              <a:xfrm>
                <a:off x="6469" y="31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5" name="Freeform 326"/>
              <p:cNvSpPr/>
              <p:nvPr/>
            </p:nvSpPr>
            <p:spPr bwMode="auto">
              <a:xfrm>
                <a:off x="6265" y="2238"/>
                <a:ext cx="10" cy="19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6" name="Freeform 327"/>
              <p:cNvSpPr/>
              <p:nvPr/>
            </p:nvSpPr>
            <p:spPr bwMode="auto">
              <a:xfrm>
                <a:off x="6455" y="253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7" name="Freeform 328"/>
              <p:cNvSpPr/>
              <p:nvPr/>
            </p:nvSpPr>
            <p:spPr bwMode="auto">
              <a:xfrm>
                <a:off x="6597" y="2734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8" name="Freeform 329"/>
              <p:cNvSpPr/>
              <p:nvPr/>
            </p:nvSpPr>
            <p:spPr bwMode="auto">
              <a:xfrm>
                <a:off x="6607" y="27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9" name="Freeform 330"/>
              <p:cNvSpPr/>
              <p:nvPr/>
            </p:nvSpPr>
            <p:spPr bwMode="auto">
              <a:xfrm>
                <a:off x="6597" y="2726"/>
                <a:ext cx="12" cy="5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0" name="Freeform 331"/>
              <p:cNvSpPr/>
              <p:nvPr/>
            </p:nvSpPr>
            <p:spPr bwMode="auto">
              <a:xfrm>
                <a:off x="6452" y="2700"/>
                <a:ext cx="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1" name="Freeform 332"/>
              <p:cNvSpPr/>
              <p:nvPr/>
            </p:nvSpPr>
            <p:spPr bwMode="auto">
              <a:xfrm>
                <a:off x="6445" y="2556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2" name="Freeform 333"/>
              <p:cNvSpPr/>
              <p:nvPr/>
            </p:nvSpPr>
            <p:spPr bwMode="auto">
              <a:xfrm>
                <a:off x="6448" y="254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3" name="Freeform 334"/>
              <p:cNvSpPr/>
              <p:nvPr/>
            </p:nvSpPr>
            <p:spPr bwMode="auto">
              <a:xfrm>
                <a:off x="6469" y="2719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4" name="Freeform 335"/>
              <p:cNvSpPr/>
              <p:nvPr/>
            </p:nvSpPr>
            <p:spPr bwMode="auto">
              <a:xfrm>
                <a:off x="6452" y="2546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5" name="Rectangle 336"/>
              <p:cNvSpPr>
                <a:spLocks noChangeArrowheads="1"/>
              </p:cNvSpPr>
              <p:nvPr/>
            </p:nvSpPr>
            <p:spPr bwMode="auto">
              <a:xfrm>
                <a:off x="6452" y="2655"/>
                <a:ext cx="3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6" name="Freeform 337"/>
              <p:cNvSpPr/>
              <p:nvPr/>
            </p:nvSpPr>
            <p:spPr bwMode="auto">
              <a:xfrm>
                <a:off x="6448" y="2560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7" name="Freeform 338"/>
              <p:cNvSpPr/>
              <p:nvPr/>
            </p:nvSpPr>
            <p:spPr bwMode="auto">
              <a:xfrm>
                <a:off x="6192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8" name="Freeform 339"/>
              <p:cNvSpPr/>
              <p:nvPr/>
            </p:nvSpPr>
            <p:spPr bwMode="auto">
              <a:xfrm>
                <a:off x="6531" y="2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9" name="Freeform 340"/>
              <p:cNvSpPr/>
              <p:nvPr/>
            </p:nvSpPr>
            <p:spPr bwMode="auto">
              <a:xfrm>
                <a:off x="6388" y="3264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0" name="Freeform 341"/>
              <p:cNvSpPr/>
              <p:nvPr/>
            </p:nvSpPr>
            <p:spPr bwMode="auto">
              <a:xfrm>
                <a:off x="6353" y="3094"/>
                <a:ext cx="446" cy="18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1" name="Freeform 342"/>
              <p:cNvSpPr/>
              <p:nvPr/>
            </p:nvSpPr>
            <p:spPr bwMode="auto">
              <a:xfrm>
                <a:off x="6365" y="321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2" name="Freeform 343"/>
              <p:cNvSpPr/>
              <p:nvPr/>
            </p:nvSpPr>
            <p:spPr bwMode="auto">
              <a:xfrm>
                <a:off x="6889" y="275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3" name="Freeform 344"/>
              <p:cNvSpPr/>
              <p:nvPr/>
            </p:nvSpPr>
            <p:spPr bwMode="auto">
              <a:xfrm>
                <a:off x="6360" y="322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4" name="Freeform 345"/>
              <p:cNvSpPr/>
              <p:nvPr/>
            </p:nvSpPr>
            <p:spPr bwMode="auto">
              <a:xfrm>
                <a:off x="6609" y="32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5" name="Freeform 346"/>
              <p:cNvSpPr/>
              <p:nvPr/>
            </p:nvSpPr>
            <p:spPr bwMode="auto">
              <a:xfrm>
                <a:off x="6531" y="24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6" name="Freeform 347"/>
              <p:cNvSpPr/>
              <p:nvPr/>
            </p:nvSpPr>
            <p:spPr bwMode="auto">
              <a:xfrm>
                <a:off x="6960" y="279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7" name="Freeform 348"/>
              <p:cNvSpPr/>
              <p:nvPr/>
            </p:nvSpPr>
            <p:spPr bwMode="auto">
              <a:xfrm>
                <a:off x="6524" y="246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0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8" name="Freeform 349"/>
              <p:cNvSpPr/>
              <p:nvPr/>
            </p:nvSpPr>
            <p:spPr bwMode="auto">
              <a:xfrm>
                <a:off x="6569" y="320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9" name="Freeform 350"/>
              <p:cNvSpPr/>
              <p:nvPr/>
            </p:nvSpPr>
            <p:spPr bwMode="auto">
              <a:xfrm>
                <a:off x="6512" y="248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0" name="Freeform 351"/>
              <p:cNvSpPr/>
              <p:nvPr/>
            </p:nvSpPr>
            <p:spPr bwMode="auto">
              <a:xfrm>
                <a:off x="6460" y="2473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1" name="Freeform 352"/>
              <p:cNvSpPr/>
              <p:nvPr/>
            </p:nvSpPr>
            <p:spPr bwMode="auto">
              <a:xfrm>
                <a:off x="6462" y="2470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2" name="Freeform 353"/>
              <p:cNvSpPr/>
              <p:nvPr/>
            </p:nvSpPr>
            <p:spPr bwMode="auto">
              <a:xfrm>
                <a:off x="6524" y="2475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3" name="Freeform 354"/>
              <p:cNvSpPr/>
              <p:nvPr/>
            </p:nvSpPr>
            <p:spPr bwMode="auto">
              <a:xfrm>
                <a:off x="6386" y="326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4" name="Freeform 355"/>
              <p:cNvSpPr/>
              <p:nvPr/>
            </p:nvSpPr>
            <p:spPr bwMode="auto">
              <a:xfrm>
                <a:off x="6407" y="3272"/>
                <a:ext cx="3" cy="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5" name="Freeform 356"/>
              <p:cNvSpPr/>
              <p:nvPr/>
            </p:nvSpPr>
            <p:spPr bwMode="auto">
              <a:xfrm>
                <a:off x="6374" y="3257"/>
                <a:ext cx="7" cy="3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6" name="Freeform 357"/>
              <p:cNvSpPr/>
              <p:nvPr/>
            </p:nvSpPr>
            <p:spPr bwMode="auto">
              <a:xfrm>
                <a:off x="6417" y="32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7" name="Freeform 358"/>
              <p:cNvSpPr/>
              <p:nvPr/>
            </p:nvSpPr>
            <p:spPr bwMode="auto">
              <a:xfrm>
                <a:off x="6054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8" name="Freeform 359"/>
              <p:cNvSpPr/>
              <p:nvPr/>
            </p:nvSpPr>
            <p:spPr bwMode="auto">
              <a:xfrm>
                <a:off x="6369" y="3250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9" name="Freeform 360"/>
              <p:cNvSpPr/>
              <p:nvPr/>
            </p:nvSpPr>
            <p:spPr bwMode="auto">
              <a:xfrm>
                <a:off x="6573" y="325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0" name="Freeform 361"/>
              <p:cNvSpPr/>
              <p:nvPr/>
            </p:nvSpPr>
            <p:spPr bwMode="auto">
              <a:xfrm>
                <a:off x="6640" y="322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1" name="Freeform 362"/>
              <p:cNvSpPr/>
              <p:nvPr/>
            </p:nvSpPr>
            <p:spPr bwMode="auto">
              <a:xfrm>
                <a:off x="6640" y="32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2" name="Freeform 363"/>
              <p:cNvSpPr/>
              <p:nvPr/>
            </p:nvSpPr>
            <p:spPr bwMode="auto">
              <a:xfrm>
                <a:off x="6633" y="323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3" name="Freeform 364"/>
              <p:cNvSpPr/>
              <p:nvPr/>
            </p:nvSpPr>
            <p:spPr bwMode="auto">
              <a:xfrm>
                <a:off x="6365" y="3314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4" name="Freeform 365"/>
              <p:cNvSpPr/>
              <p:nvPr/>
            </p:nvSpPr>
            <p:spPr bwMode="auto">
              <a:xfrm>
                <a:off x="6640" y="3231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5" name="Freeform 366"/>
              <p:cNvSpPr/>
              <p:nvPr/>
            </p:nvSpPr>
            <p:spPr bwMode="auto">
              <a:xfrm>
                <a:off x="6490" y="321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6" name="Freeform 367"/>
              <p:cNvSpPr/>
              <p:nvPr/>
            </p:nvSpPr>
            <p:spPr bwMode="auto">
              <a:xfrm>
                <a:off x="6666" y="320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7" name="Rectangle 368"/>
              <p:cNvSpPr>
                <a:spLocks noChangeArrowheads="1"/>
              </p:cNvSpPr>
              <p:nvPr/>
            </p:nvSpPr>
            <p:spPr bwMode="auto">
              <a:xfrm>
                <a:off x="6943" y="2776"/>
                <a:ext cx="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8" name="Oval 369"/>
              <p:cNvSpPr>
                <a:spLocks noChangeArrowheads="1"/>
              </p:cNvSpPr>
              <p:nvPr/>
            </p:nvSpPr>
            <p:spPr bwMode="auto">
              <a:xfrm>
                <a:off x="6047" y="225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9" name="Freeform 370"/>
              <p:cNvSpPr/>
              <p:nvPr/>
            </p:nvSpPr>
            <p:spPr bwMode="auto">
              <a:xfrm>
                <a:off x="6882" y="275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0" name="Freeform 371"/>
              <p:cNvSpPr/>
              <p:nvPr/>
            </p:nvSpPr>
            <p:spPr bwMode="auto">
              <a:xfrm>
                <a:off x="6894" y="275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1" name="Freeform 372"/>
              <p:cNvSpPr/>
              <p:nvPr/>
            </p:nvSpPr>
            <p:spPr bwMode="auto">
              <a:xfrm>
                <a:off x="6047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2" name="Freeform 373"/>
              <p:cNvSpPr/>
              <p:nvPr/>
            </p:nvSpPr>
            <p:spPr bwMode="auto">
              <a:xfrm>
                <a:off x="6879" y="2710"/>
                <a:ext cx="162" cy="130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3" name="Freeform 374"/>
              <p:cNvSpPr/>
              <p:nvPr/>
            </p:nvSpPr>
            <p:spPr bwMode="auto">
              <a:xfrm>
                <a:off x="6047" y="225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4" name="Freeform 375"/>
              <p:cNvSpPr/>
              <p:nvPr/>
            </p:nvSpPr>
            <p:spPr bwMode="auto">
              <a:xfrm>
                <a:off x="6882" y="2736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5" name="Freeform 376"/>
              <p:cNvSpPr/>
              <p:nvPr/>
            </p:nvSpPr>
            <p:spPr bwMode="auto">
              <a:xfrm>
                <a:off x="6891" y="271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6" name="Freeform 377"/>
              <p:cNvSpPr/>
              <p:nvPr/>
            </p:nvSpPr>
            <p:spPr bwMode="auto">
              <a:xfrm>
                <a:off x="6047" y="2252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7" name="Freeform 378"/>
              <p:cNvSpPr/>
              <p:nvPr/>
            </p:nvSpPr>
            <p:spPr bwMode="auto">
              <a:xfrm>
                <a:off x="6047" y="22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8" name="Freeform 379"/>
              <p:cNvSpPr/>
              <p:nvPr/>
            </p:nvSpPr>
            <p:spPr bwMode="auto">
              <a:xfrm>
                <a:off x="6882" y="2741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9" name="Freeform 380"/>
              <p:cNvSpPr/>
              <p:nvPr/>
            </p:nvSpPr>
            <p:spPr bwMode="auto">
              <a:xfrm>
                <a:off x="6884" y="274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0" name="Oval 381"/>
              <p:cNvSpPr>
                <a:spLocks noChangeArrowheads="1"/>
              </p:cNvSpPr>
              <p:nvPr/>
            </p:nvSpPr>
            <p:spPr bwMode="auto">
              <a:xfrm>
                <a:off x="6531" y="247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1" name="Freeform 382"/>
              <p:cNvSpPr/>
              <p:nvPr/>
            </p:nvSpPr>
            <p:spPr bwMode="auto">
              <a:xfrm>
                <a:off x="6879" y="2741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2" name="Freeform 383"/>
              <p:cNvSpPr/>
              <p:nvPr/>
            </p:nvSpPr>
            <p:spPr bwMode="auto">
              <a:xfrm>
                <a:off x="6967" y="2788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3" name="Freeform 384"/>
              <p:cNvSpPr/>
              <p:nvPr/>
            </p:nvSpPr>
            <p:spPr bwMode="auto">
              <a:xfrm>
                <a:off x="6960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4" name="Freeform 385"/>
              <p:cNvSpPr/>
              <p:nvPr/>
            </p:nvSpPr>
            <p:spPr bwMode="auto">
              <a:xfrm>
                <a:off x="6967" y="27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5" name="Freeform 386"/>
              <p:cNvSpPr/>
              <p:nvPr/>
            </p:nvSpPr>
            <p:spPr bwMode="auto">
              <a:xfrm>
                <a:off x="6979" y="2790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6" name="Freeform 387"/>
              <p:cNvSpPr/>
              <p:nvPr/>
            </p:nvSpPr>
            <p:spPr bwMode="auto">
              <a:xfrm>
                <a:off x="6528" y="2478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7" name="Freeform 388"/>
              <p:cNvSpPr/>
              <p:nvPr/>
            </p:nvSpPr>
            <p:spPr bwMode="auto">
              <a:xfrm>
                <a:off x="6526" y="28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8" name="Freeform 389"/>
              <p:cNvSpPr/>
              <p:nvPr/>
            </p:nvSpPr>
            <p:spPr bwMode="auto">
              <a:xfrm>
                <a:off x="6955" y="27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9" name="Freeform 390"/>
              <p:cNvSpPr/>
              <p:nvPr/>
            </p:nvSpPr>
            <p:spPr bwMode="auto">
              <a:xfrm>
                <a:off x="6047" y="22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0" name="Rectangle 391"/>
              <p:cNvSpPr>
                <a:spLocks noChangeArrowheads="1"/>
              </p:cNvSpPr>
              <p:nvPr/>
            </p:nvSpPr>
            <p:spPr bwMode="auto">
              <a:xfrm>
                <a:off x="6047" y="225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1" name="Freeform 392"/>
              <p:cNvSpPr/>
              <p:nvPr/>
            </p:nvSpPr>
            <p:spPr bwMode="auto">
              <a:xfrm>
                <a:off x="6946" y="2724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2" name="Freeform 393"/>
              <p:cNvSpPr/>
              <p:nvPr/>
            </p:nvSpPr>
            <p:spPr bwMode="auto">
              <a:xfrm>
                <a:off x="6047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3" name="Freeform 394"/>
              <p:cNvSpPr/>
              <p:nvPr/>
            </p:nvSpPr>
            <p:spPr bwMode="auto">
              <a:xfrm>
                <a:off x="6922" y="27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4" name="Freeform 395"/>
              <p:cNvSpPr/>
              <p:nvPr/>
            </p:nvSpPr>
            <p:spPr bwMode="auto">
              <a:xfrm>
                <a:off x="6277" y="2686"/>
                <a:ext cx="21" cy="14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5" name="Freeform 396"/>
              <p:cNvSpPr/>
              <p:nvPr/>
            </p:nvSpPr>
            <p:spPr bwMode="auto">
              <a:xfrm>
                <a:off x="6073" y="2527"/>
                <a:ext cx="5" cy="7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6" name="Freeform 397"/>
              <p:cNvSpPr/>
              <p:nvPr/>
            </p:nvSpPr>
            <p:spPr bwMode="auto">
              <a:xfrm>
                <a:off x="6059" y="2345"/>
                <a:ext cx="7" cy="5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7" name="Freeform 398"/>
              <p:cNvSpPr/>
              <p:nvPr/>
            </p:nvSpPr>
            <p:spPr bwMode="auto">
              <a:xfrm>
                <a:off x="6116" y="2558"/>
                <a:ext cx="14" cy="7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8" name="Freeform 399"/>
              <p:cNvSpPr/>
              <p:nvPr/>
            </p:nvSpPr>
            <p:spPr bwMode="auto">
              <a:xfrm>
                <a:off x="6040" y="2271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9" name="Freeform 400"/>
              <p:cNvSpPr/>
              <p:nvPr/>
            </p:nvSpPr>
            <p:spPr bwMode="auto">
              <a:xfrm>
                <a:off x="6040" y="2286"/>
                <a:ext cx="5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0" name="Freeform 401"/>
              <p:cNvSpPr/>
              <p:nvPr/>
            </p:nvSpPr>
            <p:spPr bwMode="auto">
              <a:xfrm>
                <a:off x="6052" y="2340"/>
                <a:ext cx="4" cy="10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1" name="Freeform 402"/>
              <p:cNvSpPr/>
              <p:nvPr/>
            </p:nvSpPr>
            <p:spPr bwMode="auto">
              <a:xfrm>
                <a:off x="6040" y="2278"/>
                <a:ext cx="9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2" name="Freeform 403"/>
              <p:cNvSpPr/>
              <p:nvPr/>
            </p:nvSpPr>
            <p:spPr bwMode="auto">
              <a:xfrm>
                <a:off x="6045" y="228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3" name="Freeform 404"/>
              <p:cNvSpPr/>
              <p:nvPr/>
            </p:nvSpPr>
            <p:spPr bwMode="auto">
              <a:xfrm>
                <a:off x="6322" y="273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4" name="Freeform 405"/>
              <p:cNvSpPr/>
              <p:nvPr/>
            </p:nvSpPr>
            <p:spPr bwMode="auto">
              <a:xfrm>
                <a:off x="6222" y="2636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56" name="Freeform 407"/>
            <p:cNvSpPr/>
            <p:nvPr/>
          </p:nvSpPr>
          <p:spPr bwMode="auto">
            <a:xfrm>
              <a:off x="10033000" y="4324350"/>
              <a:ext cx="6350" cy="7938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57" name="Freeform 408"/>
            <p:cNvSpPr/>
            <p:nvPr/>
          </p:nvSpPr>
          <p:spPr bwMode="auto">
            <a:xfrm>
              <a:off x="10013950" y="4297363"/>
              <a:ext cx="19050" cy="26988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59" name="Freeform 409"/>
            <p:cNvSpPr/>
            <p:nvPr/>
          </p:nvSpPr>
          <p:spPr bwMode="auto">
            <a:xfrm>
              <a:off x="10148888" y="5287963"/>
              <a:ext cx="3175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62" name="Freeform 410"/>
            <p:cNvSpPr/>
            <p:nvPr/>
          </p:nvSpPr>
          <p:spPr bwMode="auto">
            <a:xfrm>
              <a:off x="9882188" y="38877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67" name="Freeform 411"/>
            <p:cNvSpPr/>
            <p:nvPr/>
          </p:nvSpPr>
          <p:spPr bwMode="auto">
            <a:xfrm>
              <a:off x="10514013" y="5253038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0" name="Freeform 412"/>
            <p:cNvSpPr/>
            <p:nvPr/>
          </p:nvSpPr>
          <p:spPr bwMode="auto">
            <a:xfrm>
              <a:off x="10280650" y="522287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1" name="Freeform 413"/>
            <p:cNvSpPr/>
            <p:nvPr/>
          </p:nvSpPr>
          <p:spPr bwMode="auto">
            <a:xfrm>
              <a:off x="10401300" y="52165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2" name="Freeform 414"/>
            <p:cNvSpPr/>
            <p:nvPr/>
          </p:nvSpPr>
          <p:spPr bwMode="auto">
            <a:xfrm>
              <a:off x="9756775" y="3429000"/>
              <a:ext cx="4762" cy="14288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3" name="Freeform 415"/>
            <p:cNvSpPr/>
            <p:nvPr/>
          </p:nvSpPr>
          <p:spPr bwMode="auto">
            <a:xfrm>
              <a:off x="10171113" y="529113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4" name="Freeform 416"/>
            <p:cNvSpPr/>
            <p:nvPr/>
          </p:nvSpPr>
          <p:spPr bwMode="auto">
            <a:xfrm>
              <a:off x="10461625" y="5276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5" name="Freeform 417"/>
            <p:cNvSpPr/>
            <p:nvPr/>
          </p:nvSpPr>
          <p:spPr bwMode="auto">
            <a:xfrm>
              <a:off x="10502900" y="526891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6" name="Freeform 418"/>
            <p:cNvSpPr/>
            <p:nvPr/>
          </p:nvSpPr>
          <p:spPr bwMode="auto">
            <a:xfrm>
              <a:off x="9817100" y="3135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7" name="Freeform 419"/>
            <p:cNvSpPr/>
            <p:nvPr/>
          </p:nvSpPr>
          <p:spPr bwMode="auto">
            <a:xfrm>
              <a:off x="10104438" y="51863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8" name="Freeform 420"/>
            <p:cNvSpPr/>
            <p:nvPr/>
          </p:nvSpPr>
          <p:spPr bwMode="auto">
            <a:xfrm>
              <a:off x="9874250" y="30718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9" name="Freeform 421"/>
            <p:cNvSpPr/>
            <p:nvPr/>
          </p:nvSpPr>
          <p:spPr bwMode="auto">
            <a:xfrm>
              <a:off x="9786938" y="3074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0" name="Rectangle 422"/>
            <p:cNvSpPr>
              <a:spLocks noChangeArrowheads="1"/>
            </p:cNvSpPr>
            <p:nvPr/>
          </p:nvSpPr>
          <p:spPr bwMode="auto">
            <a:xfrm>
              <a:off x="9813925" y="3135313"/>
              <a:ext cx="1587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1" name="Freeform 423"/>
            <p:cNvSpPr/>
            <p:nvPr/>
          </p:nvSpPr>
          <p:spPr bwMode="auto">
            <a:xfrm>
              <a:off x="9813925" y="31353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2" name="Freeform 424"/>
            <p:cNvSpPr/>
            <p:nvPr/>
          </p:nvSpPr>
          <p:spPr bwMode="auto">
            <a:xfrm>
              <a:off x="9813925" y="313531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3" name="Freeform 425"/>
            <p:cNvSpPr/>
            <p:nvPr/>
          </p:nvSpPr>
          <p:spPr bwMode="auto">
            <a:xfrm>
              <a:off x="9893300" y="4184650"/>
              <a:ext cx="11112" cy="11113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4" name="Freeform 426"/>
            <p:cNvSpPr/>
            <p:nvPr/>
          </p:nvSpPr>
          <p:spPr bwMode="auto">
            <a:xfrm>
              <a:off x="10017125" y="4764088"/>
              <a:ext cx="3175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5" name="Freeform 427"/>
            <p:cNvSpPr/>
            <p:nvPr/>
          </p:nvSpPr>
          <p:spPr bwMode="auto">
            <a:xfrm>
              <a:off x="10028238" y="4752975"/>
              <a:ext cx="7937" cy="4763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6" name="Freeform 428"/>
            <p:cNvSpPr/>
            <p:nvPr/>
          </p:nvSpPr>
          <p:spPr bwMode="auto">
            <a:xfrm>
              <a:off x="10013950" y="4752975"/>
              <a:ext cx="19050" cy="7938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7" name="Freeform 429"/>
            <p:cNvSpPr/>
            <p:nvPr/>
          </p:nvSpPr>
          <p:spPr bwMode="auto">
            <a:xfrm>
              <a:off x="10099675" y="4719638"/>
              <a:ext cx="7937" cy="1111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8" name="Freeform 430"/>
            <p:cNvSpPr/>
            <p:nvPr/>
          </p:nvSpPr>
          <p:spPr bwMode="auto">
            <a:xfrm>
              <a:off x="10110788" y="4745038"/>
              <a:ext cx="7937" cy="30163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9" name="Freeform 431"/>
            <p:cNvSpPr/>
            <p:nvPr/>
          </p:nvSpPr>
          <p:spPr bwMode="auto">
            <a:xfrm>
              <a:off x="10107613" y="4722813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0" name="Freeform 432"/>
            <p:cNvSpPr/>
            <p:nvPr/>
          </p:nvSpPr>
          <p:spPr bwMode="auto">
            <a:xfrm>
              <a:off x="10110788" y="4711700"/>
              <a:ext cx="12700" cy="22225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1" name="Freeform 433"/>
            <p:cNvSpPr/>
            <p:nvPr/>
          </p:nvSpPr>
          <p:spPr bwMode="auto">
            <a:xfrm>
              <a:off x="10025063" y="475297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2" name="Freeform 434"/>
            <p:cNvSpPr>
              <a:spLocks noEditPoints="1"/>
            </p:cNvSpPr>
            <p:nvPr/>
          </p:nvSpPr>
          <p:spPr bwMode="auto">
            <a:xfrm>
              <a:off x="10077450" y="5054600"/>
              <a:ext cx="681037" cy="258763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3" name="Freeform 435"/>
            <p:cNvSpPr/>
            <p:nvPr/>
          </p:nvSpPr>
          <p:spPr bwMode="auto">
            <a:xfrm>
              <a:off x="10025063" y="488156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4" name="Freeform 436"/>
            <p:cNvSpPr>
              <a:spLocks noEditPoints="1"/>
            </p:cNvSpPr>
            <p:nvPr/>
          </p:nvSpPr>
          <p:spPr bwMode="auto">
            <a:xfrm>
              <a:off x="9531350" y="2778125"/>
              <a:ext cx="1528762" cy="2152650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5" name="Freeform 437"/>
            <p:cNvSpPr/>
            <p:nvPr/>
          </p:nvSpPr>
          <p:spPr bwMode="auto">
            <a:xfrm>
              <a:off x="9994900" y="4794250"/>
              <a:ext cx="7937" cy="4763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6" name="Freeform 438"/>
            <p:cNvSpPr/>
            <p:nvPr/>
          </p:nvSpPr>
          <p:spPr bwMode="auto">
            <a:xfrm>
              <a:off x="10002838" y="4794250"/>
              <a:ext cx="6350" cy="7938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7" name="Freeform 439"/>
            <p:cNvSpPr/>
            <p:nvPr/>
          </p:nvSpPr>
          <p:spPr bwMode="auto">
            <a:xfrm>
              <a:off x="10387013" y="4486275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8" name="Freeform 440"/>
            <p:cNvSpPr/>
            <p:nvPr/>
          </p:nvSpPr>
          <p:spPr bwMode="auto">
            <a:xfrm>
              <a:off x="10431463" y="4527550"/>
              <a:ext cx="7937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9" name="Freeform 441"/>
            <p:cNvSpPr/>
            <p:nvPr/>
          </p:nvSpPr>
          <p:spPr bwMode="auto">
            <a:xfrm>
              <a:off x="10055225" y="392906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0" name="Freeform 442"/>
            <p:cNvSpPr/>
            <p:nvPr/>
          </p:nvSpPr>
          <p:spPr bwMode="auto">
            <a:xfrm>
              <a:off x="10272713" y="4711700"/>
              <a:ext cx="476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1" name="Freeform 443"/>
            <p:cNvSpPr/>
            <p:nvPr/>
          </p:nvSpPr>
          <p:spPr bwMode="auto">
            <a:xfrm>
              <a:off x="10269538" y="4673600"/>
              <a:ext cx="7937" cy="476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2" name="Freeform 444"/>
            <p:cNvSpPr/>
            <p:nvPr/>
          </p:nvSpPr>
          <p:spPr bwMode="auto">
            <a:xfrm>
              <a:off x="10266363" y="466248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3" name="Freeform 445"/>
            <p:cNvSpPr/>
            <p:nvPr/>
          </p:nvSpPr>
          <p:spPr bwMode="auto">
            <a:xfrm>
              <a:off x="10261600" y="4708525"/>
              <a:ext cx="7937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4" name="Freeform 446"/>
            <p:cNvSpPr/>
            <p:nvPr/>
          </p:nvSpPr>
          <p:spPr bwMode="auto">
            <a:xfrm>
              <a:off x="10220325" y="4818063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5" name="Freeform 447"/>
            <p:cNvSpPr/>
            <p:nvPr/>
          </p:nvSpPr>
          <p:spPr bwMode="auto">
            <a:xfrm>
              <a:off x="10118725" y="4005263"/>
              <a:ext cx="7937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6" name="Freeform 448"/>
            <p:cNvSpPr/>
            <p:nvPr/>
          </p:nvSpPr>
          <p:spPr bwMode="auto">
            <a:xfrm>
              <a:off x="10255250" y="4745038"/>
              <a:ext cx="6350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7" name="Freeform 449"/>
            <p:cNvSpPr/>
            <p:nvPr/>
          </p:nvSpPr>
          <p:spPr bwMode="auto">
            <a:xfrm>
              <a:off x="10220325" y="4810125"/>
              <a:ext cx="11112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8" name="Freeform 450"/>
            <p:cNvSpPr/>
            <p:nvPr/>
          </p:nvSpPr>
          <p:spPr bwMode="auto">
            <a:xfrm>
              <a:off x="10261600" y="4741863"/>
              <a:ext cx="476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9" name="Freeform 451"/>
            <p:cNvSpPr/>
            <p:nvPr/>
          </p:nvSpPr>
          <p:spPr bwMode="auto">
            <a:xfrm>
              <a:off x="10258425" y="4730750"/>
              <a:ext cx="7937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10" name="Freeform 452"/>
            <p:cNvSpPr/>
            <p:nvPr/>
          </p:nvSpPr>
          <p:spPr bwMode="auto">
            <a:xfrm>
              <a:off x="10258425" y="4738688"/>
              <a:ext cx="14287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395536" y="0"/>
            <a:ext cx="5179106" cy="1496620"/>
            <a:chOff x="44026" y="-204402"/>
            <a:chExt cx="5248277" cy="1516609"/>
          </a:xfrm>
        </p:grpSpPr>
        <p:grpSp>
          <p:nvGrpSpPr>
            <p:cNvPr id="536" name="组合 535"/>
            <p:cNvGrpSpPr/>
            <p:nvPr/>
          </p:nvGrpSpPr>
          <p:grpSpPr>
            <a:xfrm>
              <a:off x="827584" y="1036143"/>
              <a:ext cx="4464719" cy="140996"/>
              <a:chOff x="617922" y="1097616"/>
              <a:chExt cx="4464719" cy="140996"/>
            </a:xfrm>
          </p:grpSpPr>
          <p:sp>
            <p:nvSpPr>
              <p:cNvPr id="538" name="Freeform 334"/>
              <p:cNvSpPr>
                <a:spLocks noEditPoints="1"/>
              </p:cNvSpPr>
              <p:nvPr/>
            </p:nvSpPr>
            <p:spPr bwMode="auto">
              <a:xfrm rot="10800000" flipH="1">
                <a:off x="617922" y="1097616"/>
                <a:ext cx="2286009" cy="140995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9" name="Freeform 334"/>
              <p:cNvSpPr>
                <a:spLocks noEditPoints="1"/>
              </p:cNvSpPr>
              <p:nvPr/>
            </p:nvSpPr>
            <p:spPr bwMode="auto">
              <a:xfrm rot="10800000">
                <a:off x="2796632" y="1097617"/>
                <a:ext cx="2286009" cy="140995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>
                  <a:latin typeface="inpin heiti" charset="-122"/>
                  <a:ea typeface="inpin heiti" charset="-122"/>
                </a:endParaRPr>
              </a:p>
            </p:txBody>
          </p:sp>
        </p:grpSp>
        <p:pic>
          <p:nvPicPr>
            <p:cNvPr id="537" name="图片 5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350942" flipH="1" flipV="1">
              <a:off x="44026" y="-204402"/>
              <a:ext cx="620092" cy="1516609"/>
            </a:xfrm>
            <a:prstGeom prst="rect">
              <a:avLst/>
            </a:prstGeom>
          </p:spPr>
        </p:pic>
      </p:grpSp>
      <p:sp>
        <p:nvSpPr>
          <p:cNvPr id="540" name="文本框 539"/>
          <p:cNvSpPr txBox="1"/>
          <p:nvPr/>
        </p:nvSpPr>
        <p:spPr>
          <a:xfrm>
            <a:off x="1838112" y="157588"/>
            <a:ext cx="250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目录</a:t>
            </a:r>
            <a:endParaRPr lang="zh-CN" altLang="en-US" sz="6000" dirty="0">
              <a:blipFill>
                <a:blip r:embed="rId1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883331" y="4006319"/>
            <a:ext cx="108370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应用层协议，默认是80端口，最早推出于1991年。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4168" y="915566"/>
            <a:ext cx="6216034" cy="2917970"/>
            <a:chOff x="2158980" y="1484784"/>
            <a:chExt cx="7665877" cy="3598564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2784636" y="1484784"/>
              <a:ext cx="5327589" cy="3530910"/>
              <a:chOff x="-1042" y="-417"/>
              <a:chExt cx="7849" cy="5202"/>
            </a:xfrm>
          </p:grpSpPr>
          <p:sp>
            <p:nvSpPr>
              <p:cNvPr id="55" name="Freeform 5"/>
              <p:cNvSpPr/>
              <p:nvPr/>
            </p:nvSpPr>
            <p:spPr bwMode="auto">
              <a:xfrm>
                <a:off x="-605" y="1532"/>
                <a:ext cx="1631" cy="1597"/>
              </a:xfrm>
              <a:custGeom>
                <a:avLst/>
                <a:gdLst>
                  <a:gd name="T0" fmla="*/ 609 w 611"/>
                  <a:gd name="T1" fmla="*/ 571 h 598"/>
                  <a:gd name="T2" fmla="*/ 485 w 611"/>
                  <a:gd name="T3" fmla="*/ 510 h 598"/>
                  <a:gd name="T4" fmla="*/ 428 w 611"/>
                  <a:gd name="T5" fmla="*/ 499 h 598"/>
                  <a:gd name="T6" fmla="*/ 389 w 611"/>
                  <a:gd name="T7" fmla="*/ 448 h 598"/>
                  <a:gd name="T8" fmla="*/ 388 w 611"/>
                  <a:gd name="T9" fmla="*/ 446 h 598"/>
                  <a:gd name="T10" fmla="*/ 311 w 611"/>
                  <a:gd name="T11" fmla="*/ 396 h 598"/>
                  <a:gd name="T12" fmla="*/ 259 w 611"/>
                  <a:gd name="T13" fmla="*/ 325 h 598"/>
                  <a:gd name="T14" fmla="*/ 239 w 611"/>
                  <a:gd name="T15" fmla="*/ 223 h 598"/>
                  <a:gd name="T16" fmla="*/ 226 w 611"/>
                  <a:gd name="T17" fmla="*/ 184 h 598"/>
                  <a:gd name="T18" fmla="*/ 184 w 611"/>
                  <a:gd name="T19" fmla="*/ 119 h 598"/>
                  <a:gd name="T20" fmla="*/ 119 w 611"/>
                  <a:gd name="T21" fmla="*/ 59 h 598"/>
                  <a:gd name="T22" fmla="*/ 49 w 611"/>
                  <a:gd name="T23" fmla="*/ 20 h 598"/>
                  <a:gd name="T24" fmla="*/ 17 w 611"/>
                  <a:gd name="T25" fmla="*/ 53 h 598"/>
                  <a:gd name="T26" fmla="*/ 0 w 611"/>
                  <a:gd name="T27" fmla="*/ 70 h 598"/>
                  <a:gd name="T28" fmla="*/ 27 w 611"/>
                  <a:gd name="T29" fmla="*/ 47 h 598"/>
                  <a:gd name="T30" fmla="*/ 130 w 611"/>
                  <a:gd name="T31" fmla="*/ 81 h 598"/>
                  <a:gd name="T32" fmla="*/ 196 w 611"/>
                  <a:gd name="T33" fmla="*/ 150 h 598"/>
                  <a:gd name="T34" fmla="*/ 231 w 611"/>
                  <a:gd name="T35" fmla="*/ 200 h 598"/>
                  <a:gd name="T36" fmla="*/ 225 w 611"/>
                  <a:gd name="T37" fmla="*/ 256 h 598"/>
                  <a:gd name="T38" fmla="*/ 234 w 611"/>
                  <a:gd name="T39" fmla="*/ 303 h 598"/>
                  <a:gd name="T40" fmla="*/ 299 w 611"/>
                  <a:gd name="T41" fmla="*/ 386 h 598"/>
                  <a:gd name="T42" fmla="*/ 346 w 611"/>
                  <a:gd name="T43" fmla="*/ 434 h 598"/>
                  <a:gd name="T44" fmla="*/ 395 w 611"/>
                  <a:gd name="T45" fmla="*/ 485 h 598"/>
                  <a:gd name="T46" fmla="*/ 437 w 611"/>
                  <a:gd name="T47" fmla="*/ 506 h 598"/>
                  <a:gd name="T48" fmla="*/ 520 w 611"/>
                  <a:gd name="T49" fmla="*/ 533 h 598"/>
                  <a:gd name="T50" fmla="*/ 610 w 611"/>
                  <a:gd name="T51" fmla="*/ 572 h 598"/>
                  <a:gd name="T52" fmla="*/ 609 w 611"/>
                  <a:gd name="T53" fmla="*/ 571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1" h="598">
                    <a:moveTo>
                      <a:pt x="609" y="571"/>
                    </a:moveTo>
                    <a:cubicBezTo>
                      <a:pt x="567" y="598"/>
                      <a:pt x="524" y="517"/>
                      <a:pt x="485" y="510"/>
                    </a:cubicBezTo>
                    <a:cubicBezTo>
                      <a:pt x="466" y="506"/>
                      <a:pt x="447" y="504"/>
                      <a:pt x="428" y="499"/>
                    </a:cubicBezTo>
                    <a:cubicBezTo>
                      <a:pt x="402" y="493"/>
                      <a:pt x="388" y="474"/>
                      <a:pt x="389" y="448"/>
                    </a:cubicBezTo>
                    <a:cubicBezTo>
                      <a:pt x="389" y="447"/>
                      <a:pt x="389" y="446"/>
                      <a:pt x="388" y="446"/>
                    </a:cubicBezTo>
                    <a:cubicBezTo>
                      <a:pt x="361" y="427"/>
                      <a:pt x="333" y="425"/>
                      <a:pt x="311" y="396"/>
                    </a:cubicBezTo>
                    <a:cubicBezTo>
                      <a:pt x="293" y="372"/>
                      <a:pt x="280" y="347"/>
                      <a:pt x="259" y="325"/>
                    </a:cubicBezTo>
                    <a:cubicBezTo>
                      <a:pt x="228" y="292"/>
                      <a:pt x="223" y="266"/>
                      <a:pt x="239" y="223"/>
                    </a:cubicBezTo>
                    <a:cubicBezTo>
                      <a:pt x="245" y="208"/>
                      <a:pt x="235" y="196"/>
                      <a:pt x="226" y="184"/>
                    </a:cubicBezTo>
                    <a:cubicBezTo>
                      <a:pt x="211" y="165"/>
                      <a:pt x="201" y="137"/>
                      <a:pt x="184" y="119"/>
                    </a:cubicBezTo>
                    <a:cubicBezTo>
                      <a:pt x="164" y="97"/>
                      <a:pt x="137" y="84"/>
                      <a:pt x="119" y="59"/>
                    </a:cubicBezTo>
                    <a:cubicBezTo>
                      <a:pt x="106" y="41"/>
                      <a:pt x="75" y="8"/>
                      <a:pt x="49" y="20"/>
                    </a:cubicBezTo>
                    <a:cubicBezTo>
                      <a:pt x="35" y="27"/>
                      <a:pt x="27" y="41"/>
                      <a:pt x="17" y="53"/>
                    </a:cubicBezTo>
                    <a:cubicBezTo>
                      <a:pt x="9" y="62"/>
                      <a:pt x="3" y="67"/>
                      <a:pt x="0" y="70"/>
                    </a:cubicBezTo>
                    <a:cubicBezTo>
                      <a:pt x="10" y="63"/>
                      <a:pt x="19" y="56"/>
                      <a:pt x="27" y="47"/>
                    </a:cubicBezTo>
                    <a:cubicBezTo>
                      <a:pt x="68" y="0"/>
                      <a:pt x="102" y="47"/>
                      <a:pt x="130" y="81"/>
                    </a:cubicBezTo>
                    <a:cubicBezTo>
                      <a:pt x="152" y="107"/>
                      <a:pt x="181" y="116"/>
                      <a:pt x="196" y="150"/>
                    </a:cubicBezTo>
                    <a:cubicBezTo>
                      <a:pt x="204" y="168"/>
                      <a:pt x="220" y="183"/>
                      <a:pt x="231" y="200"/>
                    </a:cubicBezTo>
                    <a:cubicBezTo>
                      <a:pt x="241" y="216"/>
                      <a:pt x="228" y="239"/>
                      <a:pt x="225" y="256"/>
                    </a:cubicBezTo>
                    <a:cubicBezTo>
                      <a:pt x="221" y="273"/>
                      <a:pt x="225" y="288"/>
                      <a:pt x="234" y="303"/>
                    </a:cubicBezTo>
                    <a:cubicBezTo>
                      <a:pt x="252" y="333"/>
                      <a:pt x="280" y="356"/>
                      <a:pt x="299" y="386"/>
                    </a:cubicBezTo>
                    <a:cubicBezTo>
                      <a:pt x="310" y="404"/>
                      <a:pt x="324" y="428"/>
                      <a:pt x="346" y="434"/>
                    </a:cubicBezTo>
                    <a:cubicBezTo>
                      <a:pt x="380" y="444"/>
                      <a:pt x="378" y="461"/>
                      <a:pt x="395" y="485"/>
                    </a:cubicBezTo>
                    <a:cubicBezTo>
                      <a:pt x="404" y="498"/>
                      <a:pt x="423" y="502"/>
                      <a:pt x="437" y="506"/>
                    </a:cubicBezTo>
                    <a:cubicBezTo>
                      <a:pt x="469" y="514"/>
                      <a:pt x="493" y="511"/>
                      <a:pt x="520" y="533"/>
                    </a:cubicBezTo>
                    <a:cubicBezTo>
                      <a:pt x="543" y="553"/>
                      <a:pt x="578" y="597"/>
                      <a:pt x="610" y="572"/>
                    </a:cubicBezTo>
                    <a:cubicBezTo>
                      <a:pt x="611" y="572"/>
                      <a:pt x="610" y="570"/>
                      <a:pt x="609" y="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-1042" y="1650"/>
                <a:ext cx="429" cy="280"/>
              </a:xfrm>
              <a:custGeom>
                <a:avLst/>
                <a:gdLst>
                  <a:gd name="T0" fmla="*/ 141 w 161"/>
                  <a:gd name="T1" fmla="*/ 28 h 105"/>
                  <a:gd name="T2" fmla="*/ 97 w 161"/>
                  <a:gd name="T3" fmla="*/ 61 h 105"/>
                  <a:gd name="T4" fmla="*/ 45 w 161"/>
                  <a:gd name="T5" fmla="*/ 80 h 105"/>
                  <a:gd name="T6" fmla="*/ 30 w 161"/>
                  <a:gd name="T7" fmla="*/ 57 h 105"/>
                  <a:gd name="T8" fmla="*/ 72 w 161"/>
                  <a:gd name="T9" fmla="*/ 39 h 105"/>
                  <a:gd name="T10" fmla="*/ 112 w 161"/>
                  <a:gd name="T11" fmla="*/ 4 h 105"/>
                  <a:gd name="T12" fmla="*/ 108 w 161"/>
                  <a:gd name="T13" fmla="*/ 2 h 105"/>
                  <a:gd name="T14" fmla="*/ 16 w 161"/>
                  <a:gd name="T15" fmla="*/ 61 h 105"/>
                  <a:gd name="T16" fmla="*/ 5 w 161"/>
                  <a:gd name="T17" fmla="*/ 82 h 105"/>
                  <a:gd name="T18" fmla="*/ 109 w 161"/>
                  <a:gd name="T19" fmla="*/ 59 h 105"/>
                  <a:gd name="T20" fmla="*/ 161 w 161"/>
                  <a:gd name="T21" fmla="*/ 28 h 105"/>
                  <a:gd name="T22" fmla="*/ 141 w 161"/>
                  <a:gd name="T23" fmla="*/ 2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1" h="105">
                    <a:moveTo>
                      <a:pt x="141" y="28"/>
                    </a:moveTo>
                    <a:cubicBezTo>
                      <a:pt x="125" y="39"/>
                      <a:pt x="113" y="52"/>
                      <a:pt x="97" y="61"/>
                    </a:cubicBezTo>
                    <a:cubicBezTo>
                      <a:pt x="81" y="70"/>
                      <a:pt x="62" y="75"/>
                      <a:pt x="45" y="80"/>
                    </a:cubicBezTo>
                    <a:cubicBezTo>
                      <a:pt x="16" y="92"/>
                      <a:pt x="11" y="84"/>
                      <a:pt x="30" y="57"/>
                    </a:cubicBezTo>
                    <a:cubicBezTo>
                      <a:pt x="44" y="51"/>
                      <a:pt x="58" y="44"/>
                      <a:pt x="72" y="39"/>
                    </a:cubicBezTo>
                    <a:cubicBezTo>
                      <a:pt x="90" y="31"/>
                      <a:pt x="102" y="20"/>
                      <a:pt x="112" y="4"/>
                    </a:cubicBezTo>
                    <a:cubicBezTo>
                      <a:pt x="113" y="2"/>
                      <a:pt x="110" y="0"/>
                      <a:pt x="108" y="2"/>
                    </a:cubicBezTo>
                    <a:cubicBezTo>
                      <a:pt x="86" y="40"/>
                      <a:pt x="44" y="35"/>
                      <a:pt x="16" y="61"/>
                    </a:cubicBezTo>
                    <a:cubicBezTo>
                      <a:pt x="12" y="66"/>
                      <a:pt x="0" y="74"/>
                      <a:pt x="5" y="82"/>
                    </a:cubicBezTo>
                    <a:cubicBezTo>
                      <a:pt x="18" y="105"/>
                      <a:pt x="96" y="70"/>
                      <a:pt x="109" y="59"/>
                    </a:cubicBezTo>
                    <a:cubicBezTo>
                      <a:pt x="126" y="46"/>
                      <a:pt x="144" y="38"/>
                      <a:pt x="161" y="28"/>
                    </a:cubicBezTo>
                    <a:cubicBezTo>
                      <a:pt x="153" y="31"/>
                      <a:pt x="155" y="18"/>
                      <a:pt x="1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-613" y="1719"/>
                <a:ext cx="8" cy="6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8" name="Freeform 8"/>
              <p:cNvSpPr/>
              <p:nvPr/>
            </p:nvSpPr>
            <p:spPr bwMode="auto">
              <a:xfrm>
                <a:off x="-759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solidFill>
                  <a:srgbClr val="E20613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9" name="Freeform 9"/>
              <p:cNvSpPr/>
              <p:nvPr/>
            </p:nvSpPr>
            <p:spPr bwMode="auto">
              <a:xfrm>
                <a:off x="-759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0" cap="rnd">
                <a:solidFill>
                  <a:srgbClr val="E2061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-226" y="1500"/>
                <a:ext cx="24" cy="3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4 w 9"/>
                  <a:gd name="T5" fmla="*/ 7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6" y="4"/>
                      <a:pt x="3" y="8"/>
                      <a:pt x="0" y="12"/>
                    </a:cubicBezTo>
                    <a:cubicBezTo>
                      <a:pt x="2" y="11"/>
                      <a:pt x="3" y="9"/>
                      <a:pt x="4" y="7"/>
                    </a:cubicBezTo>
                    <a:cubicBezTo>
                      <a:pt x="6" y="5"/>
                      <a:pt x="7" y="3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1" name="Freeform 11"/>
              <p:cNvSpPr>
                <a:spLocks noEditPoints="1"/>
              </p:cNvSpPr>
              <p:nvPr/>
            </p:nvSpPr>
            <p:spPr bwMode="auto">
              <a:xfrm>
                <a:off x="-989" y="947"/>
                <a:ext cx="1406" cy="943"/>
              </a:xfrm>
              <a:custGeom>
                <a:avLst/>
                <a:gdLst>
                  <a:gd name="T0" fmla="*/ 496 w 527"/>
                  <a:gd name="T1" fmla="*/ 75 h 353"/>
                  <a:gd name="T2" fmla="*/ 342 w 527"/>
                  <a:gd name="T3" fmla="*/ 35 h 353"/>
                  <a:gd name="T4" fmla="*/ 197 w 527"/>
                  <a:gd name="T5" fmla="*/ 47 h 353"/>
                  <a:gd name="T6" fmla="*/ 153 w 527"/>
                  <a:gd name="T7" fmla="*/ 22 h 353"/>
                  <a:gd name="T8" fmla="*/ 34 w 527"/>
                  <a:gd name="T9" fmla="*/ 214 h 353"/>
                  <a:gd name="T10" fmla="*/ 86 w 527"/>
                  <a:gd name="T11" fmla="*/ 267 h 353"/>
                  <a:gd name="T12" fmla="*/ 118 w 527"/>
                  <a:gd name="T13" fmla="*/ 237 h 353"/>
                  <a:gd name="T14" fmla="*/ 24 w 527"/>
                  <a:gd name="T15" fmla="*/ 313 h 353"/>
                  <a:gd name="T16" fmla="*/ 33 w 527"/>
                  <a:gd name="T17" fmla="*/ 346 h 353"/>
                  <a:gd name="T18" fmla="*/ 170 w 527"/>
                  <a:gd name="T19" fmla="*/ 189 h 353"/>
                  <a:gd name="T20" fmla="*/ 301 w 527"/>
                  <a:gd name="T21" fmla="*/ 76 h 353"/>
                  <a:gd name="T22" fmla="*/ 269 w 527"/>
                  <a:gd name="T23" fmla="*/ 146 h 353"/>
                  <a:gd name="T24" fmla="*/ 224 w 527"/>
                  <a:gd name="T25" fmla="*/ 243 h 353"/>
                  <a:gd name="T26" fmla="*/ 388 w 527"/>
                  <a:gd name="T27" fmla="*/ 72 h 353"/>
                  <a:gd name="T28" fmla="*/ 284 w 527"/>
                  <a:gd name="T29" fmla="*/ 223 h 353"/>
                  <a:gd name="T30" fmla="*/ 310 w 527"/>
                  <a:gd name="T31" fmla="*/ 211 h 353"/>
                  <a:gd name="T32" fmla="*/ 311 w 527"/>
                  <a:gd name="T33" fmla="*/ 249 h 353"/>
                  <a:gd name="T34" fmla="*/ 386 w 527"/>
                  <a:gd name="T35" fmla="*/ 181 h 353"/>
                  <a:gd name="T36" fmla="*/ 454 w 527"/>
                  <a:gd name="T37" fmla="*/ 52 h 353"/>
                  <a:gd name="T38" fmla="*/ 161 w 527"/>
                  <a:gd name="T39" fmla="*/ 161 h 353"/>
                  <a:gd name="T40" fmla="*/ 193 w 527"/>
                  <a:gd name="T41" fmla="*/ 130 h 353"/>
                  <a:gd name="T42" fmla="*/ 218 w 527"/>
                  <a:gd name="T43" fmla="*/ 62 h 353"/>
                  <a:gd name="T44" fmla="*/ 113 w 527"/>
                  <a:gd name="T45" fmla="*/ 166 h 353"/>
                  <a:gd name="T46" fmla="*/ 170 w 527"/>
                  <a:gd name="T47" fmla="*/ 95 h 353"/>
                  <a:gd name="T48" fmla="*/ 123 w 527"/>
                  <a:gd name="T49" fmla="*/ 161 h 353"/>
                  <a:gd name="T50" fmla="*/ 52 w 527"/>
                  <a:gd name="T51" fmla="*/ 217 h 353"/>
                  <a:gd name="T52" fmla="*/ 124 w 527"/>
                  <a:gd name="T53" fmla="*/ 100 h 353"/>
                  <a:gd name="T54" fmla="*/ 113 w 527"/>
                  <a:gd name="T55" fmla="*/ 101 h 353"/>
                  <a:gd name="T56" fmla="*/ 167 w 527"/>
                  <a:gd name="T57" fmla="*/ 34 h 353"/>
                  <a:gd name="T58" fmla="*/ 145 w 527"/>
                  <a:gd name="T59" fmla="*/ 22 h 353"/>
                  <a:gd name="T60" fmla="*/ 67 w 527"/>
                  <a:gd name="T61" fmla="*/ 79 h 353"/>
                  <a:gd name="T62" fmla="*/ 85 w 527"/>
                  <a:gd name="T63" fmla="*/ 58 h 353"/>
                  <a:gd name="T64" fmla="*/ 126 w 527"/>
                  <a:gd name="T65" fmla="*/ 18 h 353"/>
                  <a:gd name="T66" fmla="*/ 118 w 527"/>
                  <a:gd name="T67" fmla="*/ 18 h 353"/>
                  <a:gd name="T68" fmla="*/ 88 w 527"/>
                  <a:gd name="T69" fmla="*/ 70 h 353"/>
                  <a:gd name="T70" fmla="*/ 31 w 527"/>
                  <a:gd name="T71" fmla="*/ 140 h 353"/>
                  <a:gd name="T72" fmla="*/ 136 w 527"/>
                  <a:gd name="T73" fmla="*/ 41 h 353"/>
                  <a:gd name="T74" fmla="*/ 145 w 527"/>
                  <a:gd name="T75" fmla="*/ 51 h 353"/>
                  <a:gd name="T76" fmla="*/ 39 w 527"/>
                  <a:gd name="T77" fmla="*/ 205 h 353"/>
                  <a:gd name="T78" fmla="*/ 154 w 527"/>
                  <a:gd name="T79" fmla="*/ 92 h 353"/>
                  <a:gd name="T80" fmla="*/ 53 w 527"/>
                  <a:gd name="T81" fmla="*/ 245 h 353"/>
                  <a:gd name="T82" fmla="*/ 147 w 527"/>
                  <a:gd name="T83" fmla="*/ 161 h 353"/>
                  <a:gd name="T84" fmla="*/ 84 w 527"/>
                  <a:gd name="T85" fmla="*/ 265 h 353"/>
                  <a:gd name="T86" fmla="*/ 261 w 527"/>
                  <a:gd name="T87" fmla="*/ 68 h 353"/>
                  <a:gd name="T88" fmla="*/ 250 w 527"/>
                  <a:gd name="T89" fmla="*/ 81 h 353"/>
                  <a:gd name="T90" fmla="*/ 123 w 527"/>
                  <a:gd name="T91" fmla="*/ 274 h 353"/>
                  <a:gd name="T92" fmla="*/ 210 w 527"/>
                  <a:gd name="T93" fmla="*/ 160 h 353"/>
                  <a:gd name="T94" fmla="*/ 293 w 527"/>
                  <a:gd name="T95" fmla="*/ 59 h 353"/>
                  <a:gd name="T96" fmla="*/ 327 w 527"/>
                  <a:gd name="T97" fmla="*/ 259 h 353"/>
                  <a:gd name="T98" fmla="*/ 340 w 527"/>
                  <a:gd name="T99" fmla="*/ 39 h 353"/>
                  <a:gd name="T100" fmla="*/ 263 w 527"/>
                  <a:gd name="T101" fmla="*/ 119 h 353"/>
                  <a:gd name="T102" fmla="*/ 307 w 527"/>
                  <a:gd name="T103" fmla="*/ 88 h 353"/>
                  <a:gd name="T104" fmla="*/ 308 w 527"/>
                  <a:gd name="T105" fmla="*/ 114 h 353"/>
                  <a:gd name="T106" fmla="*/ 366 w 527"/>
                  <a:gd name="T107" fmla="*/ 46 h 353"/>
                  <a:gd name="T108" fmla="*/ 355 w 527"/>
                  <a:gd name="T109" fmla="*/ 74 h 353"/>
                  <a:gd name="T110" fmla="*/ 277 w 527"/>
                  <a:gd name="T111" fmla="*/ 175 h 353"/>
                  <a:gd name="T112" fmla="*/ 261 w 527"/>
                  <a:gd name="T113" fmla="*/ 226 h 353"/>
                  <a:gd name="T114" fmla="*/ 373 w 527"/>
                  <a:gd name="T115" fmla="*/ 83 h 353"/>
                  <a:gd name="T116" fmla="*/ 365 w 527"/>
                  <a:gd name="T117" fmla="*/ 134 h 353"/>
                  <a:gd name="T118" fmla="*/ 346 w 527"/>
                  <a:gd name="T119" fmla="*/ 178 h 353"/>
                  <a:gd name="T120" fmla="*/ 292 w 527"/>
                  <a:gd name="T121" fmla="*/ 287 h 353"/>
                  <a:gd name="T122" fmla="*/ 432 w 527"/>
                  <a:gd name="T123" fmla="*/ 79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7" h="353">
                    <a:moveTo>
                      <a:pt x="454" y="52"/>
                    </a:moveTo>
                    <a:cubicBezTo>
                      <a:pt x="453" y="51"/>
                      <a:pt x="452" y="51"/>
                      <a:pt x="451" y="51"/>
                    </a:cubicBezTo>
                    <a:cubicBezTo>
                      <a:pt x="448" y="53"/>
                      <a:pt x="449" y="53"/>
                      <a:pt x="447" y="56"/>
                    </a:cubicBezTo>
                    <a:cubicBezTo>
                      <a:pt x="446" y="57"/>
                      <a:pt x="447" y="59"/>
                      <a:pt x="448" y="59"/>
                    </a:cubicBezTo>
                    <a:cubicBezTo>
                      <a:pt x="449" y="59"/>
                      <a:pt x="449" y="59"/>
                      <a:pt x="450" y="59"/>
                    </a:cubicBezTo>
                    <a:cubicBezTo>
                      <a:pt x="452" y="59"/>
                      <a:pt x="452" y="56"/>
                      <a:pt x="450" y="56"/>
                    </a:cubicBezTo>
                    <a:cubicBezTo>
                      <a:pt x="456" y="57"/>
                      <a:pt x="461" y="69"/>
                      <a:pt x="468" y="71"/>
                    </a:cubicBezTo>
                    <a:cubicBezTo>
                      <a:pt x="474" y="73"/>
                      <a:pt x="479" y="73"/>
                      <a:pt x="485" y="74"/>
                    </a:cubicBezTo>
                    <a:cubicBezTo>
                      <a:pt x="489" y="74"/>
                      <a:pt x="493" y="74"/>
                      <a:pt x="496" y="75"/>
                    </a:cubicBezTo>
                    <a:cubicBezTo>
                      <a:pt x="509" y="73"/>
                      <a:pt x="510" y="79"/>
                      <a:pt x="501" y="92"/>
                    </a:cubicBezTo>
                    <a:cubicBezTo>
                      <a:pt x="465" y="79"/>
                      <a:pt x="432" y="72"/>
                      <a:pt x="398" y="55"/>
                    </a:cubicBezTo>
                    <a:cubicBezTo>
                      <a:pt x="386" y="49"/>
                      <a:pt x="375" y="44"/>
                      <a:pt x="362" y="41"/>
                    </a:cubicBezTo>
                    <a:cubicBezTo>
                      <a:pt x="362" y="41"/>
                      <a:pt x="362" y="41"/>
                      <a:pt x="362" y="41"/>
                    </a:cubicBezTo>
                    <a:cubicBezTo>
                      <a:pt x="359" y="40"/>
                      <a:pt x="356" y="39"/>
                      <a:pt x="354" y="39"/>
                    </a:cubicBezTo>
                    <a:cubicBezTo>
                      <a:pt x="353" y="38"/>
                      <a:pt x="352" y="37"/>
                      <a:pt x="350" y="38"/>
                    </a:cubicBezTo>
                    <a:cubicBezTo>
                      <a:pt x="350" y="38"/>
                      <a:pt x="350" y="38"/>
                      <a:pt x="350" y="38"/>
                    </a:cubicBezTo>
                    <a:cubicBezTo>
                      <a:pt x="348" y="38"/>
                      <a:pt x="346" y="38"/>
                      <a:pt x="344" y="37"/>
                    </a:cubicBezTo>
                    <a:cubicBezTo>
                      <a:pt x="344" y="36"/>
                      <a:pt x="343" y="35"/>
                      <a:pt x="342" y="35"/>
                    </a:cubicBezTo>
                    <a:cubicBezTo>
                      <a:pt x="331" y="37"/>
                      <a:pt x="321" y="41"/>
                      <a:pt x="312" y="45"/>
                    </a:cubicBezTo>
                    <a:cubicBezTo>
                      <a:pt x="312" y="45"/>
                      <a:pt x="311" y="45"/>
                      <a:pt x="311" y="45"/>
                    </a:cubicBezTo>
                    <a:cubicBezTo>
                      <a:pt x="311" y="46"/>
                      <a:pt x="311" y="46"/>
                      <a:pt x="311" y="46"/>
                    </a:cubicBezTo>
                    <a:cubicBezTo>
                      <a:pt x="292" y="55"/>
                      <a:pt x="274" y="65"/>
                      <a:pt x="252" y="67"/>
                    </a:cubicBezTo>
                    <a:cubicBezTo>
                      <a:pt x="252" y="67"/>
                      <a:pt x="252" y="67"/>
                      <a:pt x="251" y="67"/>
                    </a:cubicBezTo>
                    <a:cubicBezTo>
                      <a:pt x="251" y="66"/>
                      <a:pt x="249" y="66"/>
                      <a:pt x="249" y="67"/>
                    </a:cubicBezTo>
                    <a:cubicBezTo>
                      <a:pt x="249" y="67"/>
                      <a:pt x="249" y="67"/>
                      <a:pt x="249" y="67"/>
                    </a:cubicBezTo>
                    <a:cubicBezTo>
                      <a:pt x="231" y="66"/>
                      <a:pt x="214" y="58"/>
                      <a:pt x="198" y="48"/>
                    </a:cubicBezTo>
                    <a:cubicBezTo>
                      <a:pt x="198" y="48"/>
                      <a:pt x="198" y="47"/>
                      <a:pt x="197" y="47"/>
                    </a:cubicBezTo>
                    <a:cubicBezTo>
                      <a:pt x="195" y="46"/>
                      <a:pt x="192" y="44"/>
                      <a:pt x="190" y="43"/>
                    </a:cubicBezTo>
                    <a:cubicBezTo>
                      <a:pt x="190" y="43"/>
                      <a:pt x="191" y="42"/>
                      <a:pt x="191" y="42"/>
                    </a:cubicBezTo>
                    <a:cubicBezTo>
                      <a:pt x="192" y="40"/>
                      <a:pt x="189" y="39"/>
                      <a:pt x="188" y="40"/>
                    </a:cubicBezTo>
                    <a:cubicBezTo>
                      <a:pt x="187" y="40"/>
                      <a:pt x="187" y="40"/>
                      <a:pt x="187" y="41"/>
                    </a:cubicBezTo>
                    <a:cubicBezTo>
                      <a:pt x="184" y="39"/>
                      <a:pt x="182" y="37"/>
                      <a:pt x="179" y="36"/>
                    </a:cubicBezTo>
                    <a:cubicBezTo>
                      <a:pt x="179" y="35"/>
                      <a:pt x="179" y="35"/>
                      <a:pt x="180" y="34"/>
                    </a:cubicBezTo>
                    <a:cubicBezTo>
                      <a:pt x="180" y="33"/>
                      <a:pt x="179" y="31"/>
                      <a:pt x="177" y="32"/>
                    </a:cubicBezTo>
                    <a:cubicBezTo>
                      <a:pt x="176" y="32"/>
                      <a:pt x="176" y="33"/>
                      <a:pt x="175" y="33"/>
                    </a:cubicBezTo>
                    <a:cubicBezTo>
                      <a:pt x="168" y="29"/>
                      <a:pt x="161" y="25"/>
                      <a:pt x="153" y="22"/>
                    </a:cubicBezTo>
                    <a:cubicBezTo>
                      <a:pt x="100" y="0"/>
                      <a:pt x="82" y="23"/>
                      <a:pt x="44" y="55"/>
                    </a:cubicBezTo>
                    <a:cubicBezTo>
                      <a:pt x="34" y="63"/>
                      <a:pt x="25" y="71"/>
                      <a:pt x="29" y="84"/>
                    </a:cubicBezTo>
                    <a:cubicBezTo>
                      <a:pt x="35" y="108"/>
                      <a:pt x="37" y="111"/>
                      <a:pt x="25" y="133"/>
                    </a:cubicBezTo>
                    <a:cubicBezTo>
                      <a:pt x="12" y="154"/>
                      <a:pt x="44" y="158"/>
                      <a:pt x="60" y="158"/>
                    </a:cubicBezTo>
                    <a:cubicBezTo>
                      <a:pt x="57" y="162"/>
                      <a:pt x="53" y="166"/>
                      <a:pt x="50" y="171"/>
                    </a:cubicBezTo>
                    <a:cubicBezTo>
                      <a:pt x="49" y="173"/>
                      <a:pt x="52" y="174"/>
                      <a:pt x="53" y="173"/>
                    </a:cubicBezTo>
                    <a:cubicBezTo>
                      <a:pt x="53" y="173"/>
                      <a:pt x="54" y="173"/>
                      <a:pt x="54" y="172"/>
                    </a:cubicBezTo>
                    <a:cubicBezTo>
                      <a:pt x="45" y="185"/>
                      <a:pt x="34" y="199"/>
                      <a:pt x="34" y="214"/>
                    </a:cubicBezTo>
                    <a:cubicBezTo>
                      <a:pt x="34" y="214"/>
                      <a:pt x="34" y="214"/>
                      <a:pt x="34" y="214"/>
                    </a:cubicBezTo>
                    <a:cubicBezTo>
                      <a:pt x="33" y="215"/>
                      <a:pt x="33" y="216"/>
                      <a:pt x="34" y="216"/>
                    </a:cubicBezTo>
                    <a:cubicBezTo>
                      <a:pt x="34" y="217"/>
                      <a:pt x="34" y="218"/>
                      <a:pt x="35" y="219"/>
                    </a:cubicBezTo>
                    <a:cubicBezTo>
                      <a:pt x="37" y="229"/>
                      <a:pt x="42" y="237"/>
                      <a:pt x="48" y="244"/>
                    </a:cubicBezTo>
                    <a:cubicBezTo>
                      <a:pt x="47" y="244"/>
                      <a:pt x="47" y="245"/>
                      <a:pt x="47" y="245"/>
                    </a:cubicBezTo>
                    <a:cubicBezTo>
                      <a:pt x="46" y="247"/>
                      <a:pt x="48" y="249"/>
                      <a:pt x="49" y="248"/>
                    </a:cubicBezTo>
                    <a:cubicBezTo>
                      <a:pt x="50" y="247"/>
                      <a:pt x="50" y="247"/>
                      <a:pt x="51" y="247"/>
                    </a:cubicBezTo>
                    <a:cubicBezTo>
                      <a:pt x="56" y="252"/>
                      <a:pt x="62" y="257"/>
                      <a:pt x="69" y="260"/>
                    </a:cubicBezTo>
                    <a:cubicBezTo>
                      <a:pt x="70" y="261"/>
                      <a:pt x="70" y="261"/>
                      <a:pt x="71" y="261"/>
                    </a:cubicBezTo>
                    <a:cubicBezTo>
                      <a:pt x="76" y="263"/>
                      <a:pt x="80" y="265"/>
                      <a:pt x="86" y="267"/>
                    </a:cubicBezTo>
                    <a:cubicBezTo>
                      <a:pt x="86" y="267"/>
                      <a:pt x="86" y="266"/>
                      <a:pt x="86" y="266"/>
                    </a:cubicBezTo>
                    <a:cubicBezTo>
                      <a:pt x="86" y="266"/>
                      <a:pt x="85" y="266"/>
                      <a:pt x="85" y="266"/>
                    </a:cubicBezTo>
                    <a:cubicBezTo>
                      <a:pt x="86" y="266"/>
                      <a:pt x="86" y="266"/>
                      <a:pt x="86" y="265"/>
                    </a:cubicBezTo>
                    <a:cubicBezTo>
                      <a:pt x="90" y="261"/>
                      <a:pt x="94" y="258"/>
                      <a:pt x="98" y="254"/>
                    </a:cubicBezTo>
                    <a:cubicBezTo>
                      <a:pt x="100" y="252"/>
                      <a:pt x="104" y="248"/>
                      <a:pt x="111" y="241"/>
                    </a:cubicBezTo>
                    <a:cubicBezTo>
                      <a:pt x="127" y="225"/>
                      <a:pt x="142" y="207"/>
                      <a:pt x="157" y="190"/>
                    </a:cubicBezTo>
                    <a:cubicBezTo>
                      <a:pt x="157" y="190"/>
                      <a:pt x="157" y="189"/>
                      <a:pt x="158" y="189"/>
                    </a:cubicBezTo>
                    <a:cubicBezTo>
                      <a:pt x="153" y="194"/>
                      <a:pt x="148" y="200"/>
                      <a:pt x="144" y="205"/>
                    </a:cubicBezTo>
                    <a:cubicBezTo>
                      <a:pt x="135" y="216"/>
                      <a:pt x="126" y="226"/>
                      <a:pt x="118" y="237"/>
                    </a:cubicBezTo>
                    <a:cubicBezTo>
                      <a:pt x="94" y="262"/>
                      <a:pt x="70" y="289"/>
                      <a:pt x="54" y="319"/>
                    </a:cubicBezTo>
                    <a:cubicBezTo>
                      <a:pt x="50" y="324"/>
                      <a:pt x="45" y="329"/>
                      <a:pt x="41" y="334"/>
                    </a:cubicBezTo>
                    <a:cubicBezTo>
                      <a:pt x="48" y="327"/>
                      <a:pt x="56" y="308"/>
                      <a:pt x="61" y="298"/>
                    </a:cubicBezTo>
                    <a:cubicBezTo>
                      <a:pt x="62" y="296"/>
                      <a:pt x="60" y="294"/>
                      <a:pt x="58" y="296"/>
                    </a:cubicBezTo>
                    <a:cubicBezTo>
                      <a:pt x="50" y="306"/>
                      <a:pt x="41" y="316"/>
                      <a:pt x="33" y="326"/>
                    </a:cubicBezTo>
                    <a:cubicBezTo>
                      <a:pt x="10" y="353"/>
                      <a:pt x="39" y="311"/>
                      <a:pt x="42" y="305"/>
                    </a:cubicBezTo>
                    <a:cubicBezTo>
                      <a:pt x="43" y="304"/>
                      <a:pt x="41" y="302"/>
                      <a:pt x="39" y="304"/>
                    </a:cubicBezTo>
                    <a:cubicBezTo>
                      <a:pt x="33" y="318"/>
                      <a:pt x="23" y="328"/>
                      <a:pt x="9" y="334"/>
                    </a:cubicBezTo>
                    <a:cubicBezTo>
                      <a:pt x="14" y="327"/>
                      <a:pt x="19" y="320"/>
                      <a:pt x="24" y="313"/>
                    </a:cubicBezTo>
                    <a:cubicBezTo>
                      <a:pt x="25" y="312"/>
                      <a:pt x="23" y="310"/>
                      <a:pt x="22" y="312"/>
                    </a:cubicBezTo>
                    <a:cubicBezTo>
                      <a:pt x="14" y="323"/>
                      <a:pt x="7" y="333"/>
                      <a:pt x="1" y="345"/>
                    </a:cubicBezTo>
                    <a:cubicBezTo>
                      <a:pt x="0" y="346"/>
                      <a:pt x="1" y="348"/>
                      <a:pt x="3" y="347"/>
                    </a:cubicBezTo>
                    <a:cubicBezTo>
                      <a:pt x="14" y="339"/>
                      <a:pt x="24" y="329"/>
                      <a:pt x="28" y="323"/>
                    </a:cubicBezTo>
                    <a:cubicBezTo>
                      <a:pt x="25" y="327"/>
                      <a:pt x="21" y="334"/>
                      <a:pt x="14" y="345"/>
                    </a:cubicBezTo>
                    <a:cubicBezTo>
                      <a:pt x="13" y="346"/>
                      <a:pt x="15" y="348"/>
                      <a:pt x="17" y="347"/>
                    </a:cubicBezTo>
                    <a:cubicBezTo>
                      <a:pt x="30" y="335"/>
                      <a:pt x="41" y="322"/>
                      <a:pt x="52" y="308"/>
                    </a:cubicBezTo>
                    <a:cubicBezTo>
                      <a:pt x="44" y="318"/>
                      <a:pt x="37" y="332"/>
                      <a:pt x="30" y="344"/>
                    </a:cubicBezTo>
                    <a:cubicBezTo>
                      <a:pt x="29" y="345"/>
                      <a:pt x="32" y="347"/>
                      <a:pt x="33" y="346"/>
                    </a:cubicBezTo>
                    <a:cubicBezTo>
                      <a:pt x="38" y="341"/>
                      <a:pt x="43" y="337"/>
                      <a:pt x="48" y="332"/>
                    </a:cubicBezTo>
                    <a:cubicBezTo>
                      <a:pt x="47" y="334"/>
                      <a:pt x="46" y="336"/>
                      <a:pt x="45" y="338"/>
                    </a:cubicBezTo>
                    <a:cubicBezTo>
                      <a:pt x="45" y="339"/>
                      <a:pt x="47" y="339"/>
                      <a:pt x="47" y="338"/>
                    </a:cubicBezTo>
                    <a:cubicBezTo>
                      <a:pt x="49" y="335"/>
                      <a:pt x="50" y="331"/>
                      <a:pt x="52" y="328"/>
                    </a:cubicBezTo>
                    <a:cubicBezTo>
                      <a:pt x="82" y="297"/>
                      <a:pt x="106" y="260"/>
                      <a:pt x="132" y="226"/>
                    </a:cubicBezTo>
                    <a:cubicBezTo>
                      <a:pt x="145" y="213"/>
                      <a:pt x="158" y="200"/>
                      <a:pt x="170" y="188"/>
                    </a:cubicBezTo>
                    <a:cubicBezTo>
                      <a:pt x="189" y="167"/>
                      <a:pt x="210" y="147"/>
                      <a:pt x="230" y="127"/>
                    </a:cubicBezTo>
                    <a:cubicBezTo>
                      <a:pt x="230" y="127"/>
                      <a:pt x="230" y="127"/>
                      <a:pt x="230" y="127"/>
                    </a:cubicBezTo>
                    <a:cubicBezTo>
                      <a:pt x="209" y="147"/>
                      <a:pt x="189" y="167"/>
                      <a:pt x="170" y="189"/>
                    </a:cubicBezTo>
                    <a:cubicBezTo>
                      <a:pt x="128" y="236"/>
                      <a:pt x="94" y="289"/>
                      <a:pt x="54" y="338"/>
                    </a:cubicBezTo>
                    <a:cubicBezTo>
                      <a:pt x="53" y="339"/>
                      <a:pt x="54" y="341"/>
                      <a:pt x="56" y="340"/>
                    </a:cubicBezTo>
                    <a:cubicBezTo>
                      <a:pt x="78" y="325"/>
                      <a:pt x="97" y="306"/>
                      <a:pt x="115" y="287"/>
                    </a:cubicBezTo>
                    <a:cubicBezTo>
                      <a:pt x="112" y="293"/>
                      <a:pt x="108" y="300"/>
                      <a:pt x="105" y="306"/>
                    </a:cubicBezTo>
                    <a:cubicBezTo>
                      <a:pt x="104" y="308"/>
                      <a:pt x="106" y="309"/>
                      <a:pt x="108" y="308"/>
                    </a:cubicBezTo>
                    <a:cubicBezTo>
                      <a:pt x="140" y="262"/>
                      <a:pt x="178" y="220"/>
                      <a:pt x="213" y="176"/>
                    </a:cubicBezTo>
                    <a:cubicBezTo>
                      <a:pt x="235" y="150"/>
                      <a:pt x="253" y="121"/>
                      <a:pt x="274" y="94"/>
                    </a:cubicBezTo>
                    <a:cubicBezTo>
                      <a:pt x="285" y="83"/>
                      <a:pt x="296" y="72"/>
                      <a:pt x="305" y="59"/>
                    </a:cubicBezTo>
                    <a:cubicBezTo>
                      <a:pt x="311" y="66"/>
                      <a:pt x="309" y="72"/>
                      <a:pt x="301" y="76"/>
                    </a:cubicBezTo>
                    <a:cubicBezTo>
                      <a:pt x="292" y="85"/>
                      <a:pt x="283" y="93"/>
                      <a:pt x="274" y="102"/>
                    </a:cubicBezTo>
                    <a:cubicBezTo>
                      <a:pt x="261" y="115"/>
                      <a:pt x="249" y="130"/>
                      <a:pt x="238" y="145"/>
                    </a:cubicBezTo>
                    <a:cubicBezTo>
                      <a:pt x="203" y="192"/>
                      <a:pt x="172" y="245"/>
                      <a:pt x="130" y="287"/>
                    </a:cubicBezTo>
                    <a:cubicBezTo>
                      <a:pt x="129" y="288"/>
                      <a:pt x="131" y="291"/>
                      <a:pt x="133" y="289"/>
                    </a:cubicBezTo>
                    <a:cubicBezTo>
                      <a:pt x="160" y="262"/>
                      <a:pt x="185" y="234"/>
                      <a:pt x="210" y="204"/>
                    </a:cubicBezTo>
                    <a:cubicBezTo>
                      <a:pt x="201" y="219"/>
                      <a:pt x="192" y="233"/>
                      <a:pt x="181" y="246"/>
                    </a:cubicBezTo>
                    <a:cubicBezTo>
                      <a:pt x="180" y="248"/>
                      <a:pt x="182" y="250"/>
                      <a:pt x="184" y="248"/>
                    </a:cubicBezTo>
                    <a:cubicBezTo>
                      <a:pt x="213" y="225"/>
                      <a:pt x="233" y="190"/>
                      <a:pt x="257" y="161"/>
                    </a:cubicBezTo>
                    <a:cubicBezTo>
                      <a:pt x="261" y="156"/>
                      <a:pt x="265" y="151"/>
                      <a:pt x="269" y="146"/>
                    </a:cubicBezTo>
                    <a:cubicBezTo>
                      <a:pt x="249" y="177"/>
                      <a:pt x="231" y="209"/>
                      <a:pt x="207" y="236"/>
                    </a:cubicBezTo>
                    <a:cubicBezTo>
                      <a:pt x="205" y="238"/>
                      <a:pt x="207" y="240"/>
                      <a:pt x="209" y="239"/>
                    </a:cubicBezTo>
                    <a:cubicBezTo>
                      <a:pt x="217" y="231"/>
                      <a:pt x="224" y="224"/>
                      <a:pt x="231" y="216"/>
                    </a:cubicBezTo>
                    <a:cubicBezTo>
                      <a:pt x="225" y="224"/>
                      <a:pt x="220" y="231"/>
                      <a:pt x="214" y="239"/>
                    </a:cubicBezTo>
                    <a:cubicBezTo>
                      <a:pt x="213" y="240"/>
                      <a:pt x="215" y="241"/>
                      <a:pt x="215" y="240"/>
                    </a:cubicBezTo>
                    <a:cubicBezTo>
                      <a:pt x="264" y="180"/>
                      <a:pt x="308" y="117"/>
                      <a:pt x="358" y="59"/>
                    </a:cubicBezTo>
                    <a:cubicBezTo>
                      <a:pt x="335" y="86"/>
                      <a:pt x="315" y="119"/>
                      <a:pt x="294" y="148"/>
                    </a:cubicBezTo>
                    <a:cubicBezTo>
                      <a:pt x="271" y="180"/>
                      <a:pt x="241" y="206"/>
                      <a:pt x="222" y="241"/>
                    </a:cubicBezTo>
                    <a:cubicBezTo>
                      <a:pt x="221" y="242"/>
                      <a:pt x="223" y="244"/>
                      <a:pt x="224" y="243"/>
                    </a:cubicBezTo>
                    <a:cubicBezTo>
                      <a:pt x="245" y="231"/>
                      <a:pt x="260" y="213"/>
                      <a:pt x="275" y="195"/>
                    </a:cubicBezTo>
                    <a:cubicBezTo>
                      <a:pt x="261" y="214"/>
                      <a:pt x="248" y="232"/>
                      <a:pt x="234" y="249"/>
                    </a:cubicBezTo>
                    <a:cubicBezTo>
                      <a:pt x="233" y="251"/>
                      <a:pt x="235" y="253"/>
                      <a:pt x="237" y="252"/>
                    </a:cubicBezTo>
                    <a:cubicBezTo>
                      <a:pt x="241" y="248"/>
                      <a:pt x="244" y="245"/>
                      <a:pt x="248" y="241"/>
                    </a:cubicBezTo>
                    <a:cubicBezTo>
                      <a:pt x="245" y="245"/>
                      <a:pt x="243" y="250"/>
                      <a:pt x="241" y="254"/>
                    </a:cubicBezTo>
                    <a:cubicBezTo>
                      <a:pt x="240" y="255"/>
                      <a:pt x="242" y="257"/>
                      <a:pt x="243" y="256"/>
                    </a:cubicBezTo>
                    <a:cubicBezTo>
                      <a:pt x="293" y="219"/>
                      <a:pt x="328" y="158"/>
                      <a:pt x="362" y="102"/>
                    </a:cubicBezTo>
                    <a:cubicBezTo>
                      <a:pt x="364" y="99"/>
                      <a:pt x="366" y="97"/>
                      <a:pt x="368" y="94"/>
                    </a:cubicBezTo>
                    <a:cubicBezTo>
                      <a:pt x="364" y="99"/>
                      <a:pt x="397" y="59"/>
                      <a:pt x="388" y="72"/>
                    </a:cubicBezTo>
                    <a:cubicBezTo>
                      <a:pt x="378" y="88"/>
                      <a:pt x="368" y="103"/>
                      <a:pt x="358" y="118"/>
                    </a:cubicBezTo>
                    <a:cubicBezTo>
                      <a:pt x="357" y="118"/>
                      <a:pt x="357" y="118"/>
                      <a:pt x="357" y="119"/>
                    </a:cubicBezTo>
                    <a:cubicBezTo>
                      <a:pt x="347" y="132"/>
                      <a:pt x="338" y="146"/>
                      <a:pt x="328" y="160"/>
                    </a:cubicBezTo>
                    <a:cubicBezTo>
                      <a:pt x="318" y="175"/>
                      <a:pt x="307" y="191"/>
                      <a:pt x="296" y="206"/>
                    </a:cubicBezTo>
                    <a:cubicBezTo>
                      <a:pt x="296" y="206"/>
                      <a:pt x="295" y="207"/>
                      <a:pt x="295" y="207"/>
                    </a:cubicBezTo>
                    <a:cubicBezTo>
                      <a:pt x="299" y="201"/>
                      <a:pt x="304" y="195"/>
                      <a:pt x="309" y="189"/>
                    </a:cubicBezTo>
                    <a:cubicBezTo>
                      <a:pt x="303" y="198"/>
                      <a:pt x="297" y="206"/>
                      <a:pt x="290" y="214"/>
                    </a:cubicBezTo>
                    <a:cubicBezTo>
                      <a:pt x="280" y="229"/>
                      <a:pt x="270" y="246"/>
                      <a:pt x="257" y="256"/>
                    </a:cubicBezTo>
                    <a:cubicBezTo>
                      <a:pt x="268" y="247"/>
                      <a:pt x="276" y="234"/>
                      <a:pt x="284" y="223"/>
                    </a:cubicBezTo>
                    <a:cubicBezTo>
                      <a:pt x="285" y="221"/>
                      <a:pt x="286" y="220"/>
                      <a:pt x="286" y="219"/>
                    </a:cubicBezTo>
                    <a:cubicBezTo>
                      <a:pt x="274" y="235"/>
                      <a:pt x="260" y="250"/>
                      <a:pt x="244" y="263"/>
                    </a:cubicBezTo>
                    <a:cubicBezTo>
                      <a:pt x="243" y="264"/>
                      <a:pt x="245" y="266"/>
                      <a:pt x="246" y="265"/>
                    </a:cubicBezTo>
                    <a:cubicBezTo>
                      <a:pt x="291" y="231"/>
                      <a:pt x="326" y="179"/>
                      <a:pt x="357" y="128"/>
                    </a:cubicBezTo>
                    <a:cubicBezTo>
                      <a:pt x="364" y="120"/>
                      <a:pt x="359" y="127"/>
                      <a:pt x="369" y="113"/>
                    </a:cubicBezTo>
                    <a:cubicBezTo>
                      <a:pt x="373" y="109"/>
                      <a:pt x="406" y="62"/>
                      <a:pt x="397" y="78"/>
                    </a:cubicBezTo>
                    <a:cubicBezTo>
                      <a:pt x="358" y="147"/>
                      <a:pt x="306" y="213"/>
                      <a:pt x="252" y="273"/>
                    </a:cubicBezTo>
                    <a:cubicBezTo>
                      <a:pt x="251" y="274"/>
                      <a:pt x="253" y="276"/>
                      <a:pt x="254" y="275"/>
                    </a:cubicBezTo>
                    <a:cubicBezTo>
                      <a:pt x="274" y="255"/>
                      <a:pt x="292" y="233"/>
                      <a:pt x="310" y="211"/>
                    </a:cubicBezTo>
                    <a:cubicBezTo>
                      <a:pt x="294" y="235"/>
                      <a:pt x="281" y="261"/>
                      <a:pt x="261" y="281"/>
                    </a:cubicBezTo>
                    <a:cubicBezTo>
                      <a:pt x="260" y="283"/>
                      <a:pt x="262" y="285"/>
                      <a:pt x="263" y="284"/>
                    </a:cubicBezTo>
                    <a:cubicBezTo>
                      <a:pt x="317" y="232"/>
                      <a:pt x="360" y="166"/>
                      <a:pt x="399" y="104"/>
                    </a:cubicBezTo>
                    <a:cubicBezTo>
                      <a:pt x="432" y="52"/>
                      <a:pt x="410" y="99"/>
                      <a:pt x="402" y="110"/>
                    </a:cubicBezTo>
                    <a:cubicBezTo>
                      <a:pt x="390" y="127"/>
                      <a:pt x="377" y="143"/>
                      <a:pt x="365" y="161"/>
                    </a:cubicBezTo>
                    <a:cubicBezTo>
                      <a:pt x="358" y="172"/>
                      <a:pt x="350" y="184"/>
                      <a:pt x="343" y="195"/>
                    </a:cubicBezTo>
                    <a:cubicBezTo>
                      <a:pt x="318" y="225"/>
                      <a:pt x="289" y="256"/>
                      <a:pt x="272" y="289"/>
                    </a:cubicBezTo>
                    <a:cubicBezTo>
                      <a:pt x="271" y="291"/>
                      <a:pt x="273" y="293"/>
                      <a:pt x="274" y="292"/>
                    </a:cubicBezTo>
                    <a:cubicBezTo>
                      <a:pt x="288" y="279"/>
                      <a:pt x="299" y="264"/>
                      <a:pt x="311" y="249"/>
                    </a:cubicBezTo>
                    <a:cubicBezTo>
                      <a:pt x="300" y="265"/>
                      <a:pt x="290" y="281"/>
                      <a:pt x="281" y="297"/>
                    </a:cubicBezTo>
                    <a:cubicBezTo>
                      <a:pt x="280" y="299"/>
                      <a:pt x="282" y="300"/>
                      <a:pt x="283" y="299"/>
                    </a:cubicBezTo>
                    <a:cubicBezTo>
                      <a:pt x="308" y="275"/>
                      <a:pt x="328" y="248"/>
                      <a:pt x="347" y="220"/>
                    </a:cubicBezTo>
                    <a:cubicBezTo>
                      <a:pt x="344" y="226"/>
                      <a:pt x="340" y="233"/>
                      <a:pt x="337" y="240"/>
                    </a:cubicBezTo>
                    <a:cubicBezTo>
                      <a:pt x="319" y="260"/>
                      <a:pt x="300" y="280"/>
                      <a:pt x="290" y="304"/>
                    </a:cubicBezTo>
                    <a:cubicBezTo>
                      <a:pt x="290" y="306"/>
                      <a:pt x="292" y="307"/>
                      <a:pt x="293" y="306"/>
                    </a:cubicBezTo>
                    <a:cubicBezTo>
                      <a:pt x="313" y="293"/>
                      <a:pt x="325" y="272"/>
                      <a:pt x="336" y="250"/>
                    </a:cubicBezTo>
                    <a:cubicBezTo>
                      <a:pt x="337" y="248"/>
                      <a:pt x="339" y="246"/>
                      <a:pt x="341" y="244"/>
                    </a:cubicBezTo>
                    <a:cubicBezTo>
                      <a:pt x="358" y="226"/>
                      <a:pt x="371" y="202"/>
                      <a:pt x="386" y="181"/>
                    </a:cubicBezTo>
                    <a:cubicBezTo>
                      <a:pt x="408" y="149"/>
                      <a:pt x="433" y="119"/>
                      <a:pt x="455" y="88"/>
                    </a:cubicBezTo>
                    <a:cubicBezTo>
                      <a:pt x="456" y="86"/>
                      <a:pt x="453" y="84"/>
                      <a:pt x="452" y="86"/>
                    </a:cubicBezTo>
                    <a:cubicBezTo>
                      <a:pt x="424" y="127"/>
                      <a:pt x="393" y="165"/>
                      <a:pt x="364" y="206"/>
                    </a:cubicBezTo>
                    <a:cubicBezTo>
                      <a:pt x="359" y="215"/>
                      <a:pt x="352" y="223"/>
                      <a:pt x="345" y="231"/>
                    </a:cubicBezTo>
                    <a:cubicBezTo>
                      <a:pt x="346" y="227"/>
                      <a:pt x="348" y="224"/>
                      <a:pt x="350" y="220"/>
                    </a:cubicBezTo>
                    <a:cubicBezTo>
                      <a:pt x="376" y="169"/>
                      <a:pt x="424" y="133"/>
                      <a:pt x="450" y="82"/>
                    </a:cubicBezTo>
                    <a:cubicBezTo>
                      <a:pt x="470" y="89"/>
                      <a:pt x="492" y="93"/>
                      <a:pt x="513" y="100"/>
                    </a:cubicBezTo>
                    <a:cubicBezTo>
                      <a:pt x="514" y="100"/>
                      <a:pt x="515" y="99"/>
                      <a:pt x="515" y="98"/>
                    </a:cubicBezTo>
                    <a:cubicBezTo>
                      <a:pt x="527" y="55"/>
                      <a:pt x="468" y="82"/>
                      <a:pt x="454" y="52"/>
                    </a:cubicBezTo>
                    <a:close/>
                    <a:moveTo>
                      <a:pt x="86" y="278"/>
                    </a:moveTo>
                    <a:cubicBezTo>
                      <a:pt x="78" y="288"/>
                      <a:pt x="71" y="298"/>
                      <a:pt x="64" y="308"/>
                    </a:cubicBezTo>
                    <a:cubicBezTo>
                      <a:pt x="72" y="294"/>
                      <a:pt x="83" y="280"/>
                      <a:pt x="94" y="267"/>
                    </a:cubicBezTo>
                    <a:cubicBezTo>
                      <a:pt x="91" y="271"/>
                      <a:pt x="88" y="275"/>
                      <a:pt x="86" y="278"/>
                    </a:cubicBezTo>
                    <a:close/>
                    <a:moveTo>
                      <a:pt x="236" y="68"/>
                    </a:moveTo>
                    <a:cubicBezTo>
                      <a:pt x="238" y="68"/>
                      <a:pt x="239" y="69"/>
                      <a:pt x="240" y="69"/>
                    </a:cubicBezTo>
                    <a:cubicBezTo>
                      <a:pt x="242" y="69"/>
                      <a:pt x="244" y="69"/>
                      <a:pt x="246" y="69"/>
                    </a:cubicBezTo>
                    <a:cubicBezTo>
                      <a:pt x="224" y="91"/>
                      <a:pt x="204" y="115"/>
                      <a:pt x="183" y="139"/>
                    </a:cubicBezTo>
                    <a:cubicBezTo>
                      <a:pt x="176" y="146"/>
                      <a:pt x="168" y="153"/>
                      <a:pt x="161" y="161"/>
                    </a:cubicBezTo>
                    <a:cubicBezTo>
                      <a:pt x="155" y="166"/>
                      <a:pt x="150" y="173"/>
                      <a:pt x="145" y="180"/>
                    </a:cubicBezTo>
                    <a:cubicBezTo>
                      <a:pt x="139" y="187"/>
                      <a:pt x="132" y="194"/>
                      <a:pt x="125" y="201"/>
                    </a:cubicBezTo>
                    <a:cubicBezTo>
                      <a:pt x="118" y="208"/>
                      <a:pt x="111" y="216"/>
                      <a:pt x="103" y="224"/>
                    </a:cubicBezTo>
                    <a:cubicBezTo>
                      <a:pt x="102" y="225"/>
                      <a:pt x="69" y="264"/>
                      <a:pt x="88" y="240"/>
                    </a:cubicBezTo>
                    <a:cubicBezTo>
                      <a:pt x="114" y="207"/>
                      <a:pt x="144" y="177"/>
                      <a:pt x="171" y="145"/>
                    </a:cubicBezTo>
                    <a:cubicBezTo>
                      <a:pt x="193" y="121"/>
                      <a:pt x="221" y="98"/>
                      <a:pt x="236" y="69"/>
                    </a:cubicBezTo>
                    <a:cubicBezTo>
                      <a:pt x="236" y="69"/>
                      <a:pt x="236" y="68"/>
                      <a:pt x="236" y="68"/>
                    </a:cubicBezTo>
                    <a:close/>
                    <a:moveTo>
                      <a:pt x="235" y="86"/>
                    </a:moveTo>
                    <a:cubicBezTo>
                      <a:pt x="222" y="101"/>
                      <a:pt x="208" y="116"/>
                      <a:pt x="193" y="130"/>
                    </a:cubicBezTo>
                    <a:cubicBezTo>
                      <a:pt x="206" y="115"/>
                      <a:pt x="220" y="100"/>
                      <a:pt x="235" y="86"/>
                    </a:cubicBezTo>
                    <a:close/>
                    <a:moveTo>
                      <a:pt x="189" y="120"/>
                    </a:moveTo>
                    <a:cubicBezTo>
                      <a:pt x="186" y="123"/>
                      <a:pt x="183" y="126"/>
                      <a:pt x="180" y="129"/>
                    </a:cubicBezTo>
                    <a:cubicBezTo>
                      <a:pt x="182" y="127"/>
                      <a:pt x="184" y="124"/>
                      <a:pt x="187" y="121"/>
                    </a:cubicBezTo>
                    <a:cubicBezTo>
                      <a:pt x="197" y="109"/>
                      <a:pt x="221" y="90"/>
                      <a:pt x="228" y="77"/>
                    </a:cubicBezTo>
                    <a:cubicBezTo>
                      <a:pt x="220" y="93"/>
                      <a:pt x="201" y="107"/>
                      <a:pt x="189" y="120"/>
                    </a:cubicBezTo>
                    <a:close/>
                    <a:moveTo>
                      <a:pt x="226" y="65"/>
                    </a:moveTo>
                    <a:cubicBezTo>
                      <a:pt x="219" y="69"/>
                      <a:pt x="213" y="73"/>
                      <a:pt x="207" y="77"/>
                    </a:cubicBezTo>
                    <a:cubicBezTo>
                      <a:pt x="211" y="72"/>
                      <a:pt x="215" y="68"/>
                      <a:pt x="218" y="62"/>
                    </a:cubicBezTo>
                    <a:cubicBezTo>
                      <a:pt x="221" y="64"/>
                      <a:pt x="223" y="64"/>
                      <a:pt x="226" y="65"/>
                    </a:cubicBezTo>
                    <a:close/>
                    <a:moveTo>
                      <a:pt x="205" y="57"/>
                    </a:moveTo>
                    <a:cubicBezTo>
                      <a:pt x="205" y="57"/>
                      <a:pt x="205" y="56"/>
                      <a:pt x="205" y="56"/>
                    </a:cubicBezTo>
                    <a:cubicBezTo>
                      <a:pt x="208" y="57"/>
                      <a:pt x="210" y="59"/>
                      <a:pt x="213" y="60"/>
                    </a:cubicBezTo>
                    <a:cubicBezTo>
                      <a:pt x="208" y="62"/>
                      <a:pt x="203" y="66"/>
                      <a:pt x="198" y="71"/>
                    </a:cubicBezTo>
                    <a:cubicBezTo>
                      <a:pt x="201" y="66"/>
                      <a:pt x="203" y="62"/>
                      <a:pt x="203" y="59"/>
                    </a:cubicBezTo>
                    <a:cubicBezTo>
                      <a:pt x="204" y="58"/>
                      <a:pt x="204" y="58"/>
                      <a:pt x="205" y="57"/>
                    </a:cubicBezTo>
                    <a:close/>
                    <a:moveTo>
                      <a:pt x="161" y="110"/>
                    </a:moveTo>
                    <a:cubicBezTo>
                      <a:pt x="145" y="128"/>
                      <a:pt x="129" y="147"/>
                      <a:pt x="113" y="166"/>
                    </a:cubicBezTo>
                    <a:cubicBezTo>
                      <a:pt x="104" y="177"/>
                      <a:pt x="95" y="187"/>
                      <a:pt x="86" y="198"/>
                    </a:cubicBezTo>
                    <a:cubicBezTo>
                      <a:pt x="82" y="202"/>
                      <a:pt x="78" y="207"/>
                      <a:pt x="73" y="212"/>
                    </a:cubicBezTo>
                    <a:cubicBezTo>
                      <a:pt x="67" y="218"/>
                      <a:pt x="60" y="224"/>
                      <a:pt x="53" y="230"/>
                    </a:cubicBezTo>
                    <a:cubicBezTo>
                      <a:pt x="46" y="237"/>
                      <a:pt x="45" y="237"/>
                      <a:pt x="51" y="230"/>
                    </a:cubicBezTo>
                    <a:cubicBezTo>
                      <a:pt x="61" y="217"/>
                      <a:pt x="72" y="205"/>
                      <a:pt x="83" y="193"/>
                    </a:cubicBezTo>
                    <a:cubicBezTo>
                      <a:pt x="109" y="165"/>
                      <a:pt x="135" y="138"/>
                      <a:pt x="161" y="110"/>
                    </a:cubicBezTo>
                    <a:close/>
                    <a:moveTo>
                      <a:pt x="104" y="165"/>
                    </a:moveTo>
                    <a:cubicBezTo>
                      <a:pt x="135" y="129"/>
                      <a:pt x="164" y="93"/>
                      <a:pt x="199" y="62"/>
                    </a:cubicBezTo>
                    <a:cubicBezTo>
                      <a:pt x="196" y="71"/>
                      <a:pt x="174" y="91"/>
                      <a:pt x="170" y="95"/>
                    </a:cubicBezTo>
                    <a:cubicBezTo>
                      <a:pt x="153" y="113"/>
                      <a:pt x="137" y="131"/>
                      <a:pt x="120" y="149"/>
                    </a:cubicBezTo>
                    <a:cubicBezTo>
                      <a:pt x="115" y="154"/>
                      <a:pt x="110" y="159"/>
                      <a:pt x="104" y="165"/>
                    </a:cubicBezTo>
                    <a:close/>
                    <a:moveTo>
                      <a:pt x="97" y="192"/>
                    </a:moveTo>
                    <a:cubicBezTo>
                      <a:pt x="97" y="191"/>
                      <a:pt x="97" y="191"/>
                      <a:pt x="98" y="190"/>
                    </a:cubicBezTo>
                    <a:cubicBezTo>
                      <a:pt x="106" y="182"/>
                      <a:pt x="115" y="173"/>
                      <a:pt x="124" y="165"/>
                    </a:cubicBezTo>
                    <a:cubicBezTo>
                      <a:pt x="105" y="189"/>
                      <a:pt x="87" y="212"/>
                      <a:pt x="67" y="231"/>
                    </a:cubicBezTo>
                    <a:cubicBezTo>
                      <a:pt x="52" y="241"/>
                      <a:pt x="53" y="238"/>
                      <a:pt x="68" y="222"/>
                    </a:cubicBezTo>
                    <a:cubicBezTo>
                      <a:pt x="79" y="213"/>
                      <a:pt x="88" y="202"/>
                      <a:pt x="97" y="192"/>
                    </a:cubicBezTo>
                    <a:close/>
                    <a:moveTo>
                      <a:pt x="123" y="161"/>
                    </a:moveTo>
                    <a:cubicBezTo>
                      <a:pt x="120" y="163"/>
                      <a:pt x="119" y="165"/>
                      <a:pt x="117" y="167"/>
                    </a:cubicBezTo>
                    <a:cubicBezTo>
                      <a:pt x="145" y="134"/>
                      <a:pt x="173" y="100"/>
                      <a:pt x="206" y="71"/>
                    </a:cubicBezTo>
                    <a:cubicBezTo>
                      <a:pt x="202" y="74"/>
                      <a:pt x="195" y="83"/>
                      <a:pt x="188" y="93"/>
                    </a:cubicBezTo>
                    <a:cubicBezTo>
                      <a:pt x="171" y="109"/>
                      <a:pt x="155" y="127"/>
                      <a:pt x="140" y="145"/>
                    </a:cubicBezTo>
                    <a:cubicBezTo>
                      <a:pt x="134" y="151"/>
                      <a:pt x="128" y="156"/>
                      <a:pt x="123" y="161"/>
                    </a:cubicBezTo>
                    <a:close/>
                    <a:moveTo>
                      <a:pt x="197" y="51"/>
                    </a:moveTo>
                    <a:cubicBezTo>
                      <a:pt x="199" y="52"/>
                      <a:pt x="201" y="53"/>
                      <a:pt x="202" y="54"/>
                    </a:cubicBezTo>
                    <a:cubicBezTo>
                      <a:pt x="202" y="54"/>
                      <a:pt x="202" y="54"/>
                      <a:pt x="202" y="54"/>
                    </a:cubicBezTo>
                    <a:cubicBezTo>
                      <a:pt x="145" y="103"/>
                      <a:pt x="104" y="165"/>
                      <a:pt x="52" y="217"/>
                    </a:cubicBezTo>
                    <a:cubicBezTo>
                      <a:pt x="77" y="192"/>
                      <a:pt x="98" y="163"/>
                      <a:pt x="122" y="136"/>
                    </a:cubicBezTo>
                    <a:cubicBezTo>
                      <a:pt x="147" y="108"/>
                      <a:pt x="174" y="81"/>
                      <a:pt x="197" y="51"/>
                    </a:cubicBezTo>
                    <a:close/>
                    <a:moveTo>
                      <a:pt x="188" y="45"/>
                    </a:moveTo>
                    <a:cubicBezTo>
                      <a:pt x="190" y="47"/>
                      <a:pt x="192" y="48"/>
                      <a:pt x="194" y="49"/>
                    </a:cubicBezTo>
                    <a:cubicBezTo>
                      <a:pt x="186" y="54"/>
                      <a:pt x="179" y="60"/>
                      <a:pt x="172" y="66"/>
                    </a:cubicBezTo>
                    <a:cubicBezTo>
                      <a:pt x="178" y="60"/>
                      <a:pt x="183" y="53"/>
                      <a:pt x="188" y="45"/>
                    </a:cubicBezTo>
                    <a:close/>
                    <a:moveTo>
                      <a:pt x="177" y="38"/>
                    </a:moveTo>
                    <a:cubicBezTo>
                      <a:pt x="180" y="40"/>
                      <a:pt x="182" y="41"/>
                      <a:pt x="184" y="43"/>
                    </a:cubicBezTo>
                    <a:cubicBezTo>
                      <a:pt x="163" y="61"/>
                      <a:pt x="143" y="80"/>
                      <a:pt x="124" y="100"/>
                    </a:cubicBezTo>
                    <a:cubicBezTo>
                      <a:pt x="114" y="110"/>
                      <a:pt x="104" y="121"/>
                      <a:pt x="94" y="131"/>
                    </a:cubicBezTo>
                    <a:cubicBezTo>
                      <a:pt x="91" y="134"/>
                      <a:pt x="68" y="157"/>
                      <a:pt x="64" y="160"/>
                    </a:cubicBezTo>
                    <a:cubicBezTo>
                      <a:pt x="64" y="160"/>
                      <a:pt x="64" y="159"/>
                      <a:pt x="64" y="159"/>
                    </a:cubicBezTo>
                    <a:cubicBezTo>
                      <a:pt x="64" y="159"/>
                      <a:pt x="65" y="158"/>
                      <a:pt x="65" y="157"/>
                    </a:cubicBezTo>
                    <a:cubicBezTo>
                      <a:pt x="65" y="157"/>
                      <a:pt x="66" y="157"/>
                      <a:pt x="66" y="157"/>
                    </a:cubicBezTo>
                    <a:cubicBezTo>
                      <a:pt x="66" y="157"/>
                      <a:pt x="67" y="156"/>
                      <a:pt x="66" y="156"/>
                    </a:cubicBezTo>
                    <a:cubicBezTo>
                      <a:pt x="67" y="155"/>
                      <a:pt x="68" y="153"/>
                      <a:pt x="70" y="152"/>
                    </a:cubicBezTo>
                    <a:cubicBezTo>
                      <a:pt x="102" y="112"/>
                      <a:pt x="150" y="82"/>
                      <a:pt x="177" y="38"/>
                    </a:cubicBezTo>
                    <a:close/>
                    <a:moveTo>
                      <a:pt x="113" y="101"/>
                    </a:moveTo>
                    <a:cubicBezTo>
                      <a:pt x="128" y="83"/>
                      <a:pt x="143" y="64"/>
                      <a:pt x="161" y="48"/>
                    </a:cubicBezTo>
                    <a:cubicBezTo>
                      <a:pt x="185" y="26"/>
                      <a:pt x="153" y="63"/>
                      <a:pt x="148" y="68"/>
                    </a:cubicBezTo>
                    <a:cubicBezTo>
                      <a:pt x="137" y="80"/>
                      <a:pt x="124" y="90"/>
                      <a:pt x="113" y="101"/>
                    </a:cubicBezTo>
                    <a:cubicBezTo>
                      <a:pt x="113" y="101"/>
                      <a:pt x="113" y="101"/>
                      <a:pt x="113" y="101"/>
                    </a:cubicBezTo>
                    <a:close/>
                    <a:moveTo>
                      <a:pt x="167" y="32"/>
                    </a:moveTo>
                    <a:cubicBezTo>
                      <a:pt x="169" y="33"/>
                      <a:pt x="171" y="34"/>
                      <a:pt x="172" y="35"/>
                    </a:cubicBezTo>
                    <a:cubicBezTo>
                      <a:pt x="134" y="62"/>
                      <a:pt x="110" y="102"/>
                      <a:pt x="77" y="134"/>
                    </a:cubicBezTo>
                    <a:cubicBezTo>
                      <a:pt x="35" y="174"/>
                      <a:pt x="89" y="115"/>
                      <a:pt x="96" y="107"/>
                    </a:cubicBezTo>
                    <a:cubicBezTo>
                      <a:pt x="119" y="82"/>
                      <a:pt x="146" y="61"/>
                      <a:pt x="167" y="34"/>
                    </a:cubicBezTo>
                    <a:cubicBezTo>
                      <a:pt x="167" y="33"/>
                      <a:pt x="168" y="33"/>
                      <a:pt x="167" y="32"/>
                    </a:cubicBezTo>
                    <a:close/>
                    <a:moveTo>
                      <a:pt x="155" y="26"/>
                    </a:moveTo>
                    <a:cubicBezTo>
                      <a:pt x="158" y="27"/>
                      <a:pt x="162" y="29"/>
                      <a:pt x="165" y="31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45" y="45"/>
                      <a:pt x="130" y="62"/>
                      <a:pt x="113" y="79"/>
                    </a:cubicBezTo>
                    <a:cubicBezTo>
                      <a:pt x="107" y="85"/>
                      <a:pt x="101" y="91"/>
                      <a:pt x="95" y="97"/>
                    </a:cubicBezTo>
                    <a:cubicBezTo>
                      <a:pt x="115" y="73"/>
                      <a:pt x="137" y="52"/>
                      <a:pt x="155" y="26"/>
                    </a:cubicBezTo>
                    <a:close/>
                    <a:moveTo>
                      <a:pt x="142" y="21"/>
                    </a:moveTo>
                    <a:cubicBezTo>
                      <a:pt x="143" y="21"/>
                      <a:pt x="144" y="21"/>
                      <a:pt x="145" y="22"/>
                    </a:cubicBezTo>
                    <a:cubicBezTo>
                      <a:pt x="137" y="28"/>
                      <a:pt x="128" y="34"/>
                      <a:pt x="120" y="41"/>
                    </a:cubicBezTo>
                    <a:cubicBezTo>
                      <a:pt x="128" y="35"/>
                      <a:pt x="135" y="28"/>
                      <a:pt x="142" y="21"/>
                    </a:cubicBezTo>
                    <a:cubicBezTo>
                      <a:pt x="142" y="21"/>
                      <a:pt x="142" y="21"/>
                      <a:pt x="142" y="21"/>
                    </a:cubicBezTo>
                    <a:close/>
                    <a:moveTo>
                      <a:pt x="130" y="18"/>
                    </a:moveTo>
                    <a:cubicBezTo>
                      <a:pt x="133" y="19"/>
                      <a:pt x="135" y="19"/>
                      <a:pt x="138" y="20"/>
                    </a:cubicBezTo>
                    <a:cubicBezTo>
                      <a:pt x="130" y="27"/>
                      <a:pt x="123" y="34"/>
                      <a:pt x="115" y="42"/>
                    </a:cubicBezTo>
                    <a:cubicBezTo>
                      <a:pt x="112" y="45"/>
                      <a:pt x="109" y="47"/>
                      <a:pt x="107" y="49"/>
                    </a:cubicBezTo>
                    <a:cubicBezTo>
                      <a:pt x="97" y="58"/>
                      <a:pt x="86" y="68"/>
                      <a:pt x="75" y="77"/>
                    </a:cubicBezTo>
                    <a:cubicBezTo>
                      <a:pt x="60" y="90"/>
                      <a:pt x="44" y="102"/>
                      <a:pt x="67" y="79"/>
                    </a:cubicBezTo>
                    <a:cubicBezTo>
                      <a:pt x="87" y="58"/>
                      <a:pt x="111" y="42"/>
                      <a:pt x="129" y="19"/>
                    </a:cubicBezTo>
                    <a:cubicBezTo>
                      <a:pt x="130" y="19"/>
                      <a:pt x="130" y="19"/>
                      <a:pt x="130" y="18"/>
                    </a:cubicBezTo>
                    <a:close/>
                    <a:moveTo>
                      <a:pt x="50" y="83"/>
                    </a:moveTo>
                    <a:cubicBezTo>
                      <a:pt x="53" y="80"/>
                      <a:pt x="55" y="77"/>
                      <a:pt x="58" y="74"/>
                    </a:cubicBezTo>
                    <a:cubicBezTo>
                      <a:pt x="64" y="70"/>
                      <a:pt x="70" y="65"/>
                      <a:pt x="76" y="60"/>
                    </a:cubicBezTo>
                    <a:cubicBezTo>
                      <a:pt x="79" y="58"/>
                      <a:pt x="81" y="56"/>
                      <a:pt x="83" y="55"/>
                    </a:cubicBezTo>
                    <a:cubicBezTo>
                      <a:pt x="80" y="58"/>
                      <a:pt x="77" y="62"/>
                      <a:pt x="74" y="66"/>
                    </a:cubicBezTo>
                    <a:cubicBezTo>
                      <a:pt x="71" y="69"/>
                      <a:pt x="36" y="101"/>
                      <a:pt x="50" y="83"/>
                    </a:cubicBezTo>
                    <a:close/>
                    <a:moveTo>
                      <a:pt x="85" y="58"/>
                    </a:moveTo>
                    <a:cubicBezTo>
                      <a:pt x="87" y="56"/>
                      <a:pt x="90" y="52"/>
                      <a:pt x="94" y="48"/>
                    </a:cubicBezTo>
                    <a:cubicBezTo>
                      <a:pt x="94" y="48"/>
                      <a:pt x="94" y="48"/>
                      <a:pt x="94" y="47"/>
                    </a:cubicBezTo>
                    <a:cubicBezTo>
                      <a:pt x="100" y="43"/>
                      <a:pt x="108" y="38"/>
                      <a:pt x="113" y="34"/>
                    </a:cubicBezTo>
                    <a:cubicBezTo>
                      <a:pt x="116" y="31"/>
                      <a:pt x="118" y="30"/>
                      <a:pt x="119" y="29"/>
                    </a:cubicBezTo>
                    <a:cubicBezTo>
                      <a:pt x="114" y="33"/>
                      <a:pt x="104" y="41"/>
                      <a:pt x="102" y="43"/>
                    </a:cubicBezTo>
                    <a:cubicBezTo>
                      <a:pt x="97" y="48"/>
                      <a:pt x="91" y="53"/>
                      <a:pt x="85" y="58"/>
                    </a:cubicBezTo>
                    <a:close/>
                    <a:moveTo>
                      <a:pt x="122" y="19"/>
                    </a:moveTo>
                    <a:cubicBezTo>
                      <a:pt x="122" y="19"/>
                      <a:pt x="122" y="18"/>
                      <a:pt x="122" y="18"/>
                    </a:cubicBezTo>
                    <a:cubicBezTo>
                      <a:pt x="123" y="18"/>
                      <a:pt x="125" y="18"/>
                      <a:pt x="126" y="18"/>
                    </a:cubicBezTo>
                    <a:cubicBezTo>
                      <a:pt x="118" y="25"/>
                      <a:pt x="110" y="31"/>
                      <a:pt x="102" y="37"/>
                    </a:cubicBezTo>
                    <a:cubicBezTo>
                      <a:pt x="104" y="35"/>
                      <a:pt x="105" y="34"/>
                      <a:pt x="105" y="33"/>
                    </a:cubicBezTo>
                    <a:cubicBezTo>
                      <a:pt x="111" y="28"/>
                      <a:pt x="116" y="24"/>
                      <a:pt x="122" y="19"/>
                    </a:cubicBezTo>
                    <a:close/>
                    <a:moveTo>
                      <a:pt x="96" y="21"/>
                    </a:moveTo>
                    <a:cubicBezTo>
                      <a:pt x="78" y="36"/>
                      <a:pt x="60" y="50"/>
                      <a:pt x="44" y="67"/>
                    </a:cubicBezTo>
                    <a:cubicBezTo>
                      <a:pt x="51" y="45"/>
                      <a:pt x="72" y="28"/>
                      <a:pt x="96" y="21"/>
                    </a:cubicBezTo>
                    <a:close/>
                    <a:moveTo>
                      <a:pt x="57" y="61"/>
                    </a:moveTo>
                    <a:cubicBezTo>
                      <a:pt x="71" y="45"/>
                      <a:pt x="89" y="35"/>
                      <a:pt x="104" y="19"/>
                    </a:cubicBezTo>
                    <a:cubicBezTo>
                      <a:pt x="109" y="18"/>
                      <a:pt x="113" y="18"/>
                      <a:pt x="118" y="18"/>
                    </a:cubicBezTo>
                    <a:cubicBezTo>
                      <a:pt x="114" y="21"/>
                      <a:pt x="110" y="24"/>
                      <a:pt x="107" y="28"/>
                    </a:cubicBezTo>
                    <a:cubicBezTo>
                      <a:pt x="101" y="31"/>
                      <a:pt x="85" y="45"/>
                      <a:pt x="85" y="45"/>
                    </a:cubicBezTo>
                    <a:cubicBezTo>
                      <a:pt x="75" y="53"/>
                      <a:pt x="18" y="101"/>
                      <a:pt x="57" y="61"/>
                    </a:cubicBezTo>
                    <a:close/>
                    <a:moveTo>
                      <a:pt x="57" y="85"/>
                    </a:moveTo>
                    <a:cubicBezTo>
                      <a:pt x="52" y="90"/>
                      <a:pt x="48" y="95"/>
                      <a:pt x="44" y="101"/>
                    </a:cubicBezTo>
                    <a:cubicBezTo>
                      <a:pt x="44" y="100"/>
                      <a:pt x="43" y="98"/>
                      <a:pt x="43" y="97"/>
                    </a:cubicBezTo>
                    <a:cubicBezTo>
                      <a:pt x="48" y="93"/>
                      <a:pt x="52" y="89"/>
                      <a:pt x="57" y="85"/>
                    </a:cubicBezTo>
                    <a:close/>
                    <a:moveTo>
                      <a:pt x="45" y="106"/>
                    </a:moveTo>
                    <a:cubicBezTo>
                      <a:pt x="60" y="94"/>
                      <a:pt x="74" y="82"/>
                      <a:pt x="88" y="70"/>
                    </a:cubicBezTo>
                    <a:cubicBezTo>
                      <a:pt x="85" y="73"/>
                      <a:pt x="82" y="77"/>
                      <a:pt x="79" y="80"/>
                    </a:cubicBezTo>
                    <a:cubicBezTo>
                      <a:pt x="67" y="92"/>
                      <a:pt x="55" y="104"/>
                      <a:pt x="43" y="115"/>
                    </a:cubicBezTo>
                    <a:cubicBezTo>
                      <a:pt x="44" y="112"/>
                      <a:pt x="45" y="109"/>
                      <a:pt x="45" y="106"/>
                    </a:cubicBezTo>
                    <a:close/>
                    <a:moveTo>
                      <a:pt x="38" y="124"/>
                    </a:moveTo>
                    <a:cubicBezTo>
                      <a:pt x="43" y="120"/>
                      <a:pt x="48" y="115"/>
                      <a:pt x="53" y="111"/>
                    </a:cubicBezTo>
                    <a:cubicBezTo>
                      <a:pt x="65" y="100"/>
                      <a:pt x="78" y="89"/>
                      <a:pt x="91" y="78"/>
                    </a:cubicBezTo>
                    <a:cubicBezTo>
                      <a:pt x="105" y="66"/>
                      <a:pt x="117" y="53"/>
                      <a:pt x="129" y="40"/>
                    </a:cubicBezTo>
                    <a:cubicBezTo>
                      <a:pt x="150" y="17"/>
                      <a:pt x="112" y="59"/>
                      <a:pt x="108" y="63"/>
                    </a:cubicBezTo>
                    <a:cubicBezTo>
                      <a:pt x="83" y="89"/>
                      <a:pt x="56" y="114"/>
                      <a:pt x="31" y="140"/>
                    </a:cubicBezTo>
                    <a:cubicBezTo>
                      <a:pt x="33" y="135"/>
                      <a:pt x="36" y="129"/>
                      <a:pt x="38" y="124"/>
                    </a:cubicBezTo>
                    <a:close/>
                    <a:moveTo>
                      <a:pt x="87" y="90"/>
                    </a:moveTo>
                    <a:cubicBezTo>
                      <a:pt x="77" y="101"/>
                      <a:pt x="68" y="111"/>
                      <a:pt x="57" y="121"/>
                    </a:cubicBezTo>
                    <a:cubicBezTo>
                      <a:pt x="13" y="165"/>
                      <a:pt x="71" y="105"/>
                      <a:pt x="80" y="96"/>
                    </a:cubicBezTo>
                    <a:cubicBezTo>
                      <a:pt x="82" y="94"/>
                      <a:pt x="84" y="92"/>
                      <a:pt x="87" y="90"/>
                    </a:cubicBezTo>
                    <a:close/>
                    <a:moveTo>
                      <a:pt x="38" y="154"/>
                    </a:moveTo>
                    <a:cubicBezTo>
                      <a:pt x="34" y="152"/>
                      <a:pt x="32" y="149"/>
                      <a:pt x="31" y="146"/>
                    </a:cubicBezTo>
                    <a:cubicBezTo>
                      <a:pt x="66" y="123"/>
                      <a:pt x="91" y="90"/>
                      <a:pt x="118" y="59"/>
                    </a:cubicBezTo>
                    <a:cubicBezTo>
                      <a:pt x="124" y="53"/>
                      <a:pt x="130" y="47"/>
                      <a:pt x="136" y="41"/>
                    </a:cubicBezTo>
                    <a:cubicBezTo>
                      <a:pt x="160" y="18"/>
                      <a:pt x="121" y="63"/>
                      <a:pt x="116" y="69"/>
                    </a:cubicBezTo>
                    <a:cubicBezTo>
                      <a:pt x="102" y="84"/>
                      <a:pt x="88" y="100"/>
                      <a:pt x="74" y="116"/>
                    </a:cubicBezTo>
                    <a:cubicBezTo>
                      <a:pt x="62" y="128"/>
                      <a:pt x="50" y="139"/>
                      <a:pt x="38" y="152"/>
                    </a:cubicBezTo>
                    <a:cubicBezTo>
                      <a:pt x="38" y="152"/>
                      <a:pt x="38" y="153"/>
                      <a:pt x="38" y="154"/>
                    </a:cubicBezTo>
                    <a:close/>
                    <a:moveTo>
                      <a:pt x="48" y="155"/>
                    </a:moveTo>
                    <a:cubicBezTo>
                      <a:pt x="45" y="155"/>
                      <a:pt x="43" y="155"/>
                      <a:pt x="41" y="154"/>
                    </a:cubicBezTo>
                    <a:cubicBezTo>
                      <a:pt x="55" y="144"/>
                      <a:pt x="67" y="131"/>
                      <a:pt x="78" y="117"/>
                    </a:cubicBezTo>
                    <a:cubicBezTo>
                      <a:pt x="80" y="115"/>
                      <a:pt x="81" y="114"/>
                      <a:pt x="83" y="112"/>
                    </a:cubicBezTo>
                    <a:cubicBezTo>
                      <a:pt x="105" y="92"/>
                      <a:pt x="125" y="72"/>
                      <a:pt x="145" y="51"/>
                    </a:cubicBezTo>
                    <a:cubicBezTo>
                      <a:pt x="170" y="25"/>
                      <a:pt x="138" y="61"/>
                      <a:pt x="136" y="64"/>
                    </a:cubicBezTo>
                    <a:cubicBezTo>
                      <a:pt x="125" y="74"/>
                      <a:pt x="114" y="84"/>
                      <a:pt x="104" y="94"/>
                    </a:cubicBezTo>
                    <a:cubicBezTo>
                      <a:pt x="84" y="113"/>
                      <a:pt x="67" y="135"/>
                      <a:pt x="48" y="154"/>
                    </a:cubicBezTo>
                    <a:cubicBezTo>
                      <a:pt x="48" y="154"/>
                      <a:pt x="48" y="155"/>
                      <a:pt x="48" y="155"/>
                    </a:cubicBezTo>
                    <a:close/>
                    <a:moveTo>
                      <a:pt x="52" y="156"/>
                    </a:moveTo>
                    <a:cubicBezTo>
                      <a:pt x="61" y="150"/>
                      <a:pt x="69" y="144"/>
                      <a:pt x="77" y="138"/>
                    </a:cubicBezTo>
                    <a:cubicBezTo>
                      <a:pt x="72" y="143"/>
                      <a:pt x="67" y="149"/>
                      <a:pt x="62" y="155"/>
                    </a:cubicBezTo>
                    <a:cubicBezTo>
                      <a:pt x="58" y="156"/>
                      <a:pt x="55" y="156"/>
                      <a:pt x="52" y="156"/>
                    </a:cubicBezTo>
                    <a:close/>
                    <a:moveTo>
                      <a:pt x="39" y="205"/>
                    </a:moveTo>
                    <a:cubicBezTo>
                      <a:pt x="43" y="191"/>
                      <a:pt x="56" y="178"/>
                      <a:pt x="63" y="165"/>
                    </a:cubicBezTo>
                    <a:cubicBezTo>
                      <a:pt x="82" y="148"/>
                      <a:pt x="99" y="131"/>
                      <a:pt x="117" y="113"/>
                    </a:cubicBezTo>
                    <a:cubicBezTo>
                      <a:pt x="135" y="93"/>
                      <a:pt x="164" y="73"/>
                      <a:pt x="179" y="52"/>
                    </a:cubicBezTo>
                    <a:cubicBezTo>
                      <a:pt x="139" y="109"/>
                      <a:pt x="85" y="156"/>
                      <a:pt x="39" y="209"/>
                    </a:cubicBezTo>
                    <a:cubicBezTo>
                      <a:pt x="39" y="207"/>
                      <a:pt x="39" y="206"/>
                      <a:pt x="39" y="205"/>
                    </a:cubicBezTo>
                    <a:close/>
                    <a:moveTo>
                      <a:pt x="41" y="228"/>
                    </a:moveTo>
                    <a:cubicBezTo>
                      <a:pt x="39" y="224"/>
                      <a:pt x="38" y="220"/>
                      <a:pt x="38" y="215"/>
                    </a:cubicBezTo>
                    <a:cubicBezTo>
                      <a:pt x="64" y="190"/>
                      <a:pt x="90" y="164"/>
                      <a:pt x="114" y="137"/>
                    </a:cubicBezTo>
                    <a:cubicBezTo>
                      <a:pt x="128" y="122"/>
                      <a:pt x="141" y="107"/>
                      <a:pt x="154" y="92"/>
                    </a:cubicBezTo>
                    <a:cubicBezTo>
                      <a:pt x="157" y="88"/>
                      <a:pt x="186" y="60"/>
                      <a:pt x="178" y="70"/>
                    </a:cubicBezTo>
                    <a:cubicBezTo>
                      <a:pt x="133" y="123"/>
                      <a:pt x="84" y="172"/>
                      <a:pt x="41" y="227"/>
                    </a:cubicBezTo>
                    <a:cubicBezTo>
                      <a:pt x="41" y="228"/>
                      <a:pt x="41" y="228"/>
                      <a:pt x="41" y="228"/>
                    </a:cubicBezTo>
                    <a:close/>
                    <a:moveTo>
                      <a:pt x="49" y="242"/>
                    </a:moveTo>
                    <a:cubicBezTo>
                      <a:pt x="48" y="240"/>
                      <a:pt x="47" y="239"/>
                      <a:pt x="46" y="237"/>
                    </a:cubicBezTo>
                    <a:cubicBezTo>
                      <a:pt x="51" y="235"/>
                      <a:pt x="55" y="232"/>
                      <a:pt x="59" y="229"/>
                    </a:cubicBezTo>
                    <a:cubicBezTo>
                      <a:pt x="56" y="233"/>
                      <a:pt x="52" y="238"/>
                      <a:pt x="49" y="242"/>
                    </a:cubicBezTo>
                    <a:close/>
                    <a:moveTo>
                      <a:pt x="60" y="252"/>
                    </a:moveTo>
                    <a:cubicBezTo>
                      <a:pt x="58" y="250"/>
                      <a:pt x="55" y="248"/>
                      <a:pt x="53" y="245"/>
                    </a:cubicBezTo>
                    <a:cubicBezTo>
                      <a:pt x="80" y="228"/>
                      <a:pt x="99" y="201"/>
                      <a:pt x="121" y="177"/>
                    </a:cubicBezTo>
                    <a:cubicBezTo>
                      <a:pt x="148" y="147"/>
                      <a:pt x="173" y="116"/>
                      <a:pt x="201" y="88"/>
                    </a:cubicBezTo>
                    <a:cubicBezTo>
                      <a:pt x="239" y="49"/>
                      <a:pt x="201" y="97"/>
                      <a:pt x="192" y="108"/>
                    </a:cubicBezTo>
                    <a:cubicBezTo>
                      <a:pt x="177" y="126"/>
                      <a:pt x="160" y="142"/>
                      <a:pt x="144" y="159"/>
                    </a:cubicBezTo>
                    <a:cubicBezTo>
                      <a:pt x="115" y="188"/>
                      <a:pt x="86" y="218"/>
                      <a:pt x="61" y="250"/>
                    </a:cubicBezTo>
                    <a:cubicBezTo>
                      <a:pt x="60" y="251"/>
                      <a:pt x="60" y="251"/>
                      <a:pt x="60" y="252"/>
                    </a:cubicBezTo>
                    <a:close/>
                    <a:moveTo>
                      <a:pt x="149" y="159"/>
                    </a:moveTo>
                    <a:cubicBezTo>
                      <a:pt x="128" y="184"/>
                      <a:pt x="106" y="208"/>
                      <a:pt x="82" y="231"/>
                    </a:cubicBezTo>
                    <a:cubicBezTo>
                      <a:pt x="104" y="210"/>
                      <a:pt x="125" y="183"/>
                      <a:pt x="147" y="161"/>
                    </a:cubicBezTo>
                    <a:cubicBezTo>
                      <a:pt x="148" y="160"/>
                      <a:pt x="148" y="160"/>
                      <a:pt x="149" y="159"/>
                    </a:cubicBezTo>
                    <a:close/>
                    <a:moveTo>
                      <a:pt x="69" y="258"/>
                    </a:moveTo>
                    <a:cubicBezTo>
                      <a:pt x="67" y="256"/>
                      <a:pt x="64" y="255"/>
                      <a:pt x="62" y="253"/>
                    </a:cubicBezTo>
                    <a:cubicBezTo>
                      <a:pt x="62" y="253"/>
                      <a:pt x="63" y="253"/>
                      <a:pt x="63" y="253"/>
                    </a:cubicBezTo>
                    <a:cubicBezTo>
                      <a:pt x="81" y="239"/>
                      <a:pt x="96" y="223"/>
                      <a:pt x="112" y="207"/>
                    </a:cubicBezTo>
                    <a:cubicBezTo>
                      <a:pt x="97" y="223"/>
                      <a:pt x="82" y="240"/>
                      <a:pt x="69" y="258"/>
                    </a:cubicBezTo>
                    <a:close/>
                    <a:moveTo>
                      <a:pt x="104" y="242"/>
                    </a:moveTo>
                    <a:cubicBezTo>
                      <a:pt x="97" y="249"/>
                      <a:pt x="91" y="256"/>
                      <a:pt x="84" y="262"/>
                    </a:cubicBezTo>
                    <a:cubicBezTo>
                      <a:pt x="83" y="263"/>
                      <a:pt x="83" y="265"/>
                      <a:pt x="84" y="265"/>
                    </a:cubicBezTo>
                    <a:cubicBezTo>
                      <a:pt x="81" y="264"/>
                      <a:pt x="77" y="262"/>
                      <a:pt x="73" y="260"/>
                    </a:cubicBezTo>
                    <a:cubicBezTo>
                      <a:pt x="95" y="237"/>
                      <a:pt x="117" y="214"/>
                      <a:pt x="138" y="190"/>
                    </a:cubicBezTo>
                    <a:cubicBezTo>
                      <a:pt x="129" y="204"/>
                      <a:pt x="120" y="218"/>
                      <a:pt x="111" y="232"/>
                    </a:cubicBezTo>
                    <a:cubicBezTo>
                      <a:pt x="108" y="236"/>
                      <a:pt x="106" y="239"/>
                      <a:pt x="104" y="242"/>
                    </a:cubicBezTo>
                    <a:close/>
                    <a:moveTo>
                      <a:pt x="121" y="224"/>
                    </a:moveTo>
                    <a:cubicBezTo>
                      <a:pt x="135" y="204"/>
                      <a:pt x="148" y="182"/>
                      <a:pt x="164" y="163"/>
                    </a:cubicBezTo>
                    <a:cubicBezTo>
                      <a:pt x="189" y="134"/>
                      <a:pt x="227" y="108"/>
                      <a:pt x="246" y="74"/>
                    </a:cubicBezTo>
                    <a:cubicBezTo>
                      <a:pt x="248" y="72"/>
                      <a:pt x="250" y="71"/>
                      <a:pt x="251" y="69"/>
                    </a:cubicBezTo>
                    <a:cubicBezTo>
                      <a:pt x="255" y="69"/>
                      <a:pt x="258" y="69"/>
                      <a:pt x="261" y="68"/>
                    </a:cubicBezTo>
                    <a:cubicBezTo>
                      <a:pt x="235" y="84"/>
                      <a:pt x="220" y="114"/>
                      <a:pt x="199" y="135"/>
                    </a:cubicBezTo>
                    <a:cubicBezTo>
                      <a:pt x="172" y="164"/>
                      <a:pt x="147" y="195"/>
                      <a:pt x="121" y="224"/>
                    </a:cubicBezTo>
                    <a:close/>
                    <a:moveTo>
                      <a:pt x="156" y="197"/>
                    </a:moveTo>
                    <a:cubicBezTo>
                      <a:pt x="155" y="198"/>
                      <a:pt x="155" y="198"/>
                      <a:pt x="154" y="199"/>
                    </a:cubicBezTo>
                    <a:cubicBezTo>
                      <a:pt x="171" y="180"/>
                      <a:pt x="188" y="161"/>
                      <a:pt x="206" y="143"/>
                    </a:cubicBezTo>
                    <a:cubicBezTo>
                      <a:pt x="189" y="161"/>
                      <a:pt x="172" y="180"/>
                      <a:pt x="156" y="197"/>
                    </a:cubicBezTo>
                    <a:close/>
                    <a:moveTo>
                      <a:pt x="206" y="135"/>
                    </a:moveTo>
                    <a:cubicBezTo>
                      <a:pt x="211" y="129"/>
                      <a:pt x="216" y="123"/>
                      <a:pt x="220" y="118"/>
                    </a:cubicBezTo>
                    <a:cubicBezTo>
                      <a:pt x="230" y="105"/>
                      <a:pt x="239" y="93"/>
                      <a:pt x="250" y="81"/>
                    </a:cubicBezTo>
                    <a:cubicBezTo>
                      <a:pt x="262" y="67"/>
                      <a:pt x="222" y="118"/>
                      <a:pt x="217" y="124"/>
                    </a:cubicBezTo>
                    <a:cubicBezTo>
                      <a:pt x="213" y="128"/>
                      <a:pt x="210" y="131"/>
                      <a:pt x="206" y="135"/>
                    </a:cubicBezTo>
                    <a:close/>
                    <a:moveTo>
                      <a:pt x="104" y="295"/>
                    </a:moveTo>
                    <a:cubicBezTo>
                      <a:pt x="95" y="305"/>
                      <a:pt x="85" y="313"/>
                      <a:pt x="75" y="322"/>
                    </a:cubicBezTo>
                    <a:cubicBezTo>
                      <a:pt x="53" y="342"/>
                      <a:pt x="91" y="299"/>
                      <a:pt x="90" y="299"/>
                    </a:cubicBezTo>
                    <a:cubicBezTo>
                      <a:pt x="109" y="276"/>
                      <a:pt x="125" y="252"/>
                      <a:pt x="142" y="228"/>
                    </a:cubicBezTo>
                    <a:cubicBezTo>
                      <a:pt x="166" y="196"/>
                      <a:pt x="193" y="166"/>
                      <a:pt x="221" y="137"/>
                    </a:cubicBezTo>
                    <a:cubicBezTo>
                      <a:pt x="217" y="143"/>
                      <a:pt x="213" y="148"/>
                      <a:pt x="209" y="154"/>
                    </a:cubicBezTo>
                    <a:cubicBezTo>
                      <a:pt x="178" y="191"/>
                      <a:pt x="148" y="231"/>
                      <a:pt x="123" y="274"/>
                    </a:cubicBezTo>
                    <a:cubicBezTo>
                      <a:pt x="117" y="281"/>
                      <a:pt x="111" y="288"/>
                      <a:pt x="104" y="295"/>
                    </a:cubicBezTo>
                    <a:close/>
                    <a:moveTo>
                      <a:pt x="171" y="209"/>
                    </a:moveTo>
                    <a:cubicBezTo>
                      <a:pt x="161" y="222"/>
                      <a:pt x="152" y="236"/>
                      <a:pt x="143" y="248"/>
                    </a:cubicBezTo>
                    <a:cubicBezTo>
                      <a:pt x="151" y="235"/>
                      <a:pt x="161" y="222"/>
                      <a:pt x="171" y="209"/>
                    </a:cubicBezTo>
                    <a:close/>
                    <a:moveTo>
                      <a:pt x="242" y="133"/>
                    </a:moveTo>
                    <a:cubicBezTo>
                      <a:pt x="205" y="184"/>
                      <a:pt x="162" y="229"/>
                      <a:pt x="125" y="279"/>
                    </a:cubicBezTo>
                    <a:cubicBezTo>
                      <a:pt x="109" y="300"/>
                      <a:pt x="114" y="291"/>
                      <a:pt x="123" y="278"/>
                    </a:cubicBezTo>
                    <a:cubicBezTo>
                      <a:pt x="155" y="241"/>
                      <a:pt x="181" y="200"/>
                      <a:pt x="210" y="160"/>
                    </a:cubicBezTo>
                    <a:cubicBezTo>
                      <a:pt x="210" y="160"/>
                      <a:pt x="210" y="160"/>
                      <a:pt x="210" y="160"/>
                    </a:cubicBezTo>
                    <a:cubicBezTo>
                      <a:pt x="224" y="141"/>
                      <a:pt x="242" y="125"/>
                      <a:pt x="260" y="108"/>
                    </a:cubicBezTo>
                    <a:cubicBezTo>
                      <a:pt x="254" y="117"/>
                      <a:pt x="248" y="125"/>
                      <a:pt x="242" y="133"/>
                    </a:cubicBezTo>
                    <a:close/>
                    <a:moveTo>
                      <a:pt x="293" y="67"/>
                    </a:moveTo>
                    <a:cubicBezTo>
                      <a:pt x="286" y="74"/>
                      <a:pt x="280" y="82"/>
                      <a:pt x="274" y="89"/>
                    </a:cubicBezTo>
                    <a:cubicBezTo>
                      <a:pt x="260" y="102"/>
                      <a:pt x="246" y="115"/>
                      <a:pt x="233" y="128"/>
                    </a:cubicBezTo>
                    <a:cubicBezTo>
                      <a:pt x="236" y="124"/>
                      <a:pt x="239" y="120"/>
                      <a:pt x="242" y="116"/>
                    </a:cubicBezTo>
                    <a:cubicBezTo>
                      <a:pt x="257" y="101"/>
                      <a:pt x="271" y="86"/>
                      <a:pt x="285" y="70"/>
                    </a:cubicBezTo>
                    <a:cubicBezTo>
                      <a:pt x="292" y="64"/>
                      <a:pt x="294" y="64"/>
                      <a:pt x="293" y="67"/>
                    </a:cubicBezTo>
                    <a:close/>
                    <a:moveTo>
                      <a:pt x="293" y="59"/>
                    </a:moveTo>
                    <a:cubicBezTo>
                      <a:pt x="293" y="59"/>
                      <a:pt x="292" y="58"/>
                      <a:pt x="291" y="59"/>
                    </a:cubicBezTo>
                    <a:cubicBezTo>
                      <a:pt x="265" y="80"/>
                      <a:pt x="241" y="105"/>
                      <a:pt x="217" y="131"/>
                    </a:cubicBezTo>
                    <a:cubicBezTo>
                      <a:pt x="235" y="111"/>
                      <a:pt x="252" y="91"/>
                      <a:pt x="267" y="69"/>
                    </a:cubicBezTo>
                    <a:cubicBezTo>
                      <a:pt x="267" y="68"/>
                      <a:pt x="267" y="68"/>
                      <a:pt x="267" y="67"/>
                    </a:cubicBezTo>
                    <a:cubicBezTo>
                      <a:pt x="278" y="65"/>
                      <a:pt x="288" y="60"/>
                      <a:pt x="299" y="55"/>
                    </a:cubicBezTo>
                    <a:cubicBezTo>
                      <a:pt x="297" y="56"/>
                      <a:pt x="295" y="58"/>
                      <a:pt x="293" y="59"/>
                    </a:cubicBezTo>
                    <a:close/>
                    <a:moveTo>
                      <a:pt x="307" y="290"/>
                    </a:moveTo>
                    <a:cubicBezTo>
                      <a:pt x="308" y="279"/>
                      <a:pt x="314" y="270"/>
                      <a:pt x="322" y="264"/>
                    </a:cubicBezTo>
                    <a:cubicBezTo>
                      <a:pt x="324" y="262"/>
                      <a:pt x="326" y="260"/>
                      <a:pt x="327" y="259"/>
                    </a:cubicBezTo>
                    <a:cubicBezTo>
                      <a:pt x="321" y="270"/>
                      <a:pt x="315" y="280"/>
                      <a:pt x="307" y="290"/>
                    </a:cubicBezTo>
                    <a:close/>
                    <a:moveTo>
                      <a:pt x="344" y="40"/>
                    </a:moveTo>
                    <a:cubicBezTo>
                      <a:pt x="345" y="39"/>
                      <a:pt x="345" y="39"/>
                      <a:pt x="345" y="39"/>
                    </a:cubicBezTo>
                    <a:cubicBezTo>
                      <a:pt x="346" y="39"/>
                      <a:pt x="347" y="39"/>
                      <a:pt x="349" y="39"/>
                    </a:cubicBezTo>
                    <a:cubicBezTo>
                      <a:pt x="343" y="45"/>
                      <a:pt x="338" y="51"/>
                      <a:pt x="333" y="56"/>
                    </a:cubicBezTo>
                    <a:cubicBezTo>
                      <a:pt x="337" y="51"/>
                      <a:pt x="341" y="46"/>
                      <a:pt x="344" y="40"/>
                    </a:cubicBezTo>
                    <a:close/>
                    <a:moveTo>
                      <a:pt x="327" y="44"/>
                    </a:moveTo>
                    <a:cubicBezTo>
                      <a:pt x="327" y="44"/>
                      <a:pt x="327" y="43"/>
                      <a:pt x="327" y="43"/>
                    </a:cubicBezTo>
                    <a:cubicBezTo>
                      <a:pt x="331" y="42"/>
                      <a:pt x="335" y="40"/>
                      <a:pt x="340" y="39"/>
                    </a:cubicBezTo>
                    <a:cubicBezTo>
                      <a:pt x="331" y="48"/>
                      <a:pt x="322" y="57"/>
                      <a:pt x="314" y="66"/>
                    </a:cubicBezTo>
                    <a:cubicBezTo>
                      <a:pt x="319" y="59"/>
                      <a:pt x="324" y="52"/>
                      <a:pt x="327" y="44"/>
                    </a:cubicBezTo>
                    <a:close/>
                    <a:moveTo>
                      <a:pt x="312" y="75"/>
                    </a:moveTo>
                    <a:cubicBezTo>
                      <a:pt x="320" y="64"/>
                      <a:pt x="358" y="23"/>
                      <a:pt x="315" y="74"/>
                    </a:cubicBezTo>
                    <a:cubicBezTo>
                      <a:pt x="308" y="82"/>
                      <a:pt x="302" y="89"/>
                      <a:pt x="295" y="97"/>
                    </a:cubicBezTo>
                    <a:cubicBezTo>
                      <a:pt x="300" y="89"/>
                      <a:pt x="306" y="82"/>
                      <a:pt x="312" y="75"/>
                    </a:cubicBezTo>
                    <a:close/>
                    <a:moveTo>
                      <a:pt x="187" y="227"/>
                    </a:moveTo>
                    <a:cubicBezTo>
                      <a:pt x="185" y="229"/>
                      <a:pt x="183" y="231"/>
                      <a:pt x="181" y="233"/>
                    </a:cubicBezTo>
                    <a:cubicBezTo>
                      <a:pt x="209" y="195"/>
                      <a:pt x="234" y="155"/>
                      <a:pt x="263" y="119"/>
                    </a:cubicBezTo>
                    <a:cubicBezTo>
                      <a:pt x="276" y="104"/>
                      <a:pt x="291" y="91"/>
                      <a:pt x="305" y="77"/>
                    </a:cubicBezTo>
                    <a:cubicBezTo>
                      <a:pt x="292" y="92"/>
                      <a:pt x="280" y="108"/>
                      <a:pt x="268" y="123"/>
                    </a:cubicBezTo>
                    <a:cubicBezTo>
                      <a:pt x="266" y="126"/>
                      <a:pt x="264" y="128"/>
                      <a:pt x="262" y="130"/>
                    </a:cubicBezTo>
                    <a:cubicBezTo>
                      <a:pt x="247" y="145"/>
                      <a:pt x="236" y="162"/>
                      <a:pt x="225" y="180"/>
                    </a:cubicBezTo>
                    <a:cubicBezTo>
                      <a:pt x="213" y="196"/>
                      <a:pt x="200" y="211"/>
                      <a:pt x="187" y="227"/>
                    </a:cubicBezTo>
                    <a:close/>
                    <a:moveTo>
                      <a:pt x="191" y="238"/>
                    </a:moveTo>
                    <a:cubicBezTo>
                      <a:pt x="211" y="218"/>
                      <a:pt x="225" y="191"/>
                      <a:pt x="240" y="167"/>
                    </a:cubicBezTo>
                    <a:cubicBezTo>
                      <a:pt x="252" y="151"/>
                      <a:pt x="265" y="135"/>
                      <a:pt x="277" y="120"/>
                    </a:cubicBezTo>
                    <a:cubicBezTo>
                      <a:pt x="287" y="109"/>
                      <a:pt x="297" y="98"/>
                      <a:pt x="307" y="88"/>
                    </a:cubicBezTo>
                    <a:cubicBezTo>
                      <a:pt x="268" y="137"/>
                      <a:pt x="235" y="193"/>
                      <a:pt x="191" y="238"/>
                    </a:cubicBezTo>
                    <a:close/>
                    <a:moveTo>
                      <a:pt x="220" y="227"/>
                    </a:moveTo>
                    <a:cubicBezTo>
                      <a:pt x="236" y="204"/>
                      <a:pt x="251" y="181"/>
                      <a:pt x="265" y="157"/>
                    </a:cubicBezTo>
                    <a:cubicBezTo>
                      <a:pt x="291" y="115"/>
                      <a:pt x="330" y="83"/>
                      <a:pt x="353" y="40"/>
                    </a:cubicBezTo>
                    <a:cubicBezTo>
                      <a:pt x="355" y="41"/>
                      <a:pt x="357" y="41"/>
                      <a:pt x="359" y="42"/>
                    </a:cubicBezTo>
                    <a:cubicBezTo>
                      <a:pt x="345" y="50"/>
                      <a:pt x="333" y="74"/>
                      <a:pt x="324" y="86"/>
                    </a:cubicBezTo>
                    <a:cubicBezTo>
                      <a:pt x="301" y="117"/>
                      <a:pt x="279" y="149"/>
                      <a:pt x="256" y="180"/>
                    </a:cubicBezTo>
                    <a:cubicBezTo>
                      <a:pt x="248" y="191"/>
                      <a:pt x="225" y="220"/>
                      <a:pt x="220" y="227"/>
                    </a:cubicBezTo>
                    <a:close/>
                    <a:moveTo>
                      <a:pt x="308" y="114"/>
                    </a:moveTo>
                    <a:cubicBezTo>
                      <a:pt x="323" y="91"/>
                      <a:pt x="342" y="54"/>
                      <a:pt x="363" y="44"/>
                    </a:cubicBezTo>
                    <a:cubicBezTo>
                      <a:pt x="363" y="44"/>
                      <a:pt x="363" y="43"/>
                      <a:pt x="363" y="43"/>
                    </a:cubicBezTo>
                    <a:cubicBezTo>
                      <a:pt x="372" y="46"/>
                      <a:pt x="381" y="50"/>
                      <a:pt x="389" y="54"/>
                    </a:cubicBezTo>
                    <a:cubicBezTo>
                      <a:pt x="375" y="66"/>
                      <a:pt x="362" y="79"/>
                      <a:pt x="350" y="94"/>
                    </a:cubicBezTo>
                    <a:cubicBezTo>
                      <a:pt x="359" y="80"/>
                      <a:pt x="368" y="66"/>
                      <a:pt x="377" y="51"/>
                    </a:cubicBezTo>
                    <a:cubicBezTo>
                      <a:pt x="378" y="50"/>
                      <a:pt x="377" y="48"/>
                      <a:pt x="375" y="49"/>
                    </a:cubicBezTo>
                    <a:cubicBezTo>
                      <a:pt x="371" y="52"/>
                      <a:pt x="367" y="55"/>
                      <a:pt x="364" y="58"/>
                    </a:cubicBezTo>
                    <a:cubicBezTo>
                      <a:pt x="365" y="54"/>
                      <a:pt x="367" y="51"/>
                      <a:pt x="369" y="47"/>
                    </a:cubicBezTo>
                    <a:cubicBezTo>
                      <a:pt x="369" y="46"/>
                      <a:pt x="367" y="45"/>
                      <a:pt x="366" y="46"/>
                    </a:cubicBezTo>
                    <a:cubicBezTo>
                      <a:pt x="346" y="67"/>
                      <a:pt x="327" y="90"/>
                      <a:pt x="308" y="114"/>
                    </a:cubicBezTo>
                    <a:close/>
                    <a:moveTo>
                      <a:pt x="356" y="103"/>
                    </a:moveTo>
                    <a:cubicBezTo>
                      <a:pt x="342" y="119"/>
                      <a:pt x="328" y="135"/>
                      <a:pt x="315" y="152"/>
                    </a:cubicBezTo>
                    <a:cubicBezTo>
                      <a:pt x="307" y="162"/>
                      <a:pt x="298" y="172"/>
                      <a:pt x="290" y="183"/>
                    </a:cubicBezTo>
                    <a:cubicBezTo>
                      <a:pt x="294" y="177"/>
                      <a:pt x="298" y="172"/>
                      <a:pt x="302" y="166"/>
                    </a:cubicBezTo>
                    <a:cubicBezTo>
                      <a:pt x="322" y="140"/>
                      <a:pt x="343" y="114"/>
                      <a:pt x="362" y="87"/>
                    </a:cubicBezTo>
                    <a:cubicBezTo>
                      <a:pt x="401" y="33"/>
                      <a:pt x="374" y="76"/>
                      <a:pt x="369" y="83"/>
                    </a:cubicBezTo>
                    <a:cubicBezTo>
                      <a:pt x="365" y="89"/>
                      <a:pt x="360" y="96"/>
                      <a:pt x="356" y="103"/>
                    </a:cubicBezTo>
                    <a:close/>
                    <a:moveTo>
                      <a:pt x="355" y="74"/>
                    </a:moveTo>
                    <a:cubicBezTo>
                      <a:pt x="356" y="73"/>
                      <a:pt x="356" y="72"/>
                      <a:pt x="357" y="72"/>
                    </a:cubicBezTo>
                    <a:cubicBezTo>
                      <a:pt x="374" y="42"/>
                      <a:pt x="348" y="93"/>
                      <a:pt x="346" y="95"/>
                    </a:cubicBezTo>
                    <a:cubicBezTo>
                      <a:pt x="344" y="99"/>
                      <a:pt x="341" y="104"/>
                      <a:pt x="338" y="108"/>
                    </a:cubicBezTo>
                    <a:cubicBezTo>
                      <a:pt x="330" y="117"/>
                      <a:pt x="323" y="127"/>
                      <a:pt x="316" y="137"/>
                    </a:cubicBezTo>
                    <a:cubicBezTo>
                      <a:pt x="317" y="135"/>
                      <a:pt x="318" y="133"/>
                      <a:pt x="319" y="131"/>
                    </a:cubicBezTo>
                    <a:cubicBezTo>
                      <a:pt x="330" y="116"/>
                      <a:pt x="339" y="101"/>
                      <a:pt x="348" y="85"/>
                    </a:cubicBezTo>
                    <a:cubicBezTo>
                      <a:pt x="351" y="81"/>
                      <a:pt x="353" y="78"/>
                      <a:pt x="355" y="74"/>
                    </a:cubicBezTo>
                    <a:close/>
                    <a:moveTo>
                      <a:pt x="248" y="208"/>
                    </a:moveTo>
                    <a:cubicBezTo>
                      <a:pt x="257" y="196"/>
                      <a:pt x="267" y="186"/>
                      <a:pt x="277" y="175"/>
                    </a:cubicBezTo>
                    <a:cubicBezTo>
                      <a:pt x="291" y="158"/>
                      <a:pt x="307" y="140"/>
                      <a:pt x="323" y="121"/>
                    </a:cubicBezTo>
                    <a:cubicBezTo>
                      <a:pt x="314" y="135"/>
                      <a:pt x="304" y="148"/>
                      <a:pt x="295" y="161"/>
                    </a:cubicBezTo>
                    <a:cubicBezTo>
                      <a:pt x="292" y="165"/>
                      <a:pt x="289" y="170"/>
                      <a:pt x="287" y="174"/>
                    </a:cubicBezTo>
                    <a:cubicBezTo>
                      <a:pt x="276" y="188"/>
                      <a:pt x="265" y="202"/>
                      <a:pt x="254" y="215"/>
                    </a:cubicBezTo>
                    <a:cubicBezTo>
                      <a:pt x="244" y="227"/>
                      <a:pt x="212" y="253"/>
                      <a:pt x="248" y="208"/>
                    </a:cubicBezTo>
                    <a:close/>
                    <a:moveTo>
                      <a:pt x="330" y="142"/>
                    </a:moveTo>
                    <a:cubicBezTo>
                      <a:pt x="311" y="171"/>
                      <a:pt x="291" y="200"/>
                      <a:pt x="269" y="227"/>
                    </a:cubicBezTo>
                    <a:cubicBezTo>
                      <a:pt x="264" y="234"/>
                      <a:pt x="239" y="259"/>
                      <a:pt x="259" y="229"/>
                    </a:cubicBezTo>
                    <a:cubicBezTo>
                      <a:pt x="259" y="228"/>
                      <a:pt x="260" y="227"/>
                      <a:pt x="261" y="226"/>
                    </a:cubicBezTo>
                    <a:cubicBezTo>
                      <a:pt x="263" y="223"/>
                      <a:pt x="266" y="219"/>
                      <a:pt x="269" y="215"/>
                    </a:cubicBezTo>
                    <a:cubicBezTo>
                      <a:pt x="278" y="203"/>
                      <a:pt x="289" y="191"/>
                      <a:pt x="299" y="178"/>
                    </a:cubicBezTo>
                    <a:cubicBezTo>
                      <a:pt x="312" y="162"/>
                      <a:pt x="325" y="146"/>
                      <a:pt x="338" y="130"/>
                    </a:cubicBezTo>
                    <a:cubicBezTo>
                      <a:pt x="336" y="134"/>
                      <a:pt x="333" y="138"/>
                      <a:pt x="330" y="142"/>
                    </a:cubicBezTo>
                    <a:close/>
                    <a:moveTo>
                      <a:pt x="373" y="83"/>
                    </a:moveTo>
                    <a:cubicBezTo>
                      <a:pt x="380" y="73"/>
                      <a:pt x="386" y="64"/>
                      <a:pt x="392" y="55"/>
                    </a:cubicBezTo>
                    <a:cubicBezTo>
                      <a:pt x="392" y="55"/>
                      <a:pt x="392" y="55"/>
                      <a:pt x="392" y="55"/>
                    </a:cubicBezTo>
                    <a:cubicBezTo>
                      <a:pt x="394" y="56"/>
                      <a:pt x="395" y="57"/>
                      <a:pt x="397" y="58"/>
                    </a:cubicBezTo>
                    <a:cubicBezTo>
                      <a:pt x="389" y="66"/>
                      <a:pt x="381" y="74"/>
                      <a:pt x="373" y="83"/>
                    </a:cubicBezTo>
                    <a:close/>
                    <a:moveTo>
                      <a:pt x="384" y="85"/>
                    </a:moveTo>
                    <a:cubicBezTo>
                      <a:pt x="389" y="76"/>
                      <a:pt x="395" y="68"/>
                      <a:pt x="400" y="59"/>
                    </a:cubicBezTo>
                    <a:cubicBezTo>
                      <a:pt x="402" y="60"/>
                      <a:pt x="404" y="61"/>
                      <a:pt x="406" y="63"/>
                    </a:cubicBezTo>
                    <a:cubicBezTo>
                      <a:pt x="398" y="69"/>
                      <a:pt x="391" y="77"/>
                      <a:pt x="384" y="85"/>
                    </a:cubicBezTo>
                    <a:close/>
                    <a:moveTo>
                      <a:pt x="408" y="64"/>
                    </a:moveTo>
                    <a:cubicBezTo>
                      <a:pt x="408" y="64"/>
                      <a:pt x="408" y="64"/>
                      <a:pt x="408" y="64"/>
                    </a:cubicBezTo>
                    <a:cubicBezTo>
                      <a:pt x="411" y="65"/>
                      <a:pt x="413" y="66"/>
                      <a:pt x="416" y="68"/>
                    </a:cubicBezTo>
                    <a:cubicBezTo>
                      <a:pt x="415" y="67"/>
                      <a:pt x="414" y="67"/>
                      <a:pt x="414" y="68"/>
                    </a:cubicBezTo>
                    <a:cubicBezTo>
                      <a:pt x="397" y="89"/>
                      <a:pt x="381" y="112"/>
                      <a:pt x="365" y="134"/>
                    </a:cubicBezTo>
                    <a:cubicBezTo>
                      <a:pt x="380" y="111"/>
                      <a:pt x="395" y="88"/>
                      <a:pt x="408" y="64"/>
                    </a:cubicBezTo>
                    <a:close/>
                    <a:moveTo>
                      <a:pt x="396" y="96"/>
                    </a:moveTo>
                    <a:cubicBezTo>
                      <a:pt x="409" y="78"/>
                      <a:pt x="373" y="130"/>
                      <a:pt x="368" y="135"/>
                    </a:cubicBezTo>
                    <a:cubicBezTo>
                      <a:pt x="364" y="140"/>
                      <a:pt x="360" y="145"/>
                      <a:pt x="356" y="151"/>
                    </a:cubicBezTo>
                    <a:cubicBezTo>
                      <a:pt x="369" y="132"/>
                      <a:pt x="383" y="114"/>
                      <a:pt x="396" y="96"/>
                    </a:cubicBezTo>
                    <a:close/>
                    <a:moveTo>
                      <a:pt x="272" y="274"/>
                    </a:moveTo>
                    <a:cubicBezTo>
                      <a:pt x="300" y="236"/>
                      <a:pt x="325" y="198"/>
                      <a:pt x="353" y="161"/>
                    </a:cubicBezTo>
                    <a:cubicBezTo>
                      <a:pt x="361" y="149"/>
                      <a:pt x="371" y="138"/>
                      <a:pt x="380" y="127"/>
                    </a:cubicBezTo>
                    <a:cubicBezTo>
                      <a:pt x="369" y="144"/>
                      <a:pt x="358" y="162"/>
                      <a:pt x="346" y="178"/>
                    </a:cubicBezTo>
                    <a:cubicBezTo>
                      <a:pt x="321" y="210"/>
                      <a:pt x="295" y="243"/>
                      <a:pt x="272" y="274"/>
                    </a:cubicBezTo>
                    <a:close/>
                    <a:moveTo>
                      <a:pt x="406" y="90"/>
                    </a:moveTo>
                    <a:cubicBezTo>
                      <a:pt x="410" y="83"/>
                      <a:pt x="413" y="76"/>
                      <a:pt x="416" y="69"/>
                    </a:cubicBezTo>
                    <a:cubicBezTo>
                      <a:pt x="417" y="69"/>
                      <a:pt x="416" y="68"/>
                      <a:pt x="416" y="68"/>
                    </a:cubicBezTo>
                    <a:cubicBezTo>
                      <a:pt x="418" y="69"/>
                      <a:pt x="421" y="70"/>
                      <a:pt x="423" y="72"/>
                    </a:cubicBezTo>
                    <a:cubicBezTo>
                      <a:pt x="417" y="77"/>
                      <a:pt x="411" y="83"/>
                      <a:pt x="406" y="90"/>
                    </a:cubicBezTo>
                    <a:close/>
                    <a:moveTo>
                      <a:pt x="366" y="177"/>
                    </a:moveTo>
                    <a:cubicBezTo>
                      <a:pt x="374" y="165"/>
                      <a:pt x="383" y="155"/>
                      <a:pt x="392" y="144"/>
                    </a:cubicBezTo>
                    <a:cubicBezTo>
                      <a:pt x="359" y="192"/>
                      <a:pt x="332" y="244"/>
                      <a:pt x="292" y="287"/>
                    </a:cubicBezTo>
                    <a:cubicBezTo>
                      <a:pt x="320" y="257"/>
                      <a:pt x="341" y="211"/>
                      <a:pt x="366" y="177"/>
                    </a:cubicBezTo>
                    <a:close/>
                    <a:moveTo>
                      <a:pt x="442" y="90"/>
                    </a:moveTo>
                    <a:cubicBezTo>
                      <a:pt x="429" y="118"/>
                      <a:pt x="400" y="143"/>
                      <a:pt x="379" y="169"/>
                    </a:cubicBezTo>
                    <a:cubicBezTo>
                      <a:pt x="382" y="165"/>
                      <a:pt x="385" y="161"/>
                      <a:pt x="387" y="157"/>
                    </a:cubicBezTo>
                    <a:cubicBezTo>
                      <a:pt x="398" y="140"/>
                      <a:pt x="409" y="125"/>
                      <a:pt x="421" y="110"/>
                    </a:cubicBezTo>
                    <a:cubicBezTo>
                      <a:pt x="420" y="111"/>
                      <a:pt x="445" y="84"/>
                      <a:pt x="442" y="90"/>
                    </a:cubicBezTo>
                    <a:close/>
                    <a:moveTo>
                      <a:pt x="423" y="103"/>
                    </a:moveTo>
                    <a:cubicBezTo>
                      <a:pt x="428" y="96"/>
                      <a:pt x="432" y="89"/>
                      <a:pt x="435" y="80"/>
                    </a:cubicBezTo>
                    <a:cubicBezTo>
                      <a:pt x="436" y="79"/>
                      <a:pt x="434" y="78"/>
                      <a:pt x="432" y="79"/>
                    </a:cubicBezTo>
                    <a:cubicBezTo>
                      <a:pt x="425" y="86"/>
                      <a:pt x="419" y="93"/>
                      <a:pt x="413" y="101"/>
                    </a:cubicBezTo>
                    <a:cubicBezTo>
                      <a:pt x="418" y="92"/>
                      <a:pt x="423" y="83"/>
                      <a:pt x="426" y="73"/>
                    </a:cubicBezTo>
                    <a:cubicBezTo>
                      <a:pt x="432" y="76"/>
                      <a:pt x="438" y="79"/>
                      <a:pt x="445" y="81"/>
                    </a:cubicBezTo>
                    <a:cubicBezTo>
                      <a:pt x="437" y="88"/>
                      <a:pt x="430" y="96"/>
                      <a:pt x="423" y="103"/>
                    </a:cubicBezTo>
                    <a:close/>
                  </a:path>
                </a:pathLst>
              </a:custGeom>
              <a:blipFill>
                <a:blip r:embed="rId1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879" y="1775"/>
                <a:ext cx="72" cy="126"/>
              </a:xfrm>
              <a:custGeom>
                <a:avLst/>
                <a:gdLst>
                  <a:gd name="T0" fmla="*/ 24 w 27"/>
                  <a:gd name="T1" fmla="*/ 46 h 47"/>
                  <a:gd name="T2" fmla="*/ 25 w 27"/>
                  <a:gd name="T3" fmla="*/ 43 h 47"/>
                  <a:gd name="T4" fmla="*/ 0 w 27"/>
                  <a:gd name="T5" fmla="*/ 0 h 47"/>
                  <a:gd name="T6" fmla="*/ 2 w 27"/>
                  <a:gd name="T7" fmla="*/ 14 h 47"/>
                  <a:gd name="T8" fmla="*/ 24 w 27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24" y="46"/>
                    </a:moveTo>
                    <a:cubicBezTo>
                      <a:pt x="25" y="47"/>
                      <a:pt x="27" y="44"/>
                      <a:pt x="25" y="43"/>
                    </a:cubicBezTo>
                    <a:cubicBezTo>
                      <a:pt x="10" y="33"/>
                      <a:pt x="4" y="17"/>
                      <a:pt x="0" y="0"/>
                    </a:cubicBezTo>
                    <a:cubicBezTo>
                      <a:pt x="1" y="4"/>
                      <a:pt x="2" y="9"/>
                      <a:pt x="2" y="14"/>
                    </a:cubicBezTo>
                    <a:cubicBezTo>
                      <a:pt x="5" y="29"/>
                      <a:pt x="11" y="38"/>
                      <a:pt x="24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863" y="1701"/>
                <a:ext cx="16" cy="74"/>
              </a:xfrm>
              <a:custGeom>
                <a:avLst/>
                <a:gdLst>
                  <a:gd name="T0" fmla="*/ 0 w 6"/>
                  <a:gd name="T1" fmla="*/ 0 h 28"/>
                  <a:gd name="T2" fmla="*/ 6 w 6"/>
                  <a:gd name="T3" fmla="*/ 28 h 28"/>
                  <a:gd name="T4" fmla="*/ 0 w 6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8">
                    <a:moveTo>
                      <a:pt x="0" y="0"/>
                    </a:moveTo>
                    <a:cubicBezTo>
                      <a:pt x="2" y="9"/>
                      <a:pt x="4" y="19"/>
                      <a:pt x="6" y="28"/>
                    </a:cubicBezTo>
                    <a:cubicBezTo>
                      <a:pt x="5" y="18"/>
                      <a:pt x="3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511" y="1327"/>
                <a:ext cx="488" cy="384"/>
              </a:xfrm>
              <a:custGeom>
                <a:avLst/>
                <a:gdLst>
                  <a:gd name="T0" fmla="*/ 73 w 183"/>
                  <a:gd name="T1" fmla="*/ 64 h 144"/>
                  <a:gd name="T2" fmla="*/ 101 w 183"/>
                  <a:gd name="T3" fmla="*/ 38 h 144"/>
                  <a:gd name="T4" fmla="*/ 152 w 183"/>
                  <a:gd name="T5" fmla="*/ 52 h 144"/>
                  <a:gd name="T6" fmla="*/ 154 w 183"/>
                  <a:gd name="T7" fmla="*/ 0 h 144"/>
                  <a:gd name="T8" fmla="*/ 153 w 183"/>
                  <a:gd name="T9" fmla="*/ 1 h 144"/>
                  <a:gd name="T10" fmla="*/ 132 w 183"/>
                  <a:gd name="T11" fmla="*/ 39 h 144"/>
                  <a:gd name="T12" fmla="*/ 104 w 183"/>
                  <a:gd name="T13" fmla="*/ 24 h 144"/>
                  <a:gd name="T14" fmla="*/ 102 w 183"/>
                  <a:gd name="T15" fmla="*/ 25 h 144"/>
                  <a:gd name="T16" fmla="*/ 58 w 183"/>
                  <a:gd name="T17" fmla="*/ 144 h 144"/>
                  <a:gd name="T18" fmla="*/ 61 w 183"/>
                  <a:gd name="T19" fmla="*/ 143 h 144"/>
                  <a:gd name="T20" fmla="*/ 127 w 183"/>
                  <a:gd name="T21" fmla="*/ 131 h 144"/>
                  <a:gd name="T22" fmla="*/ 132 w 183"/>
                  <a:gd name="T23" fmla="*/ 140 h 144"/>
                  <a:gd name="T24" fmla="*/ 97 w 183"/>
                  <a:gd name="T25" fmla="*/ 101 h 144"/>
                  <a:gd name="T26" fmla="*/ 70 w 183"/>
                  <a:gd name="T27" fmla="*/ 111 h 144"/>
                  <a:gd name="T28" fmla="*/ 60 w 183"/>
                  <a:gd name="T29" fmla="*/ 130 h 144"/>
                  <a:gd name="T30" fmla="*/ 47 w 183"/>
                  <a:gd name="T31" fmla="*/ 99 h 144"/>
                  <a:gd name="T32" fmla="*/ 73 w 183"/>
                  <a:gd name="T33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3" h="144">
                    <a:moveTo>
                      <a:pt x="73" y="64"/>
                    </a:moveTo>
                    <a:cubicBezTo>
                      <a:pt x="83" y="56"/>
                      <a:pt x="96" y="50"/>
                      <a:pt x="101" y="38"/>
                    </a:cubicBezTo>
                    <a:cubicBezTo>
                      <a:pt x="108" y="20"/>
                      <a:pt x="140" y="52"/>
                      <a:pt x="152" y="52"/>
                    </a:cubicBezTo>
                    <a:cubicBezTo>
                      <a:pt x="183" y="52"/>
                      <a:pt x="160" y="12"/>
                      <a:pt x="154" y="0"/>
                    </a:cubicBezTo>
                    <a:cubicBezTo>
                      <a:pt x="154" y="0"/>
                      <a:pt x="152" y="0"/>
                      <a:pt x="153" y="1"/>
                    </a:cubicBezTo>
                    <a:cubicBezTo>
                      <a:pt x="160" y="17"/>
                      <a:pt x="155" y="54"/>
                      <a:pt x="132" y="39"/>
                    </a:cubicBezTo>
                    <a:cubicBezTo>
                      <a:pt x="123" y="33"/>
                      <a:pt x="115" y="27"/>
                      <a:pt x="104" y="24"/>
                    </a:cubicBezTo>
                    <a:cubicBezTo>
                      <a:pt x="103" y="23"/>
                      <a:pt x="103" y="24"/>
                      <a:pt x="102" y="25"/>
                    </a:cubicBezTo>
                    <a:cubicBezTo>
                      <a:pt x="92" y="50"/>
                      <a:pt x="0" y="111"/>
                      <a:pt x="58" y="144"/>
                    </a:cubicBezTo>
                    <a:cubicBezTo>
                      <a:pt x="59" y="144"/>
                      <a:pt x="60" y="144"/>
                      <a:pt x="61" y="143"/>
                    </a:cubicBezTo>
                    <a:cubicBezTo>
                      <a:pt x="69" y="111"/>
                      <a:pt x="109" y="104"/>
                      <a:pt x="127" y="131"/>
                    </a:cubicBezTo>
                    <a:cubicBezTo>
                      <a:pt x="129" y="134"/>
                      <a:pt x="130" y="137"/>
                      <a:pt x="132" y="140"/>
                    </a:cubicBezTo>
                    <a:cubicBezTo>
                      <a:pt x="126" y="124"/>
                      <a:pt x="118" y="109"/>
                      <a:pt x="97" y="101"/>
                    </a:cubicBezTo>
                    <a:cubicBezTo>
                      <a:pt x="86" y="98"/>
                      <a:pt x="77" y="105"/>
                      <a:pt x="70" y="111"/>
                    </a:cubicBezTo>
                    <a:cubicBezTo>
                      <a:pt x="66" y="116"/>
                      <a:pt x="63" y="124"/>
                      <a:pt x="60" y="130"/>
                    </a:cubicBezTo>
                    <a:cubicBezTo>
                      <a:pt x="43" y="128"/>
                      <a:pt x="39" y="118"/>
                      <a:pt x="47" y="99"/>
                    </a:cubicBezTo>
                    <a:cubicBezTo>
                      <a:pt x="52" y="85"/>
                      <a:pt x="61" y="73"/>
                      <a:pt x="73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932" y="1431"/>
                <a:ext cx="291" cy="459"/>
              </a:xfrm>
              <a:custGeom>
                <a:avLst/>
                <a:gdLst>
                  <a:gd name="T0" fmla="*/ 22 w 109"/>
                  <a:gd name="T1" fmla="*/ 19 h 172"/>
                  <a:gd name="T2" fmla="*/ 21 w 109"/>
                  <a:gd name="T3" fmla="*/ 20 h 172"/>
                  <a:gd name="T4" fmla="*/ 16 w 109"/>
                  <a:gd name="T5" fmla="*/ 63 h 172"/>
                  <a:gd name="T6" fmla="*/ 30 w 109"/>
                  <a:gd name="T7" fmla="*/ 118 h 172"/>
                  <a:gd name="T8" fmla="*/ 10 w 109"/>
                  <a:gd name="T9" fmla="*/ 171 h 172"/>
                  <a:gd name="T10" fmla="*/ 12 w 109"/>
                  <a:gd name="T11" fmla="*/ 171 h 172"/>
                  <a:gd name="T12" fmla="*/ 32 w 109"/>
                  <a:gd name="T13" fmla="*/ 85 h 172"/>
                  <a:gd name="T14" fmla="*/ 53 w 109"/>
                  <a:gd name="T15" fmla="*/ 17 h 172"/>
                  <a:gd name="T16" fmla="*/ 104 w 109"/>
                  <a:gd name="T17" fmla="*/ 72 h 172"/>
                  <a:gd name="T18" fmla="*/ 107 w 109"/>
                  <a:gd name="T19" fmla="*/ 72 h 172"/>
                  <a:gd name="T20" fmla="*/ 22 w 109"/>
                  <a:gd name="T21" fmla="*/ 1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72">
                    <a:moveTo>
                      <a:pt x="22" y="19"/>
                    </a:moveTo>
                    <a:cubicBezTo>
                      <a:pt x="21" y="19"/>
                      <a:pt x="21" y="20"/>
                      <a:pt x="21" y="20"/>
                    </a:cubicBezTo>
                    <a:cubicBezTo>
                      <a:pt x="22" y="33"/>
                      <a:pt x="12" y="51"/>
                      <a:pt x="16" y="63"/>
                    </a:cubicBezTo>
                    <a:cubicBezTo>
                      <a:pt x="23" y="81"/>
                      <a:pt x="40" y="95"/>
                      <a:pt x="30" y="118"/>
                    </a:cubicBezTo>
                    <a:cubicBezTo>
                      <a:pt x="22" y="137"/>
                      <a:pt x="1" y="148"/>
                      <a:pt x="10" y="171"/>
                    </a:cubicBezTo>
                    <a:cubicBezTo>
                      <a:pt x="11" y="172"/>
                      <a:pt x="12" y="172"/>
                      <a:pt x="12" y="171"/>
                    </a:cubicBezTo>
                    <a:cubicBezTo>
                      <a:pt x="0" y="137"/>
                      <a:pt x="51" y="121"/>
                      <a:pt x="32" y="85"/>
                    </a:cubicBezTo>
                    <a:cubicBezTo>
                      <a:pt x="20" y="62"/>
                      <a:pt x="12" y="11"/>
                      <a:pt x="53" y="17"/>
                    </a:cubicBezTo>
                    <a:cubicBezTo>
                      <a:pt x="78" y="20"/>
                      <a:pt x="105" y="46"/>
                      <a:pt x="104" y="72"/>
                    </a:cubicBezTo>
                    <a:cubicBezTo>
                      <a:pt x="104" y="74"/>
                      <a:pt x="107" y="74"/>
                      <a:pt x="107" y="72"/>
                    </a:cubicBezTo>
                    <a:cubicBezTo>
                      <a:pt x="109" y="32"/>
                      <a:pt x="56" y="0"/>
                      <a:pt x="22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1202" y="1535"/>
                <a:ext cx="331" cy="382"/>
              </a:xfrm>
              <a:custGeom>
                <a:avLst/>
                <a:gdLst>
                  <a:gd name="T0" fmla="*/ 106 w 124"/>
                  <a:gd name="T1" fmla="*/ 99 h 143"/>
                  <a:gd name="T2" fmla="*/ 55 w 124"/>
                  <a:gd name="T3" fmla="*/ 31 h 143"/>
                  <a:gd name="T4" fmla="*/ 11 w 124"/>
                  <a:gd name="T5" fmla="*/ 35 h 143"/>
                  <a:gd name="T6" fmla="*/ 12 w 124"/>
                  <a:gd name="T7" fmla="*/ 35 h 143"/>
                  <a:gd name="T8" fmla="*/ 52 w 124"/>
                  <a:gd name="T9" fmla="*/ 32 h 143"/>
                  <a:gd name="T10" fmla="*/ 57 w 124"/>
                  <a:gd name="T11" fmla="*/ 47 h 143"/>
                  <a:gd name="T12" fmla="*/ 69 w 124"/>
                  <a:gd name="T13" fmla="*/ 66 h 143"/>
                  <a:gd name="T14" fmla="*/ 116 w 124"/>
                  <a:gd name="T15" fmla="*/ 140 h 143"/>
                  <a:gd name="T16" fmla="*/ 119 w 124"/>
                  <a:gd name="T17" fmla="*/ 141 h 143"/>
                  <a:gd name="T18" fmla="*/ 106 w 124"/>
                  <a:gd name="T19" fmla="*/ 9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43">
                    <a:moveTo>
                      <a:pt x="106" y="99"/>
                    </a:moveTo>
                    <a:cubicBezTo>
                      <a:pt x="87" y="75"/>
                      <a:pt x="65" y="61"/>
                      <a:pt x="55" y="31"/>
                    </a:cubicBezTo>
                    <a:cubicBezTo>
                      <a:pt x="45" y="0"/>
                      <a:pt x="0" y="23"/>
                      <a:pt x="11" y="35"/>
                    </a:cubicBezTo>
                    <a:cubicBezTo>
                      <a:pt x="11" y="36"/>
                      <a:pt x="12" y="35"/>
                      <a:pt x="12" y="35"/>
                    </a:cubicBezTo>
                    <a:cubicBezTo>
                      <a:pt x="14" y="16"/>
                      <a:pt x="28" y="15"/>
                      <a:pt x="52" y="32"/>
                    </a:cubicBezTo>
                    <a:cubicBezTo>
                      <a:pt x="54" y="37"/>
                      <a:pt x="55" y="42"/>
                      <a:pt x="57" y="47"/>
                    </a:cubicBezTo>
                    <a:cubicBezTo>
                      <a:pt x="59" y="54"/>
                      <a:pt x="64" y="60"/>
                      <a:pt x="69" y="66"/>
                    </a:cubicBezTo>
                    <a:cubicBezTo>
                      <a:pt x="88" y="88"/>
                      <a:pt x="122" y="107"/>
                      <a:pt x="116" y="140"/>
                    </a:cubicBezTo>
                    <a:cubicBezTo>
                      <a:pt x="115" y="142"/>
                      <a:pt x="118" y="143"/>
                      <a:pt x="119" y="141"/>
                    </a:cubicBezTo>
                    <a:cubicBezTo>
                      <a:pt x="124" y="125"/>
                      <a:pt x="117" y="112"/>
                      <a:pt x="106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900" y="3052"/>
                <a:ext cx="280" cy="556"/>
              </a:xfrm>
              <a:custGeom>
                <a:avLst/>
                <a:gdLst>
                  <a:gd name="T0" fmla="*/ 103 w 105"/>
                  <a:gd name="T1" fmla="*/ 203 h 208"/>
                  <a:gd name="T2" fmla="*/ 46 w 105"/>
                  <a:gd name="T3" fmla="*/ 140 h 208"/>
                  <a:gd name="T4" fmla="*/ 31 w 105"/>
                  <a:gd name="T5" fmla="*/ 113 h 208"/>
                  <a:gd name="T6" fmla="*/ 42 w 105"/>
                  <a:gd name="T7" fmla="*/ 40 h 208"/>
                  <a:gd name="T8" fmla="*/ 53 w 105"/>
                  <a:gd name="T9" fmla="*/ 0 h 208"/>
                  <a:gd name="T10" fmla="*/ 52 w 105"/>
                  <a:gd name="T11" fmla="*/ 0 h 208"/>
                  <a:gd name="T12" fmla="*/ 17 w 105"/>
                  <a:gd name="T13" fmla="*/ 65 h 208"/>
                  <a:gd name="T14" fmla="*/ 17 w 105"/>
                  <a:gd name="T15" fmla="*/ 103 h 208"/>
                  <a:gd name="T16" fmla="*/ 46 w 105"/>
                  <a:gd name="T17" fmla="*/ 165 h 208"/>
                  <a:gd name="T18" fmla="*/ 101 w 105"/>
                  <a:gd name="T19" fmla="*/ 207 h 208"/>
                  <a:gd name="T20" fmla="*/ 103 w 105"/>
                  <a:gd name="T21" fmla="*/ 20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208">
                    <a:moveTo>
                      <a:pt x="103" y="203"/>
                    </a:moveTo>
                    <a:cubicBezTo>
                      <a:pt x="74" y="188"/>
                      <a:pt x="55" y="181"/>
                      <a:pt x="46" y="140"/>
                    </a:cubicBezTo>
                    <a:cubicBezTo>
                      <a:pt x="43" y="127"/>
                      <a:pt x="40" y="122"/>
                      <a:pt x="31" y="113"/>
                    </a:cubicBezTo>
                    <a:cubicBezTo>
                      <a:pt x="0" y="80"/>
                      <a:pt x="26" y="62"/>
                      <a:pt x="42" y="40"/>
                    </a:cubicBezTo>
                    <a:cubicBezTo>
                      <a:pt x="51" y="28"/>
                      <a:pt x="50" y="15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42" y="25"/>
                      <a:pt x="33" y="43"/>
                      <a:pt x="17" y="65"/>
                    </a:cubicBezTo>
                    <a:cubicBezTo>
                      <a:pt x="11" y="74"/>
                      <a:pt x="10" y="94"/>
                      <a:pt x="17" y="103"/>
                    </a:cubicBezTo>
                    <a:cubicBezTo>
                      <a:pt x="31" y="121"/>
                      <a:pt x="34" y="148"/>
                      <a:pt x="46" y="165"/>
                    </a:cubicBezTo>
                    <a:cubicBezTo>
                      <a:pt x="60" y="186"/>
                      <a:pt x="80" y="195"/>
                      <a:pt x="101" y="207"/>
                    </a:cubicBezTo>
                    <a:cubicBezTo>
                      <a:pt x="103" y="208"/>
                      <a:pt x="105" y="204"/>
                      <a:pt x="103" y="2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1015" y="3602"/>
                <a:ext cx="339" cy="1183"/>
              </a:xfrm>
              <a:custGeom>
                <a:avLst/>
                <a:gdLst>
                  <a:gd name="T0" fmla="*/ 123 w 127"/>
                  <a:gd name="T1" fmla="*/ 391 h 443"/>
                  <a:gd name="T2" fmla="*/ 20 w 127"/>
                  <a:gd name="T3" fmla="*/ 266 h 443"/>
                  <a:gd name="T4" fmla="*/ 64 w 127"/>
                  <a:gd name="T5" fmla="*/ 1 h 443"/>
                  <a:gd name="T6" fmla="*/ 63 w 127"/>
                  <a:gd name="T7" fmla="*/ 1 h 443"/>
                  <a:gd name="T8" fmla="*/ 24 w 127"/>
                  <a:gd name="T9" fmla="*/ 323 h 443"/>
                  <a:gd name="T10" fmla="*/ 125 w 127"/>
                  <a:gd name="T11" fmla="*/ 394 h 443"/>
                  <a:gd name="T12" fmla="*/ 123 w 127"/>
                  <a:gd name="T13" fmla="*/ 391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443">
                    <a:moveTo>
                      <a:pt x="123" y="391"/>
                    </a:moveTo>
                    <a:cubicBezTo>
                      <a:pt x="47" y="443"/>
                      <a:pt x="22" y="318"/>
                      <a:pt x="20" y="266"/>
                    </a:cubicBezTo>
                    <a:cubicBezTo>
                      <a:pt x="18" y="177"/>
                      <a:pt x="64" y="91"/>
                      <a:pt x="64" y="1"/>
                    </a:cubicBezTo>
                    <a:cubicBezTo>
                      <a:pt x="64" y="0"/>
                      <a:pt x="63" y="0"/>
                      <a:pt x="63" y="1"/>
                    </a:cubicBezTo>
                    <a:cubicBezTo>
                      <a:pt x="57" y="109"/>
                      <a:pt x="0" y="215"/>
                      <a:pt x="24" y="323"/>
                    </a:cubicBezTo>
                    <a:cubicBezTo>
                      <a:pt x="35" y="374"/>
                      <a:pt x="69" y="433"/>
                      <a:pt x="125" y="394"/>
                    </a:cubicBezTo>
                    <a:cubicBezTo>
                      <a:pt x="127" y="393"/>
                      <a:pt x="125" y="390"/>
                      <a:pt x="123" y="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1196" y="3471"/>
                <a:ext cx="715" cy="1151"/>
              </a:xfrm>
              <a:custGeom>
                <a:avLst/>
                <a:gdLst>
                  <a:gd name="T0" fmla="*/ 264 w 268"/>
                  <a:gd name="T1" fmla="*/ 3 h 431"/>
                  <a:gd name="T2" fmla="*/ 220 w 268"/>
                  <a:gd name="T3" fmla="*/ 87 h 431"/>
                  <a:gd name="T4" fmla="*/ 179 w 268"/>
                  <a:gd name="T5" fmla="*/ 119 h 431"/>
                  <a:gd name="T6" fmla="*/ 153 w 268"/>
                  <a:gd name="T7" fmla="*/ 172 h 431"/>
                  <a:gd name="T8" fmla="*/ 108 w 268"/>
                  <a:gd name="T9" fmla="*/ 214 h 431"/>
                  <a:gd name="T10" fmla="*/ 108 w 268"/>
                  <a:gd name="T11" fmla="*/ 215 h 431"/>
                  <a:gd name="T12" fmla="*/ 109 w 268"/>
                  <a:gd name="T13" fmla="*/ 215 h 431"/>
                  <a:gd name="T14" fmla="*/ 69 w 268"/>
                  <a:gd name="T15" fmla="*/ 267 h 431"/>
                  <a:gd name="T16" fmla="*/ 22 w 268"/>
                  <a:gd name="T17" fmla="*/ 328 h 431"/>
                  <a:gd name="T18" fmla="*/ 21 w 268"/>
                  <a:gd name="T19" fmla="*/ 330 h 431"/>
                  <a:gd name="T20" fmla="*/ 25 w 268"/>
                  <a:gd name="T21" fmla="*/ 355 h 431"/>
                  <a:gd name="T22" fmla="*/ 14 w 268"/>
                  <a:gd name="T23" fmla="*/ 389 h 431"/>
                  <a:gd name="T24" fmla="*/ 49 w 268"/>
                  <a:gd name="T25" fmla="*/ 431 h 431"/>
                  <a:gd name="T26" fmla="*/ 50 w 268"/>
                  <a:gd name="T27" fmla="*/ 430 h 431"/>
                  <a:gd name="T28" fmla="*/ 43 w 268"/>
                  <a:gd name="T29" fmla="*/ 349 h 431"/>
                  <a:gd name="T30" fmla="*/ 44 w 268"/>
                  <a:gd name="T31" fmla="*/ 346 h 431"/>
                  <a:gd name="T32" fmla="*/ 112 w 268"/>
                  <a:gd name="T33" fmla="*/ 214 h 431"/>
                  <a:gd name="T34" fmla="*/ 111 w 268"/>
                  <a:gd name="T35" fmla="*/ 213 h 431"/>
                  <a:gd name="T36" fmla="*/ 149 w 268"/>
                  <a:gd name="T37" fmla="*/ 184 h 431"/>
                  <a:gd name="T38" fmla="*/ 188 w 268"/>
                  <a:gd name="T39" fmla="*/ 113 h 431"/>
                  <a:gd name="T40" fmla="*/ 239 w 268"/>
                  <a:gd name="T41" fmla="*/ 75 h 431"/>
                  <a:gd name="T42" fmla="*/ 267 w 268"/>
                  <a:gd name="T43" fmla="*/ 3 h 431"/>
                  <a:gd name="T44" fmla="*/ 264 w 268"/>
                  <a:gd name="T45" fmla="*/ 3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8" h="431">
                    <a:moveTo>
                      <a:pt x="264" y="3"/>
                    </a:moveTo>
                    <a:cubicBezTo>
                      <a:pt x="254" y="34"/>
                      <a:pt x="249" y="65"/>
                      <a:pt x="220" y="87"/>
                    </a:cubicBezTo>
                    <a:cubicBezTo>
                      <a:pt x="206" y="99"/>
                      <a:pt x="191" y="104"/>
                      <a:pt x="179" y="119"/>
                    </a:cubicBezTo>
                    <a:cubicBezTo>
                      <a:pt x="166" y="133"/>
                      <a:pt x="161" y="156"/>
                      <a:pt x="153" y="172"/>
                    </a:cubicBezTo>
                    <a:cubicBezTo>
                      <a:pt x="143" y="192"/>
                      <a:pt x="124" y="200"/>
                      <a:pt x="108" y="214"/>
                    </a:cubicBezTo>
                    <a:cubicBezTo>
                      <a:pt x="107" y="214"/>
                      <a:pt x="108" y="215"/>
                      <a:pt x="108" y="215"/>
                    </a:cubicBezTo>
                    <a:cubicBezTo>
                      <a:pt x="108" y="215"/>
                      <a:pt x="109" y="215"/>
                      <a:pt x="109" y="215"/>
                    </a:cubicBezTo>
                    <a:cubicBezTo>
                      <a:pt x="109" y="244"/>
                      <a:pt x="86" y="252"/>
                      <a:pt x="69" y="267"/>
                    </a:cubicBezTo>
                    <a:cubicBezTo>
                      <a:pt x="48" y="285"/>
                      <a:pt x="46" y="312"/>
                      <a:pt x="22" y="328"/>
                    </a:cubicBezTo>
                    <a:cubicBezTo>
                      <a:pt x="21" y="328"/>
                      <a:pt x="21" y="330"/>
                      <a:pt x="21" y="330"/>
                    </a:cubicBezTo>
                    <a:cubicBezTo>
                      <a:pt x="41" y="348"/>
                      <a:pt x="35" y="341"/>
                      <a:pt x="25" y="355"/>
                    </a:cubicBezTo>
                    <a:cubicBezTo>
                      <a:pt x="17" y="365"/>
                      <a:pt x="15" y="376"/>
                      <a:pt x="14" y="389"/>
                    </a:cubicBezTo>
                    <a:cubicBezTo>
                      <a:pt x="14" y="411"/>
                      <a:pt x="28" y="428"/>
                      <a:pt x="49" y="431"/>
                    </a:cubicBezTo>
                    <a:cubicBezTo>
                      <a:pt x="50" y="431"/>
                      <a:pt x="50" y="430"/>
                      <a:pt x="50" y="430"/>
                    </a:cubicBezTo>
                    <a:cubicBezTo>
                      <a:pt x="15" y="423"/>
                      <a:pt x="0" y="357"/>
                      <a:pt x="43" y="349"/>
                    </a:cubicBezTo>
                    <a:cubicBezTo>
                      <a:pt x="44" y="348"/>
                      <a:pt x="45" y="347"/>
                      <a:pt x="44" y="346"/>
                    </a:cubicBezTo>
                    <a:cubicBezTo>
                      <a:pt x="2" y="309"/>
                      <a:pt x="113" y="259"/>
                      <a:pt x="112" y="214"/>
                    </a:cubicBezTo>
                    <a:cubicBezTo>
                      <a:pt x="112" y="214"/>
                      <a:pt x="111" y="213"/>
                      <a:pt x="111" y="213"/>
                    </a:cubicBezTo>
                    <a:cubicBezTo>
                      <a:pt x="125" y="204"/>
                      <a:pt x="138" y="196"/>
                      <a:pt x="149" y="184"/>
                    </a:cubicBezTo>
                    <a:cubicBezTo>
                      <a:pt x="168" y="164"/>
                      <a:pt x="170" y="134"/>
                      <a:pt x="188" y="113"/>
                    </a:cubicBezTo>
                    <a:cubicBezTo>
                      <a:pt x="202" y="97"/>
                      <a:pt x="227" y="93"/>
                      <a:pt x="239" y="75"/>
                    </a:cubicBezTo>
                    <a:cubicBezTo>
                      <a:pt x="254" y="53"/>
                      <a:pt x="259" y="28"/>
                      <a:pt x="267" y="3"/>
                    </a:cubicBezTo>
                    <a:cubicBezTo>
                      <a:pt x="268" y="1"/>
                      <a:pt x="264" y="0"/>
                      <a:pt x="26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441" y="2774"/>
                <a:ext cx="32" cy="24"/>
              </a:xfrm>
              <a:custGeom>
                <a:avLst/>
                <a:gdLst>
                  <a:gd name="T0" fmla="*/ 1 w 12"/>
                  <a:gd name="T1" fmla="*/ 7 h 9"/>
                  <a:gd name="T2" fmla="*/ 2 w 12"/>
                  <a:gd name="T3" fmla="*/ 9 h 9"/>
                  <a:gd name="T4" fmla="*/ 12 w 12"/>
                  <a:gd name="T5" fmla="*/ 0 h 9"/>
                  <a:gd name="T6" fmla="*/ 11 w 12"/>
                  <a:gd name="T7" fmla="*/ 0 h 9"/>
                  <a:gd name="T8" fmla="*/ 1 w 12"/>
                  <a:gd name="T9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1" y="7"/>
                    </a:moveTo>
                    <a:cubicBezTo>
                      <a:pt x="0" y="8"/>
                      <a:pt x="1" y="9"/>
                      <a:pt x="2" y="9"/>
                    </a:cubicBezTo>
                    <a:cubicBezTo>
                      <a:pt x="5" y="6"/>
                      <a:pt x="8" y="3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4" y="4"/>
                      <a:pt x="7" y="1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473" y="2748"/>
                <a:ext cx="30" cy="29"/>
              </a:xfrm>
              <a:custGeom>
                <a:avLst/>
                <a:gdLst>
                  <a:gd name="T0" fmla="*/ 0 w 11"/>
                  <a:gd name="T1" fmla="*/ 11 h 11"/>
                  <a:gd name="T2" fmla="*/ 11 w 11"/>
                  <a:gd name="T3" fmla="*/ 0 h 11"/>
                  <a:gd name="T4" fmla="*/ 0 w 11"/>
                  <a:gd name="T5" fmla="*/ 10 h 11"/>
                  <a:gd name="T6" fmla="*/ 0 w 11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9"/>
                      <a:pt x="7" y="5"/>
                      <a:pt x="11" y="0"/>
                    </a:cubicBezTo>
                    <a:cubicBezTo>
                      <a:pt x="7" y="4"/>
                      <a:pt x="3" y="7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1154" y="3226"/>
                <a:ext cx="21" cy="21"/>
              </a:xfrm>
              <a:custGeom>
                <a:avLst/>
                <a:gdLst>
                  <a:gd name="T0" fmla="*/ 0 w 8"/>
                  <a:gd name="T1" fmla="*/ 8 h 8"/>
                  <a:gd name="T2" fmla="*/ 8 w 8"/>
                  <a:gd name="T3" fmla="*/ 0 h 8"/>
                  <a:gd name="T4" fmla="*/ 0 w 8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cubicBezTo>
                      <a:pt x="3" y="5"/>
                      <a:pt x="5" y="3"/>
                      <a:pt x="8" y="0"/>
                    </a:cubicBezTo>
                    <a:cubicBezTo>
                      <a:pt x="5" y="3"/>
                      <a:pt x="3" y="5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1517" y="3338"/>
                <a:ext cx="98" cy="101"/>
              </a:xfrm>
              <a:custGeom>
                <a:avLst/>
                <a:gdLst>
                  <a:gd name="T0" fmla="*/ 8 w 37"/>
                  <a:gd name="T1" fmla="*/ 28 h 38"/>
                  <a:gd name="T2" fmla="*/ 0 w 37"/>
                  <a:gd name="T3" fmla="*/ 38 h 38"/>
                  <a:gd name="T4" fmla="*/ 37 w 37"/>
                  <a:gd name="T5" fmla="*/ 0 h 38"/>
                  <a:gd name="T6" fmla="*/ 8 w 37"/>
                  <a:gd name="T7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8">
                    <a:moveTo>
                      <a:pt x="8" y="28"/>
                    </a:moveTo>
                    <a:cubicBezTo>
                      <a:pt x="6" y="31"/>
                      <a:pt x="3" y="35"/>
                      <a:pt x="0" y="38"/>
                    </a:cubicBezTo>
                    <a:cubicBezTo>
                      <a:pt x="13" y="25"/>
                      <a:pt x="25" y="13"/>
                      <a:pt x="37" y="0"/>
                    </a:cubicBezTo>
                    <a:cubicBezTo>
                      <a:pt x="27" y="9"/>
                      <a:pt x="17" y="18"/>
                      <a:pt x="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4" name="Freeform 24"/>
              <p:cNvSpPr>
                <a:spLocks noEditPoints="1"/>
              </p:cNvSpPr>
              <p:nvPr/>
            </p:nvSpPr>
            <p:spPr bwMode="auto">
              <a:xfrm>
                <a:off x="449" y="2504"/>
                <a:ext cx="1508" cy="2191"/>
              </a:xfrm>
              <a:custGeom>
                <a:avLst/>
                <a:gdLst>
                  <a:gd name="T0" fmla="*/ 276 w 565"/>
                  <a:gd name="T1" fmla="*/ 158 h 820"/>
                  <a:gd name="T2" fmla="*/ 132 w 565"/>
                  <a:gd name="T3" fmla="*/ 120 h 820"/>
                  <a:gd name="T4" fmla="*/ 189 w 565"/>
                  <a:gd name="T5" fmla="*/ 4 h 820"/>
                  <a:gd name="T6" fmla="*/ 44 w 565"/>
                  <a:gd name="T7" fmla="*/ 65 h 820"/>
                  <a:gd name="T8" fmla="*/ 69 w 565"/>
                  <a:gd name="T9" fmla="*/ 113 h 820"/>
                  <a:gd name="T10" fmla="*/ 123 w 565"/>
                  <a:gd name="T11" fmla="*/ 102 h 820"/>
                  <a:gd name="T12" fmla="*/ 140 w 565"/>
                  <a:gd name="T13" fmla="*/ 179 h 820"/>
                  <a:gd name="T14" fmla="*/ 183 w 565"/>
                  <a:gd name="T15" fmla="*/ 213 h 820"/>
                  <a:gd name="T16" fmla="*/ 186 w 565"/>
                  <a:gd name="T17" fmla="*/ 285 h 820"/>
                  <a:gd name="T18" fmla="*/ 203 w 565"/>
                  <a:gd name="T19" fmla="*/ 332 h 820"/>
                  <a:gd name="T20" fmla="*/ 213 w 565"/>
                  <a:gd name="T21" fmla="*/ 347 h 820"/>
                  <a:gd name="T22" fmla="*/ 335 w 565"/>
                  <a:gd name="T23" fmla="*/ 265 h 820"/>
                  <a:gd name="T24" fmla="*/ 260 w 565"/>
                  <a:gd name="T25" fmla="*/ 409 h 820"/>
                  <a:gd name="T26" fmla="*/ 391 w 565"/>
                  <a:gd name="T27" fmla="*/ 294 h 820"/>
                  <a:gd name="T28" fmla="*/ 321 w 565"/>
                  <a:gd name="T29" fmla="*/ 416 h 820"/>
                  <a:gd name="T30" fmla="*/ 251 w 565"/>
                  <a:gd name="T31" fmla="*/ 554 h 820"/>
                  <a:gd name="T32" fmla="*/ 319 w 565"/>
                  <a:gd name="T33" fmla="*/ 499 h 820"/>
                  <a:gd name="T34" fmla="*/ 312 w 565"/>
                  <a:gd name="T35" fmla="*/ 553 h 820"/>
                  <a:gd name="T36" fmla="*/ 427 w 565"/>
                  <a:gd name="T37" fmla="*/ 451 h 820"/>
                  <a:gd name="T38" fmla="*/ 227 w 565"/>
                  <a:gd name="T39" fmla="*/ 695 h 820"/>
                  <a:gd name="T40" fmla="*/ 244 w 565"/>
                  <a:gd name="T41" fmla="*/ 730 h 820"/>
                  <a:gd name="T42" fmla="*/ 275 w 565"/>
                  <a:gd name="T43" fmla="*/ 731 h 820"/>
                  <a:gd name="T44" fmla="*/ 288 w 565"/>
                  <a:gd name="T45" fmla="*/ 774 h 820"/>
                  <a:gd name="T46" fmla="*/ 297 w 565"/>
                  <a:gd name="T47" fmla="*/ 818 h 820"/>
                  <a:gd name="T48" fmla="*/ 325 w 565"/>
                  <a:gd name="T49" fmla="*/ 791 h 820"/>
                  <a:gd name="T50" fmla="*/ 293 w 565"/>
                  <a:gd name="T51" fmla="*/ 767 h 820"/>
                  <a:gd name="T52" fmla="*/ 253 w 565"/>
                  <a:gd name="T53" fmla="*/ 741 h 820"/>
                  <a:gd name="T54" fmla="*/ 507 w 565"/>
                  <a:gd name="T55" fmla="*/ 435 h 820"/>
                  <a:gd name="T56" fmla="*/ 40 w 565"/>
                  <a:gd name="T57" fmla="*/ 124 h 820"/>
                  <a:gd name="T58" fmla="*/ 49 w 565"/>
                  <a:gd name="T59" fmla="*/ 131 h 820"/>
                  <a:gd name="T60" fmla="*/ 128 w 565"/>
                  <a:gd name="T61" fmla="*/ 79 h 820"/>
                  <a:gd name="T62" fmla="*/ 131 w 565"/>
                  <a:gd name="T63" fmla="*/ 124 h 820"/>
                  <a:gd name="T64" fmla="*/ 400 w 565"/>
                  <a:gd name="T65" fmla="*/ 475 h 820"/>
                  <a:gd name="T66" fmla="*/ 472 w 565"/>
                  <a:gd name="T67" fmla="*/ 366 h 820"/>
                  <a:gd name="T68" fmla="*/ 174 w 565"/>
                  <a:gd name="T69" fmla="*/ 159 h 820"/>
                  <a:gd name="T70" fmla="*/ 206 w 565"/>
                  <a:gd name="T71" fmla="*/ 179 h 820"/>
                  <a:gd name="T72" fmla="*/ 226 w 565"/>
                  <a:gd name="T73" fmla="*/ 176 h 820"/>
                  <a:gd name="T74" fmla="*/ 289 w 565"/>
                  <a:gd name="T75" fmla="*/ 183 h 820"/>
                  <a:gd name="T76" fmla="*/ 317 w 565"/>
                  <a:gd name="T77" fmla="*/ 168 h 820"/>
                  <a:gd name="T78" fmla="*/ 298 w 565"/>
                  <a:gd name="T79" fmla="*/ 211 h 820"/>
                  <a:gd name="T80" fmla="*/ 343 w 565"/>
                  <a:gd name="T81" fmla="*/ 178 h 820"/>
                  <a:gd name="T82" fmla="*/ 349 w 565"/>
                  <a:gd name="T83" fmla="*/ 206 h 820"/>
                  <a:gd name="T84" fmla="*/ 313 w 565"/>
                  <a:gd name="T85" fmla="*/ 263 h 820"/>
                  <a:gd name="T86" fmla="*/ 344 w 565"/>
                  <a:gd name="T87" fmla="*/ 225 h 820"/>
                  <a:gd name="T88" fmla="*/ 360 w 565"/>
                  <a:gd name="T89" fmla="*/ 211 h 820"/>
                  <a:gd name="T90" fmla="*/ 389 w 565"/>
                  <a:gd name="T91" fmla="*/ 227 h 820"/>
                  <a:gd name="T92" fmla="*/ 395 w 565"/>
                  <a:gd name="T93" fmla="*/ 241 h 820"/>
                  <a:gd name="T94" fmla="*/ 341 w 565"/>
                  <a:gd name="T95" fmla="*/ 310 h 820"/>
                  <a:gd name="T96" fmla="*/ 396 w 565"/>
                  <a:gd name="T97" fmla="*/ 278 h 820"/>
                  <a:gd name="T98" fmla="*/ 322 w 565"/>
                  <a:gd name="T99" fmla="*/ 389 h 820"/>
                  <a:gd name="T100" fmla="*/ 450 w 565"/>
                  <a:gd name="T101" fmla="*/ 254 h 820"/>
                  <a:gd name="T102" fmla="*/ 270 w 565"/>
                  <a:gd name="T103" fmla="*/ 494 h 820"/>
                  <a:gd name="T104" fmla="*/ 324 w 565"/>
                  <a:gd name="T105" fmla="*/ 447 h 820"/>
                  <a:gd name="T106" fmla="*/ 443 w 565"/>
                  <a:gd name="T107" fmla="*/ 326 h 820"/>
                  <a:gd name="T108" fmla="*/ 486 w 565"/>
                  <a:gd name="T109" fmla="*/ 278 h 820"/>
                  <a:gd name="T110" fmla="*/ 516 w 565"/>
                  <a:gd name="T111" fmla="*/ 287 h 820"/>
                  <a:gd name="T112" fmla="*/ 374 w 565"/>
                  <a:gd name="T113" fmla="*/ 467 h 820"/>
                  <a:gd name="T114" fmla="*/ 549 w 565"/>
                  <a:gd name="T115" fmla="*/ 313 h 820"/>
                  <a:gd name="T116" fmla="*/ 259 w 565"/>
                  <a:gd name="T117" fmla="*/ 670 h 820"/>
                  <a:gd name="T118" fmla="*/ 258 w 565"/>
                  <a:gd name="T119" fmla="*/ 718 h 820"/>
                  <a:gd name="T120" fmla="*/ 246 w 565"/>
                  <a:gd name="T121" fmla="*/ 704 h 820"/>
                  <a:gd name="T122" fmla="*/ 371 w 565"/>
                  <a:gd name="T123" fmla="*/ 560 h 820"/>
                  <a:gd name="T124" fmla="*/ 461 w 565"/>
                  <a:gd name="T125" fmla="*/ 441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5" h="820">
                    <a:moveTo>
                      <a:pt x="552" y="322"/>
                    </a:moveTo>
                    <a:cubicBezTo>
                      <a:pt x="552" y="307"/>
                      <a:pt x="546" y="294"/>
                      <a:pt x="529" y="287"/>
                    </a:cubicBezTo>
                    <a:cubicBezTo>
                      <a:pt x="529" y="286"/>
                      <a:pt x="528" y="285"/>
                      <a:pt x="526" y="286"/>
                    </a:cubicBezTo>
                    <a:cubicBezTo>
                      <a:pt x="526" y="286"/>
                      <a:pt x="526" y="286"/>
                      <a:pt x="526" y="286"/>
                    </a:cubicBezTo>
                    <a:cubicBezTo>
                      <a:pt x="523" y="285"/>
                      <a:pt x="519" y="284"/>
                      <a:pt x="514" y="283"/>
                    </a:cubicBezTo>
                    <a:cubicBezTo>
                      <a:pt x="501" y="281"/>
                      <a:pt x="493" y="282"/>
                      <a:pt x="487" y="270"/>
                    </a:cubicBezTo>
                    <a:cubicBezTo>
                      <a:pt x="483" y="263"/>
                      <a:pt x="470" y="259"/>
                      <a:pt x="463" y="256"/>
                    </a:cubicBezTo>
                    <a:cubicBezTo>
                      <a:pt x="449" y="250"/>
                      <a:pt x="435" y="244"/>
                      <a:pt x="421" y="237"/>
                    </a:cubicBezTo>
                    <a:cubicBezTo>
                      <a:pt x="412" y="233"/>
                      <a:pt x="400" y="239"/>
                      <a:pt x="391" y="233"/>
                    </a:cubicBezTo>
                    <a:cubicBezTo>
                      <a:pt x="396" y="199"/>
                      <a:pt x="359" y="181"/>
                      <a:pt x="331" y="170"/>
                    </a:cubicBezTo>
                    <a:cubicBezTo>
                      <a:pt x="331" y="169"/>
                      <a:pt x="330" y="168"/>
                      <a:pt x="329" y="168"/>
                    </a:cubicBezTo>
                    <a:cubicBezTo>
                      <a:pt x="329" y="169"/>
                      <a:pt x="328" y="169"/>
                      <a:pt x="328" y="169"/>
                    </a:cubicBezTo>
                    <a:cubicBezTo>
                      <a:pt x="312" y="162"/>
                      <a:pt x="294" y="155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5" y="158"/>
                      <a:pt x="275" y="158"/>
                      <a:pt x="274" y="159"/>
                    </a:cubicBezTo>
                    <a:cubicBezTo>
                      <a:pt x="274" y="159"/>
                      <a:pt x="274" y="159"/>
                      <a:pt x="274" y="159"/>
                    </a:cubicBezTo>
                    <a:cubicBezTo>
                      <a:pt x="246" y="165"/>
                      <a:pt x="184" y="198"/>
                      <a:pt x="176" y="147"/>
                    </a:cubicBezTo>
                    <a:cubicBezTo>
                      <a:pt x="177" y="147"/>
                      <a:pt x="177" y="147"/>
                      <a:pt x="177" y="146"/>
                    </a:cubicBezTo>
                    <a:cubicBezTo>
                      <a:pt x="178" y="145"/>
                      <a:pt x="177" y="144"/>
                      <a:pt x="175" y="144"/>
                    </a:cubicBezTo>
                    <a:cubicBezTo>
                      <a:pt x="175" y="143"/>
                      <a:pt x="172" y="143"/>
                      <a:pt x="173" y="145"/>
                    </a:cubicBezTo>
                    <a:cubicBezTo>
                      <a:pt x="173" y="145"/>
                      <a:pt x="173" y="146"/>
                      <a:pt x="173" y="146"/>
                    </a:cubicBezTo>
                    <a:cubicBezTo>
                      <a:pt x="168" y="152"/>
                      <a:pt x="164" y="158"/>
                      <a:pt x="160" y="164"/>
                    </a:cubicBezTo>
                    <a:cubicBezTo>
                      <a:pt x="158" y="161"/>
                      <a:pt x="155" y="162"/>
                      <a:pt x="150" y="167"/>
                    </a:cubicBezTo>
                    <a:cubicBezTo>
                      <a:pt x="156" y="158"/>
                      <a:pt x="161" y="149"/>
                      <a:pt x="166" y="140"/>
                    </a:cubicBezTo>
                    <a:cubicBezTo>
                      <a:pt x="167" y="139"/>
                      <a:pt x="166" y="138"/>
                      <a:pt x="166" y="138"/>
                    </a:cubicBezTo>
                    <a:cubicBezTo>
                      <a:pt x="167" y="138"/>
                      <a:pt x="169" y="138"/>
                      <a:pt x="170" y="138"/>
                    </a:cubicBezTo>
                    <a:cubicBezTo>
                      <a:pt x="170" y="138"/>
                      <a:pt x="171" y="137"/>
                      <a:pt x="170" y="137"/>
                    </a:cubicBezTo>
                    <a:cubicBezTo>
                      <a:pt x="156" y="134"/>
                      <a:pt x="144" y="126"/>
                      <a:pt x="132" y="120"/>
                    </a:cubicBezTo>
                    <a:cubicBezTo>
                      <a:pt x="129" y="118"/>
                      <a:pt x="135" y="113"/>
                      <a:pt x="136" y="111"/>
                    </a:cubicBezTo>
                    <a:cubicBezTo>
                      <a:pt x="142" y="102"/>
                      <a:pt x="136" y="85"/>
                      <a:pt x="132" y="76"/>
                    </a:cubicBezTo>
                    <a:cubicBezTo>
                      <a:pt x="124" y="57"/>
                      <a:pt x="90" y="95"/>
                      <a:pt x="81" y="98"/>
                    </a:cubicBezTo>
                    <a:cubicBezTo>
                      <a:pt x="76" y="99"/>
                      <a:pt x="72" y="99"/>
                      <a:pt x="68" y="98"/>
                    </a:cubicBezTo>
                    <a:cubicBezTo>
                      <a:pt x="68" y="98"/>
                      <a:pt x="68" y="97"/>
                      <a:pt x="67" y="97"/>
                    </a:cubicBezTo>
                    <a:cubicBezTo>
                      <a:pt x="54" y="92"/>
                      <a:pt x="51" y="71"/>
                      <a:pt x="57" y="58"/>
                    </a:cubicBezTo>
                    <a:cubicBezTo>
                      <a:pt x="64" y="47"/>
                      <a:pt x="76" y="38"/>
                      <a:pt x="86" y="30"/>
                    </a:cubicBezTo>
                    <a:cubicBezTo>
                      <a:pt x="102" y="19"/>
                      <a:pt x="109" y="23"/>
                      <a:pt x="127" y="25"/>
                    </a:cubicBezTo>
                    <a:cubicBezTo>
                      <a:pt x="131" y="25"/>
                      <a:pt x="133" y="23"/>
                      <a:pt x="136" y="21"/>
                    </a:cubicBezTo>
                    <a:cubicBezTo>
                      <a:pt x="150" y="10"/>
                      <a:pt x="161" y="16"/>
                      <a:pt x="167" y="30"/>
                    </a:cubicBezTo>
                    <a:cubicBezTo>
                      <a:pt x="173" y="42"/>
                      <a:pt x="183" y="44"/>
                      <a:pt x="195" y="40"/>
                    </a:cubicBezTo>
                    <a:cubicBezTo>
                      <a:pt x="196" y="40"/>
                      <a:pt x="196" y="39"/>
                      <a:pt x="196" y="38"/>
                    </a:cubicBezTo>
                    <a:cubicBezTo>
                      <a:pt x="192" y="29"/>
                      <a:pt x="184" y="16"/>
                      <a:pt x="191" y="6"/>
                    </a:cubicBezTo>
                    <a:cubicBezTo>
                      <a:pt x="192" y="4"/>
                      <a:pt x="190" y="3"/>
                      <a:pt x="189" y="4"/>
                    </a:cubicBezTo>
                    <a:cubicBezTo>
                      <a:pt x="184" y="10"/>
                      <a:pt x="184" y="13"/>
                      <a:pt x="186" y="21"/>
                    </a:cubicBezTo>
                    <a:cubicBezTo>
                      <a:pt x="186" y="24"/>
                      <a:pt x="189" y="30"/>
                      <a:pt x="190" y="34"/>
                    </a:cubicBezTo>
                    <a:cubicBezTo>
                      <a:pt x="180" y="38"/>
                      <a:pt x="173" y="36"/>
                      <a:pt x="170" y="28"/>
                    </a:cubicBezTo>
                    <a:cubicBezTo>
                      <a:pt x="169" y="26"/>
                      <a:pt x="168" y="23"/>
                      <a:pt x="167" y="20"/>
                    </a:cubicBezTo>
                    <a:cubicBezTo>
                      <a:pt x="161" y="8"/>
                      <a:pt x="150" y="0"/>
                      <a:pt x="139" y="11"/>
                    </a:cubicBezTo>
                    <a:cubicBezTo>
                      <a:pt x="128" y="22"/>
                      <a:pt x="119" y="20"/>
                      <a:pt x="105" y="17"/>
                    </a:cubicBezTo>
                    <a:cubicBezTo>
                      <a:pt x="101" y="16"/>
                      <a:pt x="95" y="21"/>
                      <a:pt x="92" y="23"/>
                    </a:cubicBezTo>
                    <a:cubicBezTo>
                      <a:pt x="76" y="31"/>
                      <a:pt x="55" y="47"/>
                      <a:pt x="50" y="65"/>
                    </a:cubicBezTo>
                    <a:cubicBezTo>
                      <a:pt x="49" y="67"/>
                      <a:pt x="49" y="69"/>
                      <a:pt x="49" y="71"/>
                    </a:cubicBezTo>
                    <a:cubicBezTo>
                      <a:pt x="42" y="78"/>
                      <a:pt x="2" y="113"/>
                      <a:pt x="26" y="89"/>
                    </a:cubicBezTo>
                    <a:cubicBezTo>
                      <a:pt x="38" y="77"/>
                      <a:pt x="48" y="66"/>
                      <a:pt x="55" y="50"/>
                    </a:cubicBezTo>
                    <a:cubicBezTo>
                      <a:pt x="56" y="48"/>
                      <a:pt x="54" y="47"/>
                      <a:pt x="53" y="48"/>
                    </a:cubicBezTo>
                    <a:cubicBezTo>
                      <a:pt x="44" y="58"/>
                      <a:pt x="31" y="78"/>
                      <a:pt x="20" y="91"/>
                    </a:cubicBezTo>
                    <a:cubicBezTo>
                      <a:pt x="29" y="83"/>
                      <a:pt x="39" y="74"/>
                      <a:pt x="44" y="65"/>
                    </a:cubicBezTo>
                    <a:cubicBezTo>
                      <a:pt x="33" y="83"/>
                      <a:pt x="12" y="96"/>
                      <a:pt x="1" y="115"/>
                    </a:cubicBezTo>
                    <a:cubicBezTo>
                      <a:pt x="0" y="116"/>
                      <a:pt x="1" y="118"/>
                      <a:pt x="3" y="117"/>
                    </a:cubicBezTo>
                    <a:cubicBezTo>
                      <a:pt x="15" y="110"/>
                      <a:pt x="24" y="102"/>
                      <a:pt x="34" y="92"/>
                    </a:cubicBezTo>
                    <a:cubicBezTo>
                      <a:pt x="63" y="61"/>
                      <a:pt x="12" y="117"/>
                      <a:pt x="6" y="122"/>
                    </a:cubicBezTo>
                    <a:cubicBezTo>
                      <a:pt x="5" y="124"/>
                      <a:pt x="7" y="126"/>
                      <a:pt x="9" y="125"/>
                    </a:cubicBezTo>
                    <a:cubicBezTo>
                      <a:pt x="20" y="116"/>
                      <a:pt x="31" y="107"/>
                      <a:pt x="42" y="98"/>
                    </a:cubicBezTo>
                    <a:cubicBezTo>
                      <a:pt x="31" y="107"/>
                      <a:pt x="22" y="122"/>
                      <a:pt x="14" y="134"/>
                    </a:cubicBezTo>
                    <a:cubicBezTo>
                      <a:pt x="13" y="135"/>
                      <a:pt x="15" y="137"/>
                      <a:pt x="16" y="136"/>
                    </a:cubicBezTo>
                    <a:cubicBezTo>
                      <a:pt x="28" y="122"/>
                      <a:pt x="73" y="78"/>
                      <a:pt x="31" y="132"/>
                    </a:cubicBezTo>
                    <a:cubicBezTo>
                      <a:pt x="29" y="134"/>
                      <a:pt x="31" y="136"/>
                      <a:pt x="33" y="134"/>
                    </a:cubicBezTo>
                    <a:cubicBezTo>
                      <a:pt x="43" y="126"/>
                      <a:pt x="51" y="118"/>
                      <a:pt x="60" y="109"/>
                    </a:cubicBezTo>
                    <a:cubicBezTo>
                      <a:pt x="51" y="117"/>
                      <a:pt x="45" y="130"/>
                      <a:pt x="39" y="140"/>
                    </a:cubicBezTo>
                    <a:cubicBezTo>
                      <a:pt x="38" y="142"/>
                      <a:pt x="41" y="144"/>
                      <a:pt x="42" y="142"/>
                    </a:cubicBezTo>
                    <a:cubicBezTo>
                      <a:pt x="51" y="133"/>
                      <a:pt x="60" y="123"/>
                      <a:pt x="69" y="113"/>
                    </a:cubicBezTo>
                    <a:cubicBezTo>
                      <a:pt x="62" y="121"/>
                      <a:pt x="57" y="131"/>
                      <a:pt x="51" y="140"/>
                    </a:cubicBezTo>
                    <a:cubicBezTo>
                      <a:pt x="50" y="142"/>
                      <a:pt x="53" y="144"/>
                      <a:pt x="54" y="142"/>
                    </a:cubicBezTo>
                    <a:cubicBezTo>
                      <a:pt x="69" y="128"/>
                      <a:pt x="83" y="112"/>
                      <a:pt x="96" y="97"/>
                    </a:cubicBezTo>
                    <a:cubicBezTo>
                      <a:pt x="98" y="95"/>
                      <a:pt x="89" y="108"/>
                      <a:pt x="82" y="118"/>
                    </a:cubicBezTo>
                    <a:cubicBezTo>
                      <a:pt x="76" y="125"/>
                      <a:pt x="70" y="133"/>
                      <a:pt x="65" y="140"/>
                    </a:cubicBezTo>
                    <a:cubicBezTo>
                      <a:pt x="64" y="142"/>
                      <a:pt x="66" y="144"/>
                      <a:pt x="67" y="142"/>
                    </a:cubicBezTo>
                    <a:cubicBezTo>
                      <a:pt x="78" y="132"/>
                      <a:pt x="86" y="121"/>
                      <a:pt x="94" y="110"/>
                    </a:cubicBezTo>
                    <a:cubicBezTo>
                      <a:pt x="102" y="101"/>
                      <a:pt x="110" y="93"/>
                      <a:pt x="115" y="86"/>
                    </a:cubicBezTo>
                    <a:cubicBezTo>
                      <a:pt x="101" y="106"/>
                      <a:pt x="85" y="124"/>
                      <a:pt x="71" y="145"/>
                    </a:cubicBezTo>
                    <a:cubicBezTo>
                      <a:pt x="70" y="146"/>
                      <a:pt x="73" y="148"/>
                      <a:pt x="74" y="147"/>
                    </a:cubicBezTo>
                    <a:cubicBezTo>
                      <a:pt x="90" y="128"/>
                      <a:pt x="104" y="109"/>
                      <a:pt x="120" y="91"/>
                    </a:cubicBezTo>
                    <a:cubicBezTo>
                      <a:pt x="110" y="103"/>
                      <a:pt x="96" y="125"/>
                      <a:pt x="85" y="140"/>
                    </a:cubicBezTo>
                    <a:cubicBezTo>
                      <a:pt x="84" y="142"/>
                      <a:pt x="86" y="143"/>
                      <a:pt x="87" y="142"/>
                    </a:cubicBezTo>
                    <a:cubicBezTo>
                      <a:pt x="101" y="130"/>
                      <a:pt x="112" y="116"/>
                      <a:pt x="123" y="102"/>
                    </a:cubicBezTo>
                    <a:cubicBezTo>
                      <a:pt x="112" y="115"/>
                      <a:pt x="102" y="132"/>
                      <a:pt x="92" y="147"/>
                    </a:cubicBezTo>
                    <a:cubicBezTo>
                      <a:pt x="91" y="148"/>
                      <a:pt x="94" y="150"/>
                      <a:pt x="95" y="149"/>
                    </a:cubicBezTo>
                    <a:cubicBezTo>
                      <a:pt x="105" y="138"/>
                      <a:pt x="114" y="127"/>
                      <a:pt x="124" y="116"/>
                    </a:cubicBezTo>
                    <a:cubicBezTo>
                      <a:pt x="119" y="121"/>
                      <a:pt x="108" y="142"/>
                      <a:pt x="101" y="151"/>
                    </a:cubicBezTo>
                    <a:cubicBezTo>
                      <a:pt x="100" y="153"/>
                      <a:pt x="103" y="155"/>
                      <a:pt x="104" y="153"/>
                    </a:cubicBezTo>
                    <a:cubicBezTo>
                      <a:pt x="119" y="137"/>
                      <a:pt x="128" y="127"/>
                      <a:pt x="112" y="153"/>
                    </a:cubicBezTo>
                    <a:cubicBezTo>
                      <a:pt x="111" y="155"/>
                      <a:pt x="114" y="157"/>
                      <a:pt x="115" y="156"/>
                    </a:cubicBezTo>
                    <a:cubicBezTo>
                      <a:pt x="139" y="128"/>
                      <a:pt x="126" y="146"/>
                      <a:pt x="117" y="161"/>
                    </a:cubicBezTo>
                    <a:cubicBezTo>
                      <a:pt x="116" y="163"/>
                      <a:pt x="118" y="165"/>
                      <a:pt x="119" y="163"/>
                    </a:cubicBezTo>
                    <a:cubicBezTo>
                      <a:pt x="145" y="139"/>
                      <a:pt x="141" y="140"/>
                      <a:pt x="123" y="168"/>
                    </a:cubicBezTo>
                    <a:cubicBezTo>
                      <a:pt x="122" y="170"/>
                      <a:pt x="125" y="171"/>
                      <a:pt x="126" y="170"/>
                    </a:cubicBezTo>
                    <a:cubicBezTo>
                      <a:pt x="150" y="148"/>
                      <a:pt x="149" y="141"/>
                      <a:pt x="133" y="172"/>
                    </a:cubicBezTo>
                    <a:cubicBezTo>
                      <a:pt x="132" y="174"/>
                      <a:pt x="135" y="176"/>
                      <a:pt x="136" y="174"/>
                    </a:cubicBezTo>
                    <a:cubicBezTo>
                      <a:pt x="161" y="147"/>
                      <a:pt x="157" y="148"/>
                      <a:pt x="140" y="179"/>
                    </a:cubicBezTo>
                    <a:cubicBezTo>
                      <a:pt x="139" y="180"/>
                      <a:pt x="141" y="183"/>
                      <a:pt x="142" y="181"/>
                    </a:cubicBezTo>
                    <a:cubicBezTo>
                      <a:pt x="147" y="178"/>
                      <a:pt x="152" y="174"/>
                      <a:pt x="156" y="170"/>
                    </a:cubicBezTo>
                    <a:cubicBezTo>
                      <a:pt x="152" y="176"/>
                      <a:pt x="148" y="183"/>
                      <a:pt x="145" y="190"/>
                    </a:cubicBezTo>
                    <a:cubicBezTo>
                      <a:pt x="145" y="192"/>
                      <a:pt x="147" y="194"/>
                      <a:pt x="148" y="192"/>
                    </a:cubicBezTo>
                    <a:cubicBezTo>
                      <a:pt x="156" y="186"/>
                      <a:pt x="160" y="181"/>
                      <a:pt x="163" y="178"/>
                    </a:cubicBezTo>
                    <a:cubicBezTo>
                      <a:pt x="161" y="181"/>
                      <a:pt x="157" y="187"/>
                      <a:pt x="152" y="195"/>
                    </a:cubicBezTo>
                    <a:cubicBezTo>
                      <a:pt x="151" y="197"/>
                      <a:pt x="153" y="199"/>
                      <a:pt x="155" y="198"/>
                    </a:cubicBezTo>
                    <a:cubicBezTo>
                      <a:pt x="170" y="181"/>
                      <a:pt x="180" y="170"/>
                      <a:pt x="164" y="198"/>
                    </a:cubicBezTo>
                    <a:cubicBezTo>
                      <a:pt x="163" y="200"/>
                      <a:pt x="165" y="201"/>
                      <a:pt x="167" y="200"/>
                    </a:cubicBezTo>
                    <a:cubicBezTo>
                      <a:pt x="188" y="181"/>
                      <a:pt x="183" y="180"/>
                      <a:pt x="171" y="204"/>
                    </a:cubicBezTo>
                    <a:cubicBezTo>
                      <a:pt x="170" y="206"/>
                      <a:pt x="172" y="208"/>
                      <a:pt x="174" y="207"/>
                    </a:cubicBezTo>
                    <a:cubicBezTo>
                      <a:pt x="179" y="200"/>
                      <a:pt x="185" y="193"/>
                      <a:pt x="190" y="186"/>
                    </a:cubicBezTo>
                    <a:cubicBezTo>
                      <a:pt x="189" y="196"/>
                      <a:pt x="185" y="204"/>
                      <a:pt x="180" y="211"/>
                    </a:cubicBezTo>
                    <a:cubicBezTo>
                      <a:pt x="178" y="213"/>
                      <a:pt x="181" y="215"/>
                      <a:pt x="183" y="213"/>
                    </a:cubicBezTo>
                    <a:cubicBezTo>
                      <a:pt x="213" y="174"/>
                      <a:pt x="200" y="194"/>
                      <a:pt x="193" y="210"/>
                    </a:cubicBezTo>
                    <a:cubicBezTo>
                      <a:pt x="192" y="212"/>
                      <a:pt x="195" y="214"/>
                      <a:pt x="196" y="212"/>
                    </a:cubicBezTo>
                    <a:cubicBezTo>
                      <a:pt x="214" y="184"/>
                      <a:pt x="217" y="183"/>
                      <a:pt x="206" y="208"/>
                    </a:cubicBezTo>
                    <a:cubicBezTo>
                      <a:pt x="205" y="209"/>
                      <a:pt x="208" y="212"/>
                      <a:pt x="209" y="210"/>
                    </a:cubicBezTo>
                    <a:cubicBezTo>
                      <a:pt x="216" y="202"/>
                      <a:pt x="222" y="194"/>
                      <a:pt x="228" y="187"/>
                    </a:cubicBezTo>
                    <a:cubicBezTo>
                      <a:pt x="224" y="194"/>
                      <a:pt x="220" y="201"/>
                      <a:pt x="217" y="208"/>
                    </a:cubicBezTo>
                    <a:cubicBezTo>
                      <a:pt x="217" y="210"/>
                      <a:pt x="219" y="211"/>
                      <a:pt x="220" y="210"/>
                    </a:cubicBezTo>
                    <a:cubicBezTo>
                      <a:pt x="227" y="201"/>
                      <a:pt x="243" y="187"/>
                      <a:pt x="247" y="179"/>
                    </a:cubicBezTo>
                    <a:cubicBezTo>
                      <a:pt x="240" y="195"/>
                      <a:pt x="227" y="208"/>
                      <a:pt x="217" y="223"/>
                    </a:cubicBezTo>
                    <a:cubicBezTo>
                      <a:pt x="216" y="225"/>
                      <a:pt x="219" y="227"/>
                      <a:pt x="220" y="225"/>
                    </a:cubicBezTo>
                    <a:cubicBezTo>
                      <a:pt x="234" y="211"/>
                      <a:pt x="247" y="194"/>
                      <a:pt x="260" y="179"/>
                    </a:cubicBezTo>
                    <a:cubicBezTo>
                      <a:pt x="281" y="152"/>
                      <a:pt x="257" y="191"/>
                      <a:pt x="253" y="197"/>
                    </a:cubicBezTo>
                    <a:cubicBezTo>
                      <a:pt x="233" y="227"/>
                      <a:pt x="206" y="254"/>
                      <a:pt x="183" y="283"/>
                    </a:cubicBezTo>
                    <a:cubicBezTo>
                      <a:pt x="182" y="284"/>
                      <a:pt x="184" y="286"/>
                      <a:pt x="186" y="285"/>
                    </a:cubicBezTo>
                    <a:cubicBezTo>
                      <a:pt x="205" y="263"/>
                      <a:pt x="224" y="240"/>
                      <a:pt x="243" y="217"/>
                    </a:cubicBezTo>
                    <a:cubicBezTo>
                      <a:pt x="248" y="211"/>
                      <a:pt x="254" y="204"/>
                      <a:pt x="259" y="197"/>
                    </a:cubicBezTo>
                    <a:cubicBezTo>
                      <a:pt x="264" y="190"/>
                      <a:pt x="292" y="156"/>
                      <a:pt x="278" y="179"/>
                    </a:cubicBezTo>
                    <a:cubicBezTo>
                      <a:pt x="253" y="223"/>
                      <a:pt x="211" y="255"/>
                      <a:pt x="185" y="298"/>
                    </a:cubicBezTo>
                    <a:cubicBezTo>
                      <a:pt x="184" y="300"/>
                      <a:pt x="186" y="302"/>
                      <a:pt x="188" y="301"/>
                    </a:cubicBezTo>
                    <a:cubicBezTo>
                      <a:pt x="205" y="290"/>
                      <a:pt x="221" y="274"/>
                      <a:pt x="234" y="257"/>
                    </a:cubicBezTo>
                    <a:cubicBezTo>
                      <a:pt x="221" y="275"/>
                      <a:pt x="209" y="293"/>
                      <a:pt x="194" y="310"/>
                    </a:cubicBezTo>
                    <a:cubicBezTo>
                      <a:pt x="193" y="312"/>
                      <a:pt x="195" y="314"/>
                      <a:pt x="197" y="313"/>
                    </a:cubicBezTo>
                    <a:cubicBezTo>
                      <a:pt x="240" y="272"/>
                      <a:pt x="272" y="222"/>
                      <a:pt x="310" y="176"/>
                    </a:cubicBezTo>
                    <a:cubicBezTo>
                      <a:pt x="292" y="197"/>
                      <a:pt x="273" y="227"/>
                      <a:pt x="253" y="250"/>
                    </a:cubicBezTo>
                    <a:cubicBezTo>
                      <a:pt x="234" y="272"/>
                      <a:pt x="216" y="296"/>
                      <a:pt x="198" y="319"/>
                    </a:cubicBezTo>
                    <a:cubicBezTo>
                      <a:pt x="196" y="321"/>
                      <a:pt x="199" y="323"/>
                      <a:pt x="200" y="321"/>
                    </a:cubicBezTo>
                    <a:cubicBezTo>
                      <a:pt x="208" y="314"/>
                      <a:pt x="216" y="306"/>
                      <a:pt x="223" y="299"/>
                    </a:cubicBezTo>
                    <a:cubicBezTo>
                      <a:pt x="215" y="309"/>
                      <a:pt x="208" y="319"/>
                      <a:pt x="203" y="332"/>
                    </a:cubicBezTo>
                    <a:cubicBezTo>
                      <a:pt x="202" y="334"/>
                      <a:pt x="205" y="335"/>
                      <a:pt x="206" y="334"/>
                    </a:cubicBezTo>
                    <a:cubicBezTo>
                      <a:pt x="229" y="307"/>
                      <a:pt x="251" y="280"/>
                      <a:pt x="272" y="252"/>
                    </a:cubicBezTo>
                    <a:cubicBezTo>
                      <a:pt x="277" y="247"/>
                      <a:pt x="281" y="242"/>
                      <a:pt x="286" y="237"/>
                    </a:cubicBezTo>
                    <a:cubicBezTo>
                      <a:pt x="296" y="225"/>
                      <a:pt x="305" y="212"/>
                      <a:pt x="314" y="200"/>
                    </a:cubicBezTo>
                    <a:cubicBezTo>
                      <a:pt x="329" y="182"/>
                      <a:pt x="335" y="177"/>
                      <a:pt x="320" y="200"/>
                    </a:cubicBezTo>
                    <a:cubicBezTo>
                      <a:pt x="289" y="249"/>
                      <a:pt x="241" y="281"/>
                      <a:pt x="214" y="332"/>
                    </a:cubicBezTo>
                    <a:cubicBezTo>
                      <a:pt x="213" y="333"/>
                      <a:pt x="212" y="333"/>
                      <a:pt x="212" y="334"/>
                    </a:cubicBezTo>
                    <a:cubicBezTo>
                      <a:pt x="211" y="335"/>
                      <a:pt x="212" y="335"/>
                      <a:pt x="212" y="335"/>
                    </a:cubicBezTo>
                    <a:cubicBezTo>
                      <a:pt x="212" y="336"/>
                      <a:pt x="211" y="337"/>
                      <a:pt x="211" y="337"/>
                    </a:cubicBezTo>
                    <a:cubicBezTo>
                      <a:pt x="210" y="339"/>
                      <a:pt x="212" y="340"/>
                      <a:pt x="213" y="339"/>
                    </a:cubicBezTo>
                    <a:cubicBezTo>
                      <a:pt x="239" y="316"/>
                      <a:pt x="260" y="289"/>
                      <a:pt x="280" y="262"/>
                    </a:cubicBezTo>
                    <a:cubicBezTo>
                      <a:pt x="303" y="238"/>
                      <a:pt x="326" y="214"/>
                      <a:pt x="344" y="191"/>
                    </a:cubicBezTo>
                    <a:cubicBezTo>
                      <a:pt x="321" y="219"/>
                      <a:pt x="299" y="248"/>
                      <a:pt x="275" y="275"/>
                    </a:cubicBezTo>
                    <a:cubicBezTo>
                      <a:pt x="255" y="299"/>
                      <a:pt x="231" y="320"/>
                      <a:pt x="213" y="347"/>
                    </a:cubicBezTo>
                    <a:cubicBezTo>
                      <a:pt x="212" y="349"/>
                      <a:pt x="214" y="350"/>
                      <a:pt x="215" y="349"/>
                    </a:cubicBezTo>
                    <a:cubicBezTo>
                      <a:pt x="222" y="341"/>
                      <a:pt x="229" y="334"/>
                      <a:pt x="236" y="327"/>
                    </a:cubicBezTo>
                    <a:cubicBezTo>
                      <a:pt x="228" y="337"/>
                      <a:pt x="221" y="347"/>
                      <a:pt x="214" y="358"/>
                    </a:cubicBezTo>
                    <a:cubicBezTo>
                      <a:pt x="214" y="359"/>
                      <a:pt x="215" y="361"/>
                      <a:pt x="216" y="360"/>
                    </a:cubicBezTo>
                    <a:cubicBezTo>
                      <a:pt x="229" y="351"/>
                      <a:pt x="242" y="340"/>
                      <a:pt x="253" y="329"/>
                    </a:cubicBezTo>
                    <a:cubicBezTo>
                      <a:pt x="243" y="341"/>
                      <a:pt x="233" y="353"/>
                      <a:pt x="223" y="366"/>
                    </a:cubicBezTo>
                    <a:cubicBezTo>
                      <a:pt x="222" y="367"/>
                      <a:pt x="224" y="369"/>
                      <a:pt x="225" y="368"/>
                    </a:cubicBezTo>
                    <a:cubicBezTo>
                      <a:pt x="246" y="348"/>
                      <a:pt x="265" y="328"/>
                      <a:pt x="285" y="307"/>
                    </a:cubicBezTo>
                    <a:cubicBezTo>
                      <a:pt x="281" y="313"/>
                      <a:pt x="276" y="320"/>
                      <a:pt x="272" y="326"/>
                    </a:cubicBezTo>
                    <a:cubicBezTo>
                      <a:pt x="257" y="342"/>
                      <a:pt x="243" y="358"/>
                      <a:pt x="229" y="375"/>
                    </a:cubicBezTo>
                    <a:cubicBezTo>
                      <a:pt x="228" y="376"/>
                      <a:pt x="230" y="378"/>
                      <a:pt x="231" y="377"/>
                    </a:cubicBezTo>
                    <a:cubicBezTo>
                      <a:pt x="247" y="363"/>
                      <a:pt x="259" y="348"/>
                      <a:pt x="271" y="332"/>
                    </a:cubicBezTo>
                    <a:cubicBezTo>
                      <a:pt x="273" y="330"/>
                      <a:pt x="275" y="329"/>
                      <a:pt x="276" y="327"/>
                    </a:cubicBezTo>
                    <a:cubicBezTo>
                      <a:pt x="296" y="306"/>
                      <a:pt x="316" y="286"/>
                      <a:pt x="335" y="265"/>
                    </a:cubicBezTo>
                    <a:cubicBezTo>
                      <a:pt x="347" y="252"/>
                      <a:pt x="358" y="238"/>
                      <a:pt x="370" y="225"/>
                    </a:cubicBezTo>
                    <a:cubicBezTo>
                      <a:pt x="361" y="237"/>
                      <a:pt x="352" y="249"/>
                      <a:pt x="342" y="261"/>
                    </a:cubicBezTo>
                    <a:cubicBezTo>
                      <a:pt x="308" y="303"/>
                      <a:pt x="268" y="339"/>
                      <a:pt x="235" y="383"/>
                    </a:cubicBezTo>
                    <a:cubicBezTo>
                      <a:pt x="234" y="384"/>
                      <a:pt x="236" y="386"/>
                      <a:pt x="238" y="384"/>
                    </a:cubicBezTo>
                    <a:cubicBezTo>
                      <a:pt x="266" y="359"/>
                      <a:pt x="290" y="331"/>
                      <a:pt x="314" y="302"/>
                    </a:cubicBezTo>
                    <a:cubicBezTo>
                      <a:pt x="333" y="279"/>
                      <a:pt x="363" y="254"/>
                      <a:pt x="377" y="229"/>
                    </a:cubicBezTo>
                    <a:cubicBezTo>
                      <a:pt x="343" y="290"/>
                      <a:pt x="281" y="333"/>
                      <a:pt x="242" y="391"/>
                    </a:cubicBezTo>
                    <a:cubicBezTo>
                      <a:pt x="241" y="393"/>
                      <a:pt x="243" y="395"/>
                      <a:pt x="244" y="393"/>
                    </a:cubicBezTo>
                    <a:cubicBezTo>
                      <a:pt x="261" y="378"/>
                      <a:pt x="277" y="361"/>
                      <a:pt x="293" y="345"/>
                    </a:cubicBezTo>
                    <a:cubicBezTo>
                      <a:pt x="279" y="362"/>
                      <a:pt x="265" y="380"/>
                      <a:pt x="250" y="397"/>
                    </a:cubicBezTo>
                    <a:cubicBezTo>
                      <a:pt x="249" y="398"/>
                      <a:pt x="250" y="400"/>
                      <a:pt x="252" y="399"/>
                    </a:cubicBezTo>
                    <a:cubicBezTo>
                      <a:pt x="258" y="394"/>
                      <a:pt x="265" y="390"/>
                      <a:pt x="271" y="384"/>
                    </a:cubicBezTo>
                    <a:cubicBezTo>
                      <a:pt x="266" y="391"/>
                      <a:pt x="261" y="399"/>
                      <a:pt x="257" y="407"/>
                    </a:cubicBezTo>
                    <a:cubicBezTo>
                      <a:pt x="256" y="409"/>
                      <a:pt x="258" y="410"/>
                      <a:pt x="260" y="409"/>
                    </a:cubicBezTo>
                    <a:cubicBezTo>
                      <a:pt x="284" y="389"/>
                      <a:pt x="300" y="363"/>
                      <a:pt x="318" y="338"/>
                    </a:cubicBezTo>
                    <a:cubicBezTo>
                      <a:pt x="319" y="337"/>
                      <a:pt x="320" y="335"/>
                      <a:pt x="322" y="334"/>
                    </a:cubicBezTo>
                    <a:cubicBezTo>
                      <a:pt x="327" y="330"/>
                      <a:pt x="332" y="325"/>
                      <a:pt x="336" y="321"/>
                    </a:cubicBezTo>
                    <a:cubicBezTo>
                      <a:pt x="356" y="302"/>
                      <a:pt x="389" y="273"/>
                      <a:pt x="401" y="250"/>
                    </a:cubicBezTo>
                    <a:cubicBezTo>
                      <a:pt x="384" y="284"/>
                      <a:pt x="350" y="311"/>
                      <a:pt x="325" y="339"/>
                    </a:cubicBezTo>
                    <a:cubicBezTo>
                      <a:pt x="304" y="361"/>
                      <a:pt x="285" y="385"/>
                      <a:pt x="267" y="410"/>
                    </a:cubicBezTo>
                    <a:cubicBezTo>
                      <a:pt x="266" y="412"/>
                      <a:pt x="269" y="413"/>
                      <a:pt x="270" y="412"/>
                    </a:cubicBezTo>
                    <a:cubicBezTo>
                      <a:pt x="287" y="395"/>
                      <a:pt x="304" y="376"/>
                      <a:pt x="321" y="358"/>
                    </a:cubicBezTo>
                    <a:cubicBezTo>
                      <a:pt x="305" y="378"/>
                      <a:pt x="291" y="399"/>
                      <a:pt x="277" y="420"/>
                    </a:cubicBezTo>
                    <a:cubicBezTo>
                      <a:pt x="276" y="422"/>
                      <a:pt x="279" y="424"/>
                      <a:pt x="280" y="422"/>
                    </a:cubicBezTo>
                    <a:cubicBezTo>
                      <a:pt x="308" y="390"/>
                      <a:pt x="336" y="358"/>
                      <a:pt x="363" y="325"/>
                    </a:cubicBezTo>
                    <a:cubicBezTo>
                      <a:pt x="368" y="320"/>
                      <a:pt x="383" y="303"/>
                      <a:pt x="387" y="297"/>
                    </a:cubicBezTo>
                    <a:cubicBezTo>
                      <a:pt x="392" y="291"/>
                      <a:pt x="425" y="246"/>
                      <a:pt x="417" y="258"/>
                    </a:cubicBezTo>
                    <a:cubicBezTo>
                      <a:pt x="409" y="270"/>
                      <a:pt x="400" y="282"/>
                      <a:pt x="391" y="294"/>
                    </a:cubicBezTo>
                    <a:cubicBezTo>
                      <a:pt x="387" y="299"/>
                      <a:pt x="383" y="304"/>
                      <a:pt x="379" y="310"/>
                    </a:cubicBezTo>
                    <a:cubicBezTo>
                      <a:pt x="345" y="354"/>
                      <a:pt x="306" y="395"/>
                      <a:pt x="275" y="441"/>
                    </a:cubicBezTo>
                    <a:cubicBezTo>
                      <a:pt x="274" y="443"/>
                      <a:pt x="276" y="445"/>
                      <a:pt x="278" y="443"/>
                    </a:cubicBezTo>
                    <a:cubicBezTo>
                      <a:pt x="287" y="433"/>
                      <a:pt x="296" y="423"/>
                      <a:pt x="306" y="412"/>
                    </a:cubicBezTo>
                    <a:cubicBezTo>
                      <a:pt x="305" y="414"/>
                      <a:pt x="304" y="416"/>
                      <a:pt x="303" y="417"/>
                    </a:cubicBezTo>
                    <a:cubicBezTo>
                      <a:pt x="292" y="431"/>
                      <a:pt x="282" y="444"/>
                      <a:pt x="273" y="459"/>
                    </a:cubicBezTo>
                    <a:cubicBezTo>
                      <a:pt x="272" y="460"/>
                      <a:pt x="274" y="462"/>
                      <a:pt x="275" y="461"/>
                    </a:cubicBezTo>
                    <a:cubicBezTo>
                      <a:pt x="288" y="445"/>
                      <a:pt x="300" y="428"/>
                      <a:pt x="312" y="411"/>
                    </a:cubicBezTo>
                    <a:cubicBezTo>
                      <a:pt x="316" y="407"/>
                      <a:pt x="319" y="403"/>
                      <a:pt x="323" y="399"/>
                    </a:cubicBezTo>
                    <a:cubicBezTo>
                      <a:pt x="354" y="364"/>
                      <a:pt x="390" y="333"/>
                      <a:pt x="418" y="295"/>
                    </a:cubicBezTo>
                    <a:cubicBezTo>
                      <a:pt x="426" y="284"/>
                      <a:pt x="434" y="274"/>
                      <a:pt x="443" y="264"/>
                    </a:cubicBezTo>
                    <a:cubicBezTo>
                      <a:pt x="431" y="278"/>
                      <a:pt x="421" y="294"/>
                      <a:pt x="409" y="309"/>
                    </a:cubicBezTo>
                    <a:cubicBezTo>
                      <a:pt x="387" y="336"/>
                      <a:pt x="364" y="362"/>
                      <a:pt x="341" y="389"/>
                    </a:cubicBezTo>
                    <a:cubicBezTo>
                      <a:pt x="334" y="398"/>
                      <a:pt x="328" y="407"/>
                      <a:pt x="321" y="416"/>
                    </a:cubicBezTo>
                    <a:cubicBezTo>
                      <a:pt x="299" y="437"/>
                      <a:pt x="276" y="459"/>
                      <a:pt x="267" y="487"/>
                    </a:cubicBezTo>
                    <a:cubicBezTo>
                      <a:pt x="267" y="488"/>
                      <a:pt x="269" y="490"/>
                      <a:pt x="270" y="489"/>
                    </a:cubicBezTo>
                    <a:cubicBezTo>
                      <a:pt x="279" y="478"/>
                      <a:pt x="288" y="467"/>
                      <a:pt x="297" y="456"/>
                    </a:cubicBezTo>
                    <a:cubicBezTo>
                      <a:pt x="285" y="472"/>
                      <a:pt x="273" y="488"/>
                      <a:pt x="262" y="505"/>
                    </a:cubicBezTo>
                    <a:cubicBezTo>
                      <a:pt x="260" y="507"/>
                      <a:pt x="263" y="509"/>
                      <a:pt x="265" y="507"/>
                    </a:cubicBezTo>
                    <a:cubicBezTo>
                      <a:pt x="288" y="476"/>
                      <a:pt x="315" y="447"/>
                      <a:pt x="342" y="418"/>
                    </a:cubicBezTo>
                    <a:cubicBezTo>
                      <a:pt x="313" y="454"/>
                      <a:pt x="283" y="490"/>
                      <a:pt x="256" y="527"/>
                    </a:cubicBezTo>
                    <a:cubicBezTo>
                      <a:pt x="256" y="528"/>
                      <a:pt x="256" y="529"/>
                      <a:pt x="257" y="530"/>
                    </a:cubicBezTo>
                    <a:cubicBezTo>
                      <a:pt x="256" y="531"/>
                      <a:pt x="255" y="532"/>
                      <a:pt x="254" y="533"/>
                    </a:cubicBezTo>
                    <a:cubicBezTo>
                      <a:pt x="253" y="535"/>
                      <a:pt x="255" y="536"/>
                      <a:pt x="257" y="535"/>
                    </a:cubicBezTo>
                    <a:cubicBezTo>
                      <a:pt x="277" y="508"/>
                      <a:pt x="298" y="483"/>
                      <a:pt x="321" y="459"/>
                    </a:cubicBezTo>
                    <a:cubicBezTo>
                      <a:pt x="295" y="488"/>
                      <a:pt x="271" y="518"/>
                      <a:pt x="250" y="551"/>
                    </a:cubicBezTo>
                    <a:cubicBezTo>
                      <a:pt x="249" y="552"/>
                      <a:pt x="250" y="554"/>
                      <a:pt x="252" y="553"/>
                    </a:cubicBezTo>
                    <a:cubicBezTo>
                      <a:pt x="251" y="553"/>
                      <a:pt x="251" y="554"/>
                      <a:pt x="251" y="554"/>
                    </a:cubicBezTo>
                    <a:cubicBezTo>
                      <a:pt x="250" y="555"/>
                      <a:pt x="252" y="557"/>
                      <a:pt x="253" y="556"/>
                    </a:cubicBezTo>
                    <a:cubicBezTo>
                      <a:pt x="257" y="553"/>
                      <a:pt x="260" y="550"/>
                      <a:pt x="263" y="547"/>
                    </a:cubicBezTo>
                    <a:cubicBezTo>
                      <a:pt x="288" y="532"/>
                      <a:pt x="307" y="508"/>
                      <a:pt x="324" y="484"/>
                    </a:cubicBezTo>
                    <a:cubicBezTo>
                      <a:pt x="344" y="462"/>
                      <a:pt x="363" y="439"/>
                      <a:pt x="382" y="416"/>
                    </a:cubicBezTo>
                    <a:cubicBezTo>
                      <a:pt x="413" y="380"/>
                      <a:pt x="445" y="343"/>
                      <a:pt x="475" y="307"/>
                    </a:cubicBezTo>
                    <a:cubicBezTo>
                      <a:pt x="484" y="299"/>
                      <a:pt x="492" y="294"/>
                      <a:pt x="482" y="306"/>
                    </a:cubicBezTo>
                    <a:cubicBezTo>
                      <a:pt x="470" y="321"/>
                      <a:pt x="455" y="334"/>
                      <a:pt x="442" y="349"/>
                    </a:cubicBezTo>
                    <a:cubicBezTo>
                      <a:pt x="410" y="384"/>
                      <a:pt x="379" y="420"/>
                      <a:pt x="349" y="457"/>
                    </a:cubicBezTo>
                    <a:cubicBezTo>
                      <a:pt x="333" y="477"/>
                      <a:pt x="316" y="497"/>
                      <a:pt x="299" y="517"/>
                    </a:cubicBezTo>
                    <a:cubicBezTo>
                      <a:pt x="298" y="519"/>
                      <a:pt x="296" y="520"/>
                      <a:pt x="295" y="522"/>
                    </a:cubicBezTo>
                    <a:cubicBezTo>
                      <a:pt x="276" y="543"/>
                      <a:pt x="253" y="563"/>
                      <a:pt x="241" y="588"/>
                    </a:cubicBezTo>
                    <a:cubicBezTo>
                      <a:pt x="240" y="590"/>
                      <a:pt x="242" y="592"/>
                      <a:pt x="243" y="591"/>
                    </a:cubicBezTo>
                    <a:cubicBezTo>
                      <a:pt x="259" y="578"/>
                      <a:pt x="269" y="562"/>
                      <a:pt x="281" y="546"/>
                    </a:cubicBezTo>
                    <a:cubicBezTo>
                      <a:pt x="293" y="530"/>
                      <a:pt x="306" y="514"/>
                      <a:pt x="319" y="499"/>
                    </a:cubicBezTo>
                    <a:cubicBezTo>
                      <a:pt x="364" y="446"/>
                      <a:pt x="411" y="394"/>
                      <a:pt x="460" y="344"/>
                    </a:cubicBezTo>
                    <a:cubicBezTo>
                      <a:pt x="471" y="331"/>
                      <a:pt x="483" y="319"/>
                      <a:pt x="494" y="307"/>
                    </a:cubicBezTo>
                    <a:cubicBezTo>
                      <a:pt x="523" y="276"/>
                      <a:pt x="486" y="321"/>
                      <a:pt x="478" y="330"/>
                    </a:cubicBezTo>
                    <a:cubicBezTo>
                      <a:pt x="450" y="356"/>
                      <a:pt x="426" y="385"/>
                      <a:pt x="401" y="413"/>
                    </a:cubicBezTo>
                    <a:cubicBezTo>
                      <a:pt x="345" y="478"/>
                      <a:pt x="290" y="543"/>
                      <a:pt x="235" y="608"/>
                    </a:cubicBezTo>
                    <a:cubicBezTo>
                      <a:pt x="234" y="609"/>
                      <a:pt x="236" y="611"/>
                      <a:pt x="237" y="611"/>
                    </a:cubicBezTo>
                    <a:cubicBezTo>
                      <a:pt x="255" y="601"/>
                      <a:pt x="270" y="587"/>
                      <a:pt x="284" y="572"/>
                    </a:cubicBezTo>
                    <a:cubicBezTo>
                      <a:pt x="281" y="576"/>
                      <a:pt x="278" y="580"/>
                      <a:pt x="275" y="583"/>
                    </a:cubicBezTo>
                    <a:cubicBezTo>
                      <a:pt x="259" y="597"/>
                      <a:pt x="242" y="610"/>
                      <a:pt x="232" y="628"/>
                    </a:cubicBezTo>
                    <a:cubicBezTo>
                      <a:pt x="231" y="630"/>
                      <a:pt x="233" y="632"/>
                      <a:pt x="234" y="630"/>
                    </a:cubicBezTo>
                    <a:cubicBezTo>
                      <a:pt x="245" y="619"/>
                      <a:pt x="256" y="607"/>
                      <a:pt x="266" y="595"/>
                    </a:cubicBezTo>
                    <a:cubicBezTo>
                      <a:pt x="281" y="581"/>
                      <a:pt x="296" y="568"/>
                      <a:pt x="310" y="552"/>
                    </a:cubicBezTo>
                    <a:cubicBezTo>
                      <a:pt x="315" y="546"/>
                      <a:pt x="321" y="539"/>
                      <a:pt x="326" y="533"/>
                    </a:cubicBezTo>
                    <a:cubicBezTo>
                      <a:pt x="322" y="539"/>
                      <a:pt x="317" y="546"/>
                      <a:pt x="312" y="553"/>
                    </a:cubicBezTo>
                    <a:cubicBezTo>
                      <a:pt x="289" y="585"/>
                      <a:pt x="258" y="609"/>
                      <a:pt x="233" y="639"/>
                    </a:cubicBezTo>
                    <a:cubicBezTo>
                      <a:pt x="232" y="640"/>
                      <a:pt x="234" y="643"/>
                      <a:pt x="235" y="642"/>
                    </a:cubicBezTo>
                    <a:cubicBezTo>
                      <a:pt x="315" y="581"/>
                      <a:pt x="366" y="487"/>
                      <a:pt x="437" y="417"/>
                    </a:cubicBezTo>
                    <a:cubicBezTo>
                      <a:pt x="458" y="396"/>
                      <a:pt x="478" y="376"/>
                      <a:pt x="498" y="355"/>
                    </a:cubicBezTo>
                    <a:cubicBezTo>
                      <a:pt x="509" y="345"/>
                      <a:pt x="565" y="283"/>
                      <a:pt x="518" y="337"/>
                    </a:cubicBezTo>
                    <a:cubicBezTo>
                      <a:pt x="481" y="380"/>
                      <a:pt x="441" y="421"/>
                      <a:pt x="402" y="463"/>
                    </a:cubicBezTo>
                    <a:cubicBezTo>
                      <a:pt x="362" y="505"/>
                      <a:pt x="328" y="551"/>
                      <a:pt x="291" y="595"/>
                    </a:cubicBezTo>
                    <a:cubicBezTo>
                      <a:pt x="290" y="596"/>
                      <a:pt x="289" y="596"/>
                      <a:pt x="289" y="597"/>
                    </a:cubicBezTo>
                    <a:cubicBezTo>
                      <a:pt x="269" y="619"/>
                      <a:pt x="249" y="640"/>
                      <a:pt x="229" y="661"/>
                    </a:cubicBezTo>
                    <a:cubicBezTo>
                      <a:pt x="227" y="663"/>
                      <a:pt x="230" y="665"/>
                      <a:pt x="231" y="663"/>
                    </a:cubicBezTo>
                    <a:cubicBezTo>
                      <a:pt x="236" y="658"/>
                      <a:pt x="241" y="653"/>
                      <a:pt x="246" y="648"/>
                    </a:cubicBezTo>
                    <a:cubicBezTo>
                      <a:pt x="246" y="648"/>
                      <a:pt x="245" y="650"/>
                      <a:pt x="244" y="650"/>
                    </a:cubicBezTo>
                    <a:cubicBezTo>
                      <a:pt x="265" y="629"/>
                      <a:pt x="285" y="606"/>
                      <a:pt x="306" y="584"/>
                    </a:cubicBezTo>
                    <a:cubicBezTo>
                      <a:pt x="346" y="540"/>
                      <a:pt x="386" y="495"/>
                      <a:pt x="427" y="451"/>
                    </a:cubicBezTo>
                    <a:cubicBezTo>
                      <a:pt x="465" y="410"/>
                      <a:pt x="498" y="364"/>
                      <a:pt x="539" y="325"/>
                    </a:cubicBezTo>
                    <a:cubicBezTo>
                      <a:pt x="507" y="355"/>
                      <a:pt x="473" y="402"/>
                      <a:pt x="440" y="438"/>
                    </a:cubicBezTo>
                    <a:cubicBezTo>
                      <a:pt x="400" y="482"/>
                      <a:pt x="363" y="530"/>
                      <a:pt x="324" y="575"/>
                    </a:cubicBezTo>
                    <a:cubicBezTo>
                      <a:pt x="319" y="581"/>
                      <a:pt x="314" y="586"/>
                      <a:pt x="310" y="592"/>
                    </a:cubicBezTo>
                    <a:cubicBezTo>
                      <a:pt x="306" y="596"/>
                      <a:pt x="302" y="600"/>
                      <a:pt x="298" y="604"/>
                    </a:cubicBezTo>
                    <a:cubicBezTo>
                      <a:pt x="276" y="626"/>
                      <a:pt x="247" y="648"/>
                      <a:pt x="233" y="676"/>
                    </a:cubicBezTo>
                    <a:cubicBezTo>
                      <a:pt x="232" y="677"/>
                      <a:pt x="234" y="679"/>
                      <a:pt x="236" y="678"/>
                    </a:cubicBezTo>
                    <a:cubicBezTo>
                      <a:pt x="251" y="660"/>
                      <a:pt x="266" y="643"/>
                      <a:pt x="282" y="626"/>
                    </a:cubicBezTo>
                    <a:cubicBezTo>
                      <a:pt x="320" y="587"/>
                      <a:pt x="356" y="546"/>
                      <a:pt x="391" y="505"/>
                    </a:cubicBezTo>
                    <a:cubicBezTo>
                      <a:pt x="429" y="459"/>
                      <a:pt x="469" y="415"/>
                      <a:pt x="509" y="371"/>
                    </a:cubicBezTo>
                    <a:cubicBezTo>
                      <a:pt x="515" y="365"/>
                      <a:pt x="520" y="359"/>
                      <a:pt x="525" y="352"/>
                    </a:cubicBezTo>
                    <a:cubicBezTo>
                      <a:pt x="546" y="326"/>
                      <a:pt x="527" y="357"/>
                      <a:pt x="522" y="362"/>
                    </a:cubicBezTo>
                    <a:cubicBezTo>
                      <a:pt x="505" y="379"/>
                      <a:pt x="489" y="399"/>
                      <a:pt x="472" y="418"/>
                    </a:cubicBezTo>
                    <a:cubicBezTo>
                      <a:pt x="390" y="510"/>
                      <a:pt x="310" y="604"/>
                      <a:pt x="227" y="695"/>
                    </a:cubicBezTo>
                    <a:cubicBezTo>
                      <a:pt x="225" y="697"/>
                      <a:pt x="227" y="699"/>
                      <a:pt x="229" y="698"/>
                    </a:cubicBezTo>
                    <a:cubicBezTo>
                      <a:pt x="240" y="687"/>
                      <a:pt x="251" y="676"/>
                      <a:pt x="262" y="665"/>
                    </a:cubicBezTo>
                    <a:cubicBezTo>
                      <a:pt x="261" y="666"/>
                      <a:pt x="261" y="667"/>
                      <a:pt x="260" y="668"/>
                    </a:cubicBezTo>
                    <a:cubicBezTo>
                      <a:pt x="253" y="676"/>
                      <a:pt x="237" y="697"/>
                      <a:pt x="233" y="701"/>
                    </a:cubicBezTo>
                    <a:cubicBezTo>
                      <a:pt x="232" y="702"/>
                      <a:pt x="234" y="704"/>
                      <a:pt x="235" y="703"/>
                    </a:cubicBezTo>
                    <a:cubicBezTo>
                      <a:pt x="258" y="689"/>
                      <a:pt x="278" y="670"/>
                      <a:pt x="297" y="648"/>
                    </a:cubicBezTo>
                    <a:cubicBezTo>
                      <a:pt x="296" y="649"/>
                      <a:pt x="295" y="651"/>
                      <a:pt x="294" y="652"/>
                    </a:cubicBezTo>
                    <a:cubicBezTo>
                      <a:pt x="273" y="678"/>
                      <a:pt x="246" y="696"/>
                      <a:pt x="226" y="722"/>
                    </a:cubicBezTo>
                    <a:cubicBezTo>
                      <a:pt x="225" y="724"/>
                      <a:pt x="227" y="725"/>
                      <a:pt x="229" y="724"/>
                    </a:cubicBezTo>
                    <a:cubicBezTo>
                      <a:pt x="247" y="711"/>
                      <a:pt x="264" y="697"/>
                      <a:pt x="281" y="681"/>
                    </a:cubicBezTo>
                    <a:cubicBezTo>
                      <a:pt x="276" y="687"/>
                      <a:pt x="272" y="693"/>
                      <a:pt x="268" y="698"/>
                    </a:cubicBezTo>
                    <a:cubicBezTo>
                      <a:pt x="257" y="710"/>
                      <a:pt x="246" y="722"/>
                      <a:pt x="237" y="734"/>
                    </a:cubicBezTo>
                    <a:cubicBezTo>
                      <a:pt x="235" y="736"/>
                      <a:pt x="237" y="738"/>
                      <a:pt x="239" y="736"/>
                    </a:cubicBezTo>
                    <a:cubicBezTo>
                      <a:pt x="241" y="734"/>
                      <a:pt x="242" y="732"/>
                      <a:pt x="244" y="730"/>
                    </a:cubicBezTo>
                    <a:cubicBezTo>
                      <a:pt x="240" y="735"/>
                      <a:pt x="237" y="739"/>
                      <a:pt x="236" y="745"/>
                    </a:cubicBezTo>
                    <a:cubicBezTo>
                      <a:pt x="236" y="746"/>
                      <a:pt x="237" y="746"/>
                      <a:pt x="237" y="745"/>
                    </a:cubicBezTo>
                    <a:cubicBezTo>
                      <a:pt x="242" y="728"/>
                      <a:pt x="264" y="717"/>
                      <a:pt x="279" y="707"/>
                    </a:cubicBezTo>
                    <a:cubicBezTo>
                      <a:pt x="275" y="711"/>
                      <a:pt x="272" y="715"/>
                      <a:pt x="268" y="719"/>
                    </a:cubicBezTo>
                    <a:cubicBezTo>
                      <a:pt x="262" y="725"/>
                      <a:pt x="256" y="731"/>
                      <a:pt x="250" y="737"/>
                    </a:cubicBezTo>
                    <a:cubicBezTo>
                      <a:pt x="250" y="738"/>
                      <a:pt x="249" y="739"/>
                      <a:pt x="248" y="740"/>
                    </a:cubicBezTo>
                    <a:cubicBezTo>
                      <a:pt x="244" y="744"/>
                      <a:pt x="241" y="748"/>
                      <a:pt x="238" y="752"/>
                    </a:cubicBezTo>
                    <a:cubicBezTo>
                      <a:pt x="237" y="753"/>
                      <a:pt x="237" y="754"/>
                      <a:pt x="238" y="754"/>
                    </a:cubicBezTo>
                    <a:cubicBezTo>
                      <a:pt x="238" y="755"/>
                      <a:pt x="237" y="756"/>
                      <a:pt x="237" y="757"/>
                    </a:cubicBezTo>
                    <a:cubicBezTo>
                      <a:pt x="237" y="759"/>
                      <a:pt x="240" y="760"/>
                      <a:pt x="240" y="758"/>
                    </a:cubicBezTo>
                    <a:cubicBezTo>
                      <a:pt x="241" y="756"/>
                      <a:pt x="242" y="754"/>
                      <a:pt x="243" y="752"/>
                    </a:cubicBezTo>
                    <a:cubicBezTo>
                      <a:pt x="262" y="739"/>
                      <a:pt x="279" y="723"/>
                      <a:pt x="297" y="708"/>
                    </a:cubicBezTo>
                    <a:cubicBezTo>
                      <a:pt x="305" y="700"/>
                      <a:pt x="305" y="700"/>
                      <a:pt x="296" y="709"/>
                    </a:cubicBezTo>
                    <a:cubicBezTo>
                      <a:pt x="290" y="717"/>
                      <a:pt x="282" y="724"/>
                      <a:pt x="275" y="731"/>
                    </a:cubicBezTo>
                    <a:cubicBezTo>
                      <a:pt x="263" y="743"/>
                      <a:pt x="252" y="755"/>
                      <a:pt x="241" y="767"/>
                    </a:cubicBezTo>
                    <a:cubicBezTo>
                      <a:pt x="240" y="769"/>
                      <a:pt x="242" y="771"/>
                      <a:pt x="243" y="770"/>
                    </a:cubicBezTo>
                    <a:cubicBezTo>
                      <a:pt x="264" y="753"/>
                      <a:pt x="286" y="735"/>
                      <a:pt x="304" y="715"/>
                    </a:cubicBezTo>
                    <a:cubicBezTo>
                      <a:pt x="285" y="735"/>
                      <a:pt x="266" y="754"/>
                      <a:pt x="249" y="775"/>
                    </a:cubicBezTo>
                    <a:cubicBezTo>
                      <a:pt x="247" y="777"/>
                      <a:pt x="249" y="779"/>
                      <a:pt x="251" y="777"/>
                    </a:cubicBezTo>
                    <a:cubicBezTo>
                      <a:pt x="260" y="770"/>
                      <a:pt x="270" y="762"/>
                      <a:pt x="279" y="756"/>
                    </a:cubicBezTo>
                    <a:cubicBezTo>
                      <a:pt x="285" y="751"/>
                      <a:pt x="270" y="770"/>
                      <a:pt x="266" y="775"/>
                    </a:cubicBezTo>
                    <a:cubicBezTo>
                      <a:pt x="264" y="777"/>
                      <a:pt x="262" y="780"/>
                      <a:pt x="259" y="783"/>
                    </a:cubicBezTo>
                    <a:cubicBezTo>
                      <a:pt x="258" y="785"/>
                      <a:pt x="261" y="787"/>
                      <a:pt x="262" y="785"/>
                    </a:cubicBezTo>
                    <a:cubicBezTo>
                      <a:pt x="267" y="780"/>
                      <a:pt x="271" y="774"/>
                      <a:pt x="276" y="768"/>
                    </a:cubicBezTo>
                    <a:cubicBezTo>
                      <a:pt x="282" y="764"/>
                      <a:pt x="287" y="761"/>
                      <a:pt x="283" y="765"/>
                    </a:cubicBezTo>
                    <a:cubicBezTo>
                      <a:pt x="275" y="774"/>
                      <a:pt x="266" y="781"/>
                      <a:pt x="259" y="790"/>
                    </a:cubicBezTo>
                    <a:cubicBezTo>
                      <a:pt x="257" y="792"/>
                      <a:pt x="259" y="794"/>
                      <a:pt x="261" y="793"/>
                    </a:cubicBezTo>
                    <a:cubicBezTo>
                      <a:pt x="270" y="787"/>
                      <a:pt x="278" y="780"/>
                      <a:pt x="288" y="774"/>
                    </a:cubicBezTo>
                    <a:cubicBezTo>
                      <a:pt x="280" y="779"/>
                      <a:pt x="272" y="787"/>
                      <a:pt x="265" y="794"/>
                    </a:cubicBezTo>
                    <a:cubicBezTo>
                      <a:pt x="264" y="795"/>
                      <a:pt x="266" y="798"/>
                      <a:pt x="267" y="797"/>
                    </a:cubicBezTo>
                    <a:cubicBezTo>
                      <a:pt x="276" y="792"/>
                      <a:pt x="286" y="786"/>
                      <a:pt x="293" y="779"/>
                    </a:cubicBezTo>
                    <a:cubicBezTo>
                      <a:pt x="285" y="787"/>
                      <a:pt x="276" y="794"/>
                      <a:pt x="267" y="802"/>
                    </a:cubicBezTo>
                    <a:cubicBezTo>
                      <a:pt x="266" y="803"/>
                      <a:pt x="268" y="805"/>
                      <a:pt x="270" y="804"/>
                    </a:cubicBezTo>
                    <a:cubicBezTo>
                      <a:pt x="278" y="799"/>
                      <a:pt x="286" y="793"/>
                      <a:pt x="295" y="787"/>
                    </a:cubicBezTo>
                    <a:cubicBezTo>
                      <a:pt x="288" y="792"/>
                      <a:pt x="281" y="805"/>
                      <a:pt x="275" y="811"/>
                    </a:cubicBezTo>
                    <a:cubicBezTo>
                      <a:pt x="274" y="813"/>
                      <a:pt x="276" y="816"/>
                      <a:pt x="278" y="814"/>
                    </a:cubicBezTo>
                    <a:cubicBezTo>
                      <a:pt x="286" y="806"/>
                      <a:pt x="295" y="799"/>
                      <a:pt x="305" y="793"/>
                    </a:cubicBezTo>
                    <a:cubicBezTo>
                      <a:pt x="299" y="796"/>
                      <a:pt x="294" y="804"/>
                      <a:pt x="290" y="809"/>
                    </a:cubicBezTo>
                    <a:cubicBezTo>
                      <a:pt x="288" y="811"/>
                      <a:pt x="290" y="813"/>
                      <a:pt x="292" y="812"/>
                    </a:cubicBezTo>
                    <a:cubicBezTo>
                      <a:pt x="297" y="808"/>
                      <a:pt x="303" y="804"/>
                      <a:pt x="308" y="800"/>
                    </a:cubicBezTo>
                    <a:cubicBezTo>
                      <a:pt x="317" y="793"/>
                      <a:pt x="295" y="814"/>
                      <a:pt x="294" y="816"/>
                    </a:cubicBezTo>
                    <a:cubicBezTo>
                      <a:pt x="292" y="818"/>
                      <a:pt x="295" y="820"/>
                      <a:pt x="297" y="818"/>
                    </a:cubicBezTo>
                    <a:cubicBezTo>
                      <a:pt x="299" y="817"/>
                      <a:pt x="301" y="815"/>
                      <a:pt x="303" y="813"/>
                    </a:cubicBezTo>
                    <a:cubicBezTo>
                      <a:pt x="303" y="813"/>
                      <a:pt x="304" y="812"/>
                      <a:pt x="304" y="812"/>
                    </a:cubicBezTo>
                    <a:cubicBezTo>
                      <a:pt x="307" y="809"/>
                      <a:pt x="309" y="807"/>
                      <a:pt x="312" y="805"/>
                    </a:cubicBezTo>
                    <a:cubicBezTo>
                      <a:pt x="331" y="788"/>
                      <a:pt x="315" y="810"/>
                      <a:pt x="312" y="814"/>
                    </a:cubicBezTo>
                    <a:cubicBezTo>
                      <a:pt x="311" y="816"/>
                      <a:pt x="314" y="818"/>
                      <a:pt x="315" y="816"/>
                    </a:cubicBezTo>
                    <a:cubicBezTo>
                      <a:pt x="318" y="812"/>
                      <a:pt x="321" y="809"/>
                      <a:pt x="326" y="807"/>
                    </a:cubicBezTo>
                    <a:cubicBezTo>
                      <a:pt x="325" y="809"/>
                      <a:pt x="327" y="811"/>
                      <a:pt x="329" y="810"/>
                    </a:cubicBezTo>
                    <a:cubicBezTo>
                      <a:pt x="331" y="806"/>
                      <a:pt x="334" y="804"/>
                      <a:pt x="336" y="801"/>
                    </a:cubicBezTo>
                    <a:cubicBezTo>
                      <a:pt x="338" y="799"/>
                      <a:pt x="335" y="796"/>
                      <a:pt x="334" y="798"/>
                    </a:cubicBezTo>
                    <a:cubicBezTo>
                      <a:pt x="334" y="798"/>
                      <a:pt x="334" y="798"/>
                      <a:pt x="334" y="798"/>
                    </a:cubicBezTo>
                    <a:cubicBezTo>
                      <a:pt x="333" y="797"/>
                      <a:pt x="332" y="796"/>
                      <a:pt x="331" y="797"/>
                    </a:cubicBezTo>
                    <a:cubicBezTo>
                      <a:pt x="323" y="802"/>
                      <a:pt x="325" y="801"/>
                      <a:pt x="318" y="807"/>
                    </a:cubicBezTo>
                    <a:cubicBezTo>
                      <a:pt x="320" y="806"/>
                      <a:pt x="325" y="799"/>
                      <a:pt x="328" y="794"/>
                    </a:cubicBezTo>
                    <a:cubicBezTo>
                      <a:pt x="329" y="792"/>
                      <a:pt x="327" y="790"/>
                      <a:pt x="325" y="791"/>
                    </a:cubicBezTo>
                    <a:cubicBezTo>
                      <a:pt x="320" y="794"/>
                      <a:pt x="315" y="798"/>
                      <a:pt x="311" y="801"/>
                    </a:cubicBezTo>
                    <a:cubicBezTo>
                      <a:pt x="313" y="798"/>
                      <a:pt x="315" y="796"/>
                      <a:pt x="317" y="793"/>
                    </a:cubicBezTo>
                    <a:cubicBezTo>
                      <a:pt x="318" y="791"/>
                      <a:pt x="315" y="789"/>
                      <a:pt x="314" y="790"/>
                    </a:cubicBezTo>
                    <a:cubicBezTo>
                      <a:pt x="282" y="817"/>
                      <a:pt x="304" y="800"/>
                      <a:pt x="313" y="787"/>
                    </a:cubicBezTo>
                    <a:cubicBezTo>
                      <a:pt x="314" y="786"/>
                      <a:pt x="312" y="784"/>
                      <a:pt x="311" y="785"/>
                    </a:cubicBezTo>
                    <a:cubicBezTo>
                      <a:pt x="304" y="789"/>
                      <a:pt x="297" y="793"/>
                      <a:pt x="291" y="798"/>
                    </a:cubicBezTo>
                    <a:cubicBezTo>
                      <a:pt x="295" y="793"/>
                      <a:pt x="300" y="787"/>
                      <a:pt x="304" y="782"/>
                    </a:cubicBezTo>
                    <a:cubicBezTo>
                      <a:pt x="305" y="780"/>
                      <a:pt x="304" y="778"/>
                      <a:pt x="302" y="779"/>
                    </a:cubicBezTo>
                    <a:cubicBezTo>
                      <a:pt x="293" y="785"/>
                      <a:pt x="283" y="792"/>
                      <a:pt x="276" y="798"/>
                    </a:cubicBezTo>
                    <a:cubicBezTo>
                      <a:pt x="284" y="790"/>
                      <a:pt x="293" y="784"/>
                      <a:pt x="301" y="775"/>
                    </a:cubicBezTo>
                    <a:cubicBezTo>
                      <a:pt x="302" y="774"/>
                      <a:pt x="300" y="772"/>
                      <a:pt x="299" y="773"/>
                    </a:cubicBezTo>
                    <a:cubicBezTo>
                      <a:pt x="291" y="778"/>
                      <a:pt x="282" y="783"/>
                      <a:pt x="274" y="788"/>
                    </a:cubicBezTo>
                    <a:cubicBezTo>
                      <a:pt x="279" y="785"/>
                      <a:pt x="289" y="776"/>
                      <a:pt x="295" y="770"/>
                    </a:cubicBezTo>
                    <a:cubicBezTo>
                      <a:pt x="297" y="768"/>
                      <a:pt x="295" y="766"/>
                      <a:pt x="293" y="767"/>
                    </a:cubicBezTo>
                    <a:cubicBezTo>
                      <a:pt x="283" y="772"/>
                      <a:pt x="275" y="779"/>
                      <a:pt x="266" y="785"/>
                    </a:cubicBezTo>
                    <a:cubicBezTo>
                      <a:pt x="273" y="780"/>
                      <a:pt x="284" y="769"/>
                      <a:pt x="292" y="761"/>
                    </a:cubicBezTo>
                    <a:cubicBezTo>
                      <a:pt x="293" y="759"/>
                      <a:pt x="292" y="757"/>
                      <a:pt x="290" y="758"/>
                    </a:cubicBezTo>
                    <a:cubicBezTo>
                      <a:pt x="286" y="760"/>
                      <a:pt x="282" y="762"/>
                      <a:pt x="279" y="765"/>
                    </a:cubicBezTo>
                    <a:cubicBezTo>
                      <a:pt x="282" y="760"/>
                      <a:pt x="285" y="756"/>
                      <a:pt x="288" y="751"/>
                    </a:cubicBezTo>
                    <a:cubicBezTo>
                      <a:pt x="289" y="749"/>
                      <a:pt x="287" y="747"/>
                      <a:pt x="285" y="748"/>
                    </a:cubicBezTo>
                    <a:cubicBezTo>
                      <a:pt x="278" y="753"/>
                      <a:pt x="271" y="757"/>
                      <a:pt x="264" y="763"/>
                    </a:cubicBezTo>
                    <a:cubicBezTo>
                      <a:pt x="264" y="763"/>
                      <a:pt x="264" y="762"/>
                      <a:pt x="264" y="762"/>
                    </a:cubicBezTo>
                    <a:cubicBezTo>
                      <a:pt x="280" y="744"/>
                      <a:pt x="297" y="727"/>
                      <a:pt x="313" y="710"/>
                    </a:cubicBezTo>
                    <a:cubicBezTo>
                      <a:pt x="314" y="709"/>
                      <a:pt x="313" y="706"/>
                      <a:pt x="311" y="707"/>
                    </a:cubicBezTo>
                    <a:cubicBezTo>
                      <a:pt x="289" y="724"/>
                      <a:pt x="270" y="743"/>
                      <a:pt x="249" y="761"/>
                    </a:cubicBezTo>
                    <a:cubicBezTo>
                      <a:pt x="269" y="744"/>
                      <a:pt x="293" y="719"/>
                      <a:pt x="312" y="697"/>
                    </a:cubicBezTo>
                    <a:cubicBezTo>
                      <a:pt x="313" y="695"/>
                      <a:pt x="311" y="693"/>
                      <a:pt x="310" y="694"/>
                    </a:cubicBezTo>
                    <a:cubicBezTo>
                      <a:pt x="290" y="708"/>
                      <a:pt x="272" y="726"/>
                      <a:pt x="253" y="741"/>
                    </a:cubicBezTo>
                    <a:cubicBezTo>
                      <a:pt x="271" y="726"/>
                      <a:pt x="288" y="705"/>
                      <a:pt x="302" y="689"/>
                    </a:cubicBezTo>
                    <a:cubicBezTo>
                      <a:pt x="304" y="687"/>
                      <a:pt x="306" y="685"/>
                      <a:pt x="307" y="684"/>
                    </a:cubicBezTo>
                    <a:cubicBezTo>
                      <a:pt x="309" y="681"/>
                      <a:pt x="312" y="678"/>
                      <a:pt x="314" y="674"/>
                    </a:cubicBezTo>
                    <a:cubicBezTo>
                      <a:pt x="315" y="673"/>
                      <a:pt x="314" y="672"/>
                      <a:pt x="313" y="672"/>
                    </a:cubicBezTo>
                    <a:cubicBezTo>
                      <a:pt x="329" y="652"/>
                      <a:pt x="345" y="633"/>
                      <a:pt x="360" y="613"/>
                    </a:cubicBezTo>
                    <a:cubicBezTo>
                      <a:pt x="389" y="576"/>
                      <a:pt x="436" y="543"/>
                      <a:pt x="448" y="497"/>
                    </a:cubicBezTo>
                    <a:cubicBezTo>
                      <a:pt x="449" y="495"/>
                      <a:pt x="447" y="494"/>
                      <a:pt x="446" y="495"/>
                    </a:cubicBezTo>
                    <a:cubicBezTo>
                      <a:pt x="423" y="519"/>
                      <a:pt x="401" y="543"/>
                      <a:pt x="381" y="569"/>
                    </a:cubicBezTo>
                    <a:cubicBezTo>
                      <a:pt x="389" y="558"/>
                      <a:pt x="397" y="548"/>
                      <a:pt x="405" y="538"/>
                    </a:cubicBezTo>
                    <a:cubicBezTo>
                      <a:pt x="427" y="513"/>
                      <a:pt x="451" y="488"/>
                      <a:pt x="475" y="465"/>
                    </a:cubicBezTo>
                    <a:cubicBezTo>
                      <a:pt x="483" y="458"/>
                      <a:pt x="491" y="451"/>
                      <a:pt x="498" y="444"/>
                    </a:cubicBezTo>
                    <a:cubicBezTo>
                      <a:pt x="497" y="446"/>
                      <a:pt x="496" y="448"/>
                      <a:pt x="495" y="451"/>
                    </a:cubicBezTo>
                    <a:cubicBezTo>
                      <a:pt x="495" y="451"/>
                      <a:pt x="496" y="452"/>
                      <a:pt x="496" y="451"/>
                    </a:cubicBezTo>
                    <a:cubicBezTo>
                      <a:pt x="500" y="446"/>
                      <a:pt x="503" y="440"/>
                      <a:pt x="507" y="435"/>
                    </a:cubicBezTo>
                    <a:cubicBezTo>
                      <a:pt x="512" y="429"/>
                      <a:pt x="517" y="425"/>
                      <a:pt x="522" y="420"/>
                    </a:cubicBezTo>
                    <a:cubicBezTo>
                      <a:pt x="522" y="419"/>
                      <a:pt x="522" y="418"/>
                      <a:pt x="522" y="418"/>
                    </a:cubicBezTo>
                    <a:cubicBezTo>
                      <a:pt x="526" y="412"/>
                      <a:pt x="530" y="406"/>
                      <a:pt x="533" y="399"/>
                    </a:cubicBezTo>
                    <a:cubicBezTo>
                      <a:pt x="534" y="397"/>
                      <a:pt x="533" y="395"/>
                      <a:pt x="531" y="396"/>
                    </a:cubicBezTo>
                    <a:cubicBezTo>
                      <a:pt x="528" y="399"/>
                      <a:pt x="524" y="402"/>
                      <a:pt x="521" y="405"/>
                    </a:cubicBezTo>
                    <a:cubicBezTo>
                      <a:pt x="524" y="399"/>
                      <a:pt x="527" y="394"/>
                      <a:pt x="530" y="389"/>
                    </a:cubicBezTo>
                    <a:cubicBezTo>
                      <a:pt x="530" y="387"/>
                      <a:pt x="529" y="386"/>
                      <a:pt x="528" y="387"/>
                    </a:cubicBezTo>
                    <a:cubicBezTo>
                      <a:pt x="525" y="388"/>
                      <a:pt x="523" y="390"/>
                      <a:pt x="520" y="392"/>
                    </a:cubicBezTo>
                    <a:cubicBezTo>
                      <a:pt x="528" y="383"/>
                      <a:pt x="535" y="373"/>
                      <a:pt x="540" y="362"/>
                    </a:cubicBezTo>
                    <a:cubicBezTo>
                      <a:pt x="540" y="362"/>
                      <a:pt x="540" y="362"/>
                      <a:pt x="540" y="362"/>
                    </a:cubicBezTo>
                    <a:cubicBezTo>
                      <a:pt x="546" y="350"/>
                      <a:pt x="550" y="338"/>
                      <a:pt x="552" y="326"/>
                    </a:cubicBezTo>
                    <a:cubicBezTo>
                      <a:pt x="552" y="326"/>
                      <a:pt x="552" y="325"/>
                      <a:pt x="552" y="324"/>
                    </a:cubicBezTo>
                    <a:cubicBezTo>
                      <a:pt x="553" y="323"/>
                      <a:pt x="552" y="323"/>
                      <a:pt x="552" y="322"/>
                    </a:cubicBezTo>
                    <a:close/>
                    <a:moveTo>
                      <a:pt x="40" y="124"/>
                    </a:moveTo>
                    <a:cubicBezTo>
                      <a:pt x="48" y="116"/>
                      <a:pt x="53" y="106"/>
                      <a:pt x="58" y="95"/>
                    </a:cubicBezTo>
                    <a:cubicBezTo>
                      <a:pt x="58" y="94"/>
                      <a:pt x="57" y="92"/>
                      <a:pt x="55" y="93"/>
                    </a:cubicBezTo>
                    <a:cubicBezTo>
                      <a:pt x="44" y="103"/>
                      <a:pt x="33" y="112"/>
                      <a:pt x="23" y="123"/>
                    </a:cubicBezTo>
                    <a:cubicBezTo>
                      <a:pt x="34" y="112"/>
                      <a:pt x="43" y="102"/>
                      <a:pt x="52" y="89"/>
                    </a:cubicBezTo>
                    <a:cubicBezTo>
                      <a:pt x="53" y="87"/>
                      <a:pt x="51" y="86"/>
                      <a:pt x="49" y="87"/>
                    </a:cubicBezTo>
                    <a:cubicBezTo>
                      <a:pt x="39" y="95"/>
                      <a:pt x="26" y="107"/>
                      <a:pt x="18" y="115"/>
                    </a:cubicBezTo>
                    <a:cubicBezTo>
                      <a:pt x="30" y="103"/>
                      <a:pt x="40" y="91"/>
                      <a:pt x="49" y="77"/>
                    </a:cubicBezTo>
                    <a:cubicBezTo>
                      <a:pt x="50" y="86"/>
                      <a:pt x="56" y="94"/>
                      <a:pt x="65" y="99"/>
                    </a:cubicBezTo>
                    <a:cubicBezTo>
                      <a:pt x="57" y="107"/>
                      <a:pt x="49" y="116"/>
                      <a:pt x="40" y="124"/>
                    </a:cubicBezTo>
                    <a:close/>
                    <a:moveTo>
                      <a:pt x="49" y="131"/>
                    </a:moveTo>
                    <a:cubicBezTo>
                      <a:pt x="57" y="123"/>
                      <a:pt x="63" y="109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1"/>
                      <a:pt x="73" y="102"/>
                      <a:pt x="75" y="102"/>
                    </a:cubicBezTo>
                    <a:cubicBezTo>
                      <a:pt x="67" y="111"/>
                      <a:pt x="58" y="121"/>
                      <a:pt x="49" y="131"/>
                    </a:cubicBezTo>
                    <a:close/>
                    <a:moveTo>
                      <a:pt x="74" y="118"/>
                    </a:moveTo>
                    <a:cubicBezTo>
                      <a:pt x="47" y="149"/>
                      <a:pt x="75" y="109"/>
                      <a:pt x="79" y="103"/>
                    </a:cubicBezTo>
                    <a:cubicBezTo>
                      <a:pt x="79" y="103"/>
                      <a:pt x="79" y="102"/>
                      <a:pt x="79" y="102"/>
                    </a:cubicBezTo>
                    <a:cubicBezTo>
                      <a:pt x="84" y="101"/>
                      <a:pt x="89" y="99"/>
                      <a:pt x="93" y="96"/>
                    </a:cubicBezTo>
                    <a:cubicBezTo>
                      <a:pt x="87" y="103"/>
                      <a:pt x="80" y="110"/>
                      <a:pt x="74" y="118"/>
                    </a:cubicBezTo>
                    <a:close/>
                    <a:moveTo>
                      <a:pt x="102" y="97"/>
                    </a:moveTo>
                    <a:cubicBezTo>
                      <a:pt x="104" y="93"/>
                      <a:pt x="106" y="89"/>
                      <a:pt x="107" y="85"/>
                    </a:cubicBezTo>
                    <a:cubicBezTo>
                      <a:pt x="108" y="85"/>
                      <a:pt x="108" y="85"/>
                      <a:pt x="107" y="84"/>
                    </a:cubicBezTo>
                    <a:cubicBezTo>
                      <a:pt x="112" y="80"/>
                      <a:pt x="117" y="77"/>
                      <a:pt x="121" y="77"/>
                    </a:cubicBezTo>
                    <a:cubicBezTo>
                      <a:pt x="114" y="83"/>
                      <a:pt x="108" y="90"/>
                      <a:pt x="102" y="97"/>
                    </a:cubicBezTo>
                    <a:close/>
                    <a:moveTo>
                      <a:pt x="98" y="112"/>
                    </a:moveTo>
                    <a:cubicBezTo>
                      <a:pt x="108" y="101"/>
                      <a:pt x="117" y="89"/>
                      <a:pt x="125" y="77"/>
                    </a:cubicBezTo>
                    <a:cubicBezTo>
                      <a:pt x="126" y="77"/>
                      <a:pt x="127" y="78"/>
                      <a:pt x="128" y="79"/>
                    </a:cubicBezTo>
                    <a:cubicBezTo>
                      <a:pt x="128" y="79"/>
                      <a:pt x="128" y="79"/>
                      <a:pt x="128" y="79"/>
                    </a:cubicBezTo>
                    <a:cubicBezTo>
                      <a:pt x="117" y="89"/>
                      <a:pt x="108" y="101"/>
                      <a:pt x="98" y="112"/>
                    </a:cubicBezTo>
                    <a:close/>
                    <a:moveTo>
                      <a:pt x="103" y="137"/>
                    </a:moveTo>
                    <a:cubicBezTo>
                      <a:pt x="113" y="122"/>
                      <a:pt x="124" y="108"/>
                      <a:pt x="133" y="92"/>
                    </a:cubicBezTo>
                    <a:cubicBezTo>
                      <a:pt x="134" y="90"/>
                      <a:pt x="132" y="89"/>
                      <a:pt x="130" y="90"/>
                    </a:cubicBezTo>
                    <a:cubicBezTo>
                      <a:pt x="118" y="103"/>
                      <a:pt x="107" y="117"/>
                      <a:pt x="95" y="131"/>
                    </a:cubicBezTo>
                    <a:cubicBezTo>
                      <a:pt x="109" y="115"/>
                      <a:pt x="121" y="100"/>
                      <a:pt x="130" y="82"/>
                    </a:cubicBezTo>
                    <a:cubicBezTo>
                      <a:pt x="131" y="84"/>
                      <a:pt x="132" y="87"/>
                      <a:pt x="133" y="91"/>
                    </a:cubicBezTo>
                    <a:cubicBezTo>
                      <a:pt x="134" y="96"/>
                      <a:pt x="134" y="99"/>
                      <a:pt x="133" y="102"/>
                    </a:cubicBezTo>
                    <a:cubicBezTo>
                      <a:pt x="133" y="102"/>
                      <a:pt x="132" y="101"/>
                      <a:pt x="131" y="102"/>
                    </a:cubicBezTo>
                    <a:cubicBezTo>
                      <a:pt x="121" y="113"/>
                      <a:pt x="110" y="127"/>
                      <a:pt x="103" y="137"/>
                    </a:cubicBezTo>
                    <a:close/>
                    <a:moveTo>
                      <a:pt x="127" y="118"/>
                    </a:moveTo>
                    <a:cubicBezTo>
                      <a:pt x="127" y="119"/>
                      <a:pt x="127" y="120"/>
                      <a:pt x="128" y="122"/>
                    </a:cubicBezTo>
                    <a:cubicBezTo>
                      <a:pt x="101" y="150"/>
                      <a:pt x="115" y="137"/>
                      <a:pt x="127" y="118"/>
                    </a:cubicBezTo>
                    <a:close/>
                    <a:moveTo>
                      <a:pt x="131" y="124"/>
                    </a:moveTo>
                    <a:cubicBezTo>
                      <a:pt x="133" y="125"/>
                      <a:pt x="134" y="126"/>
                      <a:pt x="136" y="127"/>
                    </a:cubicBezTo>
                    <a:cubicBezTo>
                      <a:pt x="114" y="152"/>
                      <a:pt x="125" y="140"/>
                      <a:pt x="131" y="124"/>
                    </a:cubicBezTo>
                    <a:close/>
                    <a:moveTo>
                      <a:pt x="138" y="129"/>
                    </a:moveTo>
                    <a:cubicBezTo>
                      <a:pt x="139" y="128"/>
                      <a:pt x="139" y="128"/>
                      <a:pt x="139" y="128"/>
                    </a:cubicBezTo>
                    <a:cubicBezTo>
                      <a:pt x="141" y="129"/>
                      <a:pt x="144" y="130"/>
                      <a:pt x="147" y="132"/>
                    </a:cubicBezTo>
                    <a:cubicBezTo>
                      <a:pt x="126" y="151"/>
                      <a:pt x="123" y="159"/>
                      <a:pt x="138" y="129"/>
                    </a:cubicBezTo>
                    <a:close/>
                    <a:moveTo>
                      <a:pt x="157" y="138"/>
                    </a:moveTo>
                    <a:cubicBezTo>
                      <a:pt x="158" y="136"/>
                      <a:pt x="156" y="134"/>
                      <a:pt x="155" y="135"/>
                    </a:cubicBezTo>
                    <a:cubicBezTo>
                      <a:pt x="131" y="161"/>
                      <a:pt x="131" y="163"/>
                      <a:pt x="151" y="133"/>
                    </a:cubicBezTo>
                    <a:cubicBezTo>
                      <a:pt x="151" y="133"/>
                      <a:pt x="151" y="133"/>
                      <a:pt x="151" y="133"/>
                    </a:cubicBezTo>
                    <a:cubicBezTo>
                      <a:pt x="156" y="135"/>
                      <a:pt x="161" y="136"/>
                      <a:pt x="164" y="137"/>
                    </a:cubicBezTo>
                    <a:cubicBezTo>
                      <a:pt x="164" y="137"/>
                      <a:pt x="164" y="137"/>
                      <a:pt x="163" y="138"/>
                    </a:cubicBezTo>
                    <a:cubicBezTo>
                      <a:pt x="143" y="161"/>
                      <a:pt x="137" y="169"/>
                      <a:pt x="157" y="138"/>
                    </a:cubicBezTo>
                    <a:close/>
                    <a:moveTo>
                      <a:pt x="400" y="475"/>
                    </a:moveTo>
                    <a:cubicBezTo>
                      <a:pt x="374" y="504"/>
                      <a:pt x="348" y="532"/>
                      <a:pt x="323" y="560"/>
                    </a:cubicBezTo>
                    <a:cubicBezTo>
                      <a:pt x="346" y="533"/>
                      <a:pt x="369" y="505"/>
                      <a:pt x="393" y="477"/>
                    </a:cubicBezTo>
                    <a:cubicBezTo>
                      <a:pt x="418" y="449"/>
                      <a:pt x="444" y="422"/>
                      <a:pt x="469" y="395"/>
                    </a:cubicBezTo>
                    <a:cubicBezTo>
                      <a:pt x="446" y="422"/>
                      <a:pt x="424" y="449"/>
                      <a:pt x="400" y="475"/>
                    </a:cubicBezTo>
                    <a:close/>
                    <a:moveTo>
                      <a:pt x="528" y="290"/>
                    </a:moveTo>
                    <a:cubicBezTo>
                      <a:pt x="531" y="291"/>
                      <a:pt x="534" y="292"/>
                      <a:pt x="536" y="294"/>
                    </a:cubicBezTo>
                    <a:cubicBezTo>
                      <a:pt x="528" y="301"/>
                      <a:pt x="521" y="307"/>
                      <a:pt x="513" y="315"/>
                    </a:cubicBezTo>
                    <a:cubicBezTo>
                      <a:pt x="519" y="306"/>
                      <a:pt x="524" y="298"/>
                      <a:pt x="528" y="290"/>
                    </a:cubicBezTo>
                    <a:close/>
                    <a:moveTo>
                      <a:pt x="508" y="331"/>
                    </a:moveTo>
                    <a:cubicBezTo>
                      <a:pt x="469" y="378"/>
                      <a:pt x="423" y="418"/>
                      <a:pt x="382" y="462"/>
                    </a:cubicBezTo>
                    <a:cubicBezTo>
                      <a:pt x="384" y="459"/>
                      <a:pt x="387" y="456"/>
                      <a:pt x="390" y="453"/>
                    </a:cubicBezTo>
                    <a:cubicBezTo>
                      <a:pt x="402" y="437"/>
                      <a:pt x="416" y="423"/>
                      <a:pt x="429" y="409"/>
                    </a:cubicBezTo>
                    <a:cubicBezTo>
                      <a:pt x="441" y="396"/>
                      <a:pt x="454" y="384"/>
                      <a:pt x="466" y="371"/>
                    </a:cubicBezTo>
                    <a:cubicBezTo>
                      <a:pt x="468" y="369"/>
                      <a:pt x="470" y="368"/>
                      <a:pt x="472" y="366"/>
                    </a:cubicBezTo>
                    <a:cubicBezTo>
                      <a:pt x="484" y="355"/>
                      <a:pt x="558" y="269"/>
                      <a:pt x="508" y="331"/>
                    </a:cubicBezTo>
                    <a:close/>
                    <a:moveTo>
                      <a:pt x="484" y="275"/>
                    </a:moveTo>
                    <a:cubicBezTo>
                      <a:pt x="452" y="307"/>
                      <a:pt x="421" y="340"/>
                      <a:pt x="389" y="374"/>
                    </a:cubicBezTo>
                    <a:cubicBezTo>
                      <a:pt x="419" y="339"/>
                      <a:pt x="449" y="304"/>
                      <a:pt x="481" y="270"/>
                    </a:cubicBezTo>
                    <a:cubicBezTo>
                      <a:pt x="482" y="272"/>
                      <a:pt x="483" y="273"/>
                      <a:pt x="484" y="275"/>
                    </a:cubicBezTo>
                    <a:close/>
                    <a:moveTo>
                      <a:pt x="478" y="268"/>
                    </a:moveTo>
                    <a:cubicBezTo>
                      <a:pt x="474" y="272"/>
                      <a:pt x="470" y="277"/>
                      <a:pt x="466" y="281"/>
                    </a:cubicBezTo>
                    <a:cubicBezTo>
                      <a:pt x="469" y="276"/>
                      <a:pt x="472" y="271"/>
                      <a:pt x="474" y="265"/>
                    </a:cubicBezTo>
                    <a:cubicBezTo>
                      <a:pt x="476" y="266"/>
                      <a:pt x="477" y="267"/>
                      <a:pt x="478" y="268"/>
                    </a:cubicBezTo>
                    <a:close/>
                    <a:moveTo>
                      <a:pt x="161" y="168"/>
                    </a:moveTo>
                    <a:cubicBezTo>
                      <a:pt x="161" y="167"/>
                      <a:pt x="161" y="166"/>
                      <a:pt x="160" y="166"/>
                    </a:cubicBezTo>
                    <a:cubicBezTo>
                      <a:pt x="165" y="161"/>
                      <a:pt x="169" y="156"/>
                      <a:pt x="173" y="151"/>
                    </a:cubicBezTo>
                    <a:cubicBezTo>
                      <a:pt x="174" y="154"/>
                      <a:pt x="175" y="156"/>
                      <a:pt x="175" y="158"/>
                    </a:cubicBezTo>
                    <a:cubicBezTo>
                      <a:pt x="175" y="158"/>
                      <a:pt x="175" y="158"/>
                      <a:pt x="174" y="159"/>
                    </a:cubicBezTo>
                    <a:cubicBezTo>
                      <a:pt x="170" y="164"/>
                      <a:pt x="143" y="198"/>
                      <a:pt x="161" y="168"/>
                    </a:cubicBezTo>
                    <a:close/>
                    <a:moveTo>
                      <a:pt x="165" y="181"/>
                    </a:moveTo>
                    <a:cubicBezTo>
                      <a:pt x="167" y="178"/>
                      <a:pt x="171" y="172"/>
                      <a:pt x="177" y="162"/>
                    </a:cubicBezTo>
                    <a:cubicBezTo>
                      <a:pt x="177" y="163"/>
                      <a:pt x="178" y="165"/>
                      <a:pt x="178" y="166"/>
                    </a:cubicBezTo>
                    <a:cubicBezTo>
                      <a:pt x="171" y="174"/>
                      <a:pt x="167" y="179"/>
                      <a:pt x="165" y="181"/>
                    </a:cubicBezTo>
                    <a:close/>
                    <a:moveTo>
                      <a:pt x="181" y="170"/>
                    </a:moveTo>
                    <a:cubicBezTo>
                      <a:pt x="183" y="172"/>
                      <a:pt x="185" y="174"/>
                      <a:pt x="187" y="175"/>
                    </a:cubicBezTo>
                    <a:cubicBezTo>
                      <a:pt x="169" y="194"/>
                      <a:pt x="175" y="188"/>
                      <a:pt x="181" y="170"/>
                    </a:cubicBezTo>
                    <a:close/>
                    <a:moveTo>
                      <a:pt x="191" y="177"/>
                    </a:moveTo>
                    <a:cubicBezTo>
                      <a:pt x="192" y="177"/>
                      <a:pt x="193" y="177"/>
                      <a:pt x="194" y="178"/>
                    </a:cubicBezTo>
                    <a:cubicBezTo>
                      <a:pt x="178" y="194"/>
                      <a:pt x="176" y="201"/>
                      <a:pt x="191" y="177"/>
                    </a:cubicBezTo>
                    <a:close/>
                    <a:moveTo>
                      <a:pt x="192" y="195"/>
                    </a:moveTo>
                    <a:cubicBezTo>
                      <a:pt x="194" y="192"/>
                      <a:pt x="196" y="187"/>
                      <a:pt x="199" y="179"/>
                    </a:cubicBezTo>
                    <a:cubicBezTo>
                      <a:pt x="201" y="179"/>
                      <a:pt x="204" y="179"/>
                      <a:pt x="206" y="179"/>
                    </a:cubicBezTo>
                    <a:cubicBezTo>
                      <a:pt x="199" y="187"/>
                      <a:pt x="194" y="192"/>
                      <a:pt x="192" y="195"/>
                    </a:cubicBezTo>
                    <a:close/>
                    <a:moveTo>
                      <a:pt x="226" y="214"/>
                    </a:moveTo>
                    <a:cubicBezTo>
                      <a:pt x="232" y="207"/>
                      <a:pt x="248" y="185"/>
                      <a:pt x="255" y="171"/>
                    </a:cubicBezTo>
                    <a:cubicBezTo>
                      <a:pt x="255" y="169"/>
                      <a:pt x="253" y="167"/>
                      <a:pt x="252" y="169"/>
                    </a:cubicBezTo>
                    <a:cubicBezTo>
                      <a:pt x="244" y="176"/>
                      <a:pt x="237" y="183"/>
                      <a:pt x="231" y="192"/>
                    </a:cubicBezTo>
                    <a:cubicBezTo>
                      <a:pt x="213" y="214"/>
                      <a:pt x="233" y="181"/>
                      <a:pt x="235" y="177"/>
                    </a:cubicBezTo>
                    <a:cubicBezTo>
                      <a:pt x="236" y="176"/>
                      <a:pt x="234" y="175"/>
                      <a:pt x="233" y="176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5"/>
                      <a:pt x="232" y="175"/>
                      <a:pt x="231" y="176"/>
                    </a:cubicBezTo>
                    <a:cubicBezTo>
                      <a:pt x="224" y="185"/>
                      <a:pt x="210" y="211"/>
                      <a:pt x="223" y="180"/>
                    </a:cubicBezTo>
                    <a:cubicBezTo>
                      <a:pt x="224" y="178"/>
                      <a:pt x="221" y="177"/>
                      <a:pt x="220" y="178"/>
                    </a:cubicBezTo>
                    <a:cubicBezTo>
                      <a:pt x="197" y="199"/>
                      <a:pt x="200" y="209"/>
                      <a:pt x="210" y="180"/>
                    </a:cubicBezTo>
                    <a:cubicBezTo>
                      <a:pt x="210" y="180"/>
                      <a:pt x="210" y="179"/>
                      <a:pt x="209" y="179"/>
                    </a:cubicBezTo>
                    <a:cubicBezTo>
                      <a:pt x="215" y="178"/>
                      <a:pt x="220" y="177"/>
                      <a:pt x="226" y="176"/>
                    </a:cubicBezTo>
                    <a:cubicBezTo>
                      <a:pt x="241" y="172"/>
                      <a:pt x="255" y="166"/>
                      <a:pt x="270" y="163"/>
                    </a:cubicBezTo>
                    <a:cubicBezTo>
                      <a:pt x="254" y="179"/>
                      <a:pt x="241" y="197"/>
                      <a:pt x="226" y="214"/>
                    </a:cubicBezTo>
                    <a:close/>
                    <a:moveTo>
                      <a:pt x="265" y="184"/>
                    </a:moveTo>
                    <a:cubicBezTo>
                      <a:pt x="269" y="177"/>
                      <a:pt x="273" y="170"/>
                      <a:pt x="276" y="162"/>
                    </a:cubicBezTo>
                    <a:cubicBezTo>
                      <a:pt x="279" y="162"/>
                      <a:pt x="283" y="161"/>
                      <a:pt x="286" y="161"/>
                    </a:cubicBezTo>
                    <a:cubicBezTo>
                      <a:pt x="278" y="168"/>
                      <a:pt x="271" y="176"/>
                      <a:pt x="265" y="184"/>
                    </a:cubicBezTo>
                    <a:close/>
                    <a:moveTo>
                      <a:pt x="223" y="265"/>
                    </a:moveTo>
                    <a:cubicBezTo>
                      <a:pt x="216" y="273"/>
                      <a:pt x="198" y="283"/>
                      <a:pt x="194" y="291"/>
                    </a:cubicBezTo>
                    <a:cubicBezTo>
                      <a:pt x="221" y="244"/>
                      <a:pt x="266" y="211"/>
                      <a:pt x="291" y="162"/>
                    </a:cubicBezTo>
                    <a:cubicBezTo>
                      <a:pt x="291" y="162"/>
                      <a:pt x="291" y="162"/>
                      <a:pt x="291" y="162"/>
                    </a:cubicBezTo>
                    <a:cubicBezTo>
                      <a:pt x="294" y="162"/>
                      <a:pt x="297" y="162"/>
                      <a:pt x="300" y="163"/>
                    </a:cubicBezTo>
                    <a:cubicBezTo>
                      <a:pt x="283" y="186"/>
                      <a:pt x="265" y="208"/>
                      <a:pt x="247" y="231"/>
                    </a:cubicBezTo>
                    <a:cubicBezTo>
                      <a:pt x="239" y="242"/>
                      <a:pt x="231" y="254"/>
                      <a:pt x="223" y="265"/>
                    </a:cubicBezTo>
                    <a:close/>
                    <a:moveTo>
                      <a:pt x="289" y="183"/>
                    </a:moveTo>
                    <a:cubicBezTo>
                      <a:pt x="280" y="200"/>
                      <a:pt x="267" y="214"/>
                      <a:pt x="255" y="229"/>
                    </a:cubicBezTo>
                    <a:cubicBezTo>
                      <a:pt x="263" y="217"/>
                      <a:pt x="271" y="206"/>
                      <a:pt x="279" y="196"/>
                    </a:cubicBezTo>
                    <a:cubicBezTo>
                      <a:pt x="283" y="191"/>
                      <a:pt x="305" y="156"/>
                      <a:pt x="289" y="183"/>
                    </a:cubicBezTo>
                    <a:close/>
                    <a:moveTo>
                      <a:pt x="203" y="302"/>
                    </a:moveTo>
                    <a:cubicBezTo>
                      <a:pt x="218" y="287"/>
                      <a:pt x="234" y="264"/>
                      <a:pt x="248" y="244"/>
                    </a:cubicBezTo>
                    <a:cubicBezTo>
                      <a:pt x="267" y="217"/>
                      <a:pt x="289" y="194"/>
                      <a:pt x="303" y="164"/>
                    </a:cubicBezTo>
                    <a:cubicBezTo>
                      <a:pt x="303" y="164"/>
                      <a:pt x="303" y="164"/>
                      <a:pt x="303" y="164"/>
                    </a:cubicBezTo>
                    <a:cubicBezTo>
                      <a:pt x="304" y="164"/>
                      <a:pt x="304" y="164"/>
                      <a:pt x="304" y="164"/>
                    </a:cubicBezTo>
                    <a:cubicBezTo>
                      <a:pt x="307" y="165"/>
                      <a:pt x="310" y="166"/>
                      <a:pt x="314" y="167"/>
                    </a:cubicBezTo>
                    <a:cubicBezTo>
                      <a:pt x="275" y="211"/>
                      <a:pt x="244" y="261"/>
                      <a:pt x="203" y="302"/>
                    </a:cubicBezTo>
                    <a:close/>
                    <a:moveTo>
                      <a:pt x="317" y="168"/>
                    </a:moveTo>
                    <a:cubicBezTo>
                      <a:pt x="320" y="169"/>
                      <a:pt x="323" y="170"/>
                      <a:pt x="325" y="171"/>
                    </a:cubicBezTo>
                    <a:cubicBezTo>
                      <a:pt x="318" y="177"/>
                      <a:pt x="311" y="184"/>
                      <a:pt x="304" y="191"/>
                    </a:cubicBezTo>
                    <a:cubicBezTo>
                      <a:pt x="309" y="184"/>
                      <a:pt x="313" y="176"/>
                      <a:pt x="317" y="168"/>
                    </a:cubicBezTo>
                    <a:close/>
                    <a:moveTo>
                      <a:pt x="214" y="303"/>
                    </a:moveTo>
                    <a:cubicBezTo>
                      <a:pt x="193" y="327"/>
                      <a:pt x="229" y="284"/>
                      <a:pt x="233" y="280"/>
                    </a:cubicBezTo>
                    <a:cubicBezTo>
                      <a:pt x="240" y="272"/>
                      <a:pt x="246" y="263"/>
                      <a:pt x="253" y="255"/>
                    </a:cubicBezTo>
                    <a:cubicBezTo>
                      <a:pt x="240" y="272"/>
                      <a:pt x="228" y="289"/>
                      <a:pt x="214" y="303"/>
                    </a:cubicBezTo>
                    <a:close/>
                    <a:moveTo>
                      <a:pt x="228" y="302"/>
                    </a:moveTo>
                    <a:cubicBezTo>
                      <a:pt x="223" y="309"/>
                      <a:pt x="217" y="315"/>
                      <a:pt x="212" y="322"/>
                    </a:cubicBezTo>
                    <a:cubicBezTo>
                      <a:pt x="218" y="314"/>
                      <a:pt x="224" y="302"/>
                      <a:pt x="230" y="294"/>
                    </a:cubicBezTo>
                    <a:cubicBezTo>
                      <a:pt x="238" y="285"/>
                      <a:pt x="246" y="277"/>
                      <a:pt x="255" y="268"/>
                    </a:cubicBezTo>
                    <a:cubicBezTo>
                      <a:pt x="246" y="280"/>
                      <a:pt x="237" y="291"/>
                      <a:pt x="228" y="302"/>
                    </a:cubicBezTo>
                    <a:close/>
                    <a:moveTo>
                      <a:pt x="268" y="252"/>
                    </a:moveTo>
                    <a:cubicBezTo>
                      <a:pt x="265" y="255"/>
                      <a:pt x="261" y="259"/>
                      <a:pt x="257" y="263"/>
                    </a:cubicBezTo>
                    <a:cubicBezTo>
                      <a:pt x="250" y="270"/>
                      <a:pt x="242" y="277"/>
                      <a:pt x="235" y="285"/>
                    </a:cubicBezTo>
                    <a:cubicBezTo>
                      <a:pt x="263" y="252"/>
                      <a:pt x="287" y="216"/>
                      <a:pt x="316" y="184"/>
                    </a:cubicBezTo>
                    <a:cubicBezTo>
                      <a:pt x="328" y="170"/>
                      <a:pt x="301" y="207"/>
                      <a:pt x="298" y="211"/>
                    </a:cubicBezTo>
                    <a:cubicBezTo>
                      <a:pt x="288" y="224"/>
                      <a:pt x="278" y="238"/>
                      <a:pt x="268" y="252"/>
                    </a:cubicBezTo>
                    <a:close/>
                    <a:moveTo>
                      <a:pt x="305" y="207"/>
                    </a:moveTo>
                    <a:cubicBezTo>
                      <a:pt x="313" y="196"/>
                      <a:pt x="321" y="184"/>
                      <a:pt x="329" y="173"/>
                    </a:cubicBezTo>
                    <a:cubicBezTo>
                      <a:pt x="331" y="173"/>
                      <a:pt x="332" y="174"/>
                      <a:pt x="334" y="174"/>
                    </a:cubicBezTo>
                    <a:cubicBezTo>
                      <a:pt x="324" y="185"/>
                      <a:pt x="314" y="196"/>
                      <a:pt x="305" y="207"/>
                    </a:cubicBezTo>
                    <a:close/>
                    <a:moveTo>
                      <a:pt x="279" y="262"/>
                    </a:moveTo>
                    <a:cubicBezTo>
                      <a:pt x="277" y="265"/>
                      <a:pt x="274" y="268"/>
                      <a:pt x="272" y="270"/>
                    </a:cubicBezTo>
                    <a:cubicBezTo>
                      <a:pt x="274" y="268"/>
                      <a:pt x="276" y="266"/>
                      <a:pt x="278" y="264"/>
                    </a:cubicBezTo>
                    <a:cubicBezTo>
                      <a:pt x="270" y="274"/>
                      <a:pt x="262" y="284"/>
                      <a:pt x="253" y="294"/>
                    </a:cubicBezTo>
                    <a:cubicBezTo>
                      <a:pt x="247" y="301"/>
                      <a:pt x="236" y="310"/>
                      <a:pt x="228" y="318"/>
                    </a:cubicBezTo>
                    <a:cubicBezTo>
                      <a:pt x="240" y="304"/>
                      <a:pt x="252" y="291"/>
                      <a:pt x="264" y="278"/>
                    </a:cubicBezTo>
                    <a:cubicBezTo>
                      <a:pt x="250" y="293"/>
                      <a:pt x="236" y="307"/>
                      <a:pt x="222" y="323"/>
                    </a:cubicBezTo>
                    <a:cubicBezTo>
                      <a:pt x="252" y="268"/>
                      <a:pt x="309" y="233"/>
                      <a:pt x="337" y="176"/>
                    </a:cubicBezTo>
                    <a:cubicBezTo>
                      <a:pt x="339" y="177"/>
                      <a:pt x="341" y="177"/>
                      <a:pt x="343" y="178"/>
                    </a:cubicBezTo>
                    <a:cubicBezTo>
                      <a:pt x="343" y="179"/>
                      <a:pt x="343" y="178"/>
                      <a:pt x="343" y="179"/>
                    </a:cubicBezTo>
                    <a:cubicBezTo>
                      <a:pt x="323" y="199"/>
                      <a:pt x="308" y="224"/>
                      <a:pt x="291" y="247"/>
                    </a:cubicBezTo>
                    <a:cubicBezTo>
                      <a:pt x="287" y="252"/>
                      <a:pt x="283" y="257"/>
                      <a:pt x="279" y="262"/>
                    </a:cubicBezTo>
                    <a:close/>
                    <a:moveTo>
                      <a:pt x="287" y="254"/>
                    </a:moveTo>
                    <a:cubicBezTo>
                      <a:pt x="285" y="256"/>
                      <a:pt x="283" y="258"/>
                      <a:pt x="281" y="260"/>
                    </a:cubicBezTo>
                    <a:cubicBezTo>
                      <a:pt x="302" y="233"/>
                      <a:pt x="321" y="205"/>
                      <a:pt x="345" y="181"/>
                    </a:cubicBezTo>
                    <a:cubicBezTo>
                      <a:pt x="346" y="180"/>
                      <a:pt x="345" y="180"/>
                      <a:pt x="345" y="179"/>
                    </a:cubicBezTo>
                    <a:cubicBezTo>
                      <a:pt x="347" y="180"/>
                      <a:pt x="349" y="181"/>
                      <a:pt x="351" y="182"/>
                    </a:cubicBezTo>
                    <a:cubicBezTo>
                      <a:pt x="326" y="203"/>
                      <a:pt x="308" y="229"/>
                      <a:pt x="287" y="254"/>
                    </a:cubicBezTo>
                    <a:close/>
                    <a:moveTo>
                      <a:pt x="354" y="184"/>
                    </a:moveTo>
                    <a:cubicBezTo>
                      <a:pt x="357" y="185"/>
                      <a:pt x="359" y="187"/>
                      <a:pt x="361" y="188"/>
                    </a:cubicBezTo>
                    <a:cubicBezTo>
                      <a:pt x="351" y="194"/>
                      <a:pt x="342" y="201"/>
                      <a:pt x="333" y="209"/>
                    </a:cubicBezTo>
                    <a:cubicBezTo>
                      <a:pt x="340" y="201"/>
                      <a:pt x="347" y="192"/>
                      <a:pt x="354" y="184"/>
                    </a:cubicBezTo>
                    <a:close/>
                    <a:moveTo>
                      <a:pt x="349" y="206"/>
                    </a:moveTo>
                    <a:cubicBezTo>
                      <a:pt x="339" y="218"/>
                      <a:pt x="327" y="229"/>
                      <a:pt x="316" y="241"/>
                    </a:cubicBezTo>
                    <a:cubicBezTo>
                      <a:pt x="308" y="250"/>
                      <a:pt x="300" y="258"/>
                      <a:pt x="291" y="267"/>
                    </a:cubicBezTo>
                    <a:cubicBezTo>
                      <a:pt x="303" y="251"/>
                      <a:pt x="314" y="235"/>
                      <a:pt x="327" y="220"/>
                    </a:cubicBezTo>
                    <a:cubicBezTo>
                      <a:pt x="331" y="214"/>
                      <a:pt x="372" y="177"/>
                      <a:pt x="349" y="206"/>
                    </a:cubicBezTo>
                    <a:close/>
                    <a:moveTo>
                      <a:pt x="231" y="327"/>
                    </a:moveTo>
                    <a:cubicBezTo>
                      <a:pt x="206" y="354"/>
                      <a:pt x="237" y="320"/>
                      <a:pt x="244" y="313"/>
                    </a:cubicBezTo>
                    <a:cubicBezTo>
                      <a:pt x="255" y="301"/>
                      <a:pt x="267" y="289"/>
                      <a:pt x="277" y="277"/>
                    </a:cubicBezTo>
                    <a:cubicBezTo>
                      <a:pt x="283" y="270"/>
                      <a:pt x="289" y="263"/>
                      <a:pt x="295" y="256"/>
                    </a:cubicBezTo>
                    <a:cubicBezTo>
                      <a:pt x="294" y="258"/>
                      <a:pt x="293" y="259"/>
                      <a:pt x="292" y="261"/>
                    </a:cubicBezTo>
                    <a:cubicBezTo>
                      <a:pt x="284" y="271"/>
                      <a:pt x="276" y="281"/>
                      <a:pt x="267" y="291"/>
                    </a:cubicBezTo>
                    <a:cubicBezTo>
                      <a:pt x="255" y="303"/>
                      <a:pt x="243" y="315"/>
                      <a:pt x="231" y="327"/>
                    </a:cubicBezTo>
                    <a:close/>
                    <a:moveTo>
                      <a:pt x="245" y="345"/>
                    </a:moveTo>
                    <a:cubicBezTo>
                      <a:pt x="268" y="320"/>
                      <a:pt x="289" y="292"/>
                      <a:pt x="311" y="266"/>
                    </a:cubicBezTo>
                    <a:cubicBezTo>
                      <a:pt x="312" y="265"/>
                      <a:pt x="313" y="264"/>
                      <a:pt x="313" y="263"/>
                    </a:cubicBezTo>
                    <a:cubicBezTo>
                      <a:pt x="309" y="270"/>
                      <a:pt x="304" y="278"/>
                      <a:pt x="299" y="285"/>
                    </a:cubicBezTo>
                    <a:cubicBezTo>
                      <a:pt x="298" y="287"/>
                      <a:pt x="296" y="289"/>
                      <a:pt x="295" y="291"/>
                    </a:cubicBezTo>
                    <a:cubicBezTo>
                      <a:pt x="278" y="309"/>
                      <a:pt x="262" y="327"/>
                      <a:pt x="245" y="345"/>
                    </a:cubicBezTo>
                    <a:close/>
                    <a:moveTo>
                      <a:pt x="329" y="247"/>
                    </a:moveTo>
                    <a:cubicBezTo>
                      <a:pt x="335" y="241"/>
                      <a:pt x="340" y="235"/>
                      <a:pt x="346" y="228"/>
                    </a:cubicBezTo>
                    <a:cubicBezTo>
                      <a:pt x="354" y="223"/>
                      <a:pt x="364" y="216"/>
                      <a:pt x="366" y="213"/>
                    </a:cubicBezTo>
                    <a:cubicBezTo>
                      <a:pt x="365" y="214"/>
                      <a:pt x="366" y="215"/>
                      <a:pt x="367" y="215"/>
                    </a:cubicBezTo>
                    <a:cubicBezTo>
                      <a:pt x="355" y="234"/>
                      <a:pt x="331" y="253"/>
                      <a:pt x="318" y="267"/>
                    </a:cubicBezTo>
                    <a:cubicBezTo>
                      <a:pt x="314" y="271"/>
                      <a:pt x="310" y="275"/>
                      <a:pt x="307" y="278"/>
                    </a:cubicBezTo>
                    <a:cubicBezTo>
                      <a:pt x="310" y="274"/>
                      <a:pt x="313" y="269"/>
                      <a:pt x="316" y="265"/>
                    </a:cubicBezTo>
                    <a:cubicBezTo>
                      <a:pt x="320" y="258"/>
                      <a:pt x="324" y="252"/>
                      <a:pt x="329" y="247"/>
                    </a:cubicBezTo>
                    <a:close/>
                    <a:moveTo>
                      <a:pt x="324" y="247"/>
                    </a:moveTo>
                    <a:cubicBezTo>
                      <a:pt x="333" y="237"/>
                      <a:pt x="342" y="226"/>
                      <a:pt x="351" y="216"/>
                    </a:cubicBezTo>
                    <a:cubicBezTo>
                      <a:pt x="370" y="194"/>
                      <a:pt x="354" y="214"/>
                      <a:pt x="344" y="225"/>
                    </a:cubicBezTo>
                    <a:cubicBezTo>
                      <a:pt x="340" y="229"/>
                      <a:pt x="337" y="233"/>
                      <a:pt x="333" y="237"/>
                    </a:cubicBezTo>
                    <a:cubicBezTo>
                      <a:pt x="330" y="240"/>
                      <a:pt x="327" y="244"/>
                      <a:pt x="324" y="247"/>
                    </a:cubicBezTo>
                    <a:close/>
                    <a:moveTo>
                      <a:pt x="354" y="251"/>
                    </a:moveTo>
                    <a:cubicBezTo>
                      <a:pt x="364" y="238"/>
                      <a:pt x="373" y="225"/>
                      <a:pt x="382" y="212"/>
                    </a:cubicBezTo>
                    <a:cubicBezTo>
                      <a:pt x="383" y="210"/>
                      <a:pt x="380" y="209"/>
                      <a:pt x="379" y="210"/>
                    </a:cubicBezTo>
                    <a:cubicBezTo>
                      <a:pt x="349" y="243"/>
                      <a:pt x="317" y="277"/>
                      <a:pt x="286" y="310"/>
                    </a:cubicBezTo>
                    <a:cubicBezTo>
                      <a:pt x="287" y="310"/>
                      <a:pt x="287" y="309"/>
                      <a:pt x="287" y="309"/>
                    </a:cubicBezTo>
                    <a:cubicBezTo>
                      <a:pt x="291" y="304"/>
                      <a:pt x="294" y="299"/>
                      <a:pt x="297" y="294"/>
                    </a:cubicBezTo>
                    <a:cubicBezTo>
                      <a:pt x="308" y="282"/>
                      <a:pt x="318" y="271"/>
                      <a:pt x="329" y="259"/>
                    </a:cubicBezTo>
                    <a:cubicBezTo>
                      <a:pt x="343" y="244"/>
                      <a:pt x="368" y="226"/>
                      <a:pt x="375" y="206"/>
                    </a:cubicBezTo>
                    <a:cubicBezTo>
                      <a:pt x="376" y="205"/>
                      <a:pt x="375" y="204"/>
                      <a:pt x="375" y="204"/>
                    </a:cubicBezTo>
                    <a:cubicBezTo>
                      <a:pt x="375" y="203"/>
                      <a:pt x="376" y="202"/>
                      <a:pt x="376" y="201"/>
                    </a:cubicBezTo>
                    <a:cubicBezTo>
                      <a:pt x="377" y="200"/>
                      <a:pt x="375" y="199"/>
                      <a:pt x="374" y="200"/>
                    </a:cubicBezTo>
                    <a:cubicBezTo>
                      <a:pt x="369" y="203"/>
                      <a:pt x="364" y="207"/>
                      <a:pt x="360" y="211"/>
                    </a:cubicBezTo>
                    <a:cubicBezTo>
                      <a:pt x="362" y="207"/>
                      <a:pt x="365" y="203"/>
                      <a:pt x="367" y="198"/>
                    </a:cubicBezTo>
                    <a:cubicBezTo>
                      <a:pt x="368" y="197"/>
                      <a:pt x="366" y="195"/>
                      <a:pt x="365" y="196"/>
                    </a:cubicBezTo>
                    <a:cubicBezTo>
                      <a:pt x="321" y="242"/>
                      <a:pt x="280" y="291"/>
                      <a:pt x="238" y="338"/>
                    </a:cubicBezTo>
                    <a:cubicBezTo>
                      <a:pt x="234" y="343"/>
                      <a:pt x="228" y="348"/>
                      <a:pt x="222" y="350"/>
                    </a:cubicBezTo>
                    <a:cubicBezTo>
                      <a:pt x="228" y="342"/>
                      <a:pt x="234" y="333"/>
                      <a:pt x="242" y="326"/>
                    </a:cubicBezTo>
                    <a:cubicBezTo>
                      <a:pt x="251" y="315"/>
                      <a:pt x="261" y="305"/>
                      <a:pt x="271" y="294"/>
                    </a:cubicBezTo>
                    <a:cubicBezTo>
                      <a:pt x="271" y="293"/>
                      <a:pt x="272" y="292"/>
                      <a:pt x="272" y="292"/>
                    </a:cubicBezTo>
                    <a:cubicBezTo>
                      <a:pt x="306" y="260"/>
                      <a:pt x="340" y="228"/>
                      <a:pt x="364" y="190"/>
                    </a:cubicBezTo>
                    <a:cubicBezTo>
                      <a:pt x="374" y="197"/>
                      <a:pt x="382" y="205"/>
                      <a:pt x="386" y="215"/>
                    </a:cubicBezTo>
                    <a:cubicBezTo>
                      <a:pt x="386" y="215"/>
                      <a:pt x="385" y="215"/>
                      <a:pt x="385" y="215"/>
                    </a:cubicBezTo>
                    <a:cubicBezTo>
                      <a:pt x="374" y="227"/>
                      <a:pt x="364" y="239"/>
                      <a:pt x="354" y="251"/>
                    </a:cubicBezTo>
                    <a:close/>
                    <a:moveTo>
                      <a:pt x="271" y="357"/>
                    </a:moveTo>
                    <a:cubicBezTo>
                      <a:pt x="310" y="310"/>
                      <a:pt x="357" y="271"/>
                      <a:pt x="387" y="217"/>
                    </a:cubicBezTo>
                    <a:cubicBezTo>
                      <a:pt x="388" y="220"/>
                      <a:pt x="389" y="224"/>
                      <a:pt x="389" y="227"/>
                    </a:cubicBezTo>
                    <a:cubicBezTo>
                      <a:pt x="389" y="227"/>
                      <a:pt x="388" y="227"/>
                      <a:pt x="388" y="227"/>
                    </a:cubicBezTo>
                    <a:cubicBezTo>
                      <a:pt x="361" y="256"/>
                      <a:pt x="337" y="288"/>
                      <a:pt x="312" y="320"/>
                    </a:cubicBezTo>
                    <a:cubicBezTo>
                      <a:pt x="301" y="332"/>
                      <a:pt x="223" y="416"/>
                      <a:pt x="271" y="357"/>
                    </a:cubicBezTo>
                    <a:close/>
                    <a:moveTo>
                      <a:pt x="371" y="259"/>
                    </a:moveTo>
                    <a:cubicBezTo>
                      <a:pt x="359" y="274"/>
                      <a:pt x="344" y="288"/>
                      <a:pt x="330" y="301"/>
                    </a:cubicBezTo>
                    <a:cubicBezTo>
                      <a:pt x="336" y="294"/>
                      <a:pt x="341" y="287"/>
                      <a:pt x="346" y="280"/>
                    </a:cubicBezTo>
                    <a:cubicBezTo>
                      <a:pt x="352" y="273"/>
                      <a:pt x="401" y="220"/>
                      <a:pt x="371" y="259"/>
                    </a:cubicBezTo>
                    <a:close/>
                    <a:moveTo>
                      <a:pt x="266" y="396"/>
                    </a:moveTo>
                    <a:cubicBezTo>
                      <a:pt x="269" y="390"/>
                      <a:pt x="273" y="385"/>
                      <a:pt x="277" y="379"/>
                    </a:cubicBezTo>
                    <a:cubicBezTo>
                      <a:pt x="283" y="374"/>
                      <a:pt x="288" y="369"/>
                      <a:pt x="293" y="364"/>
                    </a:cubicBezTo>
                    <a:cubicBezTo>
                      <a:pt x="282" y="377"/>
                      <a:pt x="268" y="393"/>
                      <a:pt x="266" y="396"/>
                    </a:cubicBezTo>
                    <a:close/>
                    <a:moveTo>
                      <a:pt x="341" y="310"/>
                    </a:moveTo>
                    <a:cubicBezTo>
                      <a:pt x="348" y="302"/>
                      <a:pt x="354" y="294"/>
                      <a:pt x="360" y="286"/>
                    </a:cubicBezTo>
                    <a:cubicBezTo>
                      <a:pt x="372" y="272"/>
                      <a:pt x="384" y="257"/>
                      <a:pt x="395" y="241"/>
                    </a:cubicBezTo>
                    <a:cubicBezTo>
                      <a:pt x="396" y="240"/>
                      <a:pt x="394" y="238"/>
                      <a:pt x="393" y="240"/>
                    </a:cubicBezTo>
                    <a:cubicBezTo>
                      <a:pt x="380" y="255"/>
                      <a:pt x="368" y="271"/>
                      <a:pt x="355" y="287"/>
                    </a:cubicBezTo>
                    <a:cubicBezTo>
                      <a:pt x="342" y="304"/>
                      <a:pt x="327" y="321"/>
                      <a:pt x="323" y="326"/>
                    </a:cubicBezTo>
                    <a:cubicBezTo>
                      <a:pt x="320" y="330"/>
                      <a:pt x="318" y="333"/>
                      <a:pt x="315" y="336"/>
                    </a:cubicBezTo>
                    <a:cubicBezTo>
                      <a:pt x="303" y="348"/>
                      <a:pt x="290" y="360"/>
                      <a:pt x="280" y="373"/>
                    </a:cubicBezTo>
                    <a:cubicBezTo>
                      <a:pt x="277" y="375"/>
                      <a:pt x="275" y="377"/>
                      <a:pt x="273" y="379"/>
                    </a:cubicBezTo>
                    <a:cubicBezTo>
                      <a:pt x="246" y="403"/>
                      <a:pt x="283" y="363"/>
                      <a:pt x="285" y="361"/>
                    </a:cubicBezTo>
                    <a:cubicBezTo>
                      <a:pt x="291" y="353"/>
                      <a:pt x="300" y="342"/>
                      <a:pt x="306" y="334"/>
                    </a:cubicBezTo>
                    <a:cubicBezTo>
                      <a:pt x="309" y="329"/>
                      <a:pt x="312" y="325"/>
                      <a:pt x="316" y="321"/>
                    </a:cubicBezTo>
                    <a:cubicBezTo>
                      <a:pt x="323" y="313"/>
                      <a:pt x="330" y="305"/>
                      <a:pt x="337" y="297"/>
                    </a:cubicBezTo>
                    <a:cubicBezTo>
                      <a:pt x="356" y="276"/>
                      <a:pt x="378" y="261"/>
                      <a:pt x="389" y="235"/>
                    </a:cubicBezTo>
                    <a:cubicBezTo>
                      <a:pt x="389" y="235"/>
                      <a:pt x="389" y="235"/>
                      <a:pt x="389" y="236"/>
                    </a:cubicBezTo>
                    <a:cubicBezTo>
                      <a:pt x="393" y="239"/>
                      <a:pt x="398" y="240"/>
                      <a:pt x="403" y="241"/>
                    </a:cubicBezTo>
                    <a:cubicBezTo>
                      <a:pt x="382" y="264"/>
                      <a:pt x="363" y="288"/>
                      <a:pt x="341" y="310"/>
                    </a:cubicBezTo>
                    <a:close/>
                    <a:moveTo>
                      <a:pt x="304" y="372"/>
                    </a:moveTo>
                    <a:cubicBezTo>
                      <a:pt x="296" y="381"/>
                      <a:pt x="288" y="389"/>
                      <a:pt x="280" y="398"/>
                    </a:cubicBezTo>
                    <a:cubicBezTo>
                      <a:pt x="286" y="390"/>
                      <a:pt x="292" y="383"/>
                      <a:pt x="298" y="375"/>
                    </a:cubicBezTo>
                    <a:cubicBezTo>
                      <a:pt x="334" y="331"/>
                      <a:pt x="381" y="293"/>
                      <a:pt x="408" y="242"/>
                    </a:cubicBezTo>
                    <a:cubicBezTo>
                      <a:pt x="411" y="242"/>
                      <a:pt x="414" y="242"/>
                      <a:pt x="417" y="243"/>
                    </a:cubicBezTo>
                    <a:cubicBezTo>
                      <a:pt x="417" y="243"/>
                      <a:pt x="417" y="243"/>
                      <a:pt x="417" y="243"/>
                    </a:cubicBezTo>
                    <a:cubicBezTo>
                      <a:pt x="393" y="269"/>
                      <a:pt x="370" y="296"/>
                      <a:pt x="347" y="324"/>
                    </a:cubicBezTo>
                    <a:cubicBezTo>
                      <a:pt x="344" y="327"/>
                      <a:pt x="342" y="330"/>
                      <a:pt x="339" y="332"/>
                    </a:cubicBezTo>
                    <a:cubicBezTo>
                      <a:pt x="327" y="346"/>
                      <a:pt x="316" y="359"/>
                      <a:pt x="304" y="372"/>
                    </a:cubicBezTo>
                    <a:close/>
                    <a:moveTo>
                      <a:pt x="373" y="309"/>
                    </a:moveTo>
                    <a:cubicBezTo>
                      <a:pt x="345" y="341"/>
                      <a:pt x="318" y="374"/>
                      <a:pt x="290" y="406"/>
                    </a:cubicBezTo>
                    <a:cubicBezTo>
                      <a:pt x="275" y="423"/>
                      <a:pt x="311" y="381"/>
                      <a:pt x="313" y="378"/>
                    </a:cubicBezTo>
                    <a:cubicBezTo>
                      <a:pt x="319" y="371"/>
                      <a:pt x="327" y="360"/>
                      <a:pt x="332" y="353"/>
                    </a:cubicBezTo>
                    <a:cubicBezTo>
                      <a:pt x="349" y="328"/>
                      <a:pt x="376" y="303"/>
                      <a:pt x="396" y="278"/>
                    </a:cubicBezTo>
                    <a:cubicBezTo>
                      <a:pt x="397" y="276"/>
                      <a:pt x="398" y="275"/>
                      <a:pt x="399" y="273"/>
                    </a:cubicBezTo>
                    <a:cubicBezTo>
                      <a:pt x="391" y="285"/>
                      <a:pt x="383" y="298"/>
                      <a:pt x="373" y="309"/>
                    </a:cubicBezTo>
                    <a:close/>
                    <a:moveTo>
                      <a:pt x="409" y="261"/>
                    </a:moveTo>
                    <a:cubicBezTo>
                      <a:pt x="413" y="256"/>
                      <a:pt x="416" y="250"/>
                      <a:pt x="419" y="245"/>
                    </a:cubicBezTo>
                    <a:cubicBezTo>
                      <a:pt x="420" y="244"/>
                      <a:pt x="420" y="244"/>
                      <a:pt x="419" y="243"/>
                    </a:cubicBezTo>
                    <a:cubicBezTo>
                      <a:pt x="421" y="243"/>
                      <a:pt x="423" y="244"/>
                      <a:pt x="425" y="244"/>
                    </a:cubicBezTo>
                    <a:cubicBezTo>
                      <a:pt x="419" y="249"/>
                      <a:pt x="414" y="255"/>
                      <a:pt x="409" y="261"/>
                    </a:cubicBezTo>
                    <a:close/>
                    <a:moveTo>
                      <a:pt x="322" y="389"/>
                    </a:moveTo>
                    <a:cubicBezTo>
                      <a:pt x="318" y="393"/>
                      <a:pt x="314" y="397"/>
                      <a:pt x="311" y="401"/>
                    </a:cubicBezTo>
                    <a:cubicBezTo>
                      <a:pt x="303" y="409"/>
                      <a:pt x="293" y="421"/>
                      <a:pt x="287" y="429"/>
                    </a:cubicBezTo>
                    <a:cubicBezTo>
                      <a:pt x="299" y="411"/>
                      <a:pt x="313" y="394"/>
                      <a:pt x="327" y="377"/>
                    </a:cubicBezTo>
                    <a:cubicBezTo>
                      <a:pt x="337" y="365"/>
                      <a:pt x="347" y="352"/>
                      <a:pt x="357" y="340"/>
                    </a:cubicBezTo>
                    <a:cubicBezTo>
                      <a:pt x="355" y="343"/>
                      <a:pt x="353" y="346"/>
                      <a:pt x="350" y="349"/>
                    </a:cubicBezTo>
                    <a:cubicBezTo>
                      <a:pt x="340" y="362"/>
                      <a:pt x="331" y="375"/>
                      <a:pt x="322" y="389"/>
                    </a:cubicBezTo>
                    <a:close/>
                    <a:moveTo>
                      <a:pt x="343" y="365"/>
                    </a:moveTo>
                    <a:cubicBezTo>
                      <a:pt x="353" y="352"/>
                      <a:pt x="362" y="339"/>
                      <a:pt x="372" y="326"/>
                    </a:cubicBezTo>
                    <a:cubicBezTo>
                      <a:pt x="387" y="308"/>
                      <a:pt x="401" y="289"/>
                      <a:pt x="416" y="270"/>
                    </a:cubicBezTo>
                    <a:cubicBezTo>
                      <a:pt x="440" y="241"/>
                      <a:pt x="407" y="291"/>
                      <a:pt x="401" y="298"/>
                    </a:cubicBezTo>
                    <a:cubicBezTo>
                      <a:pt x="391" y="311"/>
                      <a:pt x="380" y="324"/>
                      <a:pt x="369" y="336"/>
                    </a:cubicBezTo>
                    <a:cubicBezTo>
                      <a:pt x="361" y="346"/>
                      <a:pt x="352" y="356"/>
                      <a:pt x="343" y="365"/>
                    </a:cubicBezTo>
                    <a:close/>
                    <a:moveTo>
                      <a:pt x="400" y="310"/>
                    </a:moveTo>
                    <a:cubicBezTo>
                      <a:pt x="414" y="292"/>
                      <a:pt x="427" y="273"/>
                      <a:pt x="436" y="253"/>
                    </a:cubicBezTo>
                    <a:cubicBezTo>
                      <a:pt x="437" y="251"/>
                      <a:pt x="435" y="249"/>
                      <a:pt x="434" y="250"/>
                    </a:cubicBezTo>
                    <a:cubicBezTo>
                      <a:pt x="426" y="257"/>
                      <a:pt x="418" y="264"/>
                      <a:pt x="411" y="271"/>
                    </a:cubicBezTo>
                    <a:cubicBezTo>
                      <a:pt x="417" y="263"/>
                      <a:pt x="423" y="255"/>
                      <a:pt x="428" y="246"/>
                    </a:cubicBezTo>
                    <a:cubicBezTo>
                      <a:pt x="428" y="246"/>
                      <a:pt x="428" y="245"/>
                      <a:pt x="428" y="245"/>
                    </a:cubicBezTo>
                    <a:cubicBezTo>
                      <a:pt x="430" y="246"/>
                      <a:pt x="431" y="246"/>
                      <a:pt x="433" y="247"/>
                    </a:cubicBezTo>
                    <a:cubicBezTo>
                      <a:pt x="438" y="250"/>
                      <a:pt x="444" y="252"/>
                      <a:pt x="450" y="254"/>
                    </a:cubicBezTo>
                    <a:cubicBezTo>
                      <a:pt x="431" y="271"/>
                      <a:pt x="416" y="290"/>
                      <a:pt x="400" y="310"/>
                    </a:cubicBezTo>
                    <a:close/>
                    <a:moveTo>
                      <a:pt x="453" y="255"/>
                    </a:moveTo>
                    <a:cubicBezTo>
                      <a:pt x="459" y="257"/>
                      <a:pt x="465" y="260"/>
                      <a:pt x="471" y="263"/>
                    </a:cubicBezTo>
                    <a:cubicBezTo>
                      <a:pt x="464" y="269"/>
                      <a:pt x="457" y="275"/>
                      <a:pt x="450" y="282"/>
                    </a:cubicBezTo>
                    <a:cubicBezTo>
                      <a:pt x="454" y="275"/>
                      <a:pt x="458" y="268"/>
                      <a:pt x="462" y="261"/>
                    </a:cubicBezTo>
                    <a:cubicBezTo>
                      <a:pt x="462" y="259"/>
                      <a:pt x="460" y="259"/>
                      <a:pt x="459" y="259"/>
                    </a:cubicBezTo>
                    <a:cubicBezTo>
                      <a:pt x="447" y="270"/>
                      <a:pt x="436" y="282"/>
                      <a:pt x="425" y="295"/>
                    </a:cubicBezTo>
                    <a:cubicBezTo>
                      <a:pt x="434" y="281"/>
                      <a:pt x="444" y="268"/>
                      <a:pt x="453" y="255"/>
                    </a:cubicBezTo>
                    <a:close/>
                    <a:moveTo>
                      <a:pt x="429" y="295"/>
                    </a:moveTo>
                    <a:cubicBezTo>
                      <a:pt x="435" y="287"/>
                      <a:pt x="442" y="279"/>
                      <a:pt x="450" y="272"/>
                    </a:cubicBezTo>
                    <a:cubicBezTo>
                      <a:pt x="439" y="284"/>
                      <a:pt x="432" y="301"/>
                      <a:pt x="419" y="314"/>
                    </a:cubicBezTo>
                    <a:cubicBezTo>
                      <a:pt x="409" y="324"/>
                      <a:pt x="399" y="334"/>
                      <a:pt x="389" y="345"/>
                    </a:cubicBezTo>
                    <a:cubicBezTo>
                      <a:pt x="403" y="328"/>
                      <a:pt x="416" y="311"/>
                      <a:pt x="429" y="295"/>
                    </a:cubicBezTo>
                    <a:close/>
                    <a:moveTo>
                      <a:pt x="270" y="494"/>
                    </a:moveTo>
                    <a:cubicBezTo>
                      <a:pt x="304" y="449"/>
                      <a:pt x="344" y="402"/>
                      <a:pt x="382" y="358"/>
                    </a:cubicBezTo>
                    <a:cubicBezTo>
                      <a:pt x="392" y="345"/>
                      <a:pt x="404" y="334"/>
                      <a:pt x="415" y="323"/>
                    </a:cubicBezTo>
                    <a:cubicBezTo>
                      <a:pt x="401" y="341"/>
                      <a:pt x="388" y="360"/>
                      <a:pt x="374" y="377"/>
                    </a:cubicBezTo>
                    <a:cubicBezTo>
                      <a:pt x="341" y="417"/>
                      <a:pt x="301" y="452"/>
                      <a:pt x="270" y="494"/>
                    </a:cubicBezTo>
                    <a:close/>
                    <a:moveTo>
                      <a:pt x="293" y="485"/>
                    </a:moveTo>
                    <a:cubicBezTo>
                      <a:pt x="328" y="439"/>
                      <a:pt x="364" y="394"/>
                      <a:pt x="400" y="350"/>
                    </a:cubicBezTo>
                    <a:cubicBezTo>
                      <a:pt x="400" y="351"/>
                      <a:pt x="399" y="351"/>
                      <a:pt x="398" y="352"/>
                    </a:cubicBezTo>
                    <a:cubicBezTo>
                      <a:pt x="404" y="344"/>
                      <a:pt x="411" y="336"/>
                      <a:pt x="417" y="328"/>
                    </a:cubicBezTo>
                    <a:cubicBezTo>
                      <a:pt x="425" y="317"/>
                      <a:pt x="434" y="305"/>
                      <a:pt x="444" y="294"/>
                    </a:cubicBezTo>
                    <a:cubicBezTo>
                      <a:pt x="448" y="288"/>
                      <a:pt x="484" y="254"/>
                      <a:pt x="457" y="289"/>
                    </a:cubicBezTo>
                    <a:cubicBezTo>
                      <a:pt x="451" y="297"/>
                      <a:pt x="444" y="305"/>
                      <a:pt x="437" y="312"/>
                    </a:cubicBezTo>
                    <a:cubicBezTo>
                      <a:pt x="438" y="311"/>
                      <a:pt x="440" y="310"/>
                      <a:pt x="441" y="308"/>
                    </a:cubicBezTo>
                    <a:cubicBezTo>
                      <a:pt x="416" y="336"/>
                      <a:pt x="392" y="365"/>
                      <a:pt x="368" y="394"/>
                    </a:cubicBezTo>
                    <a:cubicBezTo>
                      <a:pt x="353" y="412"/>
                      <a:pt x="338" y="430"/>
                      <a:pt x="324" y="447"/>
                    </a:cubicBezTo>
                    <a:cubicBezTo>
                      <a:pt x="313" y="460"/>
                      <a:pt x="303" y="472"/>
                      <a:pt x="293" y="485"/>
                    </a:cubicBezTo>
                    <a:close/>
                    <a:moveTo>
                      <a:pt x="260" y="543"/>
                    </a:moveTo>
                    <a:cubicBezTo>
                      <a:pt x="259" y="543"/>
                      <a:pt x="259" y="542"/>
                      <a:pt x="262" y="538"/>
                    </a:cubicBezTo>
                    <a:cubicBezTo>
                      <a:pt x="277" y="515"/>
                      <a:pt x="295" y="492"/>
                      <a:pt x="313" y="470"/>
                    </a:cubicBezTo>
                    <a:cubicBezTo>
                      <a:pt x="337" y="440"/>
                      <a:pt x="366" y="412"/>
                      <a:pt x="395" y="384"/>
                    </a:cubicBezTo>
                    <a:cubicBezTo>
                      <a:pt x="348" y="436"/>
                      <a:pt x="305" y="490"/>
                      <a:pt x="260" y="543"/>
                    </a:cubicBezTo>
                    <a:close/>
                    <a:moveTo>
                      <a:pt x="378" y="415"/>
                    </a:moveTo>
                    <a:cubicBezTo>
                      <a:pt x="377" y="416"/>
                      <a:pt x="376" y="417"/>
                      <a:pt x="375" y="418"/>
                    </a:cubicBezTo>
                    <a:cubicBezTo>
                      <a:pt x="366" y="429"/>
                      <a:pt x="357" y="439"/>
                      <a:pt x="348" y="450"/>
                    </a:cubicBezTo>
                    <a:cubicBezTo>
                      <a:pt x="332" y="467"/>
                      <a:pt x="315" y="484"/>
                      <a:pt x="299" y="502"/>
                    </a:cubicBezTo>
                    <a:cubicBezTo>
                      <a:pt x="301" y="499"/>
                      <a:pt x="304" y="496"/>
                      <a:pt x="306" y="493"/>
                    </a:cubicBezTo>
                    <a:cubicBezTo>
                      <a:pt x="339" y="454"/>
                      <a:pt x="371" y="415"/>
                      <a:pt x="405" y="377"/>
                    </a:cubicBezTo>
                    <a:cubicBezTo>
                      <a:pt x="396" y="390"/>
                      <a:pt x="387" y="403"/>
                      <a:pt x="378" y="415"/>
                    </a:cubicBezTo>
                    <a:close/>
                    <a:moveTo>
                      <a:pt x="443" y="326"/>
                    </a:moveTo>
                    <a:cubicBezTo>
                      <a:pt x="451" y="316"/>
                      <a:pt x="504" y="258"/>
                      <a:pt x="459" y="309"/>
                    </a:cubicBezTo>
                    <a:cubicBezTo>
                      <a:pt x="448" y="321"/>
                      <a:pt x="437" y="333"/>
                      <a:pt x="425" y="345"/>
                    </a:cubicBezTo>
                    <a:cubicBezTo>
                      <a:pt x="431" y="339"/>
                      <a:pt x="437" y="332"/>
                      <a:pt x="443" y="326"/>
                    </a:cubicBezTo>
                    <a:close/>
                    <a:moveTo>
                      <a:pt x="428" y="356"/>
                    </a:moveTo>
                    <a:cubicBezTo>
                      <a:pt x="431" y="351"/>
                      <a:pt x="435" y="346"/>
                      <a:pt x="439" y="341"/>
                    </a:cubicBezTo>
                    <a:cubicBezTo>
                      <a:pt x="443" y="337"/>
                      <a:pt x="448" y="333"/>
                      <a:pt x="452" y="328"/>
                    </a:cubicBezTo>
                    <a:cubicBezTo>
                      <a:pt x="444" y="338"/>
                      <a:pt x="436" y="347"/>
                      <a:pt x="428" y="356"/>
                    </a:cubicBezTo>
                    <a:close/>
                    <a:moveTo>
                      <a:pt x="471" y="307"/>
                    </a:moveTo>
                    <a:cubicBezTo>
                      <a:pt x="471" y="307"/>
                      <a:pt x="470" y="307"/>
                      <a:pt x="470" y="308"/>
                    </a:cubicBezTo>
                    <a:cubicBezTo>
                      <a:pt x="463" y="314"/>
                      <a:pt x="457" y="320"/>
                      <a:pt x="450" y="326"/>
                    </a:cubicBezTo>
                    <a:cubicBezTo>
                      <a:pt x="451" y="325"/>
                      <a:pt x="452" y="324"/>
                      <a:pt x="453" y="323"/>
                    </a:cubicBezTo>
                    <a:cubicBezTo>
                      <a:pt x="458" y="317"/>
                      <a:pt x="497" y="276"/>
                      <a:pt x="471" y="307"/>
                    </a:cubicBezTo>
                    <a:close/>
                    <a:moveTo>
                      <a:pt x="474" y="296"/>
                    </a:moveTo>
                    <a:cubicBezTo>
                      <a:pt x="478" y="290"/>
                      <a:pt x="482" y="284"/>
                      <a:pt x="486" y="278"/>
                    </a:cubicBezTo>
                    <a:cubicBezTo>
                      <a:pt x="487" y="280"/>
                      <a:pt x="487" y="282"/>
                      <a:pt x="487" y="284"/>
                    </a:cubicBezTo>
                    <a:cubicBezTo>
                      <a:pt x="487" y="284"/>
                      <a:pt x="488" y="285"/>
                      <a:pt x="488" y="285"/>
                    </a:cubicBezTo>
                    <a:cubicBezTo>
                      <a:pt x="483" y="288"/>
                      <a:pt x="478" y="292"/>
                      <a:pt x="474" y="296"/>
                    </a:cubicBezTo>
                    <a:close/>
                    <a:moveTo>
                      <a:pt x="390" y="413"/>
                    </a:moveTo>
                    <a:cubicBezTo>
                      <a:pt x="408" y="392"/>
                      <a:pt x="426" y="371"/>
                      <a:pt x="444" y="351"/>
                    </a:cubicBezTo>
                    <a:cubicBezTo>
                      <a:pt x="463" y="331"/>
                      <a:pt x="486" y="311"/>
                      <a:pt x="498" y="287"/>
                    </a:cubicBezTo>
                    <a:cubicBezTo>
                      <a:pt x="498" y="286"/>
                      <a:pt x="498" y="286"/>
                      <a:pt x="498" y="286"/>
                    </a:cubicBezTo>
                    <a:cubicBezTo>
                      <a:pt x="503" y="286"/>
                      <a:pt x="507" y="286"/>
                      <a:pt x="512" y="286"/>
                    </a:cubicBezTo>
                    <a:cubicBezTo>
                      <a:pt x="468" y="323"/>
                      <a:pt x="428" y="368"/>
                      <a:pt x="390" y="413"/>
                    </a:cubicBezTo>
                    <a:close/>
                    <a:moveTo>
                      <a:pt x="516" y="287"/>
                    </a:moveTo>
                    <a:cubicBezTo>
                      <a:pt x="516" y="287"/>
                      <a:pt x="516" y="287"/>
                      <a:pt x="516" y="287"/>
                    </a:cubicBezTo>
                    <a:cubicBezTo>
                      <a:pt x="518" y="287"/>
                      <a:pt x="521" y="288"/>
                      <a:pt x="524" y="288"/>
                    </a:cubicBezTo>
                    <a:cubicBezTo>
                      <a:pt x="516" y="294"/>
                      <a:pt x="509" y="301"/>
                      <a:pt x="502" y="307"/>
                    </a:cubicBezTo>
                    <a:cubicBezTo>
                      <a:pt x="507" y="301"/>
                      <a:pt x="512" y="294"/>
                      <a:pt x="516" y="287"/>
                    </a:cubicBezTo>
                    <a:close/>
                    <a:moveTo>
                      <a:pt x="508" y="308"/>
                    </a:moveTo>
                    <a:cubicBezTo>
                      <a:pt x="518" y="296"/>
                      <a:pt x="534" y="284"/>
                      <a:pt x="504" y="318"/>
                    </a:cubicBezTo>
                    <a:cubicBezTo>
                      <a:pt x="494" y="331"/>
                      <a:pt x="482" y="343"/>
                      <a:pt x="472" y="355"/>
                    </a:cubicBezTo>
                    <a:cubicBezTo>
                      <a:pt x="444" y="385"/>
                      <a:pt x="416" y="415"/>
                      <a:pt x="389" y="445"/>
                    </a:cubicBezTo>
                    <a:cubicBezTo>
                      <a:pt x="367" y="469"/>
                      <a:pt x="344" y="492"/>
                      <a:pt x="324" y="517"/>
                    </a:cubicBezTo>
                    <a:cubicBezTo>
                      <a:pt x="332" y="505"/>
                      <a:pt x="341" y="494"/>
                      <a:pt x="349" y="483"/>
                    </a:cubicBezTo>
                    <a:cubicBezTo>
                      <a:pt x="398" y="421"/>
                      <a:pt x="457" y="369"/>
                      <a:pt x="508" y="308"/>
                    </a:cubicBezTo>
                    <a:close/>
                    <a:moveTo>
                      <a:pt x="246" y="602"/>
                    </a:moveTo>
                    <a:cubicBezTo>
                      <a:pt x="268" y="586"/>
                      <a:pt x="287" y="550"/>
                      <a:pt x="304" y="528"/>
                    </a:cubicBezTo>
                    <a:cubicBezTo>
                      <a:pt x="325" y="503"/>
                      <a:pt x="347" y="478"/>
                      <a:pt x="369" y="454"/>
                    </a:cubicBezTo>
                    <a:cubicBezTo>
                      <a:pt x="329" y="503"/>
                      <a:pt x="295" y="565"/>
                      <a:pt x="246" y="602"/>
                    </a:cubicBezTo>
                    <a:close/>
                    <a:moveTo>
                      <a:pt x="297" y="562"/>
                    </a:moveTo>
                    <a:cubicBezTo>
                      <a:pt x="292" y="568"/>
                      <a:pt x="286" y="574"/>
                      <a:pt x="280" y="579"/>
                    </a:cubicBezTo>
                    <a:cubicBezTo>
                      <a:pt x="311" y="542"/>
                      <a:pt x="341" y="503"/>
                      <a:pt x="374" y="467"/>
                    </a:cubicBezTo>
                    <a:cubicBezTo>
                      <a:pt x="347" y="498"/>
                      <a:pt x="324" y="531"/>
                      <a:pt x="297" y="562"/>
                    </a:cubicBezTo>
                    <a:close/>
                    <a:moveTo>
                      <a:pt x="379" y="476"/>
                    </a:moveTo>
                    <a:cubicBezTo>
                      <a:pt x="355" y="505"/>
                      <a:pt x="331" y="533"/>
                      <a:pt x="307" y="562"/>
                    </a:cubicBezTo>
                    <a:cubicBezTo>
                      <a:pt x="298" y="574"/>
                      <a:pt x="288" y="586"/>
                      <a:pt x="278" y="598"/>
                    </a:cubicBezTo>
                    <a:cubicBezTo>
                      <a:pt x="273" y="603"/>
                      <a:pt x="227" y="647"/>
                      <a:pt x="255" y="621"/>
                    </a:cubicBezTo>
                    <a:cubicBezTo>
                      <a:pt x="306" y="570"/>
                      <a:pt x="342" y="510"/>
                      <a:pt x="391" y="457"/>
                    </a:cubicBezTo>
                    <a:cubicBezTo>
                      <a:pt x="440" y="403"/>
                      <a:pt x="496" y="356"/>
                      <a:pt x="539" y="296"/>
                    </a:cubicBezTo>
                    <a:cubicBezTo>
                      <a:pt x="541" y="297"/>
                      <a:pt x="542" y="299"/>
                      <a:pt x="544" y="301"/>
                    </a:cubicBezTo>
                    <a:cubicBezTo>
                      <a:pt x="543" y="301"/>
                      <a:pt x="543" y="301"/>
                      <a:pt x="543" y="301"/>
                    </a:cubicBezTo>
                    <a:cubicBezTo>
                      <a:pt x="490" y="362"/>
                      <a:pt x="430" y="415"/>
                      <a:pt x="379" y="476"/>
                    </a:cubicBezTo>
                    <a:close/>
                    <a:moveTo>
                      <a:pt x="525" y="334"/>
                    </a:moveTo>
                    <a:cubicBezTo>
                      <a:pt x="533" y="324"/>
                      <a:pt x="540" y="315"/>
                      <a:pt x="545" y="304"/>
                    </a:cubicBezTo>
                    <a:cubicBezTo>
                      <a:pt x="547" y="306"/>
                      <a:pt x="548" y="308"/>
                      <a:pt x="549" y="310"/>
                    </a:cubicBezTo>
                    <a:cubicBezTo>
                      <a:pt x="549" y="311"/>
                      <a:pt x="549" y="312"/>
                      <a:pt x="549" y="313"/>
                    </a:cubicBezTo>
                    <a:cubicBezTo>
                      <a:pt x="549" y="313"/>
                      <a:pt x="548" y="313"/>
                      <a:pt x="547" y="314"/>
                    </a:cubicBezTo>
                    <a:cubicBezTo>
                      <a:pt x="540" y="320"/>
                      <a:pt x="532" y="327"/>
                      <a:pt x="525" y="334"/>
                    </a:cubicBezTo>
                    <a:close/>
                    <a:moveTo>
                      <a:pt x="250" y="672"/>
                    </a:moveTo>
                    <a:cubicBezTo>
                      <a:pt x="216" y="703"/>
                      <a:pt x="272" y="650"/>
                      <a:pt x="278" y="644"/>
                    </a:cubicBezTo>
                    <a:cubicBezTo>
                      <a:pt x="303" y="616"/>
                      <a:pt x="327" y="589"/>
                      <a:pt x="350" y="561"/>
                    </a:cubicBezTo>
                    <a:cubicBezTo>
                      <a:pt x="387" y="516"/>
                      <a:pt x="425" y="473"/>
                      <a:pt x="465" y="431"/>
                    </a:cubicBezTo>
                    <a:cubicBezTo>
                      <a:pt x="442" y="459"/>
                      <a:pt x="417" y="486"/>
                      <a:pt x="393" y="513"/>
                    </a:cubicBezTo>
                    <a:cubicBezTo>
                      <a:pt x="372" y="538"/>
                      <a:pt x="353" y="566"/>
                      <a:pt x="332" y="591"/>
                    </a:cubicBezTo>
                    <a:cubicBezTo>
                      <a:pt x="316" y="609"/>
                      <a:pt x="299" y="626"/>
                      <a:pt x="282" y="642"/>
                    </a:cubicBezTo>
                    <a:cubicBezTo>
                      <a:pt x="280" y="644"/>
                      <a:pt x="278" y="646"/>
                      <a:pt x="276" y="648"/>
                    </a:cubicBezTo>
                    <a:cubicBezTo>
                      <a:pt x="267" y="656"/>
                      <a:pt x="259" y="664"/>
                      <a:pt x="250" y="672"/>
                    </a:cubicBezTo>
                    <a:close/>
                    <a:moveTo>
                      <a:pt x="294" y="643"/>
                    </a:moveTo>
                    <a:cubicBezTo>
                      <a:pt x="282" y="658"/>
                      <a:pt x="269" y="673"/>
                      <a:pt x="255" y="686"/>
                    </a:cubicBezTo>
                    <a:cubicBezTo>
                      <a:pt x="233" y="706"/>
                      <a:pt x="255" y="674"/>
                      <a:pt x="259" y="670"/>
                    </a:cubicBezTo>
                    <a:cubicBezTo>
                      <a:pt x="259" y="671"/>
                      <a:pt x="259" y="671"/>
                      <a:pt x="259" y="671"/>
                    </a:cubicBezTo>
                    <a:cubicBezTo>
                      <a:pt x="257" y="674"/>
                      <a:pt x="256" y="677"/>
                      <a:pt x="256" y="680"/>
                    </a:cubicBezTo>
                    <a:cubicBezTo>
                      <a:pt x="256" y="682"/>
                      <a:pt x="259" y="682"/>
                      <a:pt x="259" y="680"/>
                    </a:cubicBezTo>
                    <a:cubicBezTo>
                      <a:pt x="262" y="662"/>
                      <a:pt x="285" y="646"/>
                      <a:pt x="297" y="633"/>
                    </a:cubicBezTo>
                    <a:cubicBezTo>
                      <a:pt x="312" y="619"/>
                      <a:pt x="325" y="603"/>
                      <a:pt x="338" y="587"/>
                    </a:cubicBezTo>
                    <a:cubicBezTo>
                      <a:pt x="346" y="579"/>
                      <a:pt x="353" y="571"/>
                      <a:pt x="361" y="562"/>
                    </a:cubicBezTo>
                    <a:cubicBezTo>
                      <a:pt x="338" y="589"/>
                      <a:pt x="316" y="616"/>
                      <a:pt x="294" y="643"/>
                    </a:cubicBezTo>
                    <a:close/>
                    <a:moveTo>
                      <a:pt x="436" y="510"/>
                    </a:moveTo>
                    <a:cubicBezTo>
                      <a:pt x="438" y="517"/>
                      <a:pt x="438" y="517"/>
                      <a:pt x="438" y="517"/>
                    </a:cubicBezTo>
                    <a:cubicBezTo>
                      <a:pt x="431" y="528"/>
                      <a:pt x="423" y="538"/>
                      <a:pt x="414" y="547"/>
                    </a:cubicBezTo>
                    <a:cubicBezTo>
                      <a:pt x="406" y="556"/>
                      <a:pt x="397" y="565"/>
                      <a:pt x="388" y="574"/>
                    </a:cubicBezTo>
                    <a:cubicBezTo>
                      <a:pt x="365" y="598"/>
                      <a:pt x="346" y="626"/>
                      <a:pt x="325" y="652"/>
                    </a:cubicBezTo>
                    <a:cubicBezTo>
                      <a:pt x="313" y="667"/>
                      <a:pt x="301" y="681"/>
                      <a:pt x="289" y="695"/>
                    </a:cubicBezTo>
                    <a:cubicBezTo>
                      <a:pt x="279" y="703"/>
                      <a:pt x="269" y="710"/>
                      <a:pt x="258" y="718"/>
                    </a:cubicBezTo>
                    <a:cubicBezTo>
                      <a:pt x="254" y="722"/>
                      <a:pt x="249" y="725"/>
                      <a:pt x="245" y="730"/>
                    </a:cubicBezTo>
                    <a:cubicBezTo>
                      <a:pt x="254" y="720"/>
                      <a:pt x="263" y="710"/>
                      <a:pt x="271" y="700"/>
                    </a:cubicBezTo>
                    <a:cubicBezTo>
                      <a:pt x="281" y="690"/>
                      <a:pt x="292" y="680"/>
                      <a:pt x="300" y="673"/>
                    </a:cubicBezTo>
                    <a:cubicBezTo>
                      <a:pt x="351" y="624"/>
                      <a:pt x="388" y="562"/>
                      <a:pt x="436" y="510"/>
                    </a:cubicBezTo>
                    <a:close/>
                    <a:moveTo>
                      <a:pt x="290" y="675"/>
                    </a:moveTo>
                    <a:cubicBezTo>
                      <a:pt x="293" y="671"/>
                      <a:pt x="296" y="668"/>
                      <a:pt x="298" y="664"/>
                    </a:cubicBezTo>
                    <a:cubicBezTo>
                      <a:pt x="324" y="638"/>
                      <a:pt x="348" y="609"/>
                      <a:pt x="371" y="581"/>
                    </a:cubicBezTo>
                    <a:cubicBezTo>
                      <a:pt x="365" y="589"/>
                      <a:pt x="358" y="597"/>
                      <a:pt x="352" y="605"/>
                    </a:cubicBezTo>
                    <a:cubicBezTo>
                      <a:pt x="333" y="630"/>
                      <a:pt x="312" y="652"/>
                      <a:pt x="290" y="675"/>
                    </a:cubicBezTo>
                    <a:close/>
                    <a:moveTo>
                      <a:pt x="393" y="543"/>
                    </a:moveTo>
                    <a:cubicBezTo>
                      <a:pt x="391" y="546"/>
                      <a:pt x="389" y="549"/>
                      <a:pt x="387" y="552"/>
                    </a:cubicBezTo>
                    <a:cubicBezTo>
                      <a:pt x="359" y="582"/>
                      <a:pt x="333" y="613"/>
                      <a:pt x="309" y="644"/>
                    </a:cubicBezTo>
                    <a:cubicBezTo>
                      <a:pt x="306" y="647"/>
                      <a:pt x="304" y="650"/>
                      <a:pt x="301" y="654"/>
                    </a:cubicBezTo>
                    <a:cubicBezTo>
                      <a:pt x="283" y="671"/>
                      <a:pt x="263" y="687"/>
                      <a:pt x="246" y="704"/>
                    </a:cubicBezTo>
                    <a:cubicBezTo>
                      <a:pt x="298" y="651"/>
                      <a:pt x="345" y="593"/>
                      <a:pt x="396" y="538"/>
                    </a:cubicBezTo>
                    <a:cubicBezTo>
                      <a:pt x="399" y="534"/>
                      <a:pt x="403" y="530"/>
                      <a:pt x="407" y="527"/>
                    </a:cubicBezTo>
                    <a:cubicBezTo>
                      <a:pt x="402" y="532"/>
                      <a:pt x="397" y="538"/>
                      <a:pt x="393" y="543"/>
                    </a:cubicBezTo>
                    <a:close/>
                    <a:moveTo>
                      <a:pt x="526" y="407"/>
                    </a:moveTo>
                    <a:cubicBezTo>
                      <a:pt x="524" y="411"/>
                      <a:pt x="522" y="415"/>
                      <a:pt x="520" y="418"/>
                    </a:cubicBezTo>
                    <a:cubicBezTo>
                      <a:pt x="514" y="422"/>
                      <a:pt x="509" y="428"/>
                      <a:pt x="505" y="434"/>
                    </a:cubicBezTo>
                    <a:cubicBezTo>
                      <a:pt x="504" y="435"/>
                      <a:pt x="503" y="437"/>
                      <a:pt x="501" y="439"/>
                    </a:cubicBezTo>
                    <a:cubicBezTo>
                      <a:pt x="492" y="447"/>
                      <a:pt x="482" y="455"/>
                      <a:pt x="473" y="463"/>
                    </a:cubicBezTo>
                    <a:cubicBezTo>
                      <a:pt x="487" y="449"/>
                      <a:pt x="500" y="435"/>
                      <a:pt x="511" y="419"/>
                    </a:cubicBezTo>
                    <a:cubicBezTo>
                      <a:pt x="518" y="414"/>
                      <a:pt x="526" y="409"/>
                      <a:pt x="526" y="407"/>
                    </a:cubicBezTo>
                    <a:close/>
                    <a:moveTo>
                      <a:pt x="523" y="398"/>
                    </a:moveTo>
                    <a:cubicBezTo>
                      <a:pt x="521" y="401"/>
                      <a:pt x="519" y="405"/>
                      <a:pt x="517" y="408"/>
                    </a:cubicBezTo>
                    <a:cubicBezTo>
                      <a:pt x="487" y="433"/>
                      <a:pt x="460" y="462"/>
                      <a:pt x="435" y="493"/>
                    </a:cubicBezTo>
                    <a:cubicBezTo>
                      <a:pt x="413" y="515"/>
                      <a:pt x="392" y="537"/>
                      <a:pt x="371" y="560"/>
                    </a:cubicBezTo>
                    <a:cubicBezTo>
                      <a:pt x="357" y="575"/>
                      <a:pt x="343" y="591"/>
                      <a:pt x="330" y="607"/>
                    </a:cubicBezTo>
                    <a:cubicBezTo>
                      <a:pt x="342" y="592"/>
                      <a:pt x="354" y="576"/>
                      <a:pt x="365" y="562"/>
                    </a:cubicBezTo>
                    <a:cubicBezTo>
                      <a:pt x="391" y="531"/>
                      <a:pt x="418" y="501"/>
                      <a:pt x="447" y="473"/>
                    </a:cubicBezTo>
                    <a:cubicBezTo>
                      <a:pt x="459" y="461"/>
                      <a:pt x="471" y="448"/>
                      <a:pt x="483" y="436"/>
                    </a:cubicBezTo>
                    <a:cubicBezTo>
                      <a:pt x="490" y="429"/>
                      <a:pt x="496" y="421"/>
                      <a:pt x="502" y="413"/>
                    </a:cubicBezTo>
                    <a:cubicBezTo>
                      <a:pt x="507" y="405"/>
                      <a:pt x="514" y="400"/>
                      <a:pt x="523" y="398"/>
                    </a:cubicBezTo>
                    <a:close/>
                    <a:moveTo>
                      <a:pt x="401" y="516"/>
                    </a:moveTo>
                    <a:cubicBezTo>
                      <a:pt x="425" y="489"/>
                      <a:pt x="450" y="464"/>
                      <a:pt x="474" y="438"/>
                    </a:cubicBezTo>
                    <a:cubicBezTo>
                      <a:pt x="479" y="433"/>
                      <a:pt x="484" y="428"/>
                      <a:pt x="489" y="424"/>
                    </a:cubicBezTo>
                    <a:cubicBezTo>
                      <a:pt x="482" y="431"/>
                      <a:pt x="476" y="439"/>
                      <a:pt x="469" y="446"/>
                    </a:cubicBezTo>
                    <a:cubicBezTo>
                      <a:pt x="447" y="470"/>
                      <a:pt x="424" y="492"/>
                      <a:pt x="401" y="516"/>
                    </a:cubicBezTo>
                    <a:close/>
                    <a:moveTo>
                      <a:pt x="497" y="409"/>
                    </a:moveTo>
                    <a:cubicBezTo>
                      <a:pt x="460" y="447"/>
                      <a:pt x="424" y="485"/>
                      <a:pt x="389" y="525"/>
                    </a:cubicBezTo>
                    <a:cubicBezTo>
                      <a:pt x="413" y="497"/>
                      <a:pt x="437" y="469"/>
                      <a:pt x="461" y="441"/>
                    </a:cubicBezTo>
                    <a:cubicBezTo>
                      <a:pt x="472" y="429"/>
                      <a:pt x="482" y="415"/>
                      <a:pt x="492" y="402"/>
                    </a:cubicBezTo>
                    <a:cubicBezTo>
                      <a:pt x="496" y="398"/>
                      <a:pt x="501" y="394"/>
                      <a:pt x="505" y="390"/>
                    </a:cubicBezTo>
                    <a:cubicBezTo>
                      <a:pt x="515" y="382"/>
                      <a:pt x="532" y="371"/>
                      <a:pt x="532" y="371"/>
                    </a:cubicBezTo>
                    <a:cubicBezTo>
                      <a:pt x="526" y="384"/>
                      <a:pt x="507" y="399"/>
                      <a:pt x="497" y="409"/>
                    </a:cubicBezTo>
                    <a:close/>
                    <a:moveTo>
                      <a:pt x="538" y="360"/>
                    </a:moveTo>
                    <a:cubicBezTo>
                      <a:pt x="535" y="361"/>
                      <a:pt x="532" y="362"/>
                      <a:pt x="529" y="364"/>
                    </a:cubicBezTo>
                    <a:cubicBezTo>
                      <a:pt x="537" y="354"/>
                      <a:pt x="544" y="344"/>
                      <a:pt x="549" y="333"/>
                    </a:cubicBezTo>
                    <a:cubicBezTo>
                      <a:pt x="547" y="342"/>
                      <a:pt x="542" y="352"/>
                      <a:pt x="538" y="360"/>
                    </a:cubicBezTo>
                    <a:close/>
                    <a:moveTo>
                      <a:pt x="550" y="322"/>
                    </a:moveTo>
                    <a:cubicBezTo>
                      <a:pt x="547" y="324"/>
                      <a:pt x="545" y="326"/>
                      <a:pt x="542" y="329"/>
                    </a:cubicBezTo>
                    <a:cubicBezTo>
                      <a:pt x="545" y="325"/>
                      <a:pt x="548" y="320"/>
                      <a:pt x="550" y="316"/>
                    </a:cubicBezTo>
                    <a:cubicBezTo>
                      <a:pt x="550" y="318"/>
                      <a:pt x="550" y="320"/>
                      <a:pt x="550" y="322"/>
                    </a:cubicBezTo>
                    <a:cubicBezTo>
                      <a:pt x="550" y="322"/>
                      <a:pt x="550" y="322"/>
                      <a:pt x="550" y="322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stretch>
                  <a:fillRect/>
                </a:stretch>
              </a:blipFill>
              <a:ln w="57150" cap="rnd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0040" tIns="320041" rIns="835448" bIns="835448" numCol="1" spcCol="1270" anchor="ctr" anchorCtr="0">
                <a:noAutofit/>
              </a:bodyPr>
              <a:lstStyle/>
              <a:p>
                <a:pPr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50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5" name="Freeform 25"/>
              <p:cNvSpPr>
                <a:spLocks noEditPoints="1"/>
              </p:cNvSpPr>
              <p:nvPr/>
            </p:nvSpPr>
            <p:spPr bwMode="auto">
              <a:xfrm>
                <a:off x="903" y="2667"/>
                <a:ext cx="333" cy="177"/>
              </a:xfrm>
              <a:custGeom>
                <a:avLst/>
                <a:gdLst>
                  <a:gd name="T0" fmla="*/ 79 w 125"/>
                  <a:gd name="T1" fmla="*/ 31 h 66"/>
                  <a:gd name="T2" fmla="*/ 44 w 125"/>
                  <a:gd name="T3" fmla="*/ 6 h 66"/>
                  <a:gd name="T4" fmla="*/ 3 w 125"/>
                  <a:gd name="T5" fmla="*/ 11 h 66"/>
                  <a:gd name="T6" fmla="*/ 4 w 125"/>
                  <a:gd name="T7" fmla="*/ 16 h 66"/>
                  <a:gd name="T8" fmla="*/ 31 w 125"/>
                  <a:gd name="T9" fmla="*/ 37 h 66"/>
                  <a:gd name="T10" fmla="*/ 55 w 125"/>
                  <a:gd name="T11" fmla="*/ 39 h 66"/>
                  <a:gd name="T12" fmla="*/ 62 w 125"/>
                  <a:gd name="T13" fmla="*/ 38 h 66"/>
                  <a:gd name="T14" fmla="*/ 64 w 125"/>
                  <a:gd name="T15" fmla="*/ 40 h 66"/>
                  <a:gd name="T16" fmla="*/ 76 w 125"/>
                  <a:gd name="T17" fmla="*/ 53 h 66"/>
                  <a:gd name="T18" fmla="*/ 85 w 125"/>
                  <a:gd name="T19" fmla="*/ 60 h 66"/>
                  <a:gd name="T20" fmla="*/ 119 w 125"/>
                  <a:gd name="T21" fmla="*/ 47 h 66"/>
                  <a:gd name="T22" fmla="*/ 114 w 125"/>
                  <a:gd name="T23" fmla="*/ 43 h 66"/>
                  <a:gd name="T24" fmla="*/ 103 w 125"/>
                  <a:gd name="T25" fmla="*/ 54 h 66"/>
                  <a:gd name="T26" fmla="*/ 110 w 125"/>
                  <a:gd name="T27" fmla="*/ 40 h 66"/>
                  <a:gd name="T28" fmla="*/ 107 w 125"/>
                  <a:gd name="T29" fmla="*/ 39 h 66"/>
                  <a:gd name="T30" fmla="*/ 98 w 125"/>
                  <a:gd name="T31" fmla="*/ 38 h 66"/>
                  <a:gd name="T32" fmla="*/ 107 w 125"/>
                  <a:gd name="T33" fmla="*/ 39 h 66"/>
                  <a:gd name="T34" fmla="*/ 88 w 125"/>
                  <a:gd name="T35" fmla="*/ 37 h 66"/>
                  <a:gd name="T36" fmla="*/ 84 w 125"/>
                  <a:gd name="T37" fmla="*/ 46 h 66"/>
                  <a:gd name="T38" fmla="*/ 85 w 125"/>
                  <a:gd name="T39" fmla="*/ 36 h 66"/>
                  <a:gd name="T40" fmla="*/ 78 w 125"/>
                  <a:gd name="T41" fmla="*/ 34 h 66"/>
                  <a:gd name="T42" fmla="*/ 85 w 125"/>
                  <a:gd name="T43" fmla="*/ 36 h 66"/>
                  <a:gd name="T44" fmla="*/ 22 w 125"/>
                  <a:gd name="T45" fmla="*/ 7 h 66"/>
                  <a:gd name="T46" fmla="*/ 74 w 125"/>
                  <a:gd name="T47" fmla="*/ 32 h 66"/>
                  <a:gd name="T48" fmla="*/ 67 w 125"/>
                  <a:gd name="T49" fmla="*/ 32 h 66"/>
                  <a:gd name="T50" fmla="*/ 66 w 125"/>
                  <a:gd name="T51" fmla="*/ 27 h 66"/>
                  <a:gd name="T52" fmla="*/ 61 w 125"/>
                  <a:gd name="T53" fmla="*/ 27 h 66"/>
                  <a:gd name="T54" fmla="*/ 51 w 125"/>
                  <a:gd name="T55" fmla="*/ 33 h 66"/>
                  <a:gd name="T56" fmla="*/ 55 w 125"/>
                  <a:gd name="T57" fmla="*/ 35 h 66"/>
                  <a:gd name="T58" fmla="*/ 49 w 125"/>
                  <a:gd name="T59" fmla="*/ 35 h 66"/>
                  <a:gd name="T60" fmla="*/ 53 w 125"/>
                  <a:gd name="T61" fmla="*/ 20 h 66"/>
                  <a:gd name="T62" fmla="*/ 48 w 125"/>
                  <a:gd name="T63" fmla="*/ 18 h 66"/>
                  <a:gd name="T64" fmla="*/ 34 w 125"/>
                  <a:gd name="T65" fmla="*/ 27 h 66"/>
                  <a:gd name="T66" fmla="*/ 38 w 125"/>
                  <a:gd name="T67" fmla="*/ 10 h 66"/>
                  <a:gd name="T68" fmla="*/ 27 w 125"/>
                  <a:gd name="T69" fmla="*/ 10 h 66"/>
                  <a:gd name="T70" fmla="*/ 18 w 125"/>
                  <a:gd name="T71" fmla="*/ 13 h 66"/>
                  <a:gd name="T72" fmla="*/ 15 w 125"/>
                  <a:gd name="T73" fmla="*/ 20 h 66"/>
                  <a:gd name="T74" fmla="*/ 19 w 125"/>
                  <a:gd name="T75" fmla="*/ 24 h 66"/>
                  <a:gd name="T76" fmla="*/ 30 w 125"/>
                  <a:gd name="T77" fmla="*/ 31 h 66"/>
                  <a:gd name="T78" fmla="*/ 35 w 125"/>
                  <a:gd name="T79" fmla="*/ 16 h 66"/>
                  <a:gd name="T80" fmla="*/ 30 w 125"/>
                  <a:gd name="T81" fmla="*/ 31 h 66"/>
                  <a:gd name="T82" fmla="*/ 32 w 125"/>
                  <a:gd name="T83" fmla="*/ 33 h 66"/>
                  <a:gd name="T84" fmla="*/ 43 w 125"/>
                  <a:gd name="T85" fmla="*/ 23 h 66"/>
                  <a:gd name="T86" fmla="*/ 37 w 125"/>
                  <a:gd name="T87" fmla="*/ 35 h 66"/>
                  <a:gd name="T88" fmla="*/ 83 w 125"/>
                  <a:gd name="T89" fmla="*/ 41 h 66"/>
                  <a:gd name="T90" fmla="*/ 73 w 125"/>
                  <a:gd name="T91" fmla="*/ 46 h 66"/>
                  <a:gd name="T92" fmla="*/ 93 w 125"/>
                  <a:gd name="T93" fmla="*/ 42 h 66"/>
                  <a:gd name="T94" fmla="*/ 79 w 125"/>
                  <a:gd name="T95" fmla="*/ 54 h 66"/>
                  <a:gd name="T96" fmla="*/ 103 w 125"/>
                  <a:gd name="T97" fmla="*/ 47 h 66"/>
                  <a:gd name="T98" fmla="*/ 88 w 125"/>
                  <a:gd name="T99" fmla="*/ 6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5" h="66">
                    <a:moveTo>
                      <a:pt x="86" y="33"/>
                    </a:moveTo>
                    <a:cubicBezTo>
                      <a:pt x="84" y="33"/>
                      <a:pt x="81" y="32"/>
                      <a:pt x="79" y="31"/>
                    </a:cubicBezTo>
                    <a:cubicBezTo>
                      <a:pt x="79" y="30"/>
                      <a:pt x="78" y="30"/>
                      <a:pt x="77" y="30"/>
                    </a:cubicBezTo>
                    <a:cubicBezTo>
                      <a:pt x="66" y="24"/>
                      <a:pt x="56" y="10"/>
                      <a:pt x="44" y="6"/>
                    </a:cubicBezTo>
                    <a:cubicBezTo>
                      <a:pt x="29" y="0"/>
                      <a:pt x="18" y="3"/>
                      <a:pt x="6" y="13"/>
                    </a:cubicBezTo>
                    <a:cubicBezTo>
                      <a:pt x="5" y="12"/>
                      <a:pt x="4" y="11"/>
                      <a:pt x="3" y="11"/>
                    </a:cubicBezTo>
                    <a:cubicBezTo>
                      <a:pt x="2" y="9"/>
                      <a:pt x="0" y="11"/>
                      <a:pt x="1" y="13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3" y="16"/>
                      <a:pt x="4" y="17"/>
                      <a:pt x="5" y="17"/>
                    </a:cubicBezTo>
                    <a:cubicBezTo>
                      <a:pt x="12" y="25"/>
                      <a:pt x="22" y="33"/>
                      <a:pt x="31" y="37"/>
                    </a:cubicBezTo>
                    <a:cubicBezTo>
                      <a:pt x="34" y="37"/>
                      <a:pt x="44" y="38"/>
                      <a:pt x="53" y="38"/>
                    </a:cubicBezTo>
                    <a:cubicBezTo>
                      <a:pt x="54" y="39"/>
                      <a:pt x="55" y="40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58" y="39"/>
                      <a:pt x="60" y="39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1" y="40"/>
                      <a:pt x="63" y="41"/>
                      <a:pt x="64" y="40"/>
                    </a:cubicBezTo>
                    <a:cubicBezTo>
                      <a:pt x="65" y="40"/>
                      <a:pt x="65" y="40"/>
                      <a:pt x="66" y="39"/>
                    </a:cubicBezTo>
                    <a:cubicBezTo>
                      <a:pt x="68" y="45"/>
                      <a:pt x="72" y="50"/>
                      <a:pt x="76" y="53"/>
                    </a:cubicBezTo>
                    <a:cubicBezTo>
                      <a:pt x="76" y="54"/>
                      <a:pt x="77" y="55"/>
                      <a:pt x="78" y="55"/>
                    </a:cubicBezTo>
                    <a:cubicBezTo>
                      <a:pt x="80" y="57"/>
                      <a:pt x="83" y="59"/>
                      <a:pt x="85" y="60"/>
                    </a:cubicBezTo>
                    <a:cubicBezTo>
                      <a:pt x="86" y="60"/>
                      <a:pt x="86" y="61"/>
                      <a:pt x="87" y="61"/>
                    </a:cubicBezTo>
                    <a:cubicBezTo>
                      <a:pt x="98" y="66"/>
                      <a:pt x="111" y="64"/>
                      <a:pt x="119" y="47"/>
                    </a:cubicBezTo>
                    <a:cubicBezTo>
                      <a:pt x="125" y="34"/>
                      <a:pt x="91" y="34"/>
                      <a:pt x="86" y="33"/>
                    </a:cubicBezTo>
                    <a:close/>
                    <a:moveTo>
                      <a:pt x="114" y="43"/>
                    </a:moveTo>
                    <a:cubicBezTo>
                      <a:pt x="113" y="44"/>
                      <a:pt x="113" y="44"/>
                      <a:pt x="113" y="44"/>
                    </a:cubicBezTo>
                    <a:cubicBezTo>
                      <a:pt x="109" y="47"/>
                      <a:pt x="106" y="50"/>
                      <a:pt x="103" y="54"/>
                    </a:cubicBezTo>
                    <a:cubicBezTo>
                      <a:pt x="105" y="50"/>
                      <a:pt x="108" y="45"/>
                      <a:pt x="110" y="41"/>
                    </a:cubicBezTo>
                    <a:cubicBezTo>
                      <a:pt x="110" y="41"/>
                      <a:pt x="110" y="40"/>
                      <a:pt x="110" y="40"/>
                    </a:cubicBezTo>
                    <a:cubicBezTo>
                      <a:pt x="112" y="41"/>
                      <a:pt x="113" y="42"/>
                      <a:pt x="114" y="43"/>
                    </a:cubicBezTo>
                    <a:close/>
                    <a:moveTo>
                      <a:pt x="107" y="39"/>
                    </a:moveTo>
                    <a:cubicBezTo>
                      <a:pt x="102" y="43"/>
                      <a:pt x="97" y="48"/>
                      <a:pt x="92" y="53"/>
                    </a:cubicBezTo>
                    <a:cubicBezTo>
                      <a:pt x="94" y="48"/>
                      <a:pt x="96" y="43"/>
                      <a:pt x="98" y="38"/>
                    </a:cubicBezTo>
                    <a:cubicBezTo>
                      <a:pt x="101" y="38"/>
                      <a:pt x="104" y="38"/>
                      <a:pt x="107" y="39"/>
                    </a:cubicBezTo>
                    <a:cubicBezTo>
                      <a:pt x="107" y="39"/>
                      <a:pt x="107" y="39"/>
                      <a:pt x="107" y="39"/>
                    </a:cubicBezTo>
                    <a:close/>
                    <a:moveTo>
                      <a:pt x="88" y="38"/>
                    </a:move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7"/>
                      <a:pt x="93" y="37"/>
                    </a:cubicBezTo>
                    <a:cubicBezTo>
                      <a:pt x="90" y="40"/>
                      <a:pt x="87" y="43"/>
                      <a:pt x="84" y="46"/>
                    </a:cubicBezTo>
                    <a:cubicBezTo>
                      <a:pt x="85" y="43"/>
                      <a:pt x="86" y="40"/>
                      <a:pt x="88" y="38"/>
                    </a:cubicBezTo>
                    <a:close/>
                    <a:moveTo>
                      <a:pt x="85" y="36"/>
                    </a:moveTo>
                    <a:cubicBezTo>
                      <a:pt x="82" y="38"/>
                      <a:pt x="75" y="41"/>
                      <a:pt x="74" y="43"/>
                    </a:cubicBezTo>
                    <a:cubicBezTo>
                      <a:pt x="76" y="40"/>
                      <a:pt x="76" y="37"/>
                      <a:pt x="78" y="34"/>
                    </a:cubicBezTo>
                    <a:cubicBezTo>
                      <a:pt x="79" y="35"/>
                      <a:pt x="81" y="36"/>
                      <a:pt x="83" y="36"/>
                    </a:cubicBezTo>
                    <a:cubicBezTo>
                      <a:pt x="84" y="36"/>
                      <a:pt x="84" y="36"/>
                      <a:pt x="85" y="36"/>
                    </a:cubicBezTo>
                    <a:close/>
                    <a:moveTo>
                      <a:pt x="22" y="8"/>
                    </a:moveTo>
                    <a:cubicBezTo>
                      <a:pt x="22" y="8"/>
                      <a:pt x="22" y="7"/>
                      <a:pt x="22" y="7"/>
                    </a:cubicBezTo>
                    <a:cubicBezTo>
                      <a:pt x="37" y="4"/>
                      <a:pt x="50" y="12"/>
                      <a:pt x="64" y="23"/>
                    </a:cubicBezTo>
                    <a:cubicBezTo>
                      <a:pt x="67" y="26"/>
                      <a:pt x="70" y="29"/>
                      <a:pt x="74" y="32"/>
                    </a:cubicBezTo>
                    <a:cubicBezTo>
                      <a:pt x="72" y="33"/>
                      <a:pt x="70" y="34"/>
                      <a:pt x="68" y="35"/>
                    </a:cubicBezTo>
                    <a:cubicBezTo>
                      <a:pt x="68" y="34"/>
                      <a:pt x="67" y="33"/>
                      <a:pt x="67" y="32"/>
                    </a:cubicBezTo>
                    <a:cubicBezTo>
                      <a:pt x="67" y="31"/>
                      <a:pt x="67" y="30"/>
                      <a:pt x="68" y="28"/>
                    </a:cubicBezTo>
                    <a:cubicBezTo>
                      <a:pt x="68" y="27"/>
                      <a:pt x="67" y="26"/>
                      <a:pt x="66" y="27"/>
                    </a:cubicBezTo>
                    <a:cubicBezTo>
                      <a:pt x="63" y="29"/>
                      <a:pt x="61" y="31"/>
                      <a:pt x="58" y="33"/>
                    </a:cubicBezTo>
                    <a:cubicBezTo>
                      <a:pt x="59" y="31"/>
                      <a:pt x="60" y="29"/>
                      <a:pt x="61" y="27"/>
                    </a:cubicBezTo>
                    <a:cubicBezTo>
                      <a:pt x="61" y="27"/>
                      <a:pt x="60" y="25"/>
                      <a:pt x="59" y="26"/>
                    </a:cubicBezTo>
                    <a:cubicBezTo>
                      <a:pt x="56" y="28"/>
                      <a:pt x="53" y="31"/>
                      <a:pt x="51" y="33"/>
                    </a:cubicBezTo>
                    <a:cubicBezTo>
                      <a:pt x="50" y="34"/>
                      <a:pt x="51" y="35"/>
                      <a:pt x="52" y="34"/>
                    </a:cubicBezTo>
                    <a:cubicBezTo>
                      <a:pt x="60" y="27"/>
                      <a:pt x="58" y="31"/>
                      <a:pt x="55" y="35"/>
                    </a:cubicBezTo>
                    <a:cubicBezTo>
                      <a:pt x="53" y="35"/>
                      <a:pt x="50" y="36"/>
                      <a:pt x="48" y="36"/>
                    </a:cubicBezTo>
                    <a:cubicBezTo>
                      <a:pt x="49" y="36"/>
                      <a:pt x="49" y="36"/>
                      <a:pt x="49" y="35"/>
                    </a:cubicBezTo>
                    <a:cubicBezTo>
                      <a:pt x="51" y="31"/>
                      <a:pt x="54" y="27"/>
                      <a:pt x="56" y="22"/>
                    </a:cubicBezTo>
                    <a:cubicBezTo>
                      <a:pt x="57" y="21"/>
                      <a:pt x="54" y="19"/>
                      <a:pt x="53" y="20"/>
                    </a:cubicBezTo>
                    <a:cubicBezTo>
                      <a:pt x="50" y="24"/>
                      <a:pt x="47" y="27"/>
                      <a:pt x="44" y="29"/>
                    </a:cubicBezTo>
                    <a:cubicBezTo>
                      <a:pt x="46" y="26"/>
                      <a:pt x="47" y="22"/>
                      <a:pt x="48" y="18"/>
                    </a:cubicBezTo>
                    <a:cubicBezTo>
                      <a:pt x="49" y="17"/>
                      <a:pt x="47" y="16"/>
                      <a:pt x="46" y="17"/>
                    </a:cubicBezTo>
                    <a:cubicBezTo>
                      <a:pt x="42" y="20"/>
                      <a:pt x="38" y="23"/>
                      <a:pt x="34" y="27"/>
                    </a:cubicBezTo>
                    <a:cubicBezTo>
                      <a:pt x="36" y="22"/>
                      <a:pt x="39" y="17"/>
                      <a:pt x="40" y="12"/>
                    </a:cubicBezTo>
                    <a:cubicBezTo>
                      <a:pt x="41" y="11"/>
                      <a:pt x="39" y="9"/>
                      <a:pt x="38" y="10"/>
                    </a:cubicBezTo>
                    <a:cubicBezTo>
                      <a:pt x="33" y="13"/>
                      <a:pt x="28" y="17"/>
                      <a:pt x="23" y="21"/>
                    </a:cubicBezTo>
                    <a:cubicBezTo>
                      <a:pt x="24" y="17"/>
                      <a:pt x="25" y="13"/>
                      <a:pt x="27" y="10"/>
                    </a:cubicBezTo>
                    <a:cubicBezTo>
                      <a:pt x="27" y="9"/>
                      <a:pt x="26" y="7"/>
                      <a:pt x="25" y="8"/>
                    </a:cubicBezTo>
                    <a:cubicBezTo>
                      <a:pt x="23" y="10"/>
                      <a:pt x="20" y="11"/>
                      <a:pt x="18" y="13"/>
                    </a:cubicBezTo>
                    <a:cubicBezTo>
                      <a:pt x="19" y="11"/>
                      <a:pt x="21" y="10"/>
                      <a:pt x="22" y="8"/>
                    </a:cubicBezTo>
                    <a:close/>
                    <a:moveTo>
                      <a:pt x="15" y="20"/>
                    </a:moveTo>
                    <a:cubicBezTo>
                      <a:pt x="17" y="18"/>
                      <a:pt x="20" y="16"/>
                      <a:pt x="22" y="14"/>
                    </a:cubicBezTo>
                    <a:cubicBezTo>
                      <a:pt x="21" y="17"/>
                      <a:pt x="20" y="20"/>
                      <a:pt x="19" y="24"/>
                    </a:cubicBezTo>
                    <a:cubicBezTo>
                      <a:pt x="17" y="23"/>
                      <a:pt x="16" y="21"/>
                      <a:pt x="15" y="20"/>
                    </a:cubicBezTo>
                    <a:close/>
                    <a:moveTo>
                      <a:pt x="30" y="31"/>
                    </a:moveTo>
                    <a:cubicBezTo>
                      <a:pt x="27" y="30"/>
                      <a:pt x="24" y="28"/>
                      <a:pt x="21" y="26"/>
                    </a:cubicBezTo>
                    <a:cubicBezTo>
                      <a:pt x="26" y="22"/>
                      <a:pt x="31" y="19"/>
                      <a:pt x="35" y="16"/>
                    </a:cubicBezTo>
                    <a:cubicBezTo>
                      <a:pt x="33" y="21"/>
                      <a:pt x="31" y="26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lose/>
                    <a:moveTo>
                      <a:pt x="37" y="35"/>
                    </a:moveTo>
                    <a:cubicBezTo>
                      <a:pt x="36" y="34"/>
                      <a:pt x="34" y="33"/>
                      <a:pt x="32" y="33"/>
                    </a:cubicBezTo>
                    <a:cubicBezTo>
                      <a:pt x="32" y="33"/>
                      <a:pt x="32" y="33"/>
                      <a:pt x="32" y="32"/>
                    </a:cubicBezTo>
                    <a:cubicBezTo>
                      <a:pt x="36" y="29"/>
                      <a:pt x="40" y="26"/>
                      <a:pt x="43" y="23"/>
                    </a:cubicBezTo>
                    <a:cubicBezTo>
                      <a:pt x="42" y="27"/>
                      <a:pt x="40" y="30"/>
                      <a:pt x="38" y="34"/>
                    </a:cubicBezTo>
                    <a:cubicBezTo>
                      <a:pt x="37" y="34"/>
                      <a:pt x="37" y="34"/>
                      <a:pt x="37" y="35"/>
                    </a:cubicBezTo>
                    <a:close/>
                    <a:moveTo>
                      <a:pt x="73" y="46"/>
                    </a:moveTo>
                    <a:cubicBezTo>
                      <a:pt x="77" y="44"/>
                      <a:pt x="80" y="43"/>
                      <a:pt x="83" y="41"/>
                    </a:cubicBezTo>
                    <a:cubicBezTo>
                      <a:pt x="81" y="44"/>
                      <a:pt x="79" y="48"/>
                      <a:pt x="77" y="51"/>
                    </a:cubicBezTo>
                    <a:cubicBezTo>
                      <a:pt x="76" y="50"/>
                      <a:pt x="74" y="48"/>
                      <a:pt x="73" y="46"/>
                    </a:cubicBezTo>
                    <a:close/>
                    <a:moveTo>
                      <a:pt x="79" y="54"/>
                    </a:moveTo>
                    <a:cubicBezTo>
                      <a:pt x="84" y="50"/>
                      <a:pt x="89" y="46"/>
                      <a:pt x="93" y="42"/>
                    </a:cubicBezTo>
                    <a:cubicBezTo>
                      <a:pt x="91" y="47"/>
                      <a:pt x="88" y="53"/>
                      <a:pt x="85" y="58"/>
                    </a:cubicBezTo>
                    <a:cubicBezTo>
                      <a:pt x="83" y="57"/>
                      <a:pt x="81" y="56"/>
                      <a:pt x="79" y="54"/>
                    </a:cubicBezTo>
                    <a:close/>
                    <a:moveTo>
                      <a:pt x="88" y="60"/>
                    </a:moveTo>
                    <a:cubicBezTo>
                      <a:pt x="93" y="56"/>
                      <a:pt x="98" y="51"/>
                      <a:pt x="103" y="47"/>
                    </a:cubicBezTo>
                    <a:cubicBezTo>
                      <a:pt x="100" y="51"/>
                      <a:pt x="98" y="56"/>
                      <a:pt x="95" y="60"/>
                    </a:cubicBezTo>
                    <a:cubicBezTo>
                      <a:pt x="93" y="61"/>
                      <a:pt x="90" y="60"/>
                      <a:pt x="88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956" y="1928"/>
                <a:ext cx="673" cy="571"/>
              </a:xfrm>
              <a:custGeom>
                <a:avLst/>
                <a:gdLst>
                  <a:gd name="T0" fmla="*/ 202 w 252"/>
                  <a:gd name="T1" fmla="*/ 2 h 214"/>
                  <a:gd name="T2" fmla="*/ 199 w 252"/>
                  <a:gd name="T3" fmla="*/ 4 h 214"/>
                  <a:gd name="T4" fmla="*/ 212 w 252"/>
                  <a:gd name="T5" fmla="*/ 17 h 214"/>
                  <a:gd name="T6" fmla="*/ 205 w 252"/>
                  <a:gd name="T7" fmla="*/ 52 h 214"/>
                  <a:gd name="T8" fmla="*/ 180 w 252"/>
                  <a:gd name="T9" fmla="*/ 55 h 214"/>
                  <a:gd name="T10" fmla="*/ 121 w 252"/>
                  <a:gd name="T11" fmla="*/ 78 h 214"/>
                  <a:gd name="T12" fmla="*/ 93 w 252"/>
                  <a:gd name="T13" fmla="*/ 94 h 214"/>
                  <a:gd name="T14" fmla="*/ 52 w 252"/>
                  <a:gd name="T15" fmla="*/ 144 h 214"/>
                  <a:gd name="T16" fmla="*/ 1 w 252"/>
                  <a:gd name="T17" fmla="*/ 211 h 214"/>
                  <a:gd name="T18" fmla="*/ 3 w 252"/>
                  <a:gd name="T19" fmla="*/ 213 h 214"/>
                  <a:gd name="T20" fmla="*/ 46 w 252"/>
                  <a:gd name="T21" fmla="*/ 174 h 214"/>
                  <a:gd name="T22" fmla="*/ 93 w 252"/>
                  <a:gd name="T23" fmla="*/ 103 h 214"/>
                  <a:gd name="T24" fmla="*/ 134 w 252"/>
                  <a:gd name="T25" fmla="*/ 97 h 214"/>
                  <a:gd name="T26" fmla="*/ 145 w 252"/>
                  <a:gd name="T27" fmla="*/ 92 h 214"/>
                  <a:gd name="T28" fmla="*/ 214 w 252"/>
                  <a:gd name="T29" fmla="*/ 55 h 214"/>
                  <a:gd name="T30" fmla="*/ 237 w 252"/>
                  <a:gd name="T31" fmla="*/ 48 h 214"/>
                  <a:gd name="T32" fmla="*/ 202 w 252"/>
                  <a:gd name="T33" fmla="*/ 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2" h="214">
                    <a:moveTo>
                      <a:pt x="202" y="2"/>
                    </a:moveTo>
                    <a:cubicBezTo>
                      <a:pt x="200" y="0"/>
                      <a:pt x="197" y="2"/>
                      <a:pt x="199" y="4"/>
                    </a:cubicBezTo>
                    <a:cubicBezTo>
                      <a:pt x="203" y="10"/>
                      <a:pt x="204" y="14"/>
                      <a:pt x="212" y="17"/>
                    </a:cubicBezTo>
                    <a:cubicBezTo>
                      <a:pt x="229" y="24"/>
                      <a:pt x="224" y="51"/>
                      <a:pt x="205" y="52"/>
                    </a:cubicBezTo>
                    <a:cubicBezTo>
                      <a:pt x="196" y="53"/>
                      <a:pt x="190" y="54"/>
                      <a:pt x="180" y="55"/>
                    </a:cubicBezTo>
                    <a:cubicBezTo>
                      <a:pt x="160" y="57"/>
                      <a:pt x="140" y="96"/>
                      <a:pt x="121" y="78"/>
                    </a:cubicBezTo>
                    <a:cubicBezTo>
                      <a:pt x="111" y="69"/>
                      <a:pt x="96" y="87"/>
                      <a:pt x="93" y="94"/>
                    </a:cubicBezTo>
                    <a:cubicBezTo>
                      <a:pt x="84" y="113"/>
                      <a:pt x="65" y="127"/>
                      <a:pt x="52" y="144"/>
                    </a:cubicBezTo>
                    <a:cubicBezTo>
                      <a:pt x="35" y="166"/>
                      <a:pt x="23" y="191"/>
                      <a:pt x="1" y="211"/>
                    </a:cubicBezTo>
                    <a:cubicBezTo>
                      <a:pt x="0" y="212"/>
                      <a:pt x="2" y="214"/>
                      <a:pt x="3" y="213"/>
                    </a:cubicBezTo>
                    <a:cubicBezTo>
                      <a:pt x="21" y="197"/>
                      <a:pt x="35" y="194"/>
                      <a:pt x="46" y="174"/>
                    </a:cubicBezTo>
                    <a:cubicBezTo>
                      <a:pt x="61" y="147"/>
                      <a:pt x="74" y="126"/>
                      <a:pt x="93" y="103"/>
                    </a:cubicBezTo>
                    <a:cubicBezTo>
                      <a:pt x="104" y="89"/>
                      <a:pt x="120" y="87"/>
                      <a:pt x="134" y="97"/>
                    </a:cubicBezTo>
                    <a:cubicBezTo>
                      <a:pt x="137" y="99"/>
                      <a:pt x="144" y="95"/>
                      <a:pt x="145" y="92"/>
                    </a:cubicBezTo>
                    <a:cubicBezTo>
                      <a:pt x="161" y="66"/>
                      <a:pt x="185" y="57"/>
                      <a:pt x="214" y="55"/>
                    </a:cubicBezTo>
                    <a:cubicBezTo>
                      <a:pt x="220" y="55"/>
                      <a:pt x="233" y="54"/>
                      <a:pt x="237" y="48"/>
                    </a:cubicBezTo>
                    <a:cubicBezTo>
                      <a:pt x="252" y="20"/>
                      <a:pt x="213" y="19"/>
                      <a:pt x="20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1861" y="77"/>
                <a:ext cx="66" cy="85"/>
              </a:xfrm>
              <a:custGeom>
                <a:avLst/>
                <a:gdLst>
                  <a:gd name="T0" fmla="*/ 0 w 25"/>
                  <a:gd name="T1" fmla="*/ 32 h 32"/>
                  <a:gd name="T2" fmla="*/ 25 w 25"/>
                  <a:gd name="T3" fmla="*/ 0 h 32"/>
                  <a:gd name="T4" fmla="*/ 0 w 25"/>
                  <a:gd name="T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32">
                    <a:moveTo>
                      <a:pt x="0" y="32"/>
                    </a:moveTo>
                    <a:cubicBezTo>
                      <a:pt x="8" y="22"/>
                      <a:pt x="17" y="11"/>
                      <a:pt x="25" y="0"/>
                    </a:cubicBezTo>
                    <a:cubicBezTo>
                      <a:pt x="16" y="10"/>
                      <a:pt x="8" y="21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1549" y="787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1711" y="587"/>
                <a:ext cx="128" cy="149"/>
              </a:xfrm>
              <a:custGeom>
                <a:avLst/>
                <a:gdLst>
                  <a:gd name="T0" fmla="*/ 0 w 48"/>
                  <a:gd name="T1" fmla="*/ 56 h 56"/>
                  <a:gd name="T2" fmla="*/ 48 w 48"/>
                  <a:gd name="T3" fmla="*/ 0 h 56"/>
                  <a:gd name="T4" fmla="*/ 0 w 48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6">
                    <a:moveTo>
                      <a:pt x="0" y="56"/>
                    </a:moveTo>
                    <a:cubicBezTo>
                      <a:pt x="16" y="38"/>
                      <a:pt x="32" y="19"/>
                      <a:pt x="48" y="0"/>
                    </a:cubicBezTo>
                    <a:cubicBezTo>
                      <a:pt x="32" y="18"/>
                      <a:pt x="15" y="37"/>
                      <a:pt x="0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1725" y="918"/>
                <a:ext cx="50" cy="59"/>
              </a:xfrm>
              <a:custGeom>
                <a:avLst/>
                <a:gdLst>
                  <a:gd name="T0" fmla="*/ 19 w 19"/>
                  <a:gd name="T1" fmla="*/ 0 h 22"/>
                  <a:gd name="T2" fmla="*/ 9 w 19"/>
                  <a:gd name="T3" fmla="*/ 12 h 22"/>
                  <a:gd name="T4" fmla="*/ 0 w 19"/>
                  <a:gd name="T5" fmla="*/ 22 h 22"/>
                  <a:gd name="T6" fmla="*/ 11 w 19"/>
                  <a:gd name="T7" fmla="*/ 10 h 22"/>
                  <a:gd name="T8" fmla="*/ 19 w 1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cubicBezTo>
                      <a:pt x="16" y="4"/>
                      <a:pt x="12" y="8"/>
                      <a:pt x="9" y="12"/>
                    </a:cubicBezTo>
                    <a:cubicBezTo>
                      <a:pt x="6" y="15"/>
                      <a:pt x="3" y="19"/>
                      <a:pt x="0" y="22"/>
                    </a:cubicBezTo>
                    <a:cubicBezTo>
                      <a:pt x="4" y="18"/>
                      <a:pt x="7" y="14"/>
                      <a:pt x="11" y="10"/>
                    </a:cubicBezTo>
                    <a:cubicBezTo>
                      <a:pt x="14" y="7"/>
                      <a:pt x="16" y="3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2010" y="408"/>
                <a:ext cx="118" cy="125"/>
              </a:xfrm>
              <a:custGeom>
                <a:avLst/>
                <a:gdLst>
                  <a:gd name="T0" fmla="*/ 0 w 44"/>
                  <a:gd name="T1" fmla="*/ 47 h 47"/>
                  <a:gd name="T2" fmla="*/ 30 w 44"/>
                  <a:gd name="T3" fmla="*/ 17 h 47"/>
                  <a:gd name="T4" fmla="*/ 44 w 44"/>
                  <a:gd name="T5" fmla="*/ 0 h 47"/>
                  <a:gd name="T6" fmla="*/ 11 w 44"/>
                  <a:gd name="T7" fmla="*/ 34 h 47"/>
                  <a:gd name="T8" fmla="*/ 0 w 44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7">
                    <a:moveTo>
                      <a:pt x="0" y="47"/>
                    </a:moveTo>
                    <a:cubicBezTo>
                      <a:pt x="10" y="37"/>
                      <a:pt x="20" y="27"/>
                      <a:pt x="30" y="17"/>
                    </a:cubicBezTo>
                    <a:cubicBezTo>
                      <a:pt x="34" y="11"/>
                      <a:pt x="39" y="6"/>
                      <a:pt x="44" y="0"/>
                    </a:cubicBezTo>
                    <a:cubicBezTo>
                      <a:pt x="33" y="11"/>
                      <a:pt x="21" y="22"/>
                      <a:pt x="11" y="34"/>
                    </a:cubicBezTo>
                    <a:cubicBezTo>
                      <a:pt x="7" y="38"/>
                      <a:pt x="4" y="43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2202" y="638"/>
                <a:ext cx="8" cy="5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3" name="Freeform 33"/>
              <p:cNvSpPr>
                <a:spLocks noEditPoints="1"/>
              </p:cNvSpPr>
              <p:nvPr/>
            </p:nvSpPr>
            <p:spPr bwMode="auto">
              <a:xfrm>
                <a:off x="428" y="-417"/>
                <a:ext cx="1988" cy="2005"/>
              </a:xfrm>
              <a:custGeom>
                <a:avLst/>
                <a:gdLst>
                  <a:gd name="T0" fmla="*/ 471 w 745"/>
                  <a:gd name="T1" fmla="*/ 373 h 751"/>
                  <a:gd name="T2" fmla="*/ 480 w 745"/>
                  <a:gd name="T3" fmla="*/ 50 h 751"/>
                  <a:gd name="T4" fmla="*/ 290 w 745"/>
                  <a:gd name="T5" fmla="*/ 52 h 751"/>
                  <a:gd name="T6" fmla="*/ 152 w 745"/>
                  <a:gd name="T7" fmla="*/ 293 h 751"/>
                  <a:gd name="T8" fmla="*/ 69 w 745"/>
                  <a:gd name="T9" fmla="*/ 365 h 751"/>
                  <a:gd name="T10" fmla="*/ 195 w 745"/>
                  <a:gd name="T11" fmla="*/ 407 h 751"/>
                  <a:gd name="T12" fmla="*/ 178 w 745"/>
                  <a:gd name="T13" fmla="*/ 375 h 751"/>
                  <a:gd name="T14" fmla="*/ 298 w 745"/>
                  <a:gd name="T15" fmla="*/ 373 h 751"/>
                  <a:gd name="T16" fmla="*/ 419 w 745"/>
                  <a:gd name="T17" fmla="*/ 624 h 751"/>
                  <a:gd name="T18" fmla="*/ 589 w 745"/>
                  <a:gd name="T19" fmla="*/ 612 h 751"/>
                  <a:gd name="T20" fmla="*/ 450 w 745"/>
                  <a:gd name="T21" fmla="*/ 394 h 751"/>
                  <a:gd name="T22" fmla="*/ 417 w 745"/>
                  <a:gd name="T23" fmla="*/ 418 h 751"/>
                  <a:gd name="T24" fmla="*/ 670 w 745"/>
                  <a:gd name="T25" fmla="*/ 114 h 751"/>
                  <a:gd name="T26" fmla="*/ 561 w 745"/>
                  <a:gd name="T27" fmla="*/ 143 h 751"/>
                  <a:gd name="T28" fmla="*/ 382 w 745"/>
                  <a:gd name="T29" fmla="*/ 367 h 751"/>
                  <a:gd name="T30" fmla="*/ 637 w 745"/>
                  <a:gd name="T31" fmla="*/ 63 h 751"/>
                  <a:gd name="T32" fmla="*/ 383 w 745"/>
                  <a:gd name="T33" fmla="*/ 258 h 751"/>
                  <a:gd name="T34" fmla="*/ 555 w 745"/>
                  <a:gd name="T35" fmla="*/ 24 h 751"/>
                  <a:gd name="T36" fmla="*/ 476 w 745"/>
                  <a:gd name="T37" fmla="*/ 61 h 751"/>
                  <a:gd name="T38" fmla="*/ 285 w 745"/>
                  <a:gd name="T39" fmla="*/ 339 h 751"/>
                  <a:gd name="T40" fmla="*/ 417 w 745"/>
                  <a:gd name="T41" fmla="*/ 139 h 751"/>
                  <a:gd name="T42" fmla="*/ 386 w 745"/>
                  <a:gd name="T43" fmla="*/ 121 h 751"/>
                  <a:gd name="T44" fmla="*/ 343 w 745"/>
                  <a:gd name="T45" fmla="*/ 84 h 751"/>
                  <a:gd name="T46" fmla="*/ 178 w 745"/>
                  <a:gd name="T47" fmla="*/ 291 h 751"/>
                  <a:gd name="T48" fmla="*/ 291 w 745"/>
                  <a:gd name="T49" fmla="*/ 56 h 751"/>
                  <a:gd name="T50" fmla="*/ 252 w 745"/>
                  <a:gd name="T51" fmla="*/ 61 h 751"/>
                  <a:gd name="T52" fmla="*/ 158 w 745"/>
                  <a:gd name="T53" fmla="*/ 102 h 751"/>
                  <a:gd name="T54" fmla="*/ 138 w 745"/>
                  <a:gd name="T55" fmla="*/ 185 h 751"/>
                  <a:gd name="T56" fmla="*/ 171 w 745"/>
                  <a:gd name="T57" fmla="*/ 233 h 751"/>
                  <a:gd name="T58" fmla="*/ 102 w 745"/>
                  <a:gd name="T59" fmla="*/ 354 h 751"/>
                  <a:gd name="T60" fmla="*/ 111 w 745"/>
                  <a:gd name="T61" fmla="*/ 358 h 751"/>
                  <a:gd name="T62" fmla="*/ 10 w 745"/>
                  <a:gd name="T63" fmla="*/ 381 h 751"/>
                  <a:gd name="T64" fmla="*/ 148 w 745"/>
                  <a:gd name="T65" fmla="*/ 411 h 751"/>
                  <a:gd name="T66" fmla="*/ 121 w 745"/>
                  <a:gd name="T67" fmla="*/ 419 h 751"/>
                  <a:gd name="T68" fmla="*/ 72 w 745"/>
                  <a:gd name="T69" fmla="*/ 424 h 751"/>
                  <a:gd name="T70" fmla="*/ 150 w 745"/>
                  <a:gd name="T71" fmla="*/ 320 h 751"/>
                  <a:gd name="T72" fmla="*/ 173 w 745"/>
                  <a:gd name="T73" fmla="*/ 367 h 751"/>
                  <a:gd name="T74" fmla="*/ 213 w 745"/>
                  <a:gd name="T75" fmla="*/ 351 h 751"/>
                  <a:gd name="T76" fmla="*/ 245 w 745"/>
                  <a:gd name="T77" fmla="*/ 266 h 751"/>
                  <a:gd name="T78" fmla="*/ 292 w 745"/>
                  <a:gd name="T79" fmla="*/ 214 h 751"/>
                  <a:gd name="T80" fmla="*/ 305 w 745"/>
                  <a:gd name="T81" fmla="*/ 261 h 751"/>
                  <a:gd name="T82" fmla="*/ 382 w 745"/>
                  <a:gd name="T83" fmla="*/ 190 h 751"/>
                  <a:gd name="T84" fmla="*/ 316 w 745"/>
                  <a:gd name="T85" fmla="*/ 316 h 751"/>
                  <a:gd name="T86" fmla="*/ 317 w 745"/>
                  <a:gd name="T87" fmla="*/ 374 h 751"/>
                  <a:gd name="T88" fmla="*/ 375 w 745"/>
                  <a:gd name="T89" fmla="*/ 359 h 751"/>
                  <a:gd name="T90" fmla="*/ 387 w 745"/>
                  <a:gd name="T91" fmla="*/ 430 h 751"/>
                  <a:gd name="T92" fmla="*/ 619 w 745"/>
                  <a:gd name="T93" fmla="*/ 290 h 751"/>
                  <a:gd name="T94" fmla="*/ 420 w 745"/>
                  <a:gd name="T95" fmla="*/ 479 h 751"/>
                  <a:gd name="T96" fmla="*/ 474 w 745"/>
                  <a:gd name="T97" fmla="*/ 400 h 751"/>
                  <a:gd name="T98" fmla="*/ 463 w 745"/>
                  <a:gd name="T99" fmla="*/ 491 h 751"/>
                  <a:gd name="T100" fmla="*/ 676 w 745"/>
                  <a:gd name="T101" fmla="*/ 267 h 751"/>
                  <a:gd name="T102" fmla="*/ 563 w 745"/>
                  <a:gd name="T103" fmla="*/ 460 h 751"/>
                  <a:gd name="T104" fmla="*/ 635 w 745"/>
                  <a:gd name="T105" fmla="*/ 363 h 751"/>
                  <a:gd name="T106" fmla="*/ 423 w 745"/>
                  <a:gd name="T107" fmla="*/ 621 h 751"/>
                  <a:gd name="T108" fmla="*/ 681 w 745"/>
                  <a:gd name="T109" fmla="*/ 384 h 751"/>
                  <a:gd name="T110" fmla="*/ 646 w 745"/>
                  <a:gd name="T111" fmla="*/ 393 h 751"/>
                  <a:gd name="T112" fmla="*/ 572 w 745"/>
                  <a:gd name="T113" fmla="*/ 495 h 751"/>
                  <a:gd name="T114" fmla="*/ 450 w 745"/>
                  <a:gd name="T115" fmla="*/ 691 h 751"/>
                  <a:gd name="T116" fmla="*/ 470 w 745"/>
                  <a:gd name="T117" fmla="*/ 726 h 751"/>
                  <a:gd name="T118" fmla="*/ 602 w 745"/>
                  <a:gd name="T119" fmla="*/ 601 h 751"/>
                  <a:gd name="T120" fmla="*/ 588 w 745"/>
                  <a:gd name="T121" fmla="*/ 575 h 751"/>
                  <a:gd name="T122" fmla="*/ 681 w 745"/>
                  <a:gd name="T123" fmla="*/ 387 h 751"/>
                  <a:gd name="T124" fmla="*/ 687 w 745"/>
                  <a:gd name="T125" fmla="*/ 249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5" h="751">
                    <a:moveTo>
                      <a:pt x="742" y="123"/>
                    </a:moveTo>
                    <a:cubicBezTo>
                      <a:pt x="742" y="122"/>
                      <a:pt x="741" y="121"/>
                      <a:pt x="740" y="121"/>
                    </a:cubicBezTo>
                    <a:cubicBezTo>
                      <a:pt x="721" y="122"/>
                      <a:pt x="706" y="129"/>
                      <a:pt x="688" y="135"/>
                    </a:cubicBezTo>
                    <a:cubicBezTo>
                      <a:pt x="687" y="136"/>
                      <a:pt x="687" y="138"/>
                      <a:pt x="689" y="137"/>
                    </a:cubicBezTo>
                    <a:cubicBezTo>
                      <a:pt x="697" y="135"/>
                      <a:pt x="706" y="132"/>
                      <a:pt x="715" y="129"/>
                    </a:cubicBezTo>
                    <a:cubicBezTo>
                      <a:pt x="716" y="130"/>
                      <a:pt x="718" y="131"/>
                      <a:pt x="719" y="132"/>
                    </a:cubicBezTo>
                    <a:cubicBezTo>
                      <a:pt x="661" y="177"/>
                      <a:pt x="613" y="239"/>
                      <a:pt x="563" y="292"/>
                    </a:cubicBezTo>
                    <a:cubicBezTo>
                      <a:pt x="558" y="298"/>
                      <a:pt x="552" y="304"/>
                      <a:pt x="546" y="311"/>
                    </a:cubicBezTo>
                    <a:cubicBezTo>
                      <a:pt x="593" y="252"/>
                      <a:pt x="644" y="196"/>
                      <a:pt x="695" y="140"/>
                    </a:cubicBezTo>
                    <a:cubicBezTo>
                      <a:pt x="696" y="138"/>
                      <a:pt x="694" y="136"/>
                      <a:pt x="693" y="137"/>
                    </a:cubicBezTo>
                    <a:cubicBezTo>
                      <a:pt x="642" y="192"/>
                      <a:pt x="590" y="245"/>
                      <a:pt x="541" y="301"/>
                    </a:cubicBezTo>
                    <a:cubicBezTo>
                      <a:pt x="517" y="329"/>
                      <a:pt x="493" y="357"/>
                      <a:pt x="469" y="385"/>
                    </a:cubicBezTo>
                    <a:cubicBezTo>
                      <a:pt x="458" y="399"/>
                      <a:pt x="448" y="413"/>
                      <a:pt x="437" y="426"/>
                    </a:cubicBezTo>
                    <a:cubicBezTo>
                      <a:pt x="433" y="431"/>
                      <a:pt x="430" y="435"/>
                      <a:pt x="426" y="440"/>
                    </a:cubicBezTo>
                    <a:cubicBezTo>
                      <a:pt x="425" y="444"/>
                      <a:pt x="423" y="448"/>
                      <a:pt x="421" y="451"/>
                    </a:cubicBezTo>
                    <a:cubicBezTo>
                      <a:pt x="427" y="444"/>
                      <a:pt x="433" y="436"/>
                      <a:pt x="439" y="428"/>
                    </a:cubicBezTo>
                    <a:cubicBezTo>
                      <a:pt x="466" y="396"/>
                      <a:pt x="492" y="363"/>
                      <a:pt x="519" y="332"/>
                    </a:cubicBezTo>
                    <a:cubicBezTo>
                      <a:pt x="571" y="270"/>
                      <a:pt x="630" y="209"/>
                      <a:pt x="681" y="150"/>
                    </a:cubicBezTo>
                    <a:cubicBezTo>
                      <a:pt x="631" y="207"/>
                      <a:pt x="581" y="262"/>
                      <a:pt x="534" y="321"/>
                    </a:cubicBezTo>
                    <a:cubicBezTo>
                      <a:pt x="529" y="327"/>
                      <a:pt x="525" y="332"/>
                      <a:pt x="521" y="338"/>
                    </a:cubicBezTo>
                    <a:cubicBezTo>
                      <a:pt x="478" y="385"/>
                      <a:pt x="436" y="434"/>
                      <a:pt x="399" y="485"/>
                    </a:cubicBezTo>
                    <a:cubicBezTo>
                      <a:pt x="399" y="485"/>
                      <a:pt x="399" y="486"/>
                      <a:pt x="399" y="486"/>
                    </a:cubicBezTo>
                    <a:cubicBezTo>
                      <a:pt x="398" y="481"/>
                      <a:pt x="396" y="476"/>
                      <a:pt x="395" y="472"/>
                    </a:cubicBezTo>
                    <a:cubicBezTo>
                      <a:pt x="395" y="472"/>
                      <a:pt x="395" y="472"/>
                      <a:pt x="396" y="472"/>
                    </a:cubicBezTo>
                    <a:cubicBezTo>
                      <a:pt x="405" y="467"/>
                      <a:pt x="413" y="460"/>
                      <a:pt x="420" y="452"/>
                    </a:cubicBezTo>
                    <a:cubicBezTo>
                      <a:pt x="416" y="457"/>
                      <a:pt x="411" y="458"/>
                      <a:pt x="404" y="457"/>
                    </a:cubicBezTo>
                    <a:cubicBezTo>
                      <a:pt x="409" y="449"/>
                      <a:pt x="415" y="441"/>
                      <a:pt x="421" y="433"/>
                    </a:cubicBezTo>
                    <a:cubicBezTo>
                      <a:pt x="438" y="415"/>
                      <a:pt x="455" y="394"/>
                      <a:pt x="471" y="373"/>
                    </a:cubicBezTo>
                    <a:cubicBezTo>
                      <a:pt x="495" y="346"/>
                      <a:pt x="521" y="320"/>
                      <a:pt x="544" y="293"/>
                    </a:cubicBezTo>
                    <a:cubicBezTo>
                      <a:pt x="568" y="264"/>
                      <a:pt x="592" y="236"/>
                      <a:pt x="617" y="208"/>
                    </a:cubicBezTo>
                    <a:cubicBezTo>
                      <a:pt x="638" y="185"/>
                      <a:pt x="661" y="167"/>
                      <a:pt x="676" y="139"/>
                    </a:cubicBezTo>
                    <a:cubicBezTo>
                      <a:pt x="677" y="138"/>
                      <a:pt x="676" y="137"/>
                      <a:pt x="675" y="137"/>
                    </a:cubicBezTo>
                    <a:cubicBezTo>
                      <a:pt x="667" y="137"/>
                      <a:pt x="654" y="154"/>
                      <a:pt x="650" y="159"/>
                    </a:cubicBezTo>
                    <a:cubicBezTo>
                      <a:pt x="649" y="160"/>
                      <a:pt x="648" y="161"/>
                      <a:pt x="647" y="162"/>
                    </a:cubicBezTo>
                    <a:cubicBezTo>
                      <a:pt x="656" y="151"/>
                      <a:pt x="665" y="139"/>
                      <a:pt x="672" y="127"/>
                    </a:cubicBezTo>
                    <a:cubicBezTo>
                      <a:pt x="674" y="134"/>
                      <a:pt x="678" y="141"/>
                      <a:pt x="686" y="142"/>
                    </a:cubicBezTo>
                    <a:cubicBezTo>
                      <a:pt x="688" y="143"/>
                      <a:pt x="688" y="140"/>
                      <a:pt x="687" y="140"/>
                    </a:cubicBezTo>
                    <a:cubicBezTo>
                      <a:pt x="661" y="127"/>
                      <a:pt x="687" y="51"/>
                      <a:pt x="643" y="61"/>
                    </a:cubicBezTo>
                    <a:cubicBezTo>
                      <a:pt x="643" y="61"/>
                      <a:pt x="643" y="61"/>
                      <a:pt x="643" y="61"/>
                    </a:cubicBezTo>
                    <a:cubicBezTo>
                      <a:pt x="644" y="59"/>
                      <a:pt x="642" y="57"/>
                      <a:pt x="641" y="59"/>
                    </a:cubicBezTo>
                    <a:cubicBezTo>
                      <a:pt x="640" y="59"/>
                      <a:pt x="640" y="59"/>
                      <a:pt x="640" y="59"/>
                    </a:cubicBezTo>
                    <a:cubicBezTo>
                      <a:pt x="639" y="54"/>
                      <a:pt x="637" y="50"/>
                      <a:pt x="635" y="45"/>
                    </a:cubicBezTo>
                    <a:cubicBezTo>
                      <a:pt x="635" y="45"/>
                      <a:pt x="634" y="44"/>
                      <a:pt x="634" y="44"/>
                    </a:cubicBezTo>
                    <a:cubicBezTo>
                      <a:pt x="605" y="0"/>
                      <a:pt x="507" y="14"/>
                      <a:pt x="521" y="62"/>
                    </a:cubicBezTo>
                    <a:cubicBezTo>
                      <a:pt x="513" y="71"/>
                      <a:pt x="504" y="80"/>
                      <a:pt x="496" y="89"/>
                    </a:cubicBezTo>
                    <a:cubicBezTo>
                      <a:pt x="495" y="91"/>
                      <a:pt x="493" y="93"/>
                      <a:pt x="491" y="95"/>
                    </a:cubicBezTo>
                    <a:cubicBezTo>
                      <a:pt x="489" y="97"/>
                      <a:pt x="487" y="100"/>
                      <a:pt x="484" y="102"/>
                    </a:cubicBezTo>
                    <a:cubicBezTo>
                      <a:pt x="494" y="90"/>
                      <a:pt x="503" y="77"/>
                      <a:pt x="512" y="64"/>
                    </a:cubicBezTo>
                    <a:cubicBezTo>
                      <a:pt x="513" y="64"/>
                      <a:pt x="513" y="65"/>
                      <a:pt x="514" y="65"/>
                    </a:cubicBezTo>
                    <a:cubicBezTo>
                      <a:pt x="515" y="67"/>
                      <a:pt x="517" y="65"/>
                      <a:pt x="516" y="64"/>
                    </a:cubicBezTo>
                    <a:cubicBezTo>
                      <a:pt x="513" y="57"/>
                      <a:pt x="506" y="51"/>
                      <a:pt x="498" y="49"/>
                    </a:cubicBezTo>
                    <a:cubicBezTo>
                      <a:pt x="498" y="48"/>
                      <a:pt x="497" y="48"/>
                      <a:pt x="497" y="48"/>
                    </a:cubicBezTo>
                    <a:cubicBezTo>
                      <a:pt x="495" y="48"/>
                      <a:pt x="492" y="47"/>
                      <a:pt x="490" y="47"/>
                    </a:cubicBezTo>
                    <a:cubicBezTo>
                      <a:pt x="490" y="46"/>
                      <a:pt x="488" y="46"/>
                      <a:pt x="487" y="47"/>
                    </a:cubicBezTo>
                    <a:cubicBezTo>
                      <a:pt x="487" y="47"/>
                      <a:pt x="487" y="48"/>
                      <a:pt x="487" y="48"/>
                    </a:cubicBezTo>
                    <a:cubicBezTo>
                      <a:pt x="484" y="48"/>
                      <a:pt x="482" y="49"/>
                      <a:pt x="480" y="50"/>
                    </a:cubicBezTo>
                    <a:cubicBezTo>
                      <a:pt x="478" y="52"/>
                      <a:pt x="474" y="58"/>
                      <a:pt x="472" y="58"/>
                    </a:cubicBezTo>
                    <a:cubicBezTo>
                      <a:pt x="469" y="58"/>
                      <a:pt x="466" y="58"/>
                      <a:pt x="464" y="60"/>
                    </a:cubicBezTo>
                    <a:cubicBezTo>
                      <a:pt x="460" y="62"/>
                      <a:pt x="461" y="70"/>
                      <a:pt x="460" y="74"/>
                    </a:cubicBezTo>
                    <a:cubicBezTo>
                      <a:pt x="459" y="74"/>
                      <a:pt x="459" y="73"/>
                      <a:pt x="458" y="72"/>
                    </a:cubicBezTo>
                    <a:cubicBezTo>
                      <a:pt x="456" y="71"/>
                      <a:pt x="454" y="73"/>
                      <a:pt x="455" y="75"/>
                    </a:cubicBezTo>
                    <a:cubicBezTo>
                      <a:pt x="461" y="79"/>
                      <a:pt x="465" y="85"/>
                      <a:pt x="470" y="91"/>
                    </a:cubicBezTo>
                    <a:cubicBezTo>
                      <a:pt x="473" y="96"/>
                      <a:pt x="477" y="98"/>
                      <a:pt x="471" y="96"/>
                    </a:cubicBezTo>
                    <a:cubicBezTo>
                      <a:pt x="464" y="92"/>
                      <a:pt x="456" y="90"/>
                      <a:pt x="448" y="88"/>
                    </a:cubicBezTo>
                    <a:cubicBezTo>
                      <a:pt x="440" y="86"/>
                      <a:pt x="430" y="87"/>
                      <a:pt x="428" y="96"/>
                    </a:cubicBezTo>
                    <a:cubicBezTo>
                      <a:pt x="428" y="99"/>
                      <a:pt x="429" y="104"/>
                      <a:pt x="430" y="107"/>
                    </a:cubicBezTo>
                    <a:cubicBezTo>
                      <a:pt x="430" y="106"/>
                      <a:pt x="429" y="106"/>
                      <a:pt x="428" y="105"/>
                    </a:cubicBezTo>
                    <a:cubicBezTo>
                      <a:pt x="428" y="105"/>
                      <a:pt x="428" y="105"/>
                      <a:pt x="428" y="105"/>
                    </a:cubicBezTo>
                    <a:cubicBezTo>
                      <a:pt x="426" y="103"/>
                      <a:pt x="423" y="102"/>
                      <a:pt x="421" y="101"/>
                    </a:cubicBezTo>
                    <a:cubicBezTo>
                      <a:pt x="402" y="94"/>
                      <a:pt x="383" y="106"/>
                      <a:pt x="366" y="115"/>
                    </a:cubicBezTo>
                    <a:cubicBezTo>
                      <a:pt x="366" y="115"/>
                      <a:pt x="366" y="114"/>
                      <a:pt x="365" y="114"/>
                    </a:cubicBezTo>
                    <a:cubicBezTo>
                      <a:pt x="365" y="114"/>
                      <a:pt x="365" y="114"/>
                      <a:pt x="366" y="114"/>
                    </a:cubicBezTo>
                    <a:cubicBezTo>
                      <a:pt x="367" y="112"/>
                      <a:pt x="365" y="111"/>
                      <a:pt x="363" y="112"/>
                    </a:cubicBezTo>
                    <a:cubicBezTo>
                      <a:pt x="361" y="109"/>
                      <a:pt x="360" y="106"/>
                      <a:pt x="358" y="104"/>
                    </a:cubicBezTo>
                    <a:cubicBezTo>
                      <a:pt x="358" y="103"/>
                      <a:pt x="357" y="101"/>
                      <a:pt x="356" y="101"/>
                    </a:cubicBezTo>
                    <a:cubicBezTo>
                      <a:pt x="349" y="89"/>
                      <a:pt x="343" y="76"/>
                      <a:pt x="332" y="67"/>
                    </a:cubicBezTo>
                    <a:cubicBezTo>
                      <a:pt x="332" y="65"/>
                      <a:pt x="332" y="65"/>
                      <a:pt x="331" y="65"/>
                    </a:cubicBezTo>
                    <a:cubicBezTo>
                      <a:pt x="329" y="63"/>
                      <a:pt x="327" y="62"/>
                      <a:pt x="325" y="61"/>
                    </a:cubicBezTo>
                    <a:cubicBezTo>
                      <a:pt x="326" y="59"/>
                      <a:pt x="323" y="57"/>
                      <a:pt x="322" y="59"/>
                    </a:cubicBezTo>
                    <a:cubicBezTo>
                      <a:pt x="322" y="59"/>
                      <a:pt x="322" y="59"/>
                      <a:pt x="322" y="59"/>
                    </a:cubicBezTo>
                    <a:cubicBezTo>
                      <a:pt x="320" y="58"/>
                      <a:pt x="318" y="57"/>
                      <a:pt x="315" y="56"/>
                    </a:cubicBezTo>
                    <a:cubicBezTo>
                      <a:pt x="309" y="53"/>
                      <a:pt x="301" y="52"/>
                      <a:pt x="292" y="52"/>
                    </a:cubicBezTo>
                    <a:cubicBezTo>
                      <a:pt x="291" y="51"/>
                      <a:pt x="290" y="51"/>
                      <a:pt x="290" y="52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275" y="52"/>
                      <a:pt x="260" y="55"/>
                      <a:pt x="246" y="59"/>
                    </a:cubicBezTo>
                    <a:cubicBezTo>
                      <a:pt x="245" y="58"/>
                      <a:pt x="244" y="58"/>
                      <a:pt x="243" y="59"/>
                    </a:cubicBezTo>
                    <a:cubicBezTo>
                      <a:pt x="243" y="59"/>
                      <a:pt x="243" y="59"/>
                      <a:pt x="242" y="60"/>
                    </a:cubicBezTo>
                    <a:cubicBezTo>
                      <a:pt x="237" y="61"/>
                      <a:pt x="232" y="63"/>
                      <a:pt x="228" y="64"/>
                    </a:cubicBezTo>
                    <a:cubicBezTo>
                      <a:pt x="227" y="65"/>
                      <a:pt x="226" y="65"/>
                      <a:pt x="225" y="65"/>
                    </a:cubicBezTo>
                    <a:cubicBezTo>
                      <a:pt x="225" y="64"/>
                      <a:pt x="224" y="63"/>
                      <a:pt x="222" y="64"/>
                    </a:cubicBezTo>
                    <a:cubicBezTo>
                      <a:pt x="221" y="65"/>
                      <a:pt x="220" y="66"/>
                      <a:pt x="218" y="68"/>
                    </a:cubicBezTo>
                    <a:cubicBezTo>
                      <a:pt x="179" y="81"/>
                      <a:pt x="114" y="109"/>
                      <a:pt x="104" y="149"/>
                    </a:cubicBezTo>
                    <a:cubicBezTo>
                      <a:pt x="104" y="150"/>
                      <a:pt x="104" y="151"/>
                      <a:pt x="105" y="152"/>
                    </a:cubicBezTo>
                    <a:cubicBezTo>
                      <a:pt x="121" y="161"/>
                      <a:pt x="128" y="174"/>
                      <a:pt x="127" y="190"/>
                    </a:cubicBezTo>
                    <a:cubicBezTo>
                      <a:pt x="127" y="191"/>
                      <a:pt x="127" y="192"/>
                      <a:pt x="128" y="192"/>
                    </a:cubicBezTo>
                    <a:cubicBezTo>
                      <a:pt x="142" y="190"/>
                      <a:pt x="148" y="208"/>
                      <a:pt x="154" y="227"/>
                    </a:cubicBezTo>
                    <a:cubicBezTo>
                      <a:pt x="154" y="227"/>
                      <a:pt x="154" y="227"/>
                      <a:pt x="153" y="227"/>
                    </a:cubicBezTo>
                    <a:cubicBezTo>
                      <a:pt x="153" y="228"/>
                      <a:pt x="154" y="229"/>
                      <a:pt x="155" y="230"/>
                    </a:cubicBezTo>
                    <a:cubicBezTo>
                      <a:pt x="158" y="242"/>
                      <a:pt x="162" y="254"/>
                      <a:pt x="168" y="261"/>
                    </a:cubicBezTo>
                    <a:cubicBezTo>
                      <a:pt x="169" y="261"/>
                      <a:pt x="170" y="260"/>
                      <a:pt x="169" y="260"/>
                    </a:cubicBezTo>
                    <a:cubicBezTo>
                      <a:pt x="166" y="255"/>
                      <a:pt x="164" y="251"/>
                      <a:pt x="162" y="246"/>
                    </a:cubicBezTo>
                    <a:cubicBezTo>
                      <a:pt x="162" y="247"/>
                      <a:pt x="163" y="247"/>
                      <a:pt x="164" y="246"/>
                    </a:cubicBezTo>
                    <a:cubicBezTo>
                      <a:pt x="169" y="240"/>
                      <a:pt x="174" y="235"/>
                      <a:pt x="179" y="229"/>
                    </a:cubicBezTo>
                    <a:cubicBezTo>
                      <a:pt x="175" y="237"/>
                      <a:pt x="171" y="245"/>
                      <a:pt x="168" y="253"/>
                    </a:cubicBezTo>
                    <a:cubicBezTo>
                      <a:pt x="167" y="255"/>
                      <a:pt x="169" y="256"/>
                      <a:pt x="170" y="255"/>
                    </a:cubicBezTo>
                    <a:cubicBezTo>
                      <a:pt x="179" y="247"/>
                      <a:pt x="186" y="239"/>
                      <a:pt x="194" y="231"/>
                    </a:cubicBezTo>
                    <a:cubicBezTo>
                      <a:pt x="187" y="241"/>
                      <a:pt x="181" y="251"/>
                      <a:pt x="175" y="260"/>
                    </a:cubicBezTo>
                    <a:cubicBezTo>
                      <a:pt x="175" y="260"/>
                      <a:pt x="175" y="260"/>
                      <a:pt x="175" y="260"/>
                    </a:cubicBezTo>
                    <a:cubicBezTo>
                      <a:pt x="174" y="258"/>
                      <a:pt x="172" y="258"/>
                      <a:pt x="172" y="260"/>
                    </a:cubicBezTo>
                    <a:cubicBezTo>
                      <a:pt x="172" y="262"/>
                      <a:pt x="172" y="264"/>
                      <a:pt x="172" y="265"/>
                    </a:cubicBezTo>
                    <a:cubicBezTo>
                      <a:pt x="170" y="268"/>
                      <a:pt x="168" y="271"/>
                      <a:pt x="166" y="274"/>
                    </a:cubicBezTo>
                    <a:cubicBezTo>
                      <a:pt x="159" y="279"/>
                      <a:pt x="148" y="281"/>
                      <a:pt x="152" y="293"/>
                    </a:cubicBezTo>
                    <a:cubicBezTo>
                      <a:pt x="153" y="296"/>
                      <a:pt x="154" y="300"/>
                      <a:pt x="156" y="303"/>
                    </a:cubicBezTo>
                    <a:cubicBezTo>
                      <a:pt x="156" y="304"/>
                      <a:pt x="156" y="305"/>
                      <a:pt x="157" y="306"/>
                    </a:cubicBezTo>
                    <a:cubicBezTo>
                      <a:pt x="156" y="307"/>
                      <a:pt x="157" y="308"/>
                      <a:pt x="158" y="308"/>
                    </a:cubicBezTo>
                    <a:cubicBezTo>
                      <a:pt x="158" y="311"/>
                      <a:pt x="159" y="314"/>
                      <a:pt x="160" y="316"/>
                    </a:cubicBezTo>
                    <a:cubicBezTo>
                      <a:pt x="160" y="317"/>
                      <a:pt x="160" y="318"/>
                      <a:pt x="161" y="318"/>
                    </a:cubicBezTo>
                    <a:cubicBezTo>
                      <a:pt x="162" y="321"/>
                      <a:pt x="162" y="323"/>
                      <a:pt x="162" y="323"/>
                    </a:cubicBezTo>
                    <a:cubicBezTo>
                      <a:pt x="154" y="316"/>
                      <a:pt x="145" y="313"/>
                      <a:pt x="135" y="312"/>
                    </a:cubicBezTo>
                    <a:cubicBezTo>
                      <a:pt x="134" y="312"/>
                      <a:pt x="133" y="313"/>
                      <a:pt x="133" y="314"/>
                    </a:cubicBezTo>
                    <a:cubicBezTo>
                      <a:pt x="133" y="323"/>
                      <a:pt x="134" y="329"/>
                      <a:pt x="128" y="328"/>
                    </a:cubicBezTo>
                    <a:cubicBezTo>
                      <a:pt x="127" y="327"/>
                      <a:pt x="126" y="327"/>
                      <a:pt x="125" y="327"/>
                    </a:cubicBezTo>
                    <a:cubicBezTo>
                      <a:pt x="124" y="327"/>
                      <a:pt x="124" y="327"/>
                      <a:pt x="123" y="327"/>
                    </a:cubicBezTo>
                    <a:cubicBezTo>
                      <a:pt x="114" y="324"/>
                      <a:pt x="106" y="323"/>
                      <a:pt x="97" y="324"/>
                    </a:cubicBezTo>
                    <a:cubicBezTo>
                      <a:pt x="96" y="324"/>
                      <a:pt x="95" y="325"/>
                      <a:pt x="96" y="326"/>
                    </a:cubicBezTo>
                    <a:cubicBezTo>
                      <a:pt x="98" y="328"/>
                      <a:pt x="99" y="330"/>
                      <a:pt x="101" y="333"/>
                    </a:cubicBezTo>
                    <a:cubicBezTo>
                      <a:pt x="101" y="333"/>
                      <a:pt x="101" y="333"/>
                      <a:pt x="101" y="333"/>
                    </a:cubicBezTo>
                    <a:cubicBezTo>
                      <a:pt x="103" y="336"/>
                      <a:pt x="105" y="339"/>
                      <a:pt x="107" y="342"/>
                    </a:cubicBezTo>
                    <a:cubicBezTo>
                      <a:pt x="108" y="342"/>
                      <a:pt x="109" y="341"/>
                      <a:pt x="109" y="341"/>
                    </a:cubicBezTo>
                    <a:cubicBezTo>
                      <a:pt x="109" y="341"/>
                      <a:pt x="108" y="340"/>
                      <a:pt x="108" y="339"/>
                    </a:cubicBezTo>
                    <a:cubicBezTo>
                      <a:pt x="108" y="339"/>
                      <a:pt x="108" y="339"/>
                      <a:pt x="109" y="339"/>
                    </a:cubicBezTo>
                    <a:cubicBezTo>
                      <a:pt x="109" y="338"/>
                      <a:pt x="110" y="338"/>
                      <a:pt x="111" y="337"/>
                    </a:cubicBezTo>
                    <a:cubicBezTo>
                      <a:pt x="110" y="347"/>
                      <a:pt x="107" y="350"/>
                      <a:pt x="102" y="350"/>
                    </a:cubicBezTo>
                    <a:cubicBezTo>
                      <a:pt x="101" y="350"/>
                      <a:pt x="101" y="350"/>
                      <a:pt x="100" y="350"/>
                    </a:cubicBezTo>
                    <a:cubicBezTo>
                      <a:pt x="95" y="350"/>
                      <a:pt x="89" y="347"/>
                      <a:pt x="84" y="346"/>
                    </a:cubicBezTo>
                    <a:cubicBezTo>
                      <a:pt x="84" y="346"/>
                      <a:pt x="84" y="346"/>
                      <a:pt x="84" y="346"/>
                    </a:cubicBezTo>
                    <a:cubicBezTo>
                      <a:pt x="84" y="346"/>
                      <a:pt x="83" y="346"/>
                      <a:pt x="83" y="346"/>
                    </a:cubicBezTo>
                    <a:cubicBezTo>
                      <a:pt x="81" y="346"/>
                      <a:pt x="78" y="346"/>
                      <a:pt x="76" y="346"/>
                    </a:cubicBezTo>
                    <a:cubicBezTo>
                      <a:pt x="71" y="347"/>
                      <a:pt x="62" y="352"/>
                      <a:pt x="64" y="358"/>
                    </a:cubicBezTo>
                    <a:cubicBezTo>
                      <a:pt x="65" y="361"/>
                      <a:pt x="67" y="363"/>
                      <a:pt x="69" y="365"/>
                    </a:cubicBezTo>
                    <a:cubicBezTo>
                      <a:pt x="69" y="366"/>
                      <a:pt x="68" y="366"/>
                      <a:pt x="68" y="367"/>
                    </a:cubicBezTo>
                    <a:cubicBezTo>
                      <a:pt x="67" y="368"/>
                      <a:pt x="69" y="370"/>
                      <a:pt x="71" y="369"/>
                    </a:cubicBezTo>
                    <a:cubicBezTo>
                      <a:pt x="71" y="369"/>
                      <a:pt x="71" y="369"/>
                      <a:pt x="72" y="368"/>
                    </a:cubicBezTo>
                    <a:cubicBezTo>
                      <a:pt x="73" y="371"/>
                      <a:pt x="74" y="373"/>
                      <a:pt x="74" y="375"/>
                    </a:cubicBezTo>
                    <a:cubicBezTo>
                      <a:pt x="74" y="376"/>
                      <a:pt x="74" y="376"/>
                      <a:pt x="73" y="377"/>
                    </a:cubicBezTo>
                    <a:cubicBezTo>
                      <a:pt x="73" y="378"/>
                      <a:pt x="74" y="379"/>
                      <a:pt x="74" y="378"/>
                    </a:cubicBezTo>
                    <a:cubicBezTo>
                      <a:pt x="75" y="381"/>
                      <a:pt x="74" y="383"/>
                      <a:pt x="74" y="385"/>
                    </a:cubicBezTo>
                    <a:cubicBezTo>
                      <a:pt x="74" y="388"/>
                      <a:pt x="62" y="376"/>
                      <a:pt x="61" y="375"/>
                    </a:cubicBezTo>
                    <a:cubicBezTo>
                      <a:pt x="48" y="363"/>
                      <a:pt x="34" y="359"/>
                      <a:pt x="17" y="360"/>
                    </a:cubicBezTo>
                    <a:cubicBezTo>
                      <a:pt x="17" y="360"/>
                      <a:pt x="17" y="360"/>
                      <a:pt x="17" y="360"/>
                    </a:cubicBezTo>
                    <a:cubicBezTo>
                      <a:pt x="17" y="359"/>
                      <a:pt x="16" y="358"/>
                      <a:pt x="14" y="359"/>
                    </a:cubicBezTo>
                    <a:cubicBezTo>
                      <a:pt x="9" y="364"/>
                      <a:pt x="10" y="362"/>
                      <a:pt x="8" y="368"/>
                    </a:cubicBezTo>
                    <a:cubicBezTo>
                      <a:pt x="8" y="369"/>
                      <a:pt x="9" y="370"/>
                      <a:pt x="10" y="369"/>
                    </a:cubicBezTo>
                    <a:cubicBezTo>
                      <a:pt x="9" y="371"/>
                      <a:pt x="9" y="372"/>
                      <a:pt x="9" y="374"/>
                    </a:cubicBezTo>
                    <a:cubicBezTo>
                      <a:pt x="7" y="370"/>
                      <a:pt x="6" y="367"/>
                      <a:pt x="3" y="365"/>
                    </a:cubicBezTo>
                    <a:cubicBezTo>
                      <a:pt x="2" y="363"/>
                      <a:pt x="0" y="365"/>
                      <a:pt x="1" y="367"/>
                    </a:cubicBezTo>
                    <a:cubicBezTo>
                      <a:pt x="11" y="377"/>
                      <a:pt x="4" y="393"/>
                      <a:pt x="16" y="402"/>
                    </a:cubicBezTo>
                    <a:cubicBezTo>
                      <a:pt x="26" y="409"/>
                      <a:pt x="38" y="416"/>
                      <a:pt x="49" y="422"/>
                    </a:cubicBezTo>
                    <a:cubicBezTo>
                      <a:pt x="50" y="422"/>
                      <a:pt x="50" y="422"/>
                      <a:pt x="51" y="423"/>
                    </a:cubicBezTo>
                    <a:cubicBezTo>
                      <a:pt x="52" y="423"/>
                      <a:pt x="53" y="424"/>
                      <a:pt x="54" y="424"/>
                    </a:cubicBezTo>
                    <a:cubicBezTo>
                      <a:pt x="62" y="427"/>
                      <a:pt x="71" y="429"/>
                      <a:pt x="80" y="430"/>
                    </a:cubicBezTo>
                    <a:cubicBezTo>
                      <a:pt x="81" y="431"/>
                      <a:pt x="82" y="432"/>
                      <a:pt x="83" y="431"/>
                    </a:cubicBezTo>
                    <a:cubicBezTo>
                      <a:pt x="83" y="431"/>
                      <a:pt x="83" y="431"/>
                      <a:pt x="83" y="431"/>
                    </a:cubicBezTo>
                    <a:cubicBezTo>
                      <a:pt x="109" y="433"/>
                      <a:pt x="137" y="430"/>
                      <a:pt x="158" y="427"/>
                    </a:cubicBezTo>
                    <a:cubicBezTo>
                      <a:pt x="160" y="427"/>
                      <a:pt x="165" y="426"/>
                      <a:pt x="171" y="425"/>
                    </a:cubicBezTo>
                    <a:cubicBezTo>
                      <a:pt x="172" y="426"/>
                      <a:pt x="173" y="426"/>
                      <a:pt x="174" y="425"/>
                    </a:cubicBezTo>
                    <a:cubicBezTo>
                      <a:pt x="175" y="425"/>
                      <a:pt x="175" y="424"/>
                      <a:pt x="176" y="424"/>
                    </a:cubicBezTo>
                    <a:cubicBezTo>
                      <a:pt x="187" y="421"/>
                      <a:pt x="199" y="415"/>
                      <a:pt x="195" y="407"/>
                    </a:cubicBezTo>
                    <a:cubicBezTo>
                      <a:pt x="191" y="401"/>
                      <a:pt x="184" y="398"/>
                      <a:pt x="176" y="397"/>
                    </a:cubicBezTo>
                    <a:cubicBezTo>
                      <a:pt x="176" y="396"/>
                      <a:pt x="174" y="395"/>
                      <a:pt x="173" y="396"/>
                    </a:cubicBezTo>
                    <a:cubicBezTo>
                      <a:pt x="172" y="396"/>
                      <a:pt x="172" y="396"/>
                      <a:pt x="171" y="397"/>
                    </a:cubicBezTo>
                    <a:cubicBezTo>
                      <a:pt x="147" y="395"/>
                      <a:pt x="115" y="403"/>
                      <a:pt x="125" y="371"/>
                    </a:cubicBezTo>
                    <a:cubicBezTo>
                      <a:pt x="125" y="369"/>
                      <a:pt x="123" y="369"/>
                      <a:pt x="123" y="370"/>
                    </a:cubicBezTo>
                    <a:cubicBezTo>
                      <a:pt x="121" y="376"/>
                      <a:pt x="116" y="389"/>
                      <a:pt x="122" y="396"/>
                    </a:cubicBezTo>
                    <a:cubicBezTo>
                      <a:pt x="117" y="400"/>
                      <a:pt x="113" y="405"/>
                      <a:pt x="109" y="409"/>
                    </a:cubicBezTo>
                    <a:cubicBezTo>
                      <a:pt x="109" y="409"/>
                      <a:pt x="109" y="409"/>
                      <a:pt x="109" y="409"/>
                    </a:cubicBezTo>
                    <a:cubicBezTo>
                      <a:pt x="113" y="402"/>
                      <a:pt x="116" y="395"/>
                      <a:pt x="119" y="387"/>
                    </a:cubicBezTo>
                    <a:cubicBezTo>
                      <a:pt x="120" y="385"/>
                      <a:pt x="117" y="384"/>
                      <a:pt x="116" y="385"/>
                    </a:cubicBezTo>
                    <a:cubicBezTo>
                      <a:pt x="113" y="387"/>
                      <a:pt x="111" y="390"/>
                      <a:pt x="109" y="393"/>
                    </a:cubicBezTo>
                    <a:cubicBezTo>
                      <a:pt x="112" y="386"/>
                      <a:pt x="115" y="380"/>
                      <a:pt x="117" y="374"/>
                    </a:cubicBezTo>
                    <a:cubicBezTo>
                      <a:pt x="118" y="371"/>
                      <a:pt x="115" y="371"/>
                      <a:pt x="114" y="372"/>
                    </a:cubicBezTo>
                    <a:cubicBezTo>
                      <a:pt x="101" y="389"/>
                      <a:pt x="90" y="408"/>
                      <a:pt x="73" y="420"/>
                    </a:cubicBezTo>
                    <a:cubicBezTo>
                      <a:pt x="90" y="401"/>
                      <a:pt x="106" y="381"/>
                      <a:pt x="122" y="361"/>
                    </a:cubicBezTo>
                    <a:cubicBezTo>
                      <a:pt x="124" y="359"/>
                      <a:pt x="126" y="356"/>
                      <a:pt x="128" y="353"/>
                    </a:cubicBezTo>
                    <a:cubicBezTo>
                      <a:pt x="125" y="357"/>
                      <a:pt x="122" y="361"/>
                      <a:pt x="120" y="365"/>
                    </a:cubicBezTo>
                    <a:cubicBezTo>
                      <a:pt x="119" y="367"/>
                      <a:pt x="122" y="369"/>
                      <a:pt x="123" y="368"/>
                    </a:cubicBezTo>
                    <a:cubicBezTo>
                      <a:pt x="123" y="368"/>
                      <a:pt x="123" y="368"/>
                      <a:pt x="123" y="368"/>
                    </a:cubicBezTo>
                    <a:cubicBezTo>
                      <a:pt x="124" y="368"/>
                      <a:pt x="124" y="368"/>
                      <a:pt x="124" y="368"/>
                    </a:cubicBezTo>
                    <a:cubicBezTo>
                      <a:pt x="124" y="368"/>
                      <a:pt x="125" y="369"/>
                      <a:pt x="126" y="369"/>
                    </a:cubicBezTo>
                    <a:cubicBezTo>
                      <a:pt x="126" y="368"/>
                      <a:pt x="126" y="368"/>
                      <a:pt x="127" y="368"/>
                    </a:cubicBezTo>
                    <a:cubicBezTo>
                      <a:pt x="131" y="368"/>
                      <a:pt x="135" y="368"/>
                      <a:pt x="139" y="367"/>
                    </a:cubicBezTo>
                    <a:cubicBezTo>
                      <a:pt x="140" y="367"/>
                      <a:pt x="141" y="367"/>
                      <a:pt x="142" y="367"/>
                    </a:cubicBezTo>
                    <a:cubicBezTo>
                      <a:pt x="143" y="368"/>
                      <a:pt x="144" y="369"/>
                      <a:pt x="145" y="367"/>
                    </a:cubicBezTo>
                    <a:cubicBezTo>
                      <a:pt x="146" y="367"/>
                      <a:pt x="146" y="367"/>
                      <a:pt x="146" y="367"/>
                    </a:cubicBezTo>
                    <a:cubicBezTo>
                      <a:pt x="156" y="366"/>
                      <a:pt x="164" y="368"/>
                      <a:pt x="174" y="373"/>
                    </a:cubicBezTo>
                    <a:cubicBezTo>
                      <a:pt x="176" y="374"/>
                      <a:pt x="177" y="374"/>
                      <a:pt x="178" y="375"/>
                    </a:cubicBezTo>
                    <a:cubicBezTo>
                      <a:pt x="178" y="376"/>
                      <a:pt x="179" y="376"/>
                      <a:pt x="180" y="376"/>
                    </a:cubicBezTo>
                    <a:cubicBezTo>
                      <a:pt x="182" y="377"/>
                      <a:pt x="184" y="378"/>
                      <a:pt x="186" y="379"/>
                    </a:cubicBezTo>
                    <a:cubicBezTo>
                      <a:pt x="186" y="379"/>
                      <a:pt x="186" y="379"/>
                      <a:pt x="186" y="379"/>
                    </a:cubicBezTo>
                    <a:cubicBezTo>
                      <a:pt x="191" y="381"/>
                      <a:pt x="195" y="381"/>
                      <a:pt x="203" y="378"/>
                    </a:cubicBezTo>
                    <a:cubicBezTo>
                      <a:pt x="222" y="371"/>
                      <a:pt x="221" y="350"/>
                      <a:pt x="208" y="339"/>
                    </a:cubicBezTo>
                    <a:cubicBezTo>
                      <a:pt x="208" y="338"/>
                      <a:pt x="209" y="338"/>
                      <a:pt x="209" y="338"/>
                    </a:cubicBezTo>
                    <a:cubicBezTo>
                      <a:pt x="209" y="336"/>
                      <a:pt x="207" y="335"/>
                      <a:pt x="206" y="336"/>
                    </a:cubicBezTo>
                    <a:cubicBezTo>
                      <a:pt x="206" y="336"/>
                      <a:pt x="206" y="337"/>
                      <a:pt x="206" y="337"/>
                    </a:cubicBezTo>
                    <a:cubicBezTo>
                      <a:pt x="205" y="336"/>
                      <a:pt x="205" y="336"/>
                      <a:pt x="204" y="335"/>
                    </a:cubicBezTo>
                    <a:cubicBezTo>
                      <a:pt x="205" y="334"/>
                      <a:pt x="205" y="333"/>
                      <a:pt x="206" y="332"/>
                    </a:cubicBezTo>
                    <a:cubicBezTo>
                      <a:pt x="228" y="328"/>
                      <a:pt x="236" y="302"/>
                      <a:pt x="243" y="284"/>
                    </a:cubicBezTo>
                    <a:cubicBezTo>
                      <a:pt x="248" y="270"/>
                      <a:pt x="253" y="256"/>
                      <a:pt x="257" y="241"/>
                    </a:cubicBezTo>
                    <a:cubicBezTo>
                      <a:pt x="260" y="232"/>
                      <a:pt x="261" y="220"/>
                      <a:pt x="272" y="216"/>
                    </a:cubicBezTo>
                    <a:cubicBezTo>
                      <a:pt x="292" y="208"/>
                      <a:pt x="316" y="230"/>
                      <a:pt x="316" y="249"/>
                    </a:cubicBezTo>
                    <a:cubicBezTo>
                      <a:pt x="316" y="250"/>
                      <a:pt x="317" y="250"/>
                      <a:pt x="318" y="250"/>
                    </a:cubicBezTo>
                    <a:cubicBezTo>
                      <a:pt x="317" y="252"/>
                      <a:pt x="315" y="253"/>
                      <a:pt x="314" y="255"/>
                    </a:cubicBezTo>
                    <a:cubicBezTo>
                      <a:pt x="277" y="267"/>
                      <a:pt x="265" y="283"/>
                      <a:pt x="268" y="323"/>
                    </a:cubicBezTo>
                    <a:cubicBezTo>
                      <a:pt x="269" y="328"/>
                      <a:pt x="269" y="332"/>
                      <a:pt x="270" y="336"/>
                    </a:cubicBezTo>
                    <a:cubicBezTo>
                      <a:pt x="270" y="336"/>
                      <a:pt x="270" y="337"/>
                      <a:pt x="270" y="337"/>
                    </a:cubicBezTo>
                    <a:cubicBezTo>
                      <a:pt x="269" y="338"/>
                      <a:pt x="270" y="339"/>
                      <a:pt x="271" y="339"/>
                    </a:cubicBezTo>
                    <a:cubicBezTo>
                      <a:pt x="271" y="340"/>
                      <a:pt x="271" y="342"/>
                      <a:pt x="272" y="343"/>
                    </a:cubicBezTo>
                    <a:cubicBezTo>
                      <a:pt x="271" y="343"/>
                      <a:pt x="271" y="344"/>
                      <a:pt x="270" y="345"/>
                    </a:cubicBezTo>
                    <a:cubicBezTo>
                      <a:pt x="270" y="346"/>
                      <a:pt x="271" y="347"/>
                      <a:pt x="272" y="346"/>
                    </a:cubicBezTo>
                    <a:cubicBezTo>
                      <a:pt x="272" y="346"/>
                      <a:pt x="272" y="346"/>
                      <a:pt x="272" y="345"/>
                    </a:cubicBezTo>
                    <a:cubicBezTo>
                      <a:pt x="274" y="351"/>
                      <a:pt x="277" y="357"/>
                      <a:pt x="281" y="361"/>
                    </a:cubicBezTo>
                    <a:cubicBezTo>
                      <a:pt x="281" y="361"/>
                      <a:pt x="281" y="361"/>
                      <a:pt x="281" y="361"/>
                    </a:cubicBezTo>
                    <a:cubicBezTo>
                      <a:pt x="280" y="363"/>
                      <a:pt x="282" y="364"/>
                      <a:pt x="283" y="363"/>
                    </a:cubicBezTo>
                    <a:cubicBezTo>
                      <a:pt x="287" y="367"/>
                      <a:pt x="292" y="370"/>
                      <a:pt x="298" y="373"/>
                    </a:cubicBezTo>
                    <a:cubicBezTo>
                      <a:pt x="298" y="373"/>
                      <a:pt x="298" y="374"/>
                      <a:pt x="297" y="374"/>
                    </a:cubicBezTo>
                    <a:cubicBezTo>
                      <a:pt x="297" y="376"/>
                      <a:pt x="298" y="377"/>
                      <a:pt x="300" y="377"/>
                    </a:cubicBezTo>
                    <a:cubicBezTo>
                      <a:pt x="301" y="376"/>
                      <a:pt x="302" y="375"/>
                      <a:pt x="303" y="375"/>
                    </a:cubicBezTo>
                    <a:cubicBezTo>
                      <a:pt x="305" y="376"/>
                      <a:pt x="308" y="377"/>
                      <a:pt x="311" y="378"/>
                    </a:cubicBezTo>
                    <a:cubicBezTo>
                      <a:pt x="342" y="386"/>
                      <a:pt x="361" y="398"/>
                      <a:pt x="374" y="419"/>
                    </a:cubicBezTo>
                    <a:cubicBezTo>
                      <a:pt x="374" y="419"/>
                      <a:pt x="374" y="419"/>
                      <a:pt x="374" y="420"/>
                    </a:cubicBezTo>
                    <a:cubicBezTo>
                      <a:pt x="379" y="428"/>
                      <a:pt x="383" y="436"/>
                      <a:pt x="386" y="447"/>
                    </a:cubicBezTo>
                    <a:cubicBezTo>
                      <a:pt x="385" y="447"/>
                      <a:pt x="385" y="448"/>
                      <a:pt x="384" y="449"/>
                    </a:cubicBezTo>
                    <a:cubicBezTo>
                      <a:pt x="384" y="449"/>
                      <a:pt x="384" y="451"/>
                      <a:pt x="385" y="451"/>
                    </a:cubicBezTo>
                    <a:cubicBezTo>
                      <a:pt x="386" y="450"/>
                      <a:pt x="386" y="450"/>
                      <a:pt x="386" y="450"/>
                    </a:cubicBezTo>
                    <a:cubicBezTo>
                      <a:pt x="387" y="453"/>
                      <a:pt x="388" y="455"/>
                      <a:pt x="388" y="458"/>
                    </a:cubicBezTo>
                    <a:cubicBezTo>
                      <a:pt x="390" y="467"/>
                      <a:pt x="396" y="482"/>
                      <a:pt x="400" y="496"/>
                    </a:cubicBezTo>
                    <a:cubicBezTo>
                      <a:pt x="400" y="497"/>
                      <a:pt x="399" y="497"/>
                      <a:pt x="398" y="498"/>
                    </a:cubicBezTo>
                    <a:cubicBezTo>
                      <a:pt x="397" y="500"/>
                      <a:pt x="399" y="502"/>
                      <a:pt x="401" y="500"/>
                    </a:cubicBezTo>
                    <a:cubicBezTo>
                      <a:pt x="401" y="500"/>
                      <a:pt x="401" y="500"/>
                      <a:pt x="401" y="499"/>
                    </a:cubicBezTo>
                    <a:cubicBezTo>
                      <a:pt x="402" y="501"/>
                      <a:pt x="402" y="504"/>
                      <a:pt x="403" y="506"/>
                    </a:cubicBezTo>
                    <a:cubicBezTo>
                      <a:pt x="402" y="507"/>
                      <a:pt x="401" y="508"/>
                      <a:pt x="400" y="509"/>
                    </a:cubicBezTo>
                    <a:cubicBezTo>
                      <a:pt x="399" y="510"/>
                      <a:pt x="400" y="512"/>
                      <a:pt x="401" y="512"/>
                    </a:cubicBezTo>
                    <a:cubicBezTo>
                      <a:pt x="402" y="511"/>
                      <a:pt x="403" y="511"/>
                      <a:pt x="404" y="510"/>
                    </a:cubicBezTo>
                    <a:cubicBezTo>
                      <a:pt x="406" y="520"/>
                      <a:pt x="407" y="528"/>
                      <a:pt x="404" y="534"/>
                    </a:cubicBezTo>
                    <a:cubicBezTo>
                      <a:pt x="395" y="554"/>
                      <a:pt x="423" y="561"/>
                      <a:pt x="437" y="557"/>
                    </a:cubicBezTo>
                    <a:cubicBezTo>
                      <a:pt x="435" y="567"/>
                      <a:pt x="430" y="575"/>
                      <a:pt x="425" y="583"/>
                    </a:cubicBezTo>
                    <a:cubicBezTo>
                      <a:pt x="424" y="584"/>
                      <a:pt x="424" y="585"/>
                      <a:pt x="423" y="586"/>
                    </a:cubicBezTo>
                    <a:cubicBezTo>
                      <a:pt x="422" y="586"/>
                      <a:pt x="422" y="587"/>
                      <a:pt x="423" y="587"/>
                    </a:cubicBezTo>
                    <a:cubicBezTo>
                      <a:pt x="421" y="591"/>
                      <a:pt x="420" y="594"/>
                      <a:pt x="419" y="598"/>
                    </a:cubicBezTo>
                    <a:cubicBezTo>
                      <a:pt x="417" y="605"/>
                      <a:pt x="417" y="613"/>
                      <a:pt x="419" y="620"/>
                    </a:cubicBezTo>
                    <a:cubicBezTo>
                      <a:pt x="418" y="621"/>
                      <a:pt x="418" y="621"/>
                      <a:pt x="418" y="621"/>
                    </a:cubicBezTo>
                    <a:cubicBezTo>
                      <a:pt x="417" y="622"/>
                      <a:pt x="418" y="623"/>
                      <a:pt x="419" y="624"/>
                    </a:cubicBezTo>
                    <a:cubicBezTo>
                      <a:pt x="420" y="627"/>
                      <a:pt x="421" y="630"/>
                      <a:pt x="421" y="634"/>
                    </a:cubicBezTo>
                    <a:cubicBezTo>
                      <a:pt x="421" y="634"/>
                      <a:pt x="421" y="635"/>
                      <a:pt x="422" y="635"/>
                    </a:cubicBezTo>
                    <a:cubicBezTo>
                      <a:pt x="422" y="638"/>
                      <a:pt x="423" y="640"/>
                      <a:pt x="423" y="643"/>
                    </a:cubicBezTo>
                    <a:cubicBezTo>
                      <a:pt x="428" y="662"/>
                      <a:pt x="436" y="680"/>
                      <a:pt x="447" y="696"/>
                    </a:cubicBezTo>
                    <a:cubicBezTo>
                      <a:pt x="447" y="696"/>
                      <a:pt x="447" y="696"/>
                      <a:pt x="447" y="696"/>
                    </a:cubicBezTo>
                    <a:cubicBezTo>
                      <a:pt x="446" y="698"/>
                      <a:pt x="447" y="699"/>
                      <a:pt x="448" y="699"/>
                    </a:cubicBezTo>
                    <a:cubicBezTo>
                      <a:pt x="451" y="702"/>
                      <a:pt x="453" y="705"/>
                      <a:pt x="455" y="709"/>
                    </a:cubicBezTo>
                    <a:cubicBezTo>
                      <a:pt x="455" y="709"/>
                      <a:pt x="456" y="710"/>
                      <a:pt x="456" y="710"/>
                    </a:cubicBezTo>
                    <a:cubicBezTo>
                      <a:pt x="455" y="712"/>
                      <a:pt x="453" y="713"/>
                      <a:pt x="452" y="715"/>
                    </a:cubicBezTo>
                    <a:cubicBezTo>
                      <a:pt x="451" y="717"/>
                      <a:pt x="454" y="718"/>
                      <a:pt x="455" y="717"/>
                    </a:cubicBezTo>
                    <a:cubicBezTo>
                      <a:pt x="456" y="716"/>
                      <a:pt x="457" y="715"/>
                      <a:pt x="458" y="714"/>
                    </a:cubicBezTo>
                    <a:cubicBezTo>
                      <a:pt x="459" y="716"/>
                      <a:pt x="461" y="718"/>
                      <a:pt x="462" y="720"/>
                    </a:cubicBezTo>
                    <a:cubicBezTo>
                      <a:pt x="462" y="720"/>
                      <a:pt x="461" y="721"/>
                      <a:pt x="461" y="721"/>
                    </a:cubicBezTo>
                    <a:cubicBezTo>
                      <a:pt x="460" y="722"/>
                      <a:pt x="462" y="724"/>
                      <a:pt x="464" y="723"/>
                    </a:cubicBezTo>
                    <a:cubicBezTo>
                      <a:pt x="465" y="725"/>
                      <a:pt x="466" y="726"/>
                      <a:pt x="467" y="728"/>
                    </a:cubicBezTo>
                    <a:cubicBezTo>
                      <a:pt x="466" y="729"/>
                      <a:pt x="466" y="729"/>
                      <a:pt x="465" y="730"/>
                    </a:cubicBezTo>
                    <a:cubicBezTo>
                      <a:pt x="464" y="731"/>
                      <a:pt x="466" y="732"/>
                      <a:pt x="467" y="731"/>
                    </a:cubicBezTo>
                    <a:cubicBezTo>
                      <a:pt x="467" y="731"/>
                      <a:pt x="467" y="730"/>
                      <a:pt x="468" y="730"/>
                    </a:cubicBezTo>
                    <a:cubicBezTo>
                      <a:pt x="470" y="732"/>
                      <a:pt x="471" y="734"/>
                      <a:pt x="473" y="736"/>
                    </a:cubicBezTo>
                    <a:cubicBezTo>
                      <a:pt x="473" y="737"/>
                      <a:pt x="472" y="738"/>
                      <a:pt x="472" y="738"/>
                    </a:cubicBezTo>
                    <a:cubicBezTo>
                      <a:pt x="471" y="740"/>
                      <a:pt x="473" y="742"/>
                      <a:pt x="475" y="741"/>
                    </a:cubicBezTo>
                    <a:cubicBezTo>
                      <a:pt x="475" y="740"/>
                      <a:pt x="476" y="740"/>
                      <a:pt x="477" y="739"/>
                    </a:cubicBezTo>
                    <a:cubicBezTo>
                      <a:pt x="478" y="740"/>
                      <a:pt x="478" y="741"/>
                      <a:pt x="480" y="741"/>
                    </a:cubicBezTo>
                    <a:cubicBezTo>
                      <a:pt x="496" y="751"/>
                      <a:pt x="510" y="746"/>
                      <a:pt x="515" y="727"/>
                    </a:cubicBezTo>
                    <a:cubicBezTo>
                      <a:pt x="522" y="699"/>
                      <a:pt x="512" y="676"/>
                      <a:pt x="535" y="650"/>
                    </a:cubicBezTo>
                    <a:cubicBezTo>
                      <a:pt x="549" y="634"/>
                      <a:pt x="567" y="621"/>
                      <a:pt x="586" y="610"/>
                    </a:cubicBezTo>
                    <a:cubicBezTo>
                      <a:pt x="586" y="610"/>
                      <a:pt x="586" y="610"/>
                      <a:pt x="586" y="610"/>
                    </a:cubicBezTo>
                    <a:cubicBezTo>
                      <a:pt x="585" y="612"/>
                      <a:pt x="588" y="613"/>
                      <a:pt x="589" y="612"/>
                    </a:cubicBezTo>
                    <a:cubicBezTo>
                      <a:pt x="591" y="610"/>
                      <a:pt x="594" y="607"/>
                      <a:pt x="596" y="604"/>
                    </a:cubicBezTo>
                    <a:cubicBezTo>
                      <a:pt x="597" y="604"/>
                      <a:pt x="598" y="603"/>
                      <a:pt x="600" y="602"/>
                    </a:cubicBezTo>
                    <a:cubicBezTo>
                      <a:pt x="600" y="603"/>
                      <a:pt x="600" y="603"/>
                      <a:pt x="601" y="603"/>
                    </a:cubicBezTo>
                    <a:cubicBezTo>
                      <a:pt x="611" y="602"/>
                      <a:pt x="621" y="599"/>
                      <a:pt x="631" y="594"/>
                    </a:cubicBezTo>
                    <a:cubicBezTo>
                      <a:pt x="630" y="595"/>
                      <a:pt x="630" y="596"/>
                      <a:pt x="629" y="597"/>
                    </a:cubicBezTo>
                    <a:cubicBezTo>
                      <a:pt x="628" y="599"/>
                      <a:pt x="631" y="601"/>
                      <a:pt x="632" y="599"/>
                    </a:cubicBezTo>
                    <a:cubicBezTo>
                      <a:pt x="635" y="596"/>
                      <a:pt x="637" y="592"/>
                      <a:pt x="640" y="589"/>
                    </a:cubicBezTo>
                    <a:cubicBezTo>
                      <a:pt x="677" y="564"/>
                      <a:pt x="701" y="514"/>
                      <a:pt x="663" y="482"/>
                    </a:cubicBezTo>
                    <a:cubicBezTo>
                      <a:pt x="672" y="473"/>
                      <a:pt x="676" y="446"/>
                      <a:pt x="685" y="441"/>
                    </a:cubicBezTo>
                    <a:cubicBezTo>
                      <a:pt x="685" y="441"/>
                      <a:pt x="686" y="440"/>
                      <a:pt x="685" y="439"/>
                    </a:cubicBezTo>
                    <a:cubicBezTo>
                      <a:pt x="684" y="437"/>
                      <a:pt x="683" y="435"/>
                      <a:pt x="682" y="433"/>
                    </a:cubicBezTo>
                    <a:cubicBezTo>
                      <a:pt x="682" y="432"/>
                      <a:pt x="682" y="432"/>
                      <a:pt x="681" y="431"/>
                    </a:cubicBezTo>
                    <a:cubicBezTo>
                      <a:pt x="679" y="427"/>
                      <a:pt x="678" y="423"/>
                      <a:pt x="677" y="420"/>
                    </a:cubicBezTo>
                    <a:cubicBezTo>
                      <a:pt x="677" y="419"/>
                      <a:pt x="678" y="418"/>
                      <a:pt x="679" y="417"/>
                    </a:cubicBezTo>
                    <a:cubicBezTo>
                      <a:pt x="679" y="415"/>
                      <a:pt x="677" y="414"/>
                      <a:pt x="676" y="415"/>
                    </a:cubicBezTo>
                    <a:cubicBezTo>
                      <a:pt x="676" y="415"/>
                      <a:pt x="676" y="415"/>
                      <a:pt x="676" y="416"/>
                    </a:cubicBezTo>
                    <a:cubicBezTo>
                      <a:pt x="675" y="407"/>
                      <a:pt x="682" y="407"/>
                      <a:pt x="691" y="406"/>
                    </a:cubicBezTo>
                    <a:cubicBezTo>
                      <a:pt x="692" y="406"/>
                      <a:pt x="692" y="404"/>
                      <a:pt x="692" y="404"/>
                    </a:cubicBezTo>
                    <a:cubicBezTo>
                      <a:pt x="687" y="378"/>
                      <a:pt x="679" y="357"/>
                      <a:pt x="691" y="333"/>
                    </a:cubicBezTo>
                    <a:cubicBezTo>
                      <a:pt x="692" y="331"/>
                      <a:pt x="688" y="302"/>
                      <a:pt x="687" y="305"/>
                    </a:cubicBezTo>
                    <a:cubicBezTo>
                      <a:pt x="700" y="268"/>
                      <a:pt x="690" y="228"/>
                      <a:pt x="714" y="193"/>
                    </a:cubicBezTo>
                    <a:cubicBezTo>
                      <a:pt x="729" y="170"/>
                      <a:pt x="745" y="152"/>
                      <a:pt x="742" y="123"/>
                    </a:cubicBezTo>
                    <a:close/>
                    <a:moveTo>
                      <a:pt x="450" y="394"/>
                    </a:moveTo>
                    <a:cubicBezTo>
                      <a:pt x="437" y="411"/>
                      <a:pt x="413" y="433"/>
                      <a:pt x="403" y="447"/>
                    </a:cubicBezTo>
                    <a:cubicBezTo>
                      <a:pt x="418" y="425"/>
                      <a:pt x="436" y="404"/>
                      <a:pt x="452" y="383"/>
                    </a:cubicBezTo>
                    <a:cubicBezTo>
                      <a:pt x="475" y="357"/>
                      <a:pt x="497" y="330"/>
                      <a:pt x="520" y="304"/>
                    </a:cubicBezTo>
                    <a:cubicBezTo>
                      <a:pt x="520" y="304"/>
                      <a:pt x="520" y="304"/>
                      <a:pt x="520" y="304"/>
                    </a:cubicBezTo>
                    <a:cubicBezTo>
                      <a:pt x="496" y="333"/>
                      <a:pt x="472" y="363"/>
                      <a:pt x="450" y="394"/>
                    </a:cubicBezTo>
                    <a:close/>
                    <a:moveTo>
                      <a:pt x="420" y="389"/>
                    </a:moveTo>
                    <a:cubicBezTo>
                      <a:pt x="427" y="379"/>
                      <a:pt x="433" y="369"/>
                      <a:pt x="440" y="358"/>
                    </a:cubicBezTo>
                    <a:cubicBezTo>
                      <a:pt x="450" y="343"/>
                      <a:pt x="461" y="327"/>
                      <a:pt x="472" y="312"/>
                    </a:cubicBezTo>
                    <a:cubicBezTo>
                      <a:pt x="497" y="278"/>
                      <a:pt x="523" y="245"/>
                      <a:pt x="551" y="215"/>
                    </a:cubicBezTo>
                    <a:cubicBezTo>
                      <a:pt x="559" y="207"/>
                      <a:pt x="566" y="199"/>
                      <a:pt x="574" y="191"/>
                    </a:cubicBezTo>
                    <a:cubicBezTo>
                      <a:pt x="543" y="233"/>
                      <a:pt x="514" y="276"/>
                      <a:pt x="482" y="315"/>
                    </a:cubicBezTo>
                    <a:cubicBezTo>
                      <a:pt x="468" y="332"/>
                      <a:pt x="454" y="349"/>
                      <a:pt x="441" y="366"/>
                    </a:cubicBezTo>
                    <a:cubicBezTo>
                      <a:pt x="436" y="372"/>
                      <a:pt x="430" y="379"/>
                      <a:pt x="425" y="385"/>
                    </a:cubicBezTo>
                    <a:cubicBezTo>
                      <a:pt x="420" y="391"/>
                      <a:pt x="419" y="391"/>
                      <a:pt x="420" y="389"/>
                    </a:cubicBezTo>
                    <a:close/>
                    <a:moveTo>
                      <a:pt x="408" y="396"/>
                    </a:moveTo>
                    <a:cubicBezTo>
                      <a:pt x="401" y="405"/>
                      <a:pt x="395" y="412"/>
                      <a:pt x="394" y="416"/>
                    </a:cubicBezTo>
                    <a:cubicBezTo>
                      <a:pt x="406" y="388"/>
                      <a:pt x="426" y="365"/>
                      <a:pt x="446" y="341"/>
                    </a:cubicBezTo>
                    <a:cubicBezTo>
                      <a:pt x="433" y="360"/>
                      <a:pt x="420" y="378"/>
                      <a:pt x="408" y="396"/>
                    </a:cubicBezTo>
                    <a:close/>
                    <a:moveTo>
                      <a:pt x="587" y="192"/>
                    </a:moveTo>
                    <a:cubicBezTo>
                      <a:pt x="564" y="217"/>
                      <a:pt x="542" y="243"/>
                      <a:pt x="521" y="269"/>
                    </a:cubicBezTo>
                    <a:cubicBezTo>
                      <a:pt x="544" y="238"/>
                      <a:pt x="567" y="205"/>
                      <a:pt x="590" y="174"/>
                    </a:cubicBezTo>
                    <a:cubicBezTo>
                      <a:pt x="604" y="159"/>
                      <a:pt x="618" y="145"/>
                      <a:pt x="632" y="129"/>
                    </a:cubicBezTo>
                    <a:cubicBezTo>
                      <a:pt x="639" y="121"/>
                      <a:pt x="647" y="114"/>
                      <a:pt x="656" y="107"/>
                    </a:cubicBezTo>
                    <a:cubicBezTo>
                      <a:pt x="656" y="117"/>
                      <a:pt x="652" y="124"/>
                      <a:pt x="644" y="129"/>
                    </a:cubicBezTo>
                    <a:cubicBezTo>
                      <a:pt x="624" y="149"/>
                      <a:pt x="606" y="171"/>
                      <a:pt x="587" y="192"/>
                    </a:cubicBezTo>
                    <a:close/>
                    <a:moveTo>
                      <a:pt x="587" y="199"/>
                    </a:moveTo>
                    <a:cubicBezTo>
                      <a:pt x="570" y="221"/>
                      <a:pt x="553" y="243"/>
                      <a:pt x="536" y="263"/>
                    </a:cubicBezTo>
                    <a:cubicBezTo>
                      <a:pt x="513" y="291"/>
                      <a:pt x="489" y="319"/>
                      <a:pt x="466" y="347"/>
                    </a:cubicBezTo>
                    <a:cubicBezTo>
                      <a:pt x="488" y="318"/>
                      <a:pt x="508" y="289"/>
                      <a:pt x="530" y="262"/>
                    </a:cubicBezTo>
                    <a:cubicBezTo>
                      <a:pt x="547" y="241"/>
                      <a:pt x="567" y="220"/>
                      <a:pt x="587" y="199"/>
                    </a:cubicBezTo>
                    <a:close/>
                    <a:moveTo>
                      <a:pt x="503" y="307"/>
                    </a:moveTo>
                    <a:cubicBezTo>
                      <a:pt x="489" y="325"/>
                      <a:pt x="476" y="344"/>
                      <a:pt x="462" y="362"/>
                    </a:cubicBezTo>
                    <a:cubicBezTo>
                      <a:pt x="446" y="380"/>
                      <a:pt x="431" y="399"/>
                      <a:pt x="417" y="418"/>
                    </a:cubicBezTo>
                    <a:cubicBezTo>
                      <a:pt x="411" y="425"/>
                      <a:pt x="382" y="455"/>
                      <a:pt x="409" y="421"/>
                    </a:cubicBezTo>
                    <a:cubicBezTo>
                      <a:pt x="420" y="407"/>
                      <a:pt x="432" y="393"/>
                      <a:pt x="444" y="378"/>
                    </a:cubicBezTo>
                    <a:cubicBezTo>
                      <a:pt x="464" y="355"/>
                      <a:pt x="484" y="331"/>
                      <a:pt x="503" y="307"/>
                    </a:cubicBezTo>
                    <a:close/>
                    <a:moveTo>
                      <a:pt x="663" y="150"/>
                    </a:moveTo>
                    <a:cubicBezTo>
                      <a:pt x="674" y="139"/>
                      <a:pt x="640" y="182"/>
                      <a:pt x="637" y="185"/>
                    </a:cubicBezTo>
                    <a:cubicBezTo>
                      <a:pt x="625" y="197"/>
                      <a:pt x="614" y="208"/>
                      <a:pt x="603" y="220"/>
                    </a:cubicBezTo>
                    <a:cubicBezTo>
                      <a:pt x="573" y="252"/>
                      <a:pt x="546" y="286"/>
                      <a:pt x="518" y="320"/>
                    </a:cubicBezTo>
                    <a:cubicBezTo>
                      <a:pt x="503" y="338"/>
                      <a:pt x="487" y="356"/>
                      <a:pt x="471" y="373"/>
                    </a:cubicBezTo>
                    <a:cubicBezTo>
                      <a:pt x="487" y="352"/>
                      <a:pt x="503" y="330"/>
                      <a:pt x="520" y="309"/>
                    </a:cubicBezTo>
                    <a:cubicBezTo>
                      <a:pt x="565" y="254"/>
                      <a:pt x="611" y="199"/>
                      <a:pt x="663" y="150"/>
                    </a:cubicBezTo>
                    <a:close/>
                    <a:moveTo>
                      <a:pt x="556" y="261"/>
                    </a:moveTo>
                    <a:cubicBezTo>
                      <a:pt x="571" y="244"/>
                      <a:pt x="585" y="227"/>
                      <a:pt x="600" y="210"/>
                    </a:cubicBezTo>
                    <a:cubicBezTo>
                      <a:pt x="607" y="202"/>
                      <a:pt x="614" y="195"/>
                      <a:pt x="621" y="188"/>
                    </a:cubicBezTo>
                    <a:cubicBezTo>
                      <a:pt x="605" y="205"/>
                      <a:pt x="590" y="223"/>
                      <a:pt x="574" y="240"/>
                    </a:cubicBezTo>
                    <a:cubicBezTo>
                      <a:pt x="568" y="247"/>
                      <a:pt x="562" y="254"/>
                      <a:pt x="556" y="261"/>
                    </a:cubicBezTo>
                    <a:close/>
                    <a:moveTo>
                      <a:pt x="635" y="167"/>
                    </a:moveTo>
                    <a:cubicBezTo>
                      <a:pt x="605" y="197"/>
                      <a:pt x="577" y="231"/>
                      <a:pt x="550" y="264"/>
                    </a:cubicBezTo>
                    <a:cubicBezTo>
                      <a:pt x="533" y="284"/>
                      <a:pt x="515" y="305"/>
                      <a:pt x="496" y="325"/>
                    </a:cubicBezTo>
                    <a:cubicBezTo>
                      <a:pt x="537" y="270"/>
                      <a:pt x="578" y="217"/>
                      <a:pt x="627" y="169"/>
                    </a:cubicBezTo>
                    <a:cubicBezTo>
                      <a:pt x="636" y="160"/>
                      <a:pt x="645" y="151"/>
                      <a:pt x="654" y="142"/>
                    </a:cubicBezTo>
                    <a:cubicBezTo>
                      <a:pt x="651" y="145"/>
                      <a:pt x="642" y="161"/>
                      <a:pt x="635" y="167"/>
                    </a:cubicBezTo>
                    <a:close/>
                    <a:moveTo>
                      <a:pt x="672" y="124"/>
                    </a:moveTo>
                    <a:cubicBezTo>
                      <a:pt x="671" y="124"/>
                      <a:pt x="671" y="124"/>
                      <a:pt x="671" y="124"/>
                    </a:cubicBezTo>
                    <a:cubicBezTo>
                      <a:pt x="620" y="161"/>
                      <a:pt x="579" y="217"/>
                      <a:pt x="538" y="264"/>
                    </a:cubicBezTo>
                    <a:cubicBezTo>
                      <a:pt x="536" y="267"/>
                      <a:pt x="534" y="269"/>
                      <a:pt x="532" y="272"/>
                    </a:cubicBezTo>
                    <a:cubicBezTo>
                      <a:pt x="555" y="243"/>
                      <a:pt x="578" y="211"/>
                      <a:pt x="603" y="182"/>
                    </a:cubicBezTo>
                    <a:cubicBezTo>
                      <a:pt x="615" y="170"/>
                      <a:pt x="626" y="157"/>
                      <a:pt x="637" y="145"/>
                    </a:cubicBezTo>
                    <a:cubicBezTo>
                      <a:pt x="648" y="134"/>
                      <a:pt x="659" y="124"/>
                      <a:pt x="670" y="114"/>
                    </a:cubicBezTo>
                    <a:cubicBezTo>
                      <a:pt x="671" y="117"/>
                      <a:pt x="671" y="120"/>
                      <a:pt x="672" y="124"/>
                    </a:cubicBezTo>
                    <a:close/>
                    <a:moveTo>
                      <a:pt x="670" y="111"/>
                    </a:moveTo>
                    <a:cubicBezTo>
                      <a:pt x="670" y="111"/>
                      <a:pt x="670" y="112"/>
                      <a:pt x="670" y="112"/>
                    </a:cubicBezTo>
                    <a:cubicBezTo>
                      <a:pt x="663" y="118"/>
                      <a:pt x="656" y="124"/>
                      <a:pt x="649" y="130"/>
                    </a:cubicBezTo>
                    <a:cubicBezTo>
                      <a:pt x="657" y="121"/>
                      <a:pt x="664" y="112"/>
                      <a:pt x="670" y="103"/>
                    </a:cubicBezTo>
                    <a:cubicBezTo>
                      <a:pt x="670" y="106"/>
                      <a:pt x="670" y="109"/>
                      <a:pt x="670" y="111"/>
                    </a:cubicBezTo>
                    <a:close/>
                    <a:moveTo>
                      <a:pt x="667" y="79"/>
                    </a:moveTo>
                    <a:cubicBezTo>
                      <a:pt x="669" y="85"/>
                      <a:pt x="669" y="92"/>
                      <a:pt x="670" y="99"/>
                    </a:cubicBezTo>
                    <a:cubicBezTo>
                      <a:pt x="656" y="102"/>
                      <a:pt x="644" y="111"/>
                      <a:pt x="631" y="122"/>
                    </a:cubicBezTo>
                    <a:cubicBezTo>
                      <a:pt x="643" y="109"/>
                      <a:pt x="654" y="96"/>
                      <a:pt x="666" y="84"/>
                    </a:cubicBezTo>
                    <a:cubicBezTo>
                      <a:pt x="667" y="83"/>
                      <a:pt x="665" y="81"/>
                      <a:pt x="664" y="82"/>
                    </a:cubicBezTo>
                    <a:cubicBezTo>
                      <a:pt x="643" y="103"/>
                      <a:pt x="624" y="125"/>
                      <a:pt x="606" y="149"/>
                    </a:cubicBezTo>
                    <a:cubicBezTo>
                      <a:pt x="589" y="168"/>
                      <a:pt x="574" y="188"/>
                      <a:pt x="561" y="201"/>
                    </a:cubicBezTo>
                    <a:cubicBezTo>
                      <a:pt x="551" y="211"/>
                      <a:pt x="542" y="221"/>
                      <a:pt x="532" y="232"/>
                    </a:cubicBezTo>
                    <a:cubicBezTo>
                      <a:pt x="548" y="212"/>
                      <a:pt x="564" y="192"/>
                      <a:pt x="580" y="173"/>
                    </a:cubicBezTo>
                    <a:cubicBezTo>
                      <a:pt x="608" y="140"/>
                      <a:pt x="630" y="103"/>
                      <a:pt x="662" y="73"/>
                    </a:cubicBezTo>
                    <a:cubicBezTo>
                      <a:pt x="664" y="72"/>
                      <a:pt x="661" y="69"/>
                      <a:pt x="659" y="71"/>
                    </a:cubicBezTo>
                    <a:cubicBezTo>
                      <a:pt x="656" y="74"/>
                      <a:pt x="654" y="77"/>
                      <a:pt x="651" y="79"/>
                    </a:cubicBezTo>
                    <a:cubicBezTo>
                      <a:pt x="653" y="75"/>
                      <a:pt x="656" y="71"/>
                      <a:pt x="658" y="66"/>
                    </a:cubicBezTo>
                    <a:cubicBezTo>
                      <a:pt x="662" y="68"/>
                      <a:pt x="665" y="72"/>
                      <a:pt x="667" y="79"/>
                    </a:cubicBezTo>
                    <a:close/>
                    <a:moveTo>
                      <a:pt x="650" y="63"/>
                    </a:moveTo>
                    <a:cubicBezTo>
                      <a:pt x="651" y="64"/>
                      <a:pt x="652" y="64"/>
                      <a:pt x="654" y="64"/>
                    </a:cubicBezTo>
                    <a:cubicBezTo>
                      <a:pt x="649" y="69"/>
                      <a:pt x="643" y="75"/>
                      <a:pt x="638" y="80"/>
                    </a:cubicBezTo>
                    <a:cubicBezTo>
                      <a:pt x="642" y="75"/>
                      <a:pt x="646" y="69"/>
                      <a:pt x="650" y="63"/>
                    </a:cubicBezTo>
                    <a:close/>
                    <a:moveTo>
                      <a:pt x="561" y="143"/>
                    </a:moveTo>
                    <a:cubicBezTo>
                      <a:pt x="547" y="158"/>
                      <a:pt x="533" y="173"/>
                      <a:pt x="519" y="188"/>
                    </a:cubicBezTo>
                    <a:cubicBezTo>
                      <a:pt x="553" y="148"/>
                      <a:pt x="589" y="108"/>
                      <a:pt x="625" y="69"/>
                    </a:cubicBezTo>
                    <a:cubicBezTo>
                      <a:pt x="604" y="92"/>
                      <a:pt x="583" y="117"/>
                      <a:pt x="561" y="143"/>
                    </a:cubicBezTo>
                    <a:close/>
                    <a:moveTo>
                      <a:pt x="571" y="141"/>
                    </a:moveTo>
                    <a:cubicBezTo>
                      <a:pt x="559" y="155"/>
                      <a:pt x="547" y="170"/>
                      <a:pt x="536" y="186"/>
                    </a:cubicBezTo>
                    <a:cubicBezTo>
                      <a:pt x="524" y="199"/>
                      <a:pt x="511" y="213"/>
                      <a:pt x="499" y="227"/>
                    </a:cubicBezTo>
                    <a:cubicBezTo>
                      <a:pt x="517" y="203"/>
                      <a:pt x="536" y="179"/>
                      <a:pt x="555" y="156"/>
                    </a:cubicBezTo>
                    <a:cubicBezTo>
                      <a:pt x="560" y="151"/>
                      <a:pt x="565" y="146"/>
                      <a:pt x="571" y="141"/>
                    </a:cubicBezTo>
                    <a:close/>
                    <a:moveTo>
                      <a:pt x="486" y="222"/>
                    </a:moveTo>
                    <a:cubicBezTo>
                      <a:pt x="487" y="221"/>
                      <a:pt x="487" y="220"/>
                      <a:pt x="488" y="219"/>
                    </a:cubicBezTo>
                    <a:cubicBezTo>
                      <a:pt x="506" y="195"/>
                      <a:pt x="526" y="173"/>
                      <a:pt x="547" y="151"/>
                    </a:cubicBezTo>
                    <a:cubicBezTo>
                      <a:pt x="526" y="175"/>
                      <a:pt x="506" y="198"/>
                      <a:pt x="486" y="222"/>
                    </a:cubicBezTo>
                    <a:close/>
                    <a:moveTo>
                      <a:pt x="505" y="192"/>
                    </a:moveTo>
                    <a:cubicBezTo>
                      <a:pt x="489" y="211"/>
                      <a:pt x="475" y="231"/>
                      <a:pt x="461" y="252"/>
                    </a:cubicBezTo>
                    <a:cubicBezTo>
                      <a:pt x="452" y="262"/>
                      <a:pt x="443" y="273"/>
                      <a:pt x="434" y="283"/>
                    </a:cubicBezTo>
                    <a:cubicBezTo>
                      <a:pt x="445" y="268"/>
                      <a:pt x="455" y="253"/>
                      <a:pt x="464" y="238"/>
                    </a:cubicBezTo>
                    <a:cubicBezTo>
                      <a:pt x="469" y="231"/>
                      <a:pt x="474" y="225"/>
                      <a:pt x="479" y="218"/>
                    </a:cubicBezTo>
                    <a:cubicBezTo>
                      <a:pt x="522" y="168"/>
                      <a:pt x="564" y="117"/>
                      <a:pt x="610" y="70"/>
                    </a:cubicBezTo>
                    <a:cubicBezTo>
                      <a:pt x="648" y="31"/>
                      <a:pt x="575" y="113"/>
                      <a:pt x="569" y="120"/>
                    </a:cubicBezTo>
                    <a:cubicBezTo>
                      <a:pt x="546" y="143"/>
                      <a:pt x="525" y="167"/>
                      <a:pt x="505" y="192"/>
                    </a:cubicBezTo>
                    <a:close/>
                    <a:moveTo>
                      <a:pt x="374" y="354"/>
                    </a:moveTo>
                    <a:cubicBezTo>
                      <a:pt x="370" y="359"/>
                      <a:pt x="341" y="390"/>
                      <a:pt x="364" y="357"/>
                    </a:cubicBezTo>
                    <a:cubicBezTo>
                      <a:pt x="377" y="338"/>
                      <a:pt x="392" y="321"/>
                      <a:pt x="406" y="303"/>
                    </a:cubicBezTo>
                    <a:cubicBezTo>
                      <a:pt x="420" y="286"/>
                      <a:pt x="434" y="270"/>
                      <a:pt x="448" y="254"/>
                    </a:cubicBezTo>
                    <a:cubicBezTo>
                      <a:pt x="424" y="287"/>
                      <a:pt x="400" y="321"/>
                      <a:pt x="374" y="354"/>
                    </a:cubicBezTo>
                    <a:close/>
                    <a:moveTo>
                      <a:pt x="401" y="331"/>
                    </a:moveTo>
                    <a:cubicBezTo>
                      <a:pt x="392" y="343"/>
                      <a:pt x="384" y="355"/>
                      <a:pt x="377" y="368"/>
                    </a:cubicBezTo>
                    <a:cubicBezTo>
                      <a:pt x="365" y="382"/>
                      <a:pt x="367" y="378"/>
                      <a:pt x="376" y="363"/>
                    </a:cubicBezTo>
                    <a:cubicBezTo>
                      <a:pt x="383" y="352"/>
                      <a:pt x="392" y="341"/>
                      <a:pt x="401" y="331"/>
                    </a:cubicBezTo>
                    <a:close/>
                    <a:moveTo>
                      <a:pt x="379" y="371"/>
                    </a:moveTo>
                    <a:cubicBezTo>
                      <a:pt x="380" y="370"/>
                      <a:pt x="381" y="368"/>
                      <a:pt x="382" y="367"/>
                    </a:cubicBezTo>
                    <a:cubicBezTo>
                      <a:pt x="397" y="350"/>
                      <a:pt x="411" y="331"/>
                      <a:pt x="424" y="313"/>
                    </a:cubicBezTo>
                    <a:cubicBezTo>
                      <a:pt x="427" y="308"/>
                      <a:pt x="431" y="304"/>
                      <a:pt x="435" y="300"/>
                    </a:cubicBezTo>
                    <a:cubicBezTo>
                      <a:pt x="457" y="273"/>
                      <a:pt x="476" y="243"/>
                      <a:pt x="498" y="216"/>
                    </a:cubicBezTo>
                    <a:cubicBezTo>
                      <a:pt x="509" y="201"/>
                      <a:pt x="522" y="188"/>
                      <a:pt x="536" y="174"/>
                    </a:cubicBezTo>
                    <a:cubicBezTo>
                      <a:pt x="523" y="191"/>
                      <a:pt x="510" y="207"/>
                      <a:pt x="497" y="223"/>
                    </a:cubicBezTo>
                    <a:cubicBezTo>
                      <a:pt x="485" y="239"/>
                      <a:pt x="473" y="255"/>
                      <a:pt x="462" y="271"/>
                    </a:cubicBezTo>
                    <a:cubicBezTo>
                      <a:pt x="443" y="295"/>
                      <a:pt x="426" y="319"/>
                      <a:pt x="409" y="344"/>
                    </a:cubicBezTo>
                    <a:cubicBezTo>
                      <a:pt x="398" y="359"/>
                      <a:pt x="387" y="373"/>
                      <a:pt x="374" y="387"/>
                    </a:cubicBezTo>
                    <a:cubicBezTo>
                      <a:pt x="376" y="382"/>
                      <a:pt x="378" y="376"/>
                      <a:pt x="379" y="371"/>
                    </a:cubicBezTo>
                    <a:close/>
                    <a:moveTo>
                      <a:pt x="422" y="331"/>
                    </a:moveTo>
                    <a:cubicBezTo>
                      <a:pt x="448" y="294"/>
                      <a:pt x="476" y="258"/>
                      <a:pt x="506" y="223"/>
                    </a:cubicBezTo>
                    <a:cubicBezTo>
                      <a:pt x="512" y="217"/>
                      <a:pt x="518" y="210"/>
                      <a:pt x="524" y="203"/>
                    </a:cubicBezTo>
                    <a:cubicBezTo>
                      <a:pt x="483" y="261"/>
                      <a:pt x="446" y="321"/>
                      <a:pt x="401" y="375"/>
                    </a:cubicBezTo>
                    <a:cubicBezTo>
                      <a:pt x="395" y="382"/>
                      <a:pt x="371" y="408"/>
                      <a:pt x="393" y="375"/>
                    </a:cubicBezTo>
                    <a:cubicBezTo>
                      <a:pt x="402" y="360"/>
                      <a:pt x="412" y="346"/>
                      <a:pt x="422" y="331"/>
                    </a:cubicBezTo>
                    <a:close/>
                    <a:moveTo>
                      <a:pt x="504" y="239"/>
                    </a:moveTo>
                    <a:cubicBezTo>
                      <a:pt x="528" y="205"/>
                      <a:pt x="553" y="171"/>
                      <a:pt x="583" y="141"/>
                    </a:cubicBezTo>
                    <a:cubicBezTo>
                      <a:pt x="587" y="137"/>
                      <a:pt x="591" y="134"/>
                      <a:pt x="594" y="130"/>
                    </a:cubicBezTo>
                    <a:cubicBezTo>
                      <a:pt x="568" y="162"/>
                      <a:pt x="543" y="195"/>
                      <a:pt x="518" y="228"/>
                    </a:cubicBezTo>
                    <a:cubicBezTo>
                      <a:pt x="500" y="252"/>
                      <a:pt x="482" y="276"/>
                      <a:pt x="464" y="301"/>
                    </a:cubicBezTo>
                    <a:cubicBezTo>
                      <a:pt x="477" y="280"/>
                      <a:pt x="490" y="259"/>
                      <a:pt x="504" y="239"/>
                    </a:cubicBezTo>
                    <a:close/>
                    <a:moveTo>
                      <a:pt x="591" y="128"/>
                    </a:moveTo>
                    <a:cubicBezTo>
                      <a:pt x="591" y="129"/>
                      <a:pt x="590" y="129"/>
                      <a:pt x="590" y="130"/>
                    </a:cubicBezTo>
                    <a:cubicBezTo>
                      <a:pt x="602" y="115"/>
                      <a:pt x="614" y="101"/>
                      <a:pt x="625" y="86"/>
                    </a:cubicBezTo>
                    <a:cubicBezTo>
                      <a:pt x="630" y="81"/>
                      <a:pt x="634" y="77"/>
                      <a:pt x="638" y="73"/>
                    </a:cubicBezTo>
                    <a:cubicBezTo>
                      <a:pt x="625" y="86"/>
                      <a:pt x="608" y="112"/>
                      <a:pt x="591" y="128"/>
                    </a:cubicBezTo>
                    <a:close/>
                    <a:moveTo>
                      <a:pt x="636" y="58"/>
                    </a:moveTo>
                    <a:cubicBezTo>
                      <a:pt x="636" y="59"/>
                      <a:pt x="637" y="61"/>
                      <a:pt x="637" y="63"/>
                    </a:cubicBezTo>
                    <a:cubicBezTo>
                      <a:pt x="621" y="80"/>
                      <a:pt x="605" y="97"/>
                      <a:pt x="589" y="114"/>
                    </a:cubicBezTo>
                    <a:cubicBezTo>
                      <a:pt x="604" y="95"/>
                      <a:pt x="620" y="76"/>
                      <a:pt x="636" y="58"/>
                    </a:cubicBezTo>
                    <a:close/>
                    <a:moveTo>
                      <a:pt x="635" y="54"/>
                    </a:moveTo>
                    <a:cubicBezTo>
                      <a:pt x="626" y="63"/>
                      <a:pt x="617" y="73"/>
                      <a:pt x="608" y="82"/>
                    </a:cubicBezTo>
                    <a:cubicBezTo>
                      <a:pt x="617" y="72"/>
                      <a:pt x="625" y="61"/>
                      <a:pt x="632" y="49"/>
                    </a:cubicBezTo>
                    <a:cubicBezTo>
                      <a:pt x="633" y="51"/>
                      <a:pt x="634" y="52"/>
                      <a:pt x="635" y="54"/>
                    </a:cubicBezTo>
                    <a:close/>
                    <a:moveTo>
                      <a:pt x="630" y="46"/>
                    </a:moveTo>
                    <a:cubicBezTo>
                      <a:pt x="612" y="63"/>
                      <a:pt x="595" y="80"/>
                      <a:pt x="579" y="98"/>
                    </a:cubicBezTo>
                    <a:cubicBezTo>
                      <a:pt x="595" y="79"/>
                      <a:pt x="611" y="60"/>
                      <a:pt x="625" y="40"/>
                    </a:cubicBezTo>
                    <a:cubicBezTo>
                      <a:pt x="627" y="42"/>
                      <a:pt x="629" y="44"/>
                      <a:pt x="630" y="46"/>
                    </a:cubicBezTo>
                    <a:close/>
                    <a:moveTo>
                      <a:pt x="607" y="27"/>
                    </a:moveTo>
                    <a:cubicBezTo>
                      <a:pt x="610" y="29"/>
                      <a:pt x="612" y="30"/>
                      <a:pt x="615" y="31"/>
                    </a:cubicBezTo>
                    <a:cubicBezTo>
                      <a:pt x="615" y="32"/>
                      <a:pt x="614" y="32"/>
                      <a:pt x="614" y="32"/>
                    </a:cubicBezTo>
                    <a:cubicBezTo>
                      <a:pt x="567" y="86"/>
                      <a:pt x="516" y="136"/>
                      <a:pt x="470" y="192"/>
                    </a:cubicBezTo>
                    <a:cubicBezTo>
                      <a:pt x="428" y="243"/>
                      <a:pt x="395" y="305"/>
                      <a:pt x="350" y="353"/>
                    </a:cubicBezTo>
                    <a:cubicBezTo>
                      <a:pt x="396" y="302"/>
                      <a:pt x="429" y="234"/>
                      <a:pt x="472" y="181"/>
                    </a:cubicBezTo>
                    <a:cubicBezTo>
                      <a:pt x="496" y="151"/>
                      <a:pt x="522" y="122"/>
                      <a:pt x="548" y="94"/>
                    </a:cubicBezTo>
                    <a:cubicBezTo>
                      <a:pt x="569" y="73"/>
                      <a:pt x="592" y="55"/>
                      <a:pt x="607" y="29"/>
                    </a:cubicBezTo>
                    <a:cubicBezTo>
                      <a:pt x="607" y="28"/>
                      <a:pt x="607" y="28"/>
                      <a:pt x="607" y="27"/>
                    </a:cubicBezTo>
                    <a:close/>
                    <a:moveTo>
                      <a:pt x="604" y="26"/>
                    </a:moveTo>
                    <a:cubicBezTo>
                      <a:pt x="599" y="30"/>
                      <a:pt x="594" y="34"/>
                      <a:pt x="588" y="38"/>
                    </a:cubicBezTo>
                    <a:cubicBezTo>
                      <a:pt x="592" y="33"/>
                      <a:pt x="595" y="29"/>
                      <a:pt x="599" y="25"/>
                    </a:cubicBezTo>
                    <a:cubicBezTo>
                      <a:pt x="601" y="25"/>
                      <a:pt x="603" y="26"/>
                      <a:pt x="604" y="26"/>
                    </a:cubicBezTo>
                    <a:close/>
                    <a:moveTo>
                      <a:pt x="595" y="23"/>
                    </a:moveTo>
                    <a:cubicBezTo>
                      <a:pt x="586" y="32"/>
                      <a:pt x="577" y="40"/>
                      <a:pt x="569" y="48"/>
                    </a:cubicBezTo>
                    <a:cubicBezTo>
                      <a:pt x="575" y="40"/>
                      <a:pt x="582" y="31"/>
                      <a:pt x="588" y="22"/>
                    </a:cubicBezTo>
                    <a:cubicBezTo>
                      <a:pt x="590" y="22"/>
                      <a:pt x="593" y="23"/>
                      <a:pt x="595" y="23"/>
                    </a:cubicBezTo>
                    <a:close/>
                    <a:moveTo>
                      <a:pt x="383" y="258"/>
                    </a:moveTo>
                    <a:cubicBezTo>
                      <a:pt x="400" y="236"/>
                      <a:pt x="417" y="214"/>
                      <a:pt x="433" y="192"/>
                    </a:cubicBezTo>
                    <a:cubicBezTo>
                      <a:pt x="464" y="151"/>
                      <a:pt x="499" y="117"/>
                      <a:pt x="536" y="83"/>
                    </a:cubicBezTo>
                    <a:cubicBezTo>
                      <a:pt x="535" y="83"/>
                      <a:pt x="534" y="84"/>
                      <a:pt x="534" y="85"/>
                    </a:cubicBezTo>
                    <a:cubicBezTo>
                      <a:pt x="518" y="101"/>
                      <a:pt x="503" y="118"/>
                      <a:pt x="489" y="136"/>
                    </a:cubicBezTo>
                    <a:cubicBezTo>
                      <a:pt x="449" y="181"/>
                      <a:pt x="409" y="225"/>
                      <a:pt x="373" y="273"/>
                    </a:cubicBezTo>
                    <a:cubicBezTo>
                      <a:pt x="377" y="268"/>
                      <a:pt x="380" y="263"/>
                      <a:pt x="383" y="258"/>
                    </a:cubicBezTo>
                    <a:close/>
                    <a:moveTo>
                      <a:pt x="337" y="309"/>
                    </a:moveTo>
                    <a:cubicBezTo>
                      <a:pt x="332" y="317"/>
                      <a:pt x="326" y="326"/>
                      <a:pt x="321" y="334"/>
                    </a:cubicBezTo>
                    <a:cubicBezTo>
                      <a:pt x="282" y="391"/>
                      <a:pt x="314" y="335"/>
                      <a:pt x="320" y="326"/>
                    </a:cubicBezTo>
                    <a:cubicBezTo>
                      <a:pt x="331" y="312"/>
                      <a:pt x="344" y="299"/>
                      <a:pt x="354" y="285"/>
                    </a:cubicBezTo>
                    <a:cubicBezTo>
                      <a:pt x="373" y="261"/>
                      <a:pt x="392" y="236"/>
                      <a:pt x="410" y="212"/>
                    </a:cubicBezTo>
                    <a:cubicBezTo>
                      <a:pt x="386" y="244"/>
                      <a:pt x="361" y="277"/>
                      <a:pt x="337" y="309"/>
                    </a:cubicBezTo>
                    <a:close/>
                    <a:moveTo>
                      <a:pt x="507" y="105"/>
                    </a:moveTo>
                    <a:cubicBezTo>
                      <a:pt x="513" y="99"/>
                      <a:pt x="518" y="93"/>
                      <a:pt x="523" y="87"/>
                    </a:cubicBezTo>
                    <a:cubicBezTo>
                      <a:pt x="528" y="82"/>
                      <a:pt x="532" y="78"/>
                      <a:pt x="537" y="74"/>
                    </a:cubicBezTo>
                    <a:cubicBezTo>
                      <a:pt x="543" y="67"/>
                      <a:pt x="595" y="9"/>
                      <a:pt x="566" y="46"/>
                    </a:cubicBezTo>
                    <a:cubicBezTo>
                      <a:pt x="561" y="52"/>
                      <a:pt x="556" y="58"/>
                      <a:pt x="551" y="64"/>
                    </a:cubicBezTo>
                    <a:cubicBezTo>
                      <a:pt x="536" y="78"/>
                      <a:pt x="522" y="91"/>
                      <a:pt x="507" y="105"/>
                    </a:cubicBezTo>
                    <a:close/>
                    <a:moveTo>
                      <a:pt x="583" y="22"/>
                    </a:moveTo>
                    <a:cubicBezTo>
                      <a:pt x="576" y="28"/>
                      <a:pt x="568" y="35"/>
                      <a:pt x="560" y="42"/>
                    </a:cubicBezTo>
                    <a:cubicBezTo>
                      <a:pt x="565" y="35"/>
                      <a:pt x="570" y="28"/>
                      <a:pt x="575" y="21"/>
                    </a:cubicBezTo>
                    <a:cubicBezTo>
                      <a:pt x="578" y="21"/>
                      <a:pt x="580" y="21"/>
                      <a:pt x="583" y="22"/>
                    </a:cubicBezTo>
                    <a:close/>
                    <a:moveTo>
                      <a:pt x="568" y="21"/>
                    </a:moveTo>
                    <a:cubicBezTo>
                      <a:pt x="563" y="25"/>
                      <a:pt x="558" y="29"/>
                      <a:pt x="554" y="33"/>
                    </a:cubicBezTo>
                    <a:cubicBezTo>
                      <a:pt x="556" y="29"/>
                      <a:pt x="559" y="26"/>
                      <a:pt x="561" y="22"/>
                    </a:cubicBezTo>
                    <a:cubicBezTo>
                      <a:pt x="564" y="22"/>
                      <a:pt x="566" y="22"/>
                      <a:pt x="568" y="21"/>
                    </a:cubicBezTo>
                    <a:close/>
                    <a:moveTo>
                      <a:pt x="549" y="25"/>
                    </a:moveTo>
                    <a:cubicBezTo>
                      <a:pt x="551" y="24"/>
                      <a:pt x="553" y="24"/>
                      <a:pt x="555" y="24"/>
                    </a:cubicBezTo>
                    <a:cubicBezTo>
                      <a:pt x="526" y="50"/>
                      <a:pt x="533" y="41"/>
                      <a:pt x="549" y="27"/>
                    </a:cubicBezTo>
                    <a:cubicBezTo>
                      <a:pt x="550" y="26"/>
                      <a:pt x="550" y="26"/>
                      <a:pt x="549" y="25"/>
                    </a:cubicBezTo>
                    <a:close/>
                    <a:moveTo>
                      <a:pt x="542" y="28"/>
                    </a:moveTo>
                    <a:cubicBezTo>
                      <a:pt x="535" y="34"/>
                      <a:pt x="529" y="40"/>
                      <a:pt x="524" y="48"/>
                    </a:cubicBezTo>
                    <a:cubicBezTo>
                      <a:pt x="526" y="39"/>
                      <a:pt x="533" y="33"/>
                      <a:pt x="542" y="28"/>
                    </a:cubicBezTo>
                    <a:close/>
                    <a:moveTo>
                      <a:pt x="523" y="51"/>
                    </a:moveTo>
                    <a:cubicBezTo>
                      <a:pt x="524" y="52"/>
                      <a:pt x="525" y="52"/>
                      <a:pt x="526" y="51"/>
                    </a:cubicBezTo>
                    <a:cubicBezTo>
                      <a:pt x="556" y="27"/>
                      <a:pt x="555" y="26"/>
                      <a:pt x="539" y="45"/>
                    </a:cubicBezTo>
                    <a:cubicBezTo>
                      <a:pt x="539" y="46"/>
                      <a:pt x="538" y="46"/>
                      <a:pt x="537" y="47"/>
                    </a:cubicBezTo>
                    <a:cubicBezTo>
                      <a:pt x="533" y="51"/>
                      <a:pt x="528" y="56"/>
                      <a:pt x="524" y="60"/>
                    </a:cubicBezTo>
                    <a:cubicBezTo>
                      <a:pt x="523" y="57"/>
                      <a:pt x="523" y="54"/>
                      <a:pt x="523" y="51"/>
                    </a:cubicBezTo>
                    <a:close/>
                    <a:moveTo>
                      <a:pt x="505" y="57"/>
                    </a:moveTo>
                    <a:cubicBezTo>
                      <a:pt x="507" y="59"/>
                      <a:pt x="508" y="60"/>
                      <a:pt x="510" y="61"/>
                    </a:cubicBezTo>
                    <a:cubicBezTo>
                      <a:pt x="478" y="88"/>
                      <a:pt x="487" y="84"/>
                      <a:pt x="505" y="57"/>
                    </a:cubicBezTo>
                    <a:cubicBezTo>
                      <a:pt x="505" y="57"/>
                      <a:pt x="505" y="57"/>
                      <a:pt x="505" y="57"/>
                    </a:cubicBezTo>
                    <a:close/>
                    <a:moveTo>
                      <a:pt x="497" y="53"/>
                    </a:moveTo>
                    <a:cubicBezTo>
                      <a:pt x="499" y="53"/>
                      <a:pt x="500" y="54"/>
                      <a:pt x="502" y="55"/>
                    </a:cubicBezTo>
                    <a:cubicBezTo>
                      <a:pt x="479" y="79"/>
                      <a:pt x="480" y="77"/>
                      <a:pt x="497" y="53"/>
                    </a:cubicBezTo>
                    <a:close/>
                    <a:moveTo>
                      <a:pt x="488" y="52"/>
                    </a:moveTo>
                    <a:cubicBezTo>
                      <a:pt x="488" y="52"/>
                      <a:pt x="489" y="52"/>
                      <a:pt x="490" y="51"/>
                    </a:cubicBezTo>
                    <a:cubicBezTo>
                      <a:pt x="491" y="51"/>
                      <a:pt x="492" y="51"/>
                      <a:pt x="493" y="51"/>
                    </a:cubicBezTo>
                    <a:cubicBezTo>
                      <a:pt x="484" y="60"/>
                      <a:pt x="460" y="83"/>
                      <a:pt x="486" y="56"/>
                    </a:cubicBezTo>
                    <a:cubicBezTo>
                      <a:pt x="489" y="53"/>
                      <a:pt x="488" y="52"/>
                      <a:pt x="488" y="52"/>
                    </a:cubicBezTo>
                    <a:close/>
                    <a:moveTo>
                      <a:pt x="464" y="78"/>
                    </a:moveTo>
                    <a:cubicBezTo>
                      <a:pt x="463" y="78"/>
                      <a:pt x="463" y="77"/>
                      <a:pt x="462" y="76"/>
                    </a:cubicBezTo>
                    <a:cubicBezTo>
                      <a:pt x="462" y="76"/>
                      <a:pt x="462" y="76"/>
                      <a:pt x="462" y="76"/>
                    </a:cubicBezTo>
                    <a:cubicBezTo>
                      <a:pt x="464" y="68"/>
                      <a:pt x="464" y="60"/>
                      <a:pt x="474" y="62"/>
                    </a:cubicBezTo>
                    <a:cubicBezTo>
                      <a:pt x="475" y="62"/>
                      <a:pt x="476" y="62"/>
                      <a:pt x="476" y="61"/>
                    </a:cubicBezTo>
                    <a:cubicBezTo>
                      <a:pt x="478" y="57"/>
                      <a:pt x="481" y="54"/>
                      <a:pt x="483" y="53"/>
                    </a:cubicBezTo>
                    <a:cubicBezTo>
                      <a:pt x="477" y="61"/>
                      <a:pt x="470" y="68"/>
                      <a:pt x="464" y="78"/>
                    </a:cubicBezTo>
                    <a:cubicBezTo>
                      <a:pt x="464" y="78"/>
                      <a:pt x="464" y="78"/>
                      <a:pt x="464" y="78"/>
                    </a:cubicBezTo>
                    <a:close/>
                    <a:moveTo>
                      <a:pt x="473" y="91"/>
                    </a:moveTo>
                    <a:cubicBezTo>
                      <a:pt x="471" y="87"/>
                      <a:pt x="469" y="84"/>
                      <a:pt x="466" y="80"/>
                    </a:cubicBezTo>
                    <a:cubicBezTo>
                      <a:pt x="466" y="80"/>
                      <a:pt x="467" y="80"/>
                      <a:pt x="467" y="80"/>
                    </a:cubicBezTo>
                    <a:cubicBezTo>
                      <a:pt x="493" y="58"/>
                      <a:pt x="489" y="56"/>
                      <a:pt x="472" y="84"/>
                    </a:cubicBezTo>
                    <a:cubicBezTo>
                      <a:pt x="471" y="86"/>
                      <a:pt x="473" y="88"/>
                      <a:pt x="475" y="87"/>
                    </a:cubicBezTo>
                    <a:cubicBezTo>
                      <a:pt x="477" y="85"/>
                      <a:pt x="480" y="83"/>
                      <a:pt x="482" y="81"/>
                    </a:cubicBezTo>
                    <a:cubicBezTo>
                      <a:pt x="479" y="84"/>
                      <a:pt x="476" y="87"/>
                      <a:pt x="473" y="91"/>
                    </a:cubicBezTo>
                    <a:close/>
                    <a:moveTo>
                      <a:pt x="476" y="102"/>
                    </a:moveTo>
                    <a:cubicBezTo>
                      <a:pt x="478" y="103"/>
                      <a:pt x="479" y="101"/>
                      <a:pt x="478" y="99"/>
                    </a:cubicBezTo>
                    <a:cubicBezTo>
                      <a:pt x="477" y="98"/>
                      <a:pt x="476" y="96"/>
                      <a:pt x="475" y="94"/>
                    </a:cubicBezTo>
                    <a:cubicBezTo>
                      <a:pt x="479" y="91"/>
                      <a:pt x="500" y="75"/>
                      <a:pt x="501" y="74"/>
                    </a:cubicBezTo>
                    <a:cubicBezTo>
                      <a:pt x="490" y="91"/>
                      <a:pt x="475" y="106"/>
                      <a:pt x="461" y="122"/>
                    </a:cubicBezTo>
                    <a:cubicBezTo>
                      <a:pt x="456" y="127"/>
                      <a:pt x="451" y="133"/>
                      <a:pt x="446" y="139"/>
                    </a:cubicBezTo>
                    <a:cubicBezTo>
                      <a:pt x="455" y="126"/>
                      <a:pt x="464" y="113"/>
                      <a:pt x="470" y="99"/>
                    </a:cubicBezTo>
                    <a:cubicBezTo>
                      <a:pt x="472" y="100"/>
                      <a:pt x="474" y="101"/>
                      <a:pt x="476" y="102"/>
                    </a:cubicBezTo>
                    <a:close/>
                    <a:moveTo>
                      <a:pt x="339" y="285"/>
                    </a:moveTo>
                    <a:cubicBezTo>
                      <a:pt x="345" y="277"/>
                      <a:pt x="352" y="269"/>
                      <a:pt x="358" y="261"/>
                    </a:cubicBezTo>
                    <a:cubicBezTo>
                      <a:pt x="380" y="234"/>
                      <a:pt x="400" y="206"/>
                      <a:pt x="421" y="179"/>
                    </a:cubicBezTo>
                    <a:cubicBezTo>
                      <a:pt x="430" y="168"/>
                      <a:pt x="440" y="157"/>
                      <a:pt x="450" y="146"/>
                    </a:cubicBezTo>
                    <a:cubicBezTo>
                      <a:pt x="435" y="165"/>
                      <a:pt x="421" y="184"/>
                      <a:pt x="406" y="201"/>
                    </a:cubicBezTo>
                    <a:cubicBezTo>
                      <a:pt x="379" y="234"/>
                      <a:pt x="355" y="269"/>
                      <a:pt x="328" y="301"/>
                    </a:cubicBezTo>
                    <a:cubicBezTo>
                      <a:pt x="327" y="301"/>
                      <a:pt x="327" y="302"/>
                      <a:pt x="326" y="303"/>
                    </a:cubicBezTo>
                    <a:cubicBezTo>
                      <a:pt x="330" y="297"/>
                      <a:pt x="335" y="291"/>
                      <a:pt x="339" y="285"/>
                    </a:cubicBezTo>
                    <a:close/>
                    <a:moveTo>
                      <a:pt x="323" y="293"/>
                    </a:moveTo>
                    <a:cubicBezTo>
                      <a:pt x="311" y="309"/>
                      <a:pt x="299" y="325"/>
                      <a:pt x="285" y="339"/>
                    </a:cubicBezTo>
                    <a:cubicBezTo>
                      <a:pt x="302" y="321"/>
                      <a:pt x="314" y="296"/>
                      <a:pt x="328" y="276"/>
                    </a:cubicBezTo>
                    <a:cubicBezTo>
                      <a:pt x="346" y="249"/>
                      <a:pt x="366" y="224"/>
                      <a:pt x="387" y="199"/>
                    </a:cubicBezTo>
                    <a:cubicBezTo>
                      <a:pt x="387" y="199"/>
                      <a:pt x="388" y="199"/>
                      <a:pt x="388" y="199"/>
                    </a:cubicBezTo>
                    <a:cubicBezTo>
                      <a:pt x="379" y="212"/>
                      <a:pt x="371" y="225"/>
                      <a:pt x="362" y="238"/>
                    </a:cubicBezTo>
                    <a:cubicBezTo>
                      <a:pt x="348" y="256"/>
                      <a:pt x="336" y="274"/>
                      <a:pt x="323" y="293"/>
                    </a:cubicBezTo>
                    <a:close/>
                    <a:moveTo>
                      <a:pt x="403" y="186"/>
                    </a:moveTo>
                    <a:cubicBezTo>
                      <a:pt x="405" y="183"/>
                      <a:pt x="408" y="180"/>
                      <a:pt x="410" y="177"/>
                    </a:cubicBezTo>
                    <a:cubicBezTo>
                      <a:pt x="414" y="171"/>
                      <a:pt x="417" y="166"/>
                      <a:pt x="421" y="161"/>
                    </a:cubicBezTo>
                    <a:cubicBezTo>
                      <a:pt x="435" y="144"/>
                      <a:pt x="448" y="128"/>
                      <a:pt x="458" y="109"/>
                    </a:cubicBezTo>
                    <a:cubicBezTo>
                      <a:pt x="465" y="102"/>
                      <a:pt x="441" y="139"/>
                      <a:pt x="434" y="148"/>
                    </a:cubicBezTo>
                    <a:cubicBezTo>
                      <a:pt x="424" y="161"/>
                      <a:pt x="414" y="173"/>
                      <a:pt x="403" y="186"/>
                    </a:cubicBezTo>
                    <a:close/>
                    <a:moveTo>
                      <a:pt x="448" y="92"/>
                    </a:moveTo>
                    <a:cubicBezTo>
                      <a:pt x="449" y="92"/>
                      <a:pt x="449" y="92"/>
                      <a:pt x="450" y="92"/>
                    </a:cubicBezTo>
                    <a:cubicBezTo>
                      <a:pt x="454" y="93"/>
                      <a:pt x="458" y="94"/>
                      <a:pt x="461" y="95"/>
                    </a:cubicBezTo>
                    <a:cubicBezTo>
                      <a:pt x="457" y="98"/>
                      <a:pt x="454" y="101"/>
                      <a:pt x="451" y="104"/>
                    </a:cubicBezTo>
                    <a:cubicBezTo>
                      <a:pt x="453" y="101"/>
                      <a:pt x="454" y="99"/>
                      <a:pt x="456" y="96"/>
                    </a:cubicBezTo>
                    <a:cubicBezTo>
                      <a:pt x="458" y="94"/>
                      <a:pt x="455" y="93"/>
                      <a:pt x="454" y="94"/>
                    </a:cubicBezTo>
                    <a:cubicBezTo>
                      <a:pt x="440" y="105"/>
                      <a:pt x="431" y="115"/>
                      <a:pt x="441" y="97"/>
                    </a:cubicBezTo>
                    <a:cubicBezTo>
                      <a:pt x="440" y="99"/>
                      <a:pt x="443" y="100"/>
                      <a:pt x="444" y="98"/>
                    </a:cubicBezTo>
                    <a:cubicBezTo>
                      <a:pt x="445" y="96"/>
                      <a:pt x="447" y="94"/>
                      <a:pt x="448" y="92"/>
                    </a:cubicBezTo>
                    <a:close/>
                    <a:moveTo>
                      <a:pt x="443" y="92"/>
                    </a:moveTo>
                    <a:cubicBezTo>
                      <a:pt x="441" y="96"/>
                      <a:pt x="438" y="100"/>
                      <a:pt x="435" y="104"/>
                    </a:cubicBezTo>
                    <a:cubicBezTo>
                      <a:pt x="434" y="97"/>
                      <a:pt x="436" y="92"/>
                      <a:pt x="443" y="92"/>
                    </a:cubicBezTo>
                    <a:close/>
                    <a:moveTo>
                      <a:pt x="429" y="119"/>
                    </a:moveTo>
                    <a:cubicBezTo>
                      <a:pt x="429" y="119"/>
                      <a:pt x="429" y="119"/>
                      <a:pt x="429" y="119"/>
                    </a:cubicBezTo>
                    <a:cubicBezTo>
                      <a:pt x="431" y="117"/>
                      <a:pt x="432" y="116"/>
                      <a:pt x="433" y="115"/>
                    </a:cubicBezTo>
                    <a:cubicBezTo>
                      <a:pt x="434" y="116"/>
                      <a:pt x="435" y="117"/>
                      <a:pt x="436" y="118"/>
                    </a:cubicBezTo>
                    <a:cubicBezTo>
                      <a:pt x="429" y="125"/>
                      <a:pt x="423" y="132"/>
                      <a:pt x="417" y="139"/>
                    </a:cubicBezTo>
                    <a:cubicBezTo>
                      <a:pt x="415" y="142"/>
                      <a:pt x="413" y="144"/>
                      <a:pt x="412" y="145"/>
                    </a:cubicBezTo>
                    <a:cubicBezTo>
                      <a:pt x="411" y="146"/>
                      <a:pt x="411" y="147"/>
                      <a:pt x="410" y="148"/>
                    </a:cubicBezTo>
                    <a:cubicBezTo>
                      <a:pt x="417" y="138"/>
                      <a:pt x="423" y="129"/>
                      <a:pt x="429" y="119"/>
                    </a:cubicBezTo>
                    <a:close/>
                    <a:moveTo>
                      <a:pt x="417" y="105"/>
                    </a:moveTo>
                    <a:cubicBezTo>
                      <a:pt x="419" y="105"/>
                      <a:pt x="421" y="106"/>
                      <a:pt x="424" y="108"/>
                    </a:cubicBezTo>
                    <a:cubicBezTo>
                      <a:pt x="416" y="117"/>
                      <a:pt x="408" y="125"/>
                      <a:pt x="401" y="134"/>
                    </a:cubicBezTo>
                    <a:cubicBezTo>
                      <a:pt x="406" y="125"/>
                      <a:pt x="412" y="115"/>
                      <a:pt x="417" y="105"/>
                    </a:cubicBezTo>
                    <a:cubicBezTo>
                      <a:pt x="417" y="105"/>
                      <a:pt x="417" y="105"/>
                      <a:pt x="417" y="105"/>
                    </a:cubicBezTo>
                    <a:close/>
                    <a:moveTo>
                      <a:pt x="321" y="246"/>
                    </a:moveTo>
                    <a:cubicBezTo>
                      <a:pt x="320" y="247"/>
                      <a:pt x="319" y="248"/>
                      <a:pt x="319" y="248"/>
                    </a:cubicBezTo>
                    <a:cubicBezTo>
                      <a:pt x="319" y="247"/>
                      <a:pt x="319" y="245"/>
                      <a:pt x="319" y="244"/>
                    </a:cubicBezTo>
                    <a:cubicBezTo>
                      <a:pt x="319" y="244"/>
                      <a:pt x="319" y="244"/>
                      <a:pt x="319" y="243"/>
                    </a:cubicBezTo>
                    <a:cubicBezTo>
                      <a:pt x="343" y="208"/>
                      <a:pt x="369" y="176"/>
                      <a:pt x="397" y="143"/>
                    </a:cubicBezTo>
                    <a:cubicBezTo>
                      <a:pt x="403" y="136"/>
                      <a:pt x="413" y="126"/>
                      <a:pt x="418" y="118"/>
                    </a:cubicBezTo>
                    <a:cubicBezTo>
                      <a:pt x="413" y="126"/>
                      <a:pt x="408" y="133"/>
                      <a:pt x="403" y="141"/>
                    </a:cubicBezTo>
                    <a:cubicBezTo>
                      <a:pt x="399" y="146"/>
                      <a:pt x="395" y="151"/>
                      <a:pt x="391" y="156"/>
                    </a:cubicBezTo>
                    <a:cubicBezTo>
                      <a:pt x="386" y="163"/>
                      <a:pt x="381" y="170"/>
                      <a:pt x="375" y="177"/>
                    </a:cubicBezTo>
                    <a:cubicBezTo>
                      <a:pt x="357" y="200"/>
                      <a:pt x="338" y="222"/>
                      <a:pt x="321" y="246"/>
                    </a:cubicBezTo>
                    <a:close/>
                    <a:moveTo>
                      <a:pt x="362" y="199"/>
                    </a:moveTo>
                    <a:cubicBezTo>
                      <a:pt x="348" y="218"/>
                      <a:pt x="334" y="236"/>
                      <a:pt x="320" y="255"/>
                    </a:cubicBezTo>
                    <a:cubicBezTo>
                      <a:pt x="330" y="241"/>
                      <a:pt x="339" y="227"/>
                      <a:pt x="350" y="213"/>
                    </a:cubicBezTo>
                    <a:cubicBezTo>
                      <a:pt x="354" y="208"/>
                      <a:pt x="358" y="203"/>
                      <a:pt x="362" y="199"/>
                    </a:cubicBezTo>
                    <a:close/>
                    <a:moveTo>
                      <a:pt x="413" y="104"/>
                    </a:moveTo>
                    <a:cubicBezTo>
                      <a:pt x="397" y="122"/>
                      <a:pt x="383" y="142"/>
                      <a:pt x="368" y="161"/>
                    </a:cubicBezTo>
                    <a:cubicBezTo>
                      <a:pt x="382" y="142"/>
                      <a:pt x="394" y="123"/>
                      <a:pt x="405" y="103"/>
                    </a:cubicBezTo>
                    <a:cubicBezTo>
                      <a:pt x="408" y="103"/>
                      <a:pt x="410" y="103"/>
                      <a:pt x="413" y="104"/>
                    </a:cubicBezTo>
                    <a:close/>
                    <a:moveTo>
                      <a:pt x="400" y="104"/>
                    </a:moveTo>
                    <a:cubicBezTo>
                      <a:pt x="395" y="109"/>
                      <a:pt x="391" y="115"/>
                      <a:pt x="386" y="121"/>
                    </a:cubicBezTo>
                    <a:cubicBezTo>
                      <a:pt x="388" y="117"/>
                      <a:pt x="390" y="112"/>
                      <a:pt x="392" y="108"/>
                    </a:cubicBezTo>
                    <a:cubicBezTo>
                      <a:pt x="393" y="107"/>
                      <a:pt x="392" y="107"/>
                      <a:pt x="392" y="106"/>
                    </a:cubicBezTo>
                    <a:cubicBezTo>
                      <a:pt x="394" y="105"/>
                      <a:pt x="397" y="105"/>
                      <a:pt x="400" y="104"/>
                    </a:cubicBezTo>
                    <a:close/>
                    <a:moveTo>
                      <a:pt x="371" y="117"/>
                    </a:moveTo>
                    <a:cubicBezTo>
                      <a:pt x="371" y="116"/>
                      <a:pt x="371" y="116"/>
                      <a:pt x="371" y="115"/>
                    </a:cubicBezTo>
                    <a:cubicBezTo>
                      <a:pt x="377" y="112"/>
                      <a:pt x="383" y="109"/>
                      <a:pt x="389" y="107"/>
                    </a:cubicBezTo>
                    <a:cubicBezTo>
                      <a:pt x="377" y="120"/>
                      <a:pt x="366" y="133"/>
                      <a:pt x="355" y="147"/>
                    </a:cubicBezTo>
                    <a:cubicBezTo>
                      <a:pt x="361" y="137"/>
                      <a:pt x="366" y="127"/>
                      <a:pt x="371" y="117"/>
                    </a:cubicBezTo>
                    <a:close/>
                    <a:moveTo>
                      <a:pt x="361" y="114"/>
                    </a:moveTo>
                    <a:cubicBezTo>
                      <a:pt x="353" y="121"/>
                      <a:pt x="345" y="128"/>
                      <a:pt x="338" y="135"/>
                    </a:cubicBezTo>
                    <a:cubicBezTo>
                      <a:pt x="344" y="126"/>
                      <a:pt x="350" y="116"/>
                      <a:pt x="356" y="107"/>
                    </a:cubicBezTo>
                    <a:cubicBezTo>
                      <a:pt x="358" y="109"/>
                      <a:pt x="359" y="111"/>
                      <a:pt x="361" y="114"/>
                    </a:cubicBezTo>
                    <a:close/>
                    <a:moveTo>
                      <a:pt x="353" y="102"/>
                    </a:moveTo>
                    <a:cubicBezTo>
                      <a:pt x="353" y="102"/>
                      <a:pt x="354" y="103"/>
                      <a:pt x="354" y="103"/>
                    </a:cubicBezTo>
                    <a:cubicBezTo>
                      <a:pt x="347" y="111"/>
                      <a:pt x="335" y="122"/>
                      <a:pt x="321" y="135"/>
                    </a:cubicBezTo>
                    <a:cubicBezTo>
                      <a:pt x="322" y="134"/>
                      <a:pt x="323" y="133"/>
                      <a:pt x="324" y="132"/>
                    </a:cubicBezTo>
                    <a:cubicBezTo>
                      <a:pt x="332" y="121"/>
                      <a:pt x="342" y="111"/>
                      <a:pt x="353" y="102"/>
                    </a:cubicBezTo>
                    <a:cubicBezTo>
                      <a:pt x="353" y="102"/>
                      <a:pt x="353" y="102"/>
                      <a:pt x="353" y="102"/>
                    </a:cubicBezTo>
                    <a:close/>
                    <a:moveTo>
                      <a:pt x="352" y="99"/>
                    </a:moveTo>
                    <a:cubicBezTo>
                      <a:pt x="352" y="99"/>
                      <a:pt x="351" y="99"/>
                      <a:pt x="351" y="99"/>
                    </a:cubicBezTo>
                    <a:cubicBezTo>
                      <a:pt x="347" y="102"/>
                      <a:pt x="344" y="105"/>
                      <a:pt x="340" y="108"/>
                    </a:cubicBezTo>
                    <a:cubicBezTo>
                      <a:pt x="343" y="104"/>
                      <a:pt x="345" y="100"/>
                      <a:pt x="348" y="96"/>
                    </a:cubicBezTo>
                    <a:cubicBezTo>
                      <a:pt x="349" y="94"/>
                      <a:pt x="347" y="93"/>
                      <a:pt x="345" y="94"/>
                    </a:cubicBezTo>
                    <a:cubicBezTo>
                      <a:pt x="342" y="97"/>
                      <a:pt x="339" y="100"/>
                      <a:pt x="336" y="102"/>
                    </a:cubicBezTo>
                    <a:cubicBezTo>
                      <a:pt x="339" y="97"/>
                      <a:pt x="342" y="92"/>
                      <a:pt x="345" y="87"/>
                    </a:cubicBezTo>
                    <a:cubicBezTo>
                      <a:pt x="348" y="91"/>
                      <a:pt x="350" y="95"/>
                      <a:pt x="352" y="99"/>
                    </a:cubicBezTo>
                    <a:close/>
                    <a:moveTo>
                      <a:pt x="343" y="84"/>
                    </a:moveTo>
                    <a:cubicBezTo>
                      <a:pt x="343" y="84"/>
                      <a:pt x="343" y="84"/>
                      <a:pt x="343" y="84"/>
                    </a:cubicBezTo>
                    <a:cubicBezTo>
                      <a:pt x="340" y="87"/>
                      <a:pt x="337" y="91"/>
                      <a:pt x="334" y="94"/>
                    </a:cubicBezTo>
                    <a:cubicBezTo>
                      <a:pt x="337" y="89"/>
                      <a:pt x="338" y="83"/>
                      <a:pt x="338" y="77"/>
                    </a:cubicBezTo>
                    <a:cubicBezTo>
                      <a:pt x="340" y="79"/>
                      <a:pt x="342" y="81"/>
                      <a:pt x="343" y="84"/>
                    </a:cubicBezTo>
                    <a:close/>
                    <a:moveTo>
                      <a:pt x="331" y="70"/>
                    </a:moveTo>
                    <a:cubicBezTo>
                      <a:pt x="333" y="71"/>
                      <a:pt x="334" y="72"/>
                      <a:pt x="335" y="73"/>
                    </a:cubicBezTo>
                    <a:cubicBezTo>
                      <a:pt x="328" y="81"/>
                      <a:pt x="322" y="89"/>
                      <a:pt x="316" y="97"/>
                    </a:cubicBezTo>
                    <a:cubicBezTo>
                      <a:pt x="322" y="88"/>
                      <a:pt x="327" y="79"/>
                      <a:pt x="331" y="70"/>
                    </a:cubicBezTo>
                    <a:close/>
                    <a:moveTo>
                      <a:pt x="193" y="284"/>
                    </a:moveTo>
                    <a:cubicBezTo>
                      <a:pt x="203" y="271"/>
                      <a:pt x="213" y="257"/>
                      <a:pt x="222" y="243"/>
                    </a:cubicBezTo>
                    <a:cubicBezTo>
                      <a:pt x="230" y="233"/>
                      <a:pt x="238" y="223"/>
                      <a:pt x="246" y="212"/>
                    </a:cubicBezTo>
                    <a:cubicBezTo>
                      <a:pt x="247" y="211"/>
                      <a:pt x="248" y="210"/>
                      <a:pt x="249" y="209"/>
                    </a:cubicBezTo>
                    <a:cubicBezTo>
                      <a:pt x="230" y="236"/>
                      <a:pt x="212" y="263"/>
                      <a:pt x="194" y="289"/>
                    </a:cubicBezTo>
                    <a:cubicBezTo>
                      <a:pt x="160" y="337"/>
                      <a:pt x="182" y="300"/>
                      <a:pt x="193" y="284"/>
                    </a:cubicBezTo>
                    <a:close/>
                    <a:moveTo>
                      <a:pt x="166" y="321"/>
                    </a:moveTo>
                    <a:cubicBezTo>
                      <a:pt x="166" y="321"/>
                      <a:pt x="166" y="321"/>
                      <a:pt x="166" y="322"/>
                    </a:cubicBezTo>
                    <a:cubicBezTo>
                      <a:pt x="165" y="322"/>
                      <a:pt x="165" y="322"/>
                      <a:pt x="165" y="322"/>
                    </a:cubicBezTo>
                    <a:cubicBezTo>
                      <a:pt x="165" y="320"/>
                      <a:pt x="164" y="319"/>
                      <a:pt x="164" y="317"/>
                    </a:cubicBezTo>
                    <a:cubicBezTo>
                      <a:pt x="168" y="313"/>
                      <a:pt x="172" y="308"/>
                      <a:pt x="176" y="304"/>
                    </a:cubicBezTo>
                    <a:cubicBezTo>
                      <a:pt x="172" y="310"/>
                      <a:pt x="169" y="315"/>
                      <a:pt x="166" y="321"/>
                    </a:cubicBezTo>
                    <a:close/>
                    <a:moveTo>
                      <a:pt x="237" y="230"/>
                    </a:moveTo>
                    <a:cubicBezTo>
                      <a:pt x="250" y="212"/>
                      <a:pt x="263" y="195"/>
                      <a:pt x="277" y="178"/>
                    </a:cubicBezTo>
                    <a:cubicBezTo>
                      <a:pt x="271" y="187"/>
                      <a:pt x="265" y="196"/>
                      <a:pt x="259" y="205"/>
                    </a:cubicBezTo>
                    <a:cubicBezTo>
                      <a:pt x="247" y="220"/>
                      <a:pt x="235" y="236"/>
                      <a:pt x="223" y="251"/>
                    </a:cubicBezTo>
                    <a:cubicBezTo>
                      <a:pt x="228" y="244"/>
                      <a:pt x="232" y="237"/>
                      <a:pt x="237" y="230"/>
                    </a:cubicBezTo>
                    <a:close/>
                    <a:moveTo>
                      <a:pt x="258" y="184"/>
                    </a:moveTo>
                    <a:cubicBezTo>
                      <a:pt x="244" y="202"/>
                      <a:pt x="233" y="222"/>
                      <a:pt x="220" y="240"/>
                    </a:cubicBezTo>
                    <a:cubicBezTo>
                      <a:pt x="207" y="262"/>
                      <a:pt x="180" y="285"/>
                      <a:pt x="170" y="304"/>
                    </a:cubicBezTo>
                    <a:cubicBezTo>
                      <a:pt x="173" y="299"/>
                      <a:pt x="175" y="295"/>
                      <a:pt x="178" y="291"/>
                    </a:cubicBezTo>
                    <a:cubicBezTo>
                      <a:pt x="189" y="277"/>
                      <a:pt x="198" y="262"/>
                      <a:pt x="207" y="246"/>
                    </a:cubicBezTo>
                    <a:cubicBezTo>
                      <a:pt x="238" y="203"/>
                      <a:pt x="273" y="163"/>
                      <a:pt x="302" y="119"/>
                    </a:cubicBezTo>
                    <a:cubicBezTo>
                      <a:pt x="296" y="130"/>
                      <a:pt x="290" y="141"/>
                      <a:pt x="284" y="151"/>
                    </a:cubicBezTo>
                    <a:cubicBezTo>
                      <a:pt x="275" y="162"/>
                      <a:pt x="266" y="173"/>
                      <a:pt x="258" y="184"/>
                    </a:cubicBezTo>
                    <a:close/>
                    <a:moveTo>
                      <a:pt x="215" y="231"/>
                    </a:moveTo>
                    <a:cubicBezTo>
                      <a:pt x="243" y="185"/>
                      <a:pt x="278" y="141"/>
                      <a:pt x="310" y="98"/>
                    </a:cubicBezTo>
                    <a:cubicBezTo>
                      <a:pt x="341" y="55"/>
                      <a:pt x="302" y="112"/>
                      <a:pt x="295" y="121"/>
                    </a:cubicBezTo>
                    <a:cubicBezTo>
                      <a:pt x="280" y="143"/>
                      <a:pt x="265" y="165"/>
                      <a:pt x="250" y="186"/>
                    </a:cubicBezTo>
                    <a:cubicBezTo>
                      <a:pt x="238" y="201"/>
                      <a:pt x="227" y="216"/>
                      <a:pt x="215" y="231"/>
                    </a:cubicBezTo>
                    <a:close/>
                    <a:moveTo>
                      <a:pt x="321" y="96"/>
                    </a:moveTo>
                    <a:cubicBezTo>
                      <a:pt x="322" y="107"/>
                      <a:pt x="318" y="115"/>
                      <a:pt x="310" y="121"/>
                    </a:cubicBezTo>
                    <a:cubicBezTo>
                      <a:pt x="305" y="126"/>
                      <a:pt x="301" y="131"/>
                      <a:pt x="297" y="136"/>
                    </a:cubicBezTo>
                    <a:cubicBezTo>
                      <a:pt x="305" y="123"/>
                      <a:pt x="313" y="109"/>
                      <a:pt x="321" y="96"/>
                    </a:cubicBezTo>
                    <a:close/>
                    <a:moveTo>
                      <a:pt x="323" y="64"/>
                    </a:moveTo>
                    <a:cubicBezTo>
                      <a:pt x="325" y="65"/>
                      <a:pt x="326" y="66"/>
                      <a:pt x="328" y="67"/>
                    </a:cubicBezTo>
                    <a:cubicBezTo>
                      <a:pt x="298" y="107"/>
                      <a:pt x="270" y="147"/>
                      <a:pt x="241" y="188"/>
                    </a:cubicBezTo>
                    <a:cubicBezTo>
                      <a:pt x="230" y="204"/>
                      <a:pt x="218" y="220"/>
                      <a:pt x="208" y="237"/>
                    </a:cubicBezTo>
                    <a:cubicBezTo>
                      <a:pt x="204" y="245"/>
                      <a:pt x="199" y="252"/>
                      <a:pt x="195" y="260"/>
                    </a:cubicBezTo>
                    <a:cubicBezTo>
                      <a:pt x="194" y="261"/>
                      <a:pt x="193" y="262"/>
                      <a:pt x="193" y="263"/>
                    </a:cubicBezTo>
                    <a:cubicBezTo>
                      <a:pt x="192" y="264"/>
                      <a:pt x="192" y="264"/>
                      <a:pt x="192" y="264"/>
                    </a:cubicBezTo>
                    <a:cubicBezTo>
                      <a:pt x="184" y="275"/>
                      <a:pt x="170" y="287"/>
                      <a:pt x="167" y="293"/>
                    </a:cubicBezTo>
                    <a:cubicBezTo>
                      <a:pt x="185" y="254"/>
                      <a:pt x="215" y="220"/>
                      <a:pt x="241" y="186"/>
                    </a:cubicBezTo>
                    <a:cubicBezTo>
                      <a:pt x="271" y="147"/>
                      <a:pt x="296" y="105"/>
                      <a:pt x="323" y="64"/>
                    </a:cubicBezTo>
                    <a:close/>
                    <a:moveTo>
                      <a:pt x="319" y="62"/>
                    </a:moveTo>
                    <a:cubicBezTo>
                      <a:pt x="307" y="76"/>
                      <a:pt x="295" y="91"/>
                      <a:pt x="283" y="105"/>
                    </a:cubicBezTo>
                    <a:cubicBezTo>
                      <a:pt x="294" y="90"/>
                      <a:pt x="304" y="75"/>
                      <a:pt x="315" y="60"/>
                    </a:cubicBezTo>
                    <a:cubicBezTo>
                      <a:pt x="316" y="61"/>
                      <a:pt x="318" y="61"/>
                      <a:pt x="319" y="62"/>
                    </a:cubicBezTo>
                    <a:close/>
                    <a:moveTo>
                      <a:pt x="291" y="56"/>
                    </a:moveTo>
                    <a:cubicBezTo>
                      <a:pt x="293" y="56"/>
                      <a:pt x="295" y="57"/>
                      <a:pt x="297" y="57"/>
                    </a:cubicBezTo>
                    <a:cubicBezTo>
                      <a:pt x="271" y="88"/>
                      <a:pt x="244" y="118"/>
                      <a:pt x="218" y="150"/>
                    </a:cubicBezTo>
                    <a:cubicBezTo>
                      <a:pt x="221" y="146"/>
                      <a:pt x="224" y="142"/>
                      <a:pt x="227" y="137"/>
                    </a:cubicBezTo>
                    <a:cubicBezTo>
                      <a:pt x="249" y="111"/>
                      <a:pt x="271" y="84"/>
                      <a:pt x="291" y="56"/>
                    </a:cubicBezTo>
                    <a:close/>
                    <a:moveTo>
                      <a:pt x="286" y="57"/>
                    </a:moveTo>
                    <a:cubicBezTo>
                      <a:pt x="269" y="79"/>
                      <a:pt x="251" y="101"/>
                      <a:pt x="234" y="124"/>
                    </a:cubicBezTo>
                    <a:cubicBezTo>
                      <a:pt x="225" y="135"/>
                      <a:pt x="215" y="147"/>
                      <a:pt x="206" y="158"/>
                    </a:cubicBezTo>
                    <a:cubicBezTo>
                      <a:pt x="192" y="175"/>
                      <a:pt x="170" y="196"/>
                      <a:pt x="162" y="215"/>
                    </a:cubicBezTo>
                    <a:cubicBezTo>
                      <a:pt x="187" y="155"/>
                      <a:pt x="242" y="110"/>
                      <a:pt x="279" y="57"/>
                    </a:cubicBezTo>
                    <a:cubicBezTo>
                      <a:pt x="281" y="57"/>
                      <a:pt x="284" y="57"/>
                      <a:pt x="286" y="57"/>
                    </a:cubicBezTo>
                    <a:close/>
                    <a:moveTo>
                      <a:pt x="266" y="59"/>
                    </a:moveTo>
                    <a:cubicBezTo>
                      <a:pt x="269" y="58"/>
                      <a:pt x="271" y="58"/>
                      <a:pt x="274" y="58"/>
                    </a:cubicBezTo>
                    <a:cubicBezTo>
                      <a:pt x="254" y="80"/>
                      <a:pt x="235" y="102"/>
                      <a:pt x="216" y="125"/>
                    </a:cubicBezTo>
                    <a:cubicBezTo>
                      <a:pt x="233" y="103"/>
                      <a:pt x="250" y="82"/>
                      <a:pt x="266" y="60"/>
                    </a:cubicBezTo>
                    <a:cubicBezTo>
                      <a:pt x="266" y="59"/>
                      <a:pt x="266" y="59"/>
                      <a:pt x="266" y="59"/>
                    </a:cubicBezTo>
                    <a:close/>
                    <a:moveTo>
                      <a:pt x="257" y="60"/>
                    </a:moveTo>
                    <a:cubicBezTo>
                      <a:pt x="259" y="60"/>
                      <a:pt x="260" y="60"/>
                      <a:pt x="262" y="60"/>
                    </a:cubicBezTo>
                    <a:cubicBezTo>
                      <a:pt x="249" y="76"/>
                      <a:pt x="236" y="92"/>
                      <a:pt x="223" y="109"/>
                    </a:cubicBezTo>
                    <a:cubicBezTo>
                      <a:pt x="218" y="114"/>
                      <a:pt x="213" y="119"/>
                      <a:pt x="208" y="125"/>
                    </a:cubicBezTo>
                    <a:cubicBezTo>
                      <a:pt x="196" y="140"/>
                      <a:pt x="169" y="166"/>
                      <a:pt x="161" y="182"/>
                    </a:cubicBezTo>
                    <a:cubicBezTo>
                      <a:pt x="184" y="137"/>
                      <a:pt x="230" y="105"/>
                      <a:pt x="257" y="62"/>
                    </a:cubicBezTo>
                    <a:cubicBezTo>
                      <a:pt x="257" y="61"/>
                      <a:pt x="257" y="61"/>
                      <a:pt x="257" y="60"/>
                    </a:cubicBezTo>
                    <a:close/>
                    <a:moveTo>
                      <a:pt x="191" y="157"/>
                    </a:moveTo>
                    <a:cubicBezTo>
                      <a:pt x="185" y="165"/>
                      <a:pt x="178" y="174"/>
                      <a:pt x="172" y="182"/>
                    </a:cubicBezTo>
                    <a:cubicBezTo>
                      <a:pt x="150" y="211"/>
                      <a:pt x="163" y="193"/>
                      <a:pt x="175" y="176"/>
                    </a:cubicBezTo>
                    <a:cubicBezTo>
                      <a:pt x="181" y="170"/>
                      <a:pt x="186" y="163"/>
                      <a:pt x="191" y="157"/>
                    </a:cubicBezTo>
                    <a:close/>
                    <a:moveTo>
                      <a:pt x="244" y="64"/>
                    </a:moveTo>
                    <a:cubicBezTo>
                      <a:pt x="247" y="63"/>
                      <a:pt x="249" y="62"/>
                      <a:pt x="252" y="61"/>
                    </a:cubicBezTo>
                    <a:cubicBezTo>
                      <a:pt x="246" y="67"/>
                      <a:pt x="239" y="72"/>
                      <a:pt x="233" y="78"/>
                    </a:cubicBezTo>
                    <a:cubicBezTo>
                      <a:pt x="237" y="73"/>
                      <a:pt x="240" y="68"/>
                      <a:pt x="244" y="64"/>
                    </a:cubicBezTo>
                    <a:close/>
                    <a:moveTo>
                      <a:pt x="221" y="71"/>
                    </a:moveTo>
                    <a:cubicBezTo>
                      <a:pt x="223" y="70"/>
                      <a:pt x="226" y="69"/>
                      <a:pt x="228" y="68"/>
                    </a:cubicBezTo>
                    <a:cubicBezTo>
                      <a:pt x="202" y="93"/>
                      <a:pt x="179" y="122"/>
                      <a:pt x="156" y="150"/>
                    </a:cubicBezTo>
                    <a:cubicBezTo>
                      <a:pt x="138" y="170"/>
                      <a:pt x="142" y="163"/>
                      <a:pt x="148" y="153"/>
                    </a:cubicBezTo>
                    <a:cubicBezTo>
                      <a:pt x="173" y="126"/>
                      <a:pt x="196" y="98"/>
                      <a:pt x="221" y="71"/>
                    </a:cubicBezTo>
                    <a:close/>
                    <a:moveTo>
                      <a:pt x="155" y="135"/>
                    </a:moveTo>
                    <a:cubicBezTo>
                      <a:pt x="152" y="141"/>
                      <a:pt x="148" y="146"/>
                      <a:pt x="145" y="151"/>
                    </a:cubicBezTo>
                    <a:cubicBezTo>
                      <a:pt x="129" y="169"/>
                      <a:pt x="144" y="150"/>
                      <a:pt x="155" y="135"/>
                    </a:cubicBezTo>
                    <a:close/>
                    <a:moveTo>
                      <a:pt x="161" y="133"/>
                    </a:moveTo>
                    <a:cubicBezTo>
                      <a:pt x="171" y="119"/>
                      <a:pt x="184" y="105"/>
                      <a:pt x="196" y="93"/>
                    </a:cubicBezTo>
                    <a:cubicBezTo>
                      <a:pt x="184" y="106"/>
                      <a:pt x="173" y="120"/>
                      <a:pt x="161" y="133"/>
                    </a:cubicBezTo>
                    <a:close/>
                    <a:moveTo>
                      <a:pt x="187" y="86"/>
                    </a:moveTo>
                    <a:cubicBezTo>
                      <a:pt x="191" y="84"/>
                      <a:pt x="194" y="82"/>
                      <a:pt x="197" y="81"/>
                    </a:cubicBezTo>
                    <a:cubicBezTo>
                      <a:pt x="190" y="87"/>
                      <a:pt x="184" y="93"/>
                      <a:pt x="177" y="99"/>
                    </a:cubicBezTo>
                    <a:cubicBezTo>
                      <a:pt x="182" y="93"/>
                      <a:pt x="186" y="89"/>
                      <a:pt x="187" y="87"/>
                    </a:cubicBezTo>
                    <a:cubicBezTo>
                      <a:pt x="187" y="86"/>
                      <a:pt x="187" y="86"/>
                      <a:pt x="187" y="86"/>
                    </a:cubicBezTo>
                    <a:close/>
                    <a:moveTo>
                      <a:pt x="174" y="93"/>
                    </a:moveTo>
                    <a:cubicBezTo>
                      <a:pt x="176" y="92"/>
                      <a:pt x="178" y="91"/>
                      <a:pt x="179" y="90"/>
                    </a:cubicBezTo>
                    <a:cubicBezTo>
                      <a:pt x="166" y="104"/>
                      <a:pt x="153" y="118"/>
                      <a:pt x="140" y="133"/>
                    </a:cubicBezTo>
                    <a:cubicBezTo>
                      <a:pt x="125" y="150"/>
                      <a:pt x="127" y="146"/>
                      <a:pt x="133" y="136"/>
                    </a:cubicBezTo>
                    <a:cubicBezTo>
                      <a:pt x="146" y="123"/>
                      <a:pt x="157" y="108"/>
                      <a:pt x="170" y="95"/>
                    </a:cubicBezTo>
                    <a:cubicBezTo>
                      <a:pt x="172" y="94"/>
                      <a:pt x="173" y="93"/>
                      <a:pt x="174" y="93"/>
                    </a:cubicBezTo>
                    <a:close/>
                    <a:moveTo>
                      <a:pt x="152" y="105"/>
                    </a:moveTo>
                    <a:cubicBezTo>
                      <a:pt x="155" y="103"/>
                      <a:pt x="158" y="101"/>
                      <a:pt x="161" y="100"/>
                    </a:cubicBezTo>
                    <a:cubicBezTo>
                      <a:pt x="159" y="102"/>
                      <a:pt x="157" y="104"/>
                      <a:pt x="155" y="106"/>
                    </a:cubicBezTo>
                    <a:cubicBezTo>
                      <a:pt x="156" y="104"/>
                      <a:pt x="157" y="103"/>
                      <a:pt x="158" y="102"/>
                    </a:cubicBezTo>
                    <a:cubicBezTo>
                      <a:pt x="155" y="105"/>
                      <a:pt x="151" y="109"/>
                      <a:pt x="147" y="113"/>
                    </a:cubicBezTo>
                    <a:cubicBezTo>
                      <a:pt x="147" y="113"/>
                      <a:pt x="147" y="113"/>
                      <a:pt x="146" y="113"/>
                    </a:cubicBezTo>
                    <a:cubicBezTo>
                      <a:pt x="149" y="110"/>
                      <a:pt x="151" y="107"/>
                      <a:pt x="152" y="105"/>
                    </a:cubicBezTo>
                    <a:close/>
                    <a:moveTo>
                      <a:pt x="142" y="111"/>
                    </a:moveTo>
                    <a:cubicBezTo>
                      <a:pt x="140" y="113"/>
                      <a:pt x="139" y="114"/>
                      <a:pt x="138" y="116"/>
                    </a:cubicBezTo>
                    <a:cubicBezTo>
                      <a:pt x="130" y="126"/>
                      <a:pt x="122" y="135"/>
                      <a:pt x="114" y="145"/>
                    </a:cubicBezTo>
                    <a:cubicBezTo>
                      <a:pt x="112" y="133"/>
                      <a:pt x="126" y="121"/>
                      <a:pt x="142" y="111"/>
                    </a:cubicBezTo>
                    <a:close/>
                    <a:moveTo>
                      <a:pt x="118" y="152"/>
                    </a:moveTo>
                    <a:cubicBezTo>
                      <a:pt x="117" y="151"/>
                      <a:pt x="116" y="150"/>
                      <a:pt x="116" y="149"/>
                    </a:cubicBezTo>
                    <a:cubicBezTo>
                      <a:pt x="116" y="149"/>
                      <a:pt x="117" y="149"/>
                      <a:pt x="117" y="148"/>
                    </a:cubicBezTo>
                    <a:cubicBezTo>
                      <a:pt x="118" y="149"/>
                      <a:pt x="119" y="149"/>
                      <a:pt x="120" y="149"/>
                    </a:cubicBezTo>
                    <a:cubicBezTo>
                      <a:pt x="123" y="146"/>
                      <a:pt x="126" y="143"/>
                      <a:pt x="128" y="140"/>
                    </a:cubicBezTo>
                    <a:cubicBezTo>
                      <a:pt x="126" y="145"/>
                      <a:pt x="123" y="149"/>
                      <a:pt x="120" y="154"/>
                    </a:cubicBezTo>
                    <a:cubicBezTo>
                      <a:pt x="119" y="153"/>
                      <a:pt x="119" y="153"/>
                      <a:pt x="118" y="152"/>
                    </a:cubicBezTo>
                    <a:close/>
                    <a:moveTo>
                      <a:pt x="127" y="170"/>
                    </a:moveTo>
                    <a:cubicBezTo>
                      <a:pt x="127" y="168"/>
                      <a:pt x="126" y="166"/>
                      <a:pt x="125" y="164"/>
                    </a:cubicBezTo>
                    <a:cubicBezTo>
                      <a:pt x="135" y="153"/>
                      <a:pt x="145" y="142"/>
                      <a:pt x="155" y="130"/>
                    </a:cubicBezTo>
                    <a:cubicBezTo>
                      <a:pt x="145" y="143"/>
                      <a:pt x="136" y="156"/>
                      <a:pt x="127" y="170"/>
                    </a:cubicBezTo>
                    <a:close/>
                    <a:moveTo>
                      <a:pt x="136" y="184"/>
                    </a:moveTo>
                    <a:cubicBezTo>
                      <a:pt x="133" y="182"/>
                      <a:pt x="131" y="178"/>
                      <a:pt x="129" y="173"/>
                    </a:cubicBezTo>
                    <a:cubicBezTo>
                      <a:pt x="129" y="173"/>
                      <a:pt x="129" y="173"/>
                      <a:pt x="130" y="173"/>
                    </a:cubicBezTo>
                    <a:cubicBezTo>
                      <a:pt x="133" y="170"/>
                      <a:pt x="136" y="166"/>
                      <a:pt x="139" y="163"/>
                    </a:cubicBezTo>
                    <a:cubicBezTo>
                      <a:pt x="137" y="167"/>
                      <a:pt x="135" y="170"/>
                      <a:pt x="133" y="174"/>
                    </a:cubicBezTo>
                    <a:cubicBezTo>
                      <a:pt x="133" y="176"/>
                      <a:pt x="135" y="178"/>
                      <a:pt x="136" y="176"/>
                    </a:cubicBezTo>
                    <a:cubicBezTo>
                      <a:pt x="139" y="173"/>
                      <a:pt x="141" y="171"/>
                      <a:pt x="144" y="168"/>
                    </a:cubicBezTo>
                    <a:cubicBezTo>
                      <a:pt x="141" y="173"/>
                      <a:pt x="138" y="178"/>
                      <a:pt x="136" y="183"/>
                    </a:cubicBezTo>
                    <a:cubicBezTo>
                      <a:pt x="136" y="183"/>
                      <a:pt x="136" y="184"/>
                      <a:pt x="136" y="184"/>
                    </a:cubicBezTo>
                    <a:close/>
                    <a:moveTo>
                      <a:pt x="138" y="185"/>
                    </a:moveTo>
                    <a:cubicBezTo>
                      <a:pt x="138" y="185"/>
                      <a:pt x="138" y="185"/>
                      <a:pt x="138" y="185"/>
                    </a:cubicBezTo>
                    <a:cubicBezTo>
                      <a:pt x="145" y="178"/>
                      <a:pt x="152" y="170"/>
                      <a:pt x="159" y="163"/>
                    </a:cubicBezTo>
                    <a:cubicBezTo>
                      <a:pt x="153" y="170"/>
                      <a:pt x="147" y="178"/>
                      <a:pt x="142" y="186"/>
                    </a:cubicBezTo>
                    <a:cubicBezTo>
                      <a:pt x="140" y="186"/>
                      <a:pt x="139" y="186"/>
                      <a:pt x="138" y="185"/>
                    </a:cubicBezTo>
                    <a:close/>
                    <a:moveTo>
                      <a:pt x="148" y="188"/>
                    </a:moveTo>
                    <a:cubicBezTo>
                      <a:pt x="148" y="187"/>
                      <a:pt x="147" y="186"/>
                      <a:pt x="146" y="186"/>
                    </a:cubicBezTo>
                    <a:cubicBezTo>
                      <a:pt x="161" y="170"/>
                      <a:pt x="175" y="152"/>
                      <a:pt x="189" y="134"/>
                    </a:cubicBezTo>
                    <a:cubicBezTo>
                      <a:pt x="200" y="118"/>
                      <a:pt x="212" y="104"/>
                      <a:pt x="225" y="89"/>
                    </a:cubicBezTo>
                    <a:cubicBezTo>
                      <a:pt x="235" y="78"/>
                      <a:pt x="268" y="48"/>
                      <a:pt x="228" y="96"/>
                    </a:cubicBezTo>
                    <a:cubicBezTo>
                      <a:pt x="200" y="129"/>
                      <a:pt x="166" y="159"/>
                      <a:pt x="151" y="199"/>
                    </a:cubicBezTo>
                    <a:cubicBezTo>
                      <a:pt x="150" y="195"/>
                      <a:pt x="149" y="191"/>
                      <a:pt x="148" y="188"/>
                    </a:cubicBezTo>
                    <a:close/>
                    <a:moveTo>
                      <a:pt x="153" y="213"/>
                    </a:moveTo>
                    <a:cubicBezTo>
                      <a:pt x="174" y="184"/>
                      <a:pt x="196" y="155"/>
                      <a:pt x="219" y="126"/>
                    </a:cubicBezTo>
                    <a:cubicBezTo>
                      <a:pt x="229" y="114"/>
                      <a:pt x="297" y="31"/>
                      <a:pt x="250" y="91"/>
                    </a:cubicBezTo>
                    <a:cubicBezTo>
                      <a:pt x="216" y="134"/>
                      <a:pt x="178" y="173"/>
                      <a:pt x="155" y="224"/>
                    </a:cubicBezTo>
                    <a:cubicBezTo>
                      <a:pt x="154" y="220"/>
                      <a:pt x="154" y="217"/>
                      <a:pt x="153" y="213"/>
                    </a:cubicBezTo>
                    <a:close/>
                    <a:moveTo>
                      <a:pt x="161" y="244"/>
                    </a:moveTo>
                    <a:cubicBezTo>
                      <a:pt x="161" y="244"/>
                      <a:pt x="161" y="244"/>
                      <a:pt x="161" y="245"/>
                    </a:cubicBezTo>
                    <a:cubicBezTo>
                      <a:pt x="159" y="240"/>
                      <a:pt x="157" y="234"/>
                      <a:pt x="156" y="229"/>
                    </a:cubicBezTo>
                    <a:cubicBezTo>
                      <a:pt x="156" y="229"/>
                      <a:pt x="156" y="229"/>
                      <a:pt x="156" y="229"/>
                    </a:cubicBezTo>
                    <a:cubicBezTo>
                      <a:pt x="168" y="212"/>
                      <a:pt x="181" y="195"/>
                      <a:pt x="194" y="179"/>
                    </a:cubicBezTo>
                    <a:cubicBezTo>
                      <a:pt x="182" y="196"/>
                      <a:pt x="171" y="213"/>
                      <a:pt x="160" y="231"/>
                    </a:cubicBezTo>
                    <a:cubicBezTo>
                      <a:pt x="159" y="232"/>
                      <a:pt x="162" y="234"/>
                      <a:pt x="163" y="232"/>
                    </a:cubicBezTo>
                    <a:cubicBezTo>
                      <a:pt x="184" y="198"/>
                      <a:pt x="208" y="167"/>
                      <a:pt x="234" y="136"/>
                    </a:cubicBezTo>
                    <a:cubicBezTo>
                      <a:pt x="245" y="122"/>
                      <a:pt x="256" y="109"/>
                      <a:pt x="268" y="96"/>
                    </a:cubicBezTo>
                    <a:cubicBezTo>
                      <a:pt x="272" y="91"/>
                      <a:pt x="304" y="48"/>
                      <a:pt x="283" y="80"/>
                    </a:cubicBezTo>
                    <a:cubicBezTo>
                      <a:pt x="244" y="137"/>
                      <a:pt x="192" y="181"/>
                      <a:pt x="161" y="244"/>
                    </a:cubicBezTo>
                    <a:close/>
                    <a:moveTo>
                      <a:pt x="171" y="233"/>
                    </a:moveTo>
                    <a:cubicBezTo>
                      <a:pt x="194" y="185"/>
                      <a:pt x="232" y="147"/>
                      <a:pt x="266" y="106"/>
                    </a:cubicBezTo>
                    <a:cubicBezTo>
                      <a:pt x="259" y="116"/>
                      <a:pt x="251" y="127"/>
                      <a:pt x="244" y="138"/>
                    </a:cubicBezTo>
                    <a:cubicBezTo>
                      <a:pt x="238" y="146"/>
                      <a:pt x="232" y="154"/>
                      <a:pt x="227" y="162"/>
                    </a:cubicBezTo>
                    <a:cubicBezTo>
                      <a:pt x="226" y="164"/>
                      <a:pt x="224" y="165"/>
                      <a:pt x="223" y="167"/>
                    </a:cubicBezTo>
                    <a:cubicBezTo>
                      <a:pt x="218" y="174"/>
                      <a:pt x="212" y="181"/>
                      <a:pt x="207" y="189"/>
                    </a:cubicBezTo>
                    <a:cubicBezTo>
                      <a:pt x="195" y="202"/>
                      <a:pt x="177" y="220"/>
                      <a:pt x="171" y="233"/>
                    </a:cubicBezTo>
                    <a:close/>
                    <a:moveTo>
                      <a:pt x="178" y="243"/>
                    </a:moveTo>
                    <a:cubicBezTo>
                      <a:pt x="187" y="232"/>
                      <a:pt x="195" y="211"/>
                      <a:pt x="205" y="199"/>
                    </a:cubicBezTo>
                    <a:cubicBezTo>
                      <a:pt x="240" y="154"/>
                      <a:pt x="273" y="106"/>
                      <a:pt x="306" y="59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08" y="58"/>
                      <a:pt x="309" y="59"/>
                      <a:pt x="311" y="59"/>
                    </a:cubicBezTo>
                    <a:cubicBezTo>
                      <a:pt x="297" y="77"/>
                      <a:pt x="284" y="95"/>
                      <a:pt x="272" y="113"/>
                    </a:cubicBezTo>
                    <a:cubicBezTo>
                      <a:pt x="266" y="122"/>
                      <a:pt x="259" y="132"/>
                      <a:pt x="253" y="141"/>
                    </a:cubicBezTo>
                    <a:cubicBezTo>
                      <a:pt x="237" y="163"/>
                      <a:pt x="221" y="186"/>
                      <a:pt x="205" y="208"/>
                    </a:cubicBezTo>
                    <a:cubicBezTo>
                      <a:pt x="196" y="220"/>
                      <a:pt x="188" y="232"/>
                      <a:pt x="178" y="243"/>
                    </a:cubicBezTo>
                    <a:close/>
                    <a:moveTo>
                      <a:pt x="159" y="302"/>
                    </a:moveTo>
                    <a:cubicBezTo>
                      <a:pt x="158" y="300"/>
                      <a:pt x="157" y="298"/>
                      <a:pt x="156" y="295"/>
                    </a:cubicBezTo>
                    <a:cubicBezTo>
                      <a:pt x="156" y="295"/>
                      <a:pt x="156" y="295"/>
                      <a:pt x="156" y="295"/>
                    </a:cubicBezTo>
                    <a:cubicBezTo>
                      <a:pt x="174" y="273"/>
                      <a:pt x="190" y="249"/>
                      <a:pt x="205" y="226"/>
                    </a:cubicBezTo>
                    <a:cubicBezTo>
                      <a:pt x="215" y="212"/>
                      <a:pt x="225" y="199"/>
                      <a:pt x="234" y="185"/>
                    </a:cubicBezTo>
                    <a:cubicBezTo>
                      <a:pt x="254" y="157"/>
                      <a:pt x="272" y="128"/>
                      <a:pt x="293" y="100"/>
                    </a:cubicBezTo>
                    <a:cubicBezTo>
                      <a:pt x="342" y="33"/>
                      <a:pt x="284" y="116"/>
                      <a:pt x="275" y="131"/>
                    </a:cubicBezTo>
                    <a:cubicBezTo>
                      <a:pt x="240" y="191"/>
                      <a:pt x="189" y="240"/>
                      <a:pt x="159" y="302"/>
                    </a:cubicBezTo>
                    <a:close/>
                    <a:moveTo>
                      <a:pt x="160" y="307"/>
                    </a:moveTo>
                    <a:cubicBezTo>
                      <a:pt x="163" y="305"/>
                      <a:pt x="166" y="302"/>
                      <a:pt x="169" y="299"/>
                    </a:cubicBezTo>
                    <a:cubicBezTo>
                      <a:pt x="167" y="304"/>
                      <a:pt x="164" y="308"/>
                      <a:pt x="162" y="312"/>
                    </a:cubicBezTo>
                    <a:cubicBezTo>
                      <a:pt x="161" y="311"/>
                      <a:pt x="161" y="309"/>
                      <a:pt x="160" y="307"/>
                    </a:cubicBezTo>
                    <a:close/>
                    <a:moveTo>
                      <a:pt x="102" y="354"/>
                    </a:moveTo>
                    <a:cubicBezTo>
                      <a:pt x="104" y="354"/>
                      <a:pt x="106" y="354"/>
                      <a:pt x="108" y="353"/>
                    </a:cubicBezTo>
                    <a:cubicBezTo>
                      <a:pt x="101" y="363"/>
                      <a:pt x="94" y="372"/>
                      <a:pt x="86" y="381"/>
                    </a:cubicBezTo>
                    <a:cubicBezTo>
                      <a:pt x="92" y="372"/>
                      <a:pt x="97" y="363"/>
                      <a:pt x="102" y="354"/>
                    </a:cubicBezTo>
                    <a:close/>
                    <a:moveTo>
                      <a:pt x="88" y="352"/>
                    </a:moveTo>
                    <a:cubicBezTo>
                      <a:pt x="88" y="351"/>
                      <a:pt x="88" y="351"/>
                      <a:pt x="88" y="351"/>
                    </a:cubicBezTo>
                    <a:cubicBezTo>
                      <a:pt x="89" y="351"/>
                      <a:pt x="90" y="351"/>
                      <a:pt x="91" y="352"/>
                    </a:cubicBezTo>
                    <a:cubicBezTo>
                      <a:pt x="88" y="356"/>
                      <a:pt x="85" y="359"/>
                      <a:pt x="81" y="363"/>
                    </a:cubicBezTo>
                    <a:cubicBezTo>
                      <a:pt x="83" y="359"/>
                      <a:pt x="85" y="355"/>
                      <a:pt x="88" y="352"/>
                    </a:cubicBezTo>
                    <a:close/>
                    <a:moveTo>
                      <a:pt x="85" y="363"/>
                    </a:moveTo>
                    <a:cubicBezTo>
                      <a:pt x="88" y="360"/>
                      <a:pt x="91" y="357"/>
                      <a:pt x="94" y="353"/>
                    </a:cubicBezTo>
                    <a:cubicBezTo>
                      <a:pt x="94" y="353"/>
                      <a:pt x="94" y="353"/>
                      <a:pt x="94" y="353"/>
                    </a:cubicBezTo>
                    <a:cubicBezTo>
                      <a:pt x="94" y="353"/>
                      <a:pt x="94" y="353"/>
                      <a:pt x="94" y="353"/>
                    </a:cubicBezTo>
                    <a:cubicBezTo>
                      <a:pt x="94" y="353"/>
                      <a:pt x="94" y="353"/>
                      <a:pt x="94" y="353"/>
                    </a:cubicBezTo>
                    <a:cubicBezTo>
                      <a:pt x="94" y="353"/>
                      <a:pt x="94" y="353"/>
                      <a:pt x="94" y="353"/>
                    </a:cubicBezTo>
                    <a:cubicBezTo>
                      <a:pt x="95" y="353"/>
                      <a:pt x="96" y="353"/>
                      <a:pt x="97" y="353"/>
                    </a:cubicBezTo>
                    <a:cubicBezTo>
                      <a:pt x="91" y="363"/>
                      <a:pt x="84" y="373"/>
                      <a:pt x="78" y="382"/>
                    </a:cubicBezTo>
                    <a:cubicBezTo>
                      <a:pt x="78" y="380"/>
                      <a:pt x="78" y="377"/>
                      <a:pt x="77" y="374"/>
                    </a:cubicBezTo>
                    <a:cubicBezTo>
                      <a:pt x="80" y="371"/>
                      <a:pt x="82" y="367"/>
                      <a:pt x="85" y="363"/>
                    </a:cubicBezTo>
                    <a:close/>
                    <a:moveTo>
                      <a:pt x="71" y="362"/>
                    </a:moveTo>
                    <a:cubicBezTo>
                      <a:pt x="71" y="362"/>
                      <a:pt x="71" y="361"/>
                      <a:pt x="71" y="361"/>
                    </a:cubicBezTo>
                    <a:cubicBezTo>
                      <a:pt x="64" y="354"/>
                      <a:pt x="72" y="351"/>
                      <a:pt x="79" y="350"/>
                    </a:cubicBezTo>
                    <a:cubicBezTo>
                      <a:pt x="79" y="350"/>
                      <a:pt x="79" y="351"/>
                      <a:pt x="78" y="351"/>
                    </a:cubicBezTo>
                    <a:cubicBezTo>
                      <a:pt x="76" y="355"/>
                      <a:pt x="74" y="358"/>
                      <a:pt x="71" y="362"/>
                    </a:cubicBezTo>
                    <a:close/>
                    <a:moveTo>
                      <a:pt x="80" y="389"/>
                    </a:moveTo>
                    <a:cubicBezTo>
                      <a:pt x="81" y="389"/>
                      <a:pt x="81" y="388"/>
                      <a:pt x="81" y="388"/>
                    </a:cubicBezTo>
                    <a:cubicBezTo>
                      <a:pt x="98" y="372"/>
                      <a:pt x="111" y="354"/>
                      <a:pt x="124" y="335"/>
                    </a:cubicBezTo>
                    <a:cubicBezTo>
                      <a:pt x="120" y="342"/>
                      <a:pt x="117" y="349"/>
                      <a:pt x="113" y="355"/>
                    </a:cubicBezTo>
                    <a:cubicBezTo>
                      <a:pt x="112" y="356"/>
                      <a:pt x="112" y="357"/>
                      <a:pt x="111" y="358"/>
                    </a:cubicBezTo>
                    <a:cubicBezTo>
                      <a:pt x="101" y="374"/>
                      <a:pt x="89" y="387"/>
                      <a:pt x="77" y="400"/>
                    </a:cubicBezTo>
                    <a:cubicBezTo>
                      <a:pt x="73" y="404"/>
                      <a:pt x="70" y="408"/>
                      <a:pt x="66" y="412"/>
                    </a:cubicBezTo>
                    <a:cubicBezTo>
                      <a:pt x="72" y="406"/>
                      <a:pt x="76" y="396"/>
                      <a:pt x="80" y="389"/>
                    </a:cubicBezTo>
                    <a:close/>
                    <a:moveTo>
                      <a:pt x="64" y="382"/>
                    </a:moveTo>
                    <a:cubicBezTo>
                      <a:pt x="65" y="384"/>
                      <a:pt x="67" y="385"/>
                      <a:pt x="68" y="387"/>
                    </a:cubicBezTo>
                    <a:cubicBezTo>
                      <a:pt x="68" y="387"/>
                      <a:pt x="67" y="387"/>
                      <a:pt x="67" y="387"/>
                    </a:cubicBezTo>
                    <a:cubicBezTo>
                      <a:pt x="61" y="394"/>
                      <a:pt x="52" y="402"/>
                      <a:pt x="48" y="410"/>
                    </a:cubicBezTo>
                    <a:cubicBezTo>
                      <a:pt x="52" y="401"/>
                      <a:pt x="59" y="392"/>
                      <a:pt x="64" y="383"/>
                    </a:cubicBezTo>
                    <a:cubicBezTo>
                      <a:pt x="64" y="383"/>
                      <a:pt x="64" y="383"/>
                      <a:pt x="64" y="382"/>
                    </a:cubicBezTo>
                    <a:close/>
                    <a:moveTo>
                      <a:pt x="49" y="371"/>
                    </a:moveTo>
                    <a:cubicBezTo>
                      <a:pt x="54" y="373"/>
                      <a:pt x="57" y="377"/>
                      <a:pt x="61" y="380"/>
                    </a:cubicBezTo>
                    <a:cubicBezTo>
                      <a:pt x="61" y="380"/>
                      <a:pt x="61" y="380"/>
                      <a:pt x="61" y="380"/>
                    </a:cubicBezTo>
                    <a:cubicBezTo>
                      <a:pt x="53" y="387"/>
                      <a:pt x="47" y="396"/>
                      <a:pt x="43" y="401"/>
                    </a:cubicBezTo>
                    <a:cubicBezTo>
                      <a:pt x="48" y="394"/>
                      <a:pt x="51" y="385"/>
                      <a:pt x="54" y="377"/>
                    </a:cubicBezTo>
                    <a:cubicBezTo>
                      <a:pt x="55" y="375"/>
                      <a:pt x="52" y="373"/>
                      <a:pt x="51" y="375"/>
                    </a:cubicBezTo>
                    <a:cubicBezTo>
                      <a:pt x="44" y="382"/>
                      <a:pt x="38" y="390"/>
                      <a:pt x="31" y="397"/>
                    </a:cubicBezTo>
                    <a:cubicBezTo>
                      <a:pt x="36" y="392"/>
                      <a:pt x="44" y="381"/>
                      <a:pt x="49" y="372"/>
                    </a:cubicBezTo>
                    <a:cubicBezTo>
                      <a:pt x="49" y="371"/>
                      <a:pt x="49" y="371"/>
                      <a:pt x="49" y="371"/>
                    </a:cubicBezTo>
                    <a:close/>
                    <a:moveTo>
                      <a:pt x="17" y="362"/>
                    </a:moveTo>
                    <a:cubicBezTo>
                      <a:pt x="29" y="362"/>
                      <a:pt x="39" y="364"/>
                      <a:pt x="47" y="369"/>
                    </a:cubicBezTo>
                    <a:cubicBezTo>
                      <a:pt x="47" y="369"/>
                      <a:pt x="46" y="369"/>
                      <a:pt x="46" y="369"/>
                    </a:cubicBezTo>
                    <a:cubicBezTo>
                      <a:pt x="38" y="376"/>
                      <a:pt x="30" y="384"/>
                      <a:pt x="23" y="393"/>
                    </a:cubicBezTo>
                    <a:cubicBezTo>
                      <a:pt x="27" y="388"/>
                      <a:pt x="32" y="379"/>
                      <a:pt x="36" y="372"/>
                    </a:cubicBezTo>
                    <a:cubicBezTo>
                      <a:pt x="37" y="370"/>
                      <a:pt x="35" y="368"/>
                      <a:pt x="33" y="369"/>
                    </a:cubicBezTo>
                    <a:cubicBezTo>
                      <a:pt x="17" y="384"/>
                      <a:pt x="21" y="385"/>
                      <a:pt x="26" y="365"/>
                    </a:cubicBezTo>
                    <a:cubicBezTo>
                      <a:pt x="27" y="363"/>
                      <a:pt x="24" y="362"/>
                      <a:pt x="23" y="363"/>
                    </a:cubicBezTo>
                    <a:cubicBezTo>
                      <a:pt x="13" y="372"/>
                      <a:pt x="14" y="373"/>
                      <a:pt x="17" y="362"/>
                    </a:cubicBezTo>
                    <a:close/>
                    <a:moveTo>
                      <a:pt x="10" y="381"/>
                    </a:moveTo>
                    <a:cubicBezTo>
                      <a:pt x="27" y="364"/>
                      <a:pt x="18" y="379"/>
                      <a:pt x="14" y="389"/>
                    </a:cubicBezTo>
                    <a:cubicBezTo>
                      <a:pt x="13" y="391"/>
                      <a:pt x="16" y="392"/>
                      <a:pt x="17" y="391"/>
                    </a:cubicBezTo>
                    <a:cubicBezTo>
                      <a:pt x="37" y="369"/>
                      <a:pt x="25" y="383"/>
                      <a:pt x="17" y="398"/>
                    </a:cubicBezTo>
                    <a:cubicBezTo>
                      <a:pt x="13" y="395"/>
                      <a:pt x="12" y="388"/>
                      <a:pt x="10" y="381"/>
                    </a:cubicBezTo>
                    <a:close/>
                    <a:moveTo>
                      <a:pt x="21" y="401"/>
                    </a:moveTo>
                    <a:cubicBezTo>
                      <a:pt x="28" y="393"/>
                      <a:pt x="35" y="385"/>
                      <a:pt x="43" y="377"/>
                    </a:cubicBezTo>
                    <a:cubicBezTo>
                      <a:pt x="36" y="384"/>
                      <a:pt x="31" y="395"/>
                      <a:pt x="26" y="404"/>
                    </a:cubicBezTo>
                    <a:cubicBezTo>
                      <a:pt x="24" y="403"/>
                      <a:pt x="22" y="402"/>
                      <a:pt x="21" y="401"/>
                    </a:cubicBezTo>
                    <a:close/>
                    <a:moveTo>
                      <a:pt x="29" y="406"/>
                    </a:moveTo>
                    <a:cubicBezTo>
                      <a:pt x="35" y="399"/>
                      <a:pt x="41" y="392"/>
                      <a:pt x="47" y="385"/>
                    </a:cubicBezTo>
                    <a:cubicBezTo>
                      <a:pt x="42" y="390"/>
                      <a:pt x="39" y="400"/>
                      <a:pt x="36" y="406"/>
                    </a:cubicBezTo>
                    <a:cubicBezTo>
                      <a:pt x="35" y="408"/>
                      <a:pt x="38" y="411"/>
                      <a:pt x="39" y="409"/>
                    </a:cubicBezTo>
                    <a:cubicBezTo>
                      <a:pt x="45" y="402"/>
                      <a:pt x="53" y="395"/>
                      <a:pt x="57" y="388"/>
                    </a:cubicBezTo>
                    <a:cubicBezTo>
                      <a:pt x="53" y="397"/>
                      <a:pt x="47" y="405"/>
                      <a:pt x="42" y="414"/>
                    </a:cubicBezTo>
                    <a:cubicBezTo>
                      <a:pt x="38" y="411"/>
                      <a:pt x="33" y="409"/>
                      <a:pt x="29" y="406"/>
                    </a:cubicBezTo>
                    <a:close/>
                    <a:moveTo>
                      <a:pt x="52" y="419"/>
                    </a:moveTo>
                    <a:cubicBezTo>
                      <a:pt x="50" y="418"/>
                      <a:pt x="48" y="417"/>
                      <a:pt x="47" y="416"/>
                    </a:cubicBezTo>
                    <a:cubicBezTo>
                      <a:pt x="46" y="416"/>
                      <a:pt x="46" y="416"/>
                      <a:pt x="46" y="416"/>
                    </a:cubicBezTo>
                    <a:cubicBezTo>
                      <a:pt x="50" y="413"/>
                      <a:pt x="54" y="409"/>
                      <a:pt x="58" y="404"/>
                    </a:cubicBezTo>
                    <a:cubicBezTo>
                      <a:pt x="65" y="396"/>
                      <a:pt x="66" y="395"/>
                      <a:pt x="61" y="401"/>
                    </a:cubicBezTo>
                    <a:cubicBezTo>
                      <a:pt x="57" y="407"/>
                      <a:pt x="54" y="412"/>
                      <a:pt x="52" y="419"/>
                    </a:cubicBezTo>
                    <a:close/>
                    <a:moveTo>
                      <a:pt x="129" y="426"/>
                    </a:moveTo>
                    <a:cubicBezTo>
                      <a:pt x="126" y="427"/>
                      <a:pt x="122" y="427"/>
                      <a:pt x="119" y="427"/>
                    </a:cubicBezTo>
                    <a:cubicBezTo>
                      <a:pt x="126" y="420"/>
                      <a:pt x="134" y="413"/>
                      <a:pt x="141" y="406"/>
                    </a:cubicBezTo>
                    <a:cubicBezTo>
                      <a:pt x="137" y="410"/>
                      <a:pt x="132" y="419"/>
                      <a:pt x="129" y="425"/>
                    </a:cubicBezTo>
                    <a:cubicBezTo>
                      <a:pt x="129" y="426"/>
                      <a:pt x="129" y="426"/>
                      <a:pt x="129" y="426"/>
                    </a:cubicBezTo>
                    <a:close/>
                    <a:moveTo>
                      <a:pt x="133" y="426"/>
                    </a:moveTo>
                    <a:cubicBezTo>
                      <a:pt x="138" y="421"/>
                      <a:pt x="143" y="416"/>
                      <a:pt x="148" y="411"/>
                    </a:cubicBezTo>
                    <a:cubicBezTo>
                      <a:pt x="163" y="398"/>
                      <a:pt x="145" y="419"/>
                      <a:pt x="142" y="423"/>
                    </a:cubicBezTo>
                    <a:cubicBezTo>
                      <a:pt x="142" y="424"/>
                      <a:pt x="142" y="425"/>
                      <a:pt x="142" y="425"/>
                    </a:cubicBezTo>
                    <a:cubicBezTo>
                      <a:pt x="140" y="426"/>
                      <a:pt x="136" y="426"/>
                      <a:pt x="133" y="426"/>
                    </a:cubicBezTo>
                    <a:close/>
                    <a:moveTo>
                      <a:pt x="151" y="424"/>
                    </a:moveTo>
                    <a:cubicBezTo>
                      <a:pt x="149" y="425"/>
                      <a:pt x="148" y="425"/>
                      <a:pt x="146" y="425"/>
                    </a:cubicBezTo>
                    <a:cubicBezTo>
                      <a:pt x="156" y="417"/>
                      <a:pt x="175" y="396"/>
                      <a:pt x="160" y="421"/>
                    </a:cubicBezTo>
                    <a:cubicBezTo>
                      <a:pt x="159" y="422"/>
                      <a:pt x="160" y="423"/>
                      <a:pt x="160" y="423"/>
                    </a:cubicBezTo>
                    <a:cubicBezTo>
                      <a:pt x="157" y="424"/>
                      <a:pt x="154" y="424"/>
                      <a:pt x="151" y="424"/>
                    </a:cubicBezTo>
                    <a:close/>
                    <a:moveTo>
                      <a:pt x="172" y="421"/>
                    </a:moveTo>
                    <a:cubicBezTo>
                      <a:pt x="169" y="422"/>
                      <a:pt x="166" y="422"/>
                      <a:pt x="163" y="423"/>
                    </a:cubicBezTo>
                    <a:cubicBezTo>
                      <a:pt x="169" y="416"/>
                      <a:pt x="178" y="408"/>
                      <a:pt x="172" y="421"/>
                    </a:cubicBezTo>
                    <a:close/>
                    <a:moveTo>
                      <a:pt x="168" y="400"/>
                    </a:moveTo>
                    <a:cubicBezTo>
                      <a:pt x="164" y="403"/>
                      <a:pt x="161" y="406"/>
                      <a:pt x="158" y="409"/>
                    </a:cubicBezTo>
                    <a:cubicBezTo>
                      <a:pt x="155" y="412"/>
                      <a:pt x="152" y="416"/>
                      <a:pt x="149" y="419"/>
                    </a:cubicBezTo>
                    <a:cubicBezTo>
                      <a:pt x="153" y="413"/>
                      <a:pt x="157" y="408"/>
                      <a:pt x="161" y="402"/>
                    </a:cubicBezTo>
                    <a:cubicBezTo>
                      <a:pt x="162" y="401"/>
                      <a:pt x="161" y="400"/>
                      <a:pt x="160" y="399"/>
                    </a:cubicBezTo>
                    <a:cubicBezTo>
                      <a:pt x="163" y="399"/>
                      <a:pt x="165" y="399"/>
                      <a:pt x="168" y="400"/>
                    </a:cubicBezTo>
                    <a:close/>
                    <a:moveTo>
                      <a:pt x="148" y="400"/>
                    </a:moveTo>
                    <a:cubicBezTo>
                      <a:pt x="149" y="400"/>
                      <a:pt x="150" y="400"/>
                      <a:pt x="152" y="399"/>
                    </a:cubicBezTo>
                    <a:cubicBezTo>
                      <a:pt x="154" y="399"/>
                      <a:pt x="156" y="399"/>
                      <a:pt x="158" y="399"/>
                    </a:cubicBezTo>
                    <a:cubicBezTo>
                      <a:pt x="158" y="399"/>
                      <a:pt x="158" y="399"/>
                      <a:pt x="158" y="399"/>
                    </a:cubicBezTo>
                    <a:cubicBezTo>
                      <a:pt x="152" y="404"/>
                      <a:pt x="146" y="408"/>
                      <a:pt x="140" y="414"/>
                    </a:cubicBezTo>
                    <a:cubicBezTo>
                      <a:pt x="140" y="414"/>
                      <a:pt x="140" y="414"/>
                      <a:pt x="140" y="414"/>
                    </a:cubicBezTo>
                    <a:cubicBezTo>
                      <a:pt x="143" y="409"/>
                      <a:pt x="145" y="405"/>
                      <a:pt x="148" y="401"/>
                    </a:cubicBezTo>
                    <a:cubicBezTo>
                      <a:pt x="148" y="400"/>
                      <a:pt x="148" y="400"/>
                      <a:pt x="148" y="400"/>
                    </a:cubicBezTo>
                    <a:close/>
                    <a:moveTo>
                      <a:pt x="135" y="400"/>
                    </a:moveTo>
                    <a:cubicBezTo>
                      <a:pt x="137" y="401"/>
                      <a:pt x="140" y="400"/>
                      <a:pt x="142" y="400"/>
                    </a:cubicBezTo>
                    <a:cubicBezTo>
                      <a:pt x="135" y="406"/>
                      <a:pt x="128" y="413"/>
                      <a:pt x="121" y="419"/>
                    </a:cubicBezTo>
                    <a:cubicBezTo>
                      <a:pt x="124" y="417"/>
                      <a:pt x="131" y="408"/>
                      <a:pt x="134" y="402"/>
                    </a:cubicBezTo>
                    <a:cubicBezTo>
                      <a:pt x="135" y="401"/>
                      <a:pt x="135" y="401"/>
                      <a:pt x="135" y="400"/>
                    </a:cubicBezTo>
                    <a:close/>
                    <a:moveTo>
                      <a:pt x="124" y="411"/>
                    </a:moveTo>
                    <a:cubicBezTo>
                      <a:pt x="134" y="400"/>
                      <a:pt x="118" y="422"/>
                      <a:pt x="116" y="425"/>
                    </a:cubicBezTo>
                    <a:cubicBezTo>
                      <a:pt x="115" y="426"/>
                      <a:pt x="115" y="427"/>
                      <a:pt x="116" y="427"/>
                    </a:cubicBezTo>
                    <a:cubicBezTo>
                      <a:pt x="114" y="427"/>
                      <a:pt x="111" y="427"/>
                      <a:pt x="109" y="427"/>
                    </a:cubicBezTo>
                    <a:cubicBezTo>
                      <a:pt x="114" y="421"/>
                      <a:pt x="118" y="416"/>
                      <a:pt x="124" y="411"/>
                    </a:cubicBezTo>
                    <a:close/>
                    <a:moveTo>
                      <a:pt x="121" y="401"/>
                    </a:moveTo>
                    <a:cubicBezTo>
                      <a:pt x="115" y="408"/>
                      <a:pt x="109" y="419"/>
                      <a:pt x="104" y="427"/>
                    </a:cubicBezTo>
                    <a:cubicBezTo>
                      <a:pt x="102" y="427"/>
                      <a:pt x="100" y="427"/>
                      <a:pt x="99" y="427"/>
                    </a:cubicBezTo>
                    <a:cubicBezTo>
                      <a:pt x="106" y="418"/>
                      <a:pt x="113" y="410"/>
                      <a:pt x="121" y="401"/>
                    </a:cubicBezTo>
                    <a:close/>
                    <a:moveTo>
                      <a:pt x="110" y="399"/>
                    </a:moveTo>
                    <a:cubicBezTo>
                      <a:pt x="107" y="406"/>
                      <a:pt x="103" y="413"/>
                      <a:pt x="99" y="419"/>
                    </a:cubicBezTo>
                    <a:cubicBezTo>
                      <a:pt x="99" y="419"/>
                      <a:pt x="99" y="419"/>
                      <a:pt x="99" y="419"/>
                    </a:cubicBezTo>
                    <a:cubicBezTo>
                      <a:pt x="98" y="421"/>
                      <a:pt x="96" y="424"/>
                      <a:pt x="95" y="426"/>
                    </a:cubicBezTo>
                    <a:cubicBezTo>
                      <a:pt x="94" y="427"/>
                      <a:pt x="95" y="427"/>
                      <a:pt x="95" y="427"/>
                    </a:cubicBezTo>
                    <a:cubicBezTo>
                      <a:pt x="92" y="427"/>
                      <a:pt x="89" y="427"/>
                      <a:pt x="86" y="427"/>
                    </a:cubicBezTo>
                    <a:cubicBezTo>
                      <a:pt x="91" y="421"/>
                      <a:pt x="95" y="415"/>
                      <a:pt x="99" y="408"/>
                    </a:cubicBezTo>
                    <a:cubicBezTo>
                      <a:pt x="99" y="408"/>
                      <a:pt x="100" y="408"/>
                      <a:pt x="100" y="408"/>
                    </a:cubicBezTo>
                    <a:cubicBezTo>
                      <a:pt x="103" y="404"/>
                      <a:pt x="118" y="381"/>
                      <a:pt x="110" y="399"/>
                    </a:cubicBezTo>
                    <a:close/>
                    <a:moveTo>
                      <a:pt x="78" y="421"/>
                    </a:moveTo>
                    <a:cubicBezTo>
                      <a:pt x="84" y="417"/>
                      <a:pt x="88" y="412"/>
                      <a:pt x="93" y="407"/>
                    </a:cubicBezTo>
                    <a:cubicBezTo>
                      <a:pt x="95" y="404"/>
                      <a:pt x="99" y="399"/>
                      <a:pt x="101" y="395"/>
                    </a:cubicBezTo>
                    <a:cubicBezTo>
                      <a:pt x="105" y="390"/>
                      <a:pt x="117" y="367"/>
                      <a:pt x="108" y="387"/>
                    </a:cubicBezTo>
                    <a:cubicBezTo>
                      <a:pt x="105" y="393"/>
                      <a:pt x="102" y="399"/>
                      <a:pt x="98" y="404"/>
                    </a:cubicBezTo>
                    <a:cubicBezTo>
                      <a:pt x="92" y="411"/>
                      <a:pt x="87" y="419"/>
                      <a:pt x="82" y="426"/>
                    </a:cubicBezTo>
                    <a:cubicBezTo>
                      <a:pt x="78" y="426"/>
                      <a:pt x="75" y="425"/>
                      <a:pt x="71" y="425"/>
                    </a:cubicBezTo>
                    <a:cubicBezTo>
                      <a:pt x="72" y="424"/>
                      <a:pt x="72" y="424"/>
                      <a:pt x="72" y="424"/>
                    </a:cubicBezTo>
                    <a:cubicBezTo>
                      <a:pt x="72" y="424"/>
                      <a:pt x="72" y="424"/>
                      <a:pt x="72" y="424"/>
                    </a:cubicBezTo>
                    <a:cubicBezTo>
                      <a:pt x="71" y="424"/>
                      <a:pt x="71" y="424"/>
                      <a:pt x="70" y="424"/>
                    </a:cubicBezTo>
                    <a:cubicBezTo>
                      <a:pt x="70" y="424"/>
                      <a:pt x="71" y="424"/>
                      <a:pt x="71" y="424"/>
                    </a:cubicBezTo>
                    <a:cubicBezTo>
                      <a:pt x="73" y="423"/>
                      <a:pt x="77" y="422"/>
                      <a:pt x="78" y="421"/>
                    </a:cubicBezTo>
                    <a:close/>
                    <a:moveTo>
                      <a:pt x="77" y="408"/>
                    </a:moveTo>
                    <a:cubicBezTo>
                      <a:pt x="74" y="410"/>
                      <a:pt x="73" y="411"/>
                      <a:pt x="73" y="413"/>
                    </a:cubicBezTo>
                    <a:cubicBezTo>
                      <a:pt x="71" y="416"/>
                      <a:pt x="69" y="419"/>
                      <a:pt x="67" y="422"/>
                    </a:cubicBezTo>
                    <a:cubicBezTo>
                      <a:pt x="66" y="422"/>
                      <a:pt x="67" y="423"/>
                      <a:pt x="67" y="424"/>
                    </a:cubicBezTo>
                    <a:cubicBezTo>
                      <a:pt x="63" y="423"/>
                      <a:pt x="60" y="422"/>
                      <a:pt x="56" y="421"/>
                    </a:cubicBezTo>
                    <a:cubicBezTo>
                      <a:pt x="59" y="417"/>
                      <a:pt x="61" y="414"/>
                      <a:pt x="63" y="411"/>
                    </a:cubicBezTo>
                    <a:cubicBezTo>
                      <a:pt x="62" y="413"/>
                      <a:pt x="61" y="415"/>
                      <a:pt x="60" y="418"/>
                    </a:cubicBezTo>
                    <a:cubicBezTo>
                      <a:pt x="59" y="420"/>
                      <a:pt x="62" y="421"/>
                      <a:pt x="63" y="420"/>
                    </a:cubicBezTo>
                    <a:cubicBezTo>
                      <a:pt x="69" y="415"/>
                      <a:pt x="75" y="409"/>
                      <a:pt x="80" y="404"/>
                    </a:cubicBezTo>
                    <a:cubicBezTo>
                      <a:pt x="79" y="405"/>
                      <a:pt x="78" y="407"/>
                      <a:pt x="77" y="408"/>
                    </a:cubicBezTo>
                    <a:close/>
                    <a:moveTo>
                      <a:pt x="102" y="379"/>
                    </a:moveTo>
                    <a:cubicBezTo>
                      <a:pt x="105" y="375"/>
                      <a:pt x="108" y="371"/>
                      <a:pt x="111" y="366"/>
                    </a:cubicBezTo>
                    <a:cubicBezTo>
                      <a:pt x="115" y="361"/>
                      <a:pt x="118" y="355"/>
                      <a:pt x="121" y="350"/>
                    </a:cubicBezTo>
                    <a:cubicBezTo>
                      <a:pt x="125" y="347"/>
                      <a:pt x="126" y="344"/>
                      <a:pt x="126" y="341"/>
                    </a:cubicBezTo>
                    <a:cubicBezTo>
                      <a:pt x="127" y="338"/>
                      <a:pt x="129" y="336"/>
                      <a:pt x="130" y="333"/>
                    </a:cubicBezTo>
                    <a:cubicBezTo>
                      <a:pt x="131" y="333"/>
                      <a:pt x="132" y="333"/>
                      <a:pt x="132" y="334"/>
                    </a:cubicBezTo>
                    <a:cubicBezTo>
                      <a:pt x="133" y="334"/>
                      <a:pt x="134" y="333"/>
                      <a:pt x="134" y="332"/>
                    </a:cubicBezTo>
                    <a:cubicBezTo>
                      <a:pt x="135" y="327"/>
                      <a:pt x="136" y="322"/>
                      <a:pt x="136" y="317"/>
                    </a:cubicBezTo>
                    <a:cubicBezTo>
                      <a:pt x="137" y="314"/>
                      <a:pt x="141" y="316"/>
                      <a:pt x="147" y="318"/>
                    </a:cubicBezTo>
                    <a:cubicBezTo>
                      <a:pt x="133" y="340"/>
                      <a:pt x="118" y="360"/>
                      <a:pt x="102" y="379"/>
                    </a:cubicBezTo>
                    <a:close/>
                    <a:moveTo>
                      <a:pt x="150" y="320"/>
                    </a:moveTo>
                    <a:cubicBezTo>
                      <a:pt x="152" y="321"/>
                      <a:pt x="153" y="322"/>
                      <a:pt x="154" y="323"/>
                    </a:cubicBezTo>
                    <a:cubicBezTo>
                      <a:pt x="145" y="334"/>
                      <a:pt x="134" y="350"/>
                      <a:pt x="128" y="360"/>
                    </a:cubicBezTo>
                    <a:cubicBezTo>
                      <a:pt x="136" y="347"/>
                      <a:pt x="144" y="334"/>
                      <a:pt x="150" y="320"/>
                    </a:cubicBezTo>
                    <a:close/>
                    <a:moveTo>
                      <a:pt x="130" y="361"/>
                    </a:moveTo>
                    <a:cubicBezTo>
                      <a:pt x="140" y="350"/>
                      <a:pt x="148" y="337"/>
                      <a:pt x="157" y="325"/>
                    </a:cubicBezTo>
                    <a:cubicBezTo>
                      <a:pt x="159" y="326"/>
                      <a:pt x="160" y="326"/>
                      <a:pt x="161" y="327"/>
                    </a:cubicBezTo>
                    <a:cubicBezTo>
                      <a:pt x="151" y="339"/>
                      <a:pt x="140" y="351"/>
                      <a:pt x="130" y="363"/>
                    </a:cubicBezTo>
                    <a:cubicBezTo>
                      <a:pt x="131" y="362"/>
                      <a:pt x="130" y="361"/>
                      <a:pt x="130" y="361"/>
                    </a:cubicBezTo>
                    <a:close/>
                    <a:moveTo>
                      <a:pt x="144" y="363"/>
                    </a:moveTo>
                    <a:cubicBezTo>
                      <a:pt x="140" y="363"/>
                      <a:pt x="135" y="364"/>
                      <a:pt x="131" y="364"/>
                    </a:cubicBezTo>
                    <a:cubicBezTo>
                      <a:pt x="141" y="355"/>
                      <a:pt x="156" y="339"/>
                      <a:pt x="154" y="347"/>
                    </a:cubicBezTo>
                    <a:cubicBezTo>
                      <a:pt x="150" y="352"/>
                      <a:pt x="147" y="357"/>
                      <a:pt x="144" y="363"/>
                    </a:cubicBezTo>
                    <a:close/>
                    <a:moveTo>
                      <a:pt x="149" y="362"/>
                    </a:moveTo>
                    <a:cubicBezTo>
                      <a:pt x="149" y="362"/>
                      <a:pt x="149" y="362"/>
                      <a:pt x="149" y="362"/>
                    </a:cubicBezTo>
                    <a:cubicBezTo>
                      <a:pt x="150" y="362"/>
                      <a:pt x="150" y="362"/>
                      <a:pt x="150" y="361"/>
                    </a:cubicBezTo>
                    <a:cubicBezTo>
                      <a:pt x="151" y="360"/>
                      <a:pt x="151" y="359"/>
                      <a:pt x="152" y="357"/>
                    </a:cubicBezTo>
                    <a:cubicBezTo>
                      <a:pt x="155" y="352"/>
                      <a:pt x="158" y="347"/>
                      <a:pt x="160" y="342"/>
                    </a:cubicBezTo>
                    <a:cubicBezTo>
                      <a:pt x="170" y="328"/>
                      <a:pt x="184" y="315"/>
                      <a:pt x="195" y="302"/>
                    </a:cubicBezTo>
                    <a:cubicBezTo>
                      <a:pt x="188" y="314"/>
                      <a:pt x="181" y="325"/>
                      <a:pt x="174" y="336"/>
                    </a:cubicBezTo>
                    <a:cubicBezTo>
                      <a:pt x="168" y="345"/>
                      <a:pt x="162" y="353"/>
                      <a:pt x="155" y="362"/>
                    </a:cubicBezTo>
                    <a:cubicBezTo>
                      <a:pt x="153" y="362"/>
                      <a:pt x="151" y="362"/>
                      <a:pt x="149" y="362"/>
                    </a:cubicBezTo>
                    <a:close/>
                    <a:moveTo>
                      <a:pt x="160" y="362"/>
                    </a:moveTo>
                    <a:cubicBezTo>
                      <a:pt x="161" y="361"/>
                      <a:pt x="162" y="359"/>
                      <a:pt x="163" y="358"/>
                    </a:cubicBezTo>
                    <a:cubicBezTo>
                      <a:pt x="183" y="334"/>
                      <a:pt x="202" y="310"/>
                      <a:pt x="220" y="285"/>
                    </a:cubicBezTo>
                    <a:cubicBezTo>
                      <a:pt x="227" y="275"/>
                      <a:pt x="234" y="265"/>
                      <a:pt x="241" y="255"/>
                    </a:cubicBezTo>
                    <a:cubicBezTo>
                      <a:pt x="253" y="241"/>
                      <a:pt x="237" y="263"/>
                      <a:pt x="235" y="266"/>
                    </a:cubicBezTo>
                    <a:cubicBezTo>
                      <a:pt x="223" y="286"/>
                      <a:pt x="210" y="305"/>
                      <a:pt x="196" y="324"/>
                    </a:cubicBezTo>
                    <a:cubicBezTo>
                      <a:pt x="195" y="326"/>
                      <a:pt x="194" y="327"/>
                      <a:pt x="193" y="329"/>
                    </a:cubicBezTo>
                    <a:cubicBezTo>
                      <a:pt x="183" y="340"/>
                      <a:pt x="173" y="351"/>
                      <a:pt x="165" y="364"/>
                    </a:cubicBezTo>
                    <a:cubicBezTo>
                      <a:pt x="163" y="363"/>
                      <a:pt x="162" y="362"/>
                      <a:pt x="160" y="362"/>
                    </a:cubicBezTo>
                    <a:close/>
                    <a:moveTo>
                      <a:pt x="173" y="367"/>
                    </a:moveTo>
                    <a:cubicBezTo>
                      <a:pt x="173" y="368"/>
                      <a:pt x="173" y="368"/>
                      <a:pt x="173" y="368"/>
                    </a:cubicBezTo>
                    <a:cubicBezTo>
                      <a:pt x="173" y="368"/>
                      <a:pt x="173" y="368"/>
                      <a:pt x="173" y="368"/>
                    </a:cubicBezTo>
                    <a:cubicBezTo>
                      <a:pt x="172" y="367"/>
                      <a:pt x="170" y="366"/>
                      <a:pt x="168" y="365"/>
                    </a:cubicBezTo>
                    <a:cubicBezTo>
                      <a:pt x="170" y="364"/>
                      <a:pt x="171" y="362"/>
                      <a:pt x="172" y="360"/>
                    </a:cubicBezTo>
                    <a:cubicBezTo>
                      <a:pt x="173" y="361"/>
                      <a:pt x="174" y="360"/>
                      <a:pt x="175" y="360"/>
                    </a:cubicBezTo>
                    <a:cubicBezTo>
                      <a:pt x="174" y="362"/>
                      <a:pt x="174" y="364"/>
                      <a:pt x="173" y="367"/>
                    </a:cubicBezTo>
                    <a:close/>
                    <a:moveTo>
                      <a:pt x="177" y="364"/>
                    </a:moveTo>
                    <a:cubicBezTo>
                      <a:pt x="178" y="364"/>
                      <a:pt x="178" y="363"/>
                      <a:pt x="178" y="362"/>
                    </a:cubicBezTo>
                    <a:cubicBezTo>
                      <a:pt x="182" y="356"/>
                      <a:pt x="187" y="350"/>
                      <a:pt x="193" y="345"/>
                    </a:cubicBezTo>
                    <a:cubicBezTo>
                      <a:pt x="191" y="349"/>
                      <a:pt x="189" y="352"/>
                      <a:pt x="187" y="356"/>
                    </a:cubicBezTo>
                    <a:cubicBezTo>
                      <a:pt x="184" y="359"/>
                      <a:pt x="181" y="362"/>
                      <a:pt x="177" y="364"/>
                    </a:cubicBezTo>
                    <a:close/>
                    <a:moveTo>
                      <a:pt x="182" y="373"/>
                    </a:moveTo>
                    <a:cubicBezTo>
                      <a:pt x="188" y="367"/>
                      <a:pt x="193" y="361"/>
                      <a:pt x="197" y="354"/>
                    </a:cubicBezTo>
                    <a:cubicBezTo>
                      <a:pt x="193" y="361"/>
                      <a:pt x="189" y="368"/>
                      <a:pt x="186" y="375"/>
                    </a:cubicBezTo>
                    <a:cubicBezTo>
                      <a:pt x="185" y="374"/>
                      <a:pt x="184" y="374"/>
                      <a:pt x="182" y="373"/>
                    </a:cubicBezTo>
                    <a:close/>
                    <a:moveTo>
                      <a:pt x="190" y="376"/>
                    </a:moveTo>
                    <a:cubicBezTo>
                      <a:pt x="194" y="371"/>
                      <a:pt x="199" y="365"/>
                      <a:pt x="203" y="359"/>
                    </a:cubicBezTo>
                    <a:cubicBezTo>
                      <a:pt x="201" y="364"/>
                      <a:pt x="198" y="369"/>
                      <a:pt x="195" y="374"/>
                    </a:cubicBezTo>
                    <a:cubicBezTo>
                      <a:pt x="195" y="375"/>
                      <a:pt x="195" y="376"/>
                      <a:pt x="196" y="377"/>
                    </a:cubicBezTo>
                    <a:cubicBezTo>
                      <a:pt x="194" y="377"/>
                      <a:pt x="192" y="377"/>
                      <a:pt x="190" y="376"/>
                    </a:cubicBezTo>
                    <a:close/>
                    <a:moveTo>
                      <a:pt x="204" y="373"/>
                    </a:moveTo>
                    <a:cubicBezTo>
                      <a:pt x="202" y="375"/>
                      <a:pt x="201" y="375"/>
                      <a:pt x="199" y="376"/>
                    </a:cubicBezTo>
                    <a:cubicBezTo>
                      <a:pt x="201" y="373"/>
                      <a:pt x="202" y="371"/>
                      <a:pt x="204" y="369"/>
                    </a:cubicBezTo>
                    <a:cubicBezTo>
                      <a:pt x="204" y="370"/>
                      <a:pt x="206" y="371"/>
                      <a:pt x="207" y="370"/>
                    </a:cubicBezTo>
                    <a:cubicBezTo>
                      <a:pt x="210" y="365"/>
                      <a:pt x="212" y="361"/>
                      <a:pt x="214" y="357"/>
                    </a:cubicBezTo>
                    <a:cubicBezTo>
                      <a:pt x="214" y="363"/>
                      <a:pt x="211" y="369"/>
                      <a:pt x="204" y="373"/>
                    </a:cubicBezTo>
                    <a:close/>
                    <a:moveTo>
                      <a:pt x="207" y="341"/>
                    </a:moveTo>
                    <a:cubicBezTo>
                      <a:pt x="210" y="344"/>
                      <a:pt x="212" y="347"/>
                      <a:pt x="213" y="351"/>
                    </a:cubicBezTo>
                    <a:cubicBezTo>
                      <a:pt x="213" y="351"/>
                      <a:pt x="213" y="351"/>
                      <a:pt x="213" y="351"/>
                    </a:cubicBezTo>
                    <a:cubicBezTo>
                      <a:pt x="211" y="353"/>
                      <a:pt x="209" y="356"/>
                      <a:pt x="207" y="358"/>
                    </a:cubicBezTo>
                    <a:cubicBezTo>
                      <a:pt x="209" y="355"/>
                      <a:pt x="210" y="352"/>
                      <a:pt x="211" y="348"/>
                    </a:cubicBezTo>
                    <a:cubicBezTo>
                      <a:pt x="211" y="346"/>
                      <a:pt x="209" y="345"/>
                      <a:pt x="208" y="347"/>
                    </a:cubicBezTo>
                    <a:cubicBezTo>
                      <a:pt x="204" y="351"/>
                      <a:pt x="201" y="355"/>
                      <a:pt x="198" y="360"/>
                    </a:cubicBezTo>
                    <a:cubicBezTo>
                      <a:pt x="201" y="353"/>
                      <a:pt x="205" y="347"/>
                      <a:pt x="207" y="341"/>
                    </a:cubicBezTo>
                    <a:close/>
                    <a:moveTo>
                      <a:pt x="201" y="329"/>
                    </a:moveTo>
                    <a:cubicBezTo>
                      <a:pt x="202" y="327"/>
                      <a:pt x="202" y="326"/>
                      <a:pt x="202" y="324"/>
                    </a:cubicBezTo>
                    <a:cubicBezTo>
                      <a:pt x="202" y="324"/>
                      <a:pt x="202" y="323"/>
                      <a:pt x="201" y="323"/>
                    </a:cubicBezTo>
                    <a:cubicBezTo>
                      <a:pt x="210" y="313"/>
                      <a:pt x="218" y="303"/>
                      <a:pt x="226" y="292"/>
                    </a:cubicBezTo>
                    <a:cubicBezTo>
                      <a:pt x="228" y="289"/>
                      <a:pt x="243" y="262"/>
                      <a:pt x="238" y="277"/>
                    </a:cubicBezTo>
                    <a:cubicBezTo>
                      <a:pt x="236" y="282"/>
                      <a:pt x="234" y="287"/>
                      <a:pt x="232" y="291"/>
                    </a:cubicBezTo>
                    <a:cubicBezTo>
                      <a:pt x="221" y="303"/>
                      <a:pt x="208" y="313"/>
                      <a:pt x="201" y="329"/>
                    </a:cubicBezTo>
                    <a:close/>
                    <a:moveTo>
                      <a:pt x="224" y="304"/>
                    </a:moveTo>
                    <a:cubicBezTo>
                      <a:pt x="223" y="305"/>
                      <a:pt x="223" y="305"/>
                      <a:pt x="222" y="306"/>
                    </a:cubicBezTo>
                    <a:cubicBezTo>
                      <a:pt x="220" y="309"/>
                      <a:pt x="193" y="341"/>
                      <a:pt x="213" y="315"/>
                    </a:cubicBezTo>
                    <a:cubicBezTo>
                      <a:pt x="216" y="311"/>
                      <a:pt x="220" y="307"/>
                      <a:pt x="224" y="304"/>
                    </a:cubicBezTo>
                    <a:close/>
                    <a:moveTo>
                      <a:pt x="245" y="266"/>
                    </a:moveTo>
                    <a:cubicBezTo>
                      <a:pt x="237" y="291"/>
                      <a:pt x="231" y="317"/>
                      <a:pt x="206" y="331"/>
                    </a:cubicBezTo>
                    <a:cubicBezTo>
                      <a:pt x="206" y="330"/>
                      <a:pt x="206" y="330"/>
                      <a:pt x="205" y="330"/>
                    </a:cubicBezTo>
                    <a:cubicBezTo>
                      <a:pt x="217" y="320"/>
                      <a:pt x="227" y="307"/>
                      <a:pt x="235" y="292"/>
                    </a:cubicBezTo>
                    <a:cubicBezTo>
                      <a:pt x="235" y="292"/>
                      <a:pt x="235" y="292"/>
                      <a:pt x="236" y="291"/>
                    </a:cubicBezTo>
                    <a:cubicBezTo>
                      <a:pt x="236" y="291"/>
                      <a:pt x="236" y="290"/>
                      <a:pt x="236" y="290"/>
                    </a:cubicBezTo>
                    <a:cubicBezTo>
                      <a:pt x="239" y="282"/>
                      <a:pt x="242" y="275"/>
                      <a:pt x="244" y="267"/>
                    </a:cubicBezTo>
                    <a:cubicBezTo>
                      <a:pt x="244" y="266"/>
                      <a:pt x="242" y="264"/>
                      <a:pt x="241" y="266"/>
                    </a:cubicBezTo>
                    <a:cubicBezTo>
                      <a:pt x="238" y="269"/>
                      <a:pt x="236" y="272"/>
                      <a:pt x="233" y="276"/>
                    </a:cubicBezTo>
                    <a:cubicBezTo>
                      <a:pt x="239" y="267"/>
                      <a:pt x="244" y="258"/>
                      <a:pt x="249" y="249"/>
                    </a:cubicBezTo>
                    <a:cubicBezTo>
                      <a:pt x="248" y="255"/>
                      <a:pt x="246" y="261"/>
                      <a:pt x="245" y="266"/>
                    </a:cubicBezTo>
                    <a:close/>
                    <a:moveTo>
                      <a:pt x="262" y="218"/>
                    </a:moveTo>
                    <a:cubicBezTo>
                      <a:pt x="262" y="219"/>
                      <a:pt x="261" y="219"/>
                      <a:pt x="261" y="219"/>
                    </a:cubicBezTo>
                    <a:cubicBezTo>
                      <a:pt x="260" y="221"/>
                      <a:pt x="258" y="223"/>
                      <a:pt x="257" y="225"/>
                    </a:cubicBezTo>
                    <a:cubicBezTo>
                      <a:pt x="239" y="251"/>
                      <a:pt x="220" y="277"/>
                      <a:pt x="200" y="302"/>
                    </a:cubicBezTo>
                    <a:cubicBezTo>
                      <a:pt x="209" y="288"/>
                      <a:pt x="218" y="273"/>
                      <a:pt x="227" y="259"/>
                    </a:cubicBezTo>
                    <a:cubicBezTo>
                      <a:pt x="236" y="247"/>
                      <a:pt x="244" y="235"/>
                      <a:pt x="252" y="224"/>
                    </a:cubicBezTo>
                    <a:cubicBezTo>
                      <a:pt x="260" y="213"/>
                      <a:pt x="269" y="202"/>
                      <a:pt x="278" y="191"/>
                    </a:cubicBezTo>
                    <a:cubicBezTo>
                      <a:pt x="277" y="194"/>
                      <a:pt x="276" y="196"/>
                      <a:pt x="275" y="199"/>
                    </a:cubicBezTo>
                    <a:cubicBezTo>
                      <a:pt x="271" y="205"/>
                      <a:pt x="267" y="212"/>
                      <a:pt x="262" y="218"/>
                    </a:cubicBezTo>
                    <a:close/>
                    <a:moveTo>
                      <a:pt x="269" y="214"/>
                    </a:moveTo>
                    <a:cubicBezTo>
                      <a:pt x="271" y="211"/>
                      <a:pt x="273" y="208"/>
                      <a:pt x="275" y="205"/>
                    </a:cubicBezTo>
                    <a:cubicBezTo>
                      <a:pt x="275" y="207"/>
                      <a:pt x="275" y="209"/>
                      <a:pt x="276" y="211"/>
                    </a:cubicBezTo>
                    <a:cubicBezTo>
                      <a:pt x="276" y="212"/>
                      <a:pt x="278" y="211"/>
                      <a:pt x="277" y="210"/>
                    </a:cubicBezTo>
                    <a:cubicBezTo>
                      <a:pt x="277" y="207"/>
                      <a:pt x="277" y="204"/>
                      <a:pt x="277" y="201"/>
                    </a:cubicBezTo>
                    <a:cubicBezTo>
                      <a:pt x="277" y="201"/>
                      <a:pt x="278" y="201"/>
                      <a:pt x="278" y="201"/>
                    </a:cubicBezTo>
                    <a:cubicBezTo>
                      <a:pt x="286" y="189"/>
                      <a:pt x="295" y="175"/>
                      <a:pt x="303" y="162"/>
                    </a:cubicBezTo>
                    <a:cubicBezTo>
                      <a:pt x="312" y="152"/>
                      <a:pt x="322" y="143"/>
                      <a:pt x="327" y="137"/>
                    </a:cubicBezTo>
                    <a:cubicBezTo>
                      <a:pt x="336" y="127"/>
                      <a:pt x="345" y="118"/>
                      <a:pt x="354" y="108"/>
                    </a:cubicBezTo>
                    <a:cubicBezTo>
                      <a:pt x="342" y="122"/>
                      <a:pt x="332" y="138"/>
                      <a:pt x="322" y="154"/>
                    </a:cubicBezTo>
                    <a:cubicBezTo>
                      <a:pt x="307" y="171"/>
                      <a:pt x="294" y="188"/>
                      <a:pt x="280" y="206"/>
                    </a:cubicBezTo>
                    <a:cubicBezTo>
                      <a:pt x="278" y="208"/>
                      <a:pt x="281" y="210"/>
                      <a:pt x="282" y="208"/>
                    </a:cubicBezTo>
                    <a:cubicBezTo>
                      <a:pt x="299" y="192"/>
                      <a:pt x="313" y="173"/>
                      <a:pt x="326" y="154"/>
                    </a:cubicBezTo>
                    <a:cubicBezTo>
                      <a:pt x="332" y="147"/>
                      <a:pt x="338" y="140"/>
                      <a:pt x="345" y="133"/>
                    </a:cubicBezTo>
                    <a:cubicBezTo>
                      <a:pt x="372" y="104"/>
                      <a:pt x="327" y="160"/>
                      <a:pt x="321" y="168"/>
                    </a:cubicBezTo>
                    <a:cubicBezTo>
                      <a:pt x="310" y="182"/>
                      <a:pt x="299" y="197"/>
                      <a:pt x="289" y="212"/>
                    </a:cubicBezTo>
                    <a:cubicBezTo>
                      <a:pt x="282" y="211"/>
                      <a:pt x="275" y="211"/>
                      <a:pt x="269" y="214"/>
                    </a:cubicBezTo>
                    <a:close/>
                    <a:moveTo>
                      <a:pt x="301" y="218"/>
                    </a:moveTo>
                    <a:cubicBezTo>
                      <a:pt x="298" y="216"/>
                      <a:pt x="295" y="215"/>
                      <a:pt x="292" y="214"/>
                    </a:cubicBezTo>
                    <a:cubicBezTo>
                      <a:pt x="313" y="188"/>
                      <a:pt x="331" y="159"/>
                      <a:pt x="353" y="134"/>
                    </a:cubicBezTo>
                    <a:cubicBezTo>
                      <a:pt x="375" y="109"/>
                      <a:pt x="350" y="147"/>
                      <a:pt x="347" y="151"/>
                    </a:cubicBezTo>
                    <a:cubicBezTo>
                      <a:pt x="340" y="162"/>
                      <a:pt x="332" y="173"/>
                      <a:pt x="325" y="185"/>
                    </a:cubicBezTo>
                    <a:cubicBezTo>
                      <a:pt x="317" y="195"/>
                      <a:pt x="309" y="206"/>
                      <a:pt x="301" y="217"/>
                    </a:cubicBezTo>
                    <a:cubicBezTo>
                      <a:pt x="300" y="217"/>
                      <a:pt x="301" y="218"/>
                      <a:pt x="301" y="218"/>
                    </a:cubicBezTo>
                    <a:close/>
                    <a:moveTo>
                      <a:pt x="303" y="219"/>
                    </a:moveTo>
                    <a:cubicBezTo>
                      <a:pt x="303" y="219"/>
                      <a:pt x="303" y="219"/>
                      <a:pt x="303" y="219"/>
                    </a:cubicBezTo>
                    <a:cubicBezTo>
                      <a:pt x="316" y="204"/>
                      <a:pt x="329" y="187"/>
                      <a:pt x="340" y="170"/>
                    </a:cubicBezTo>
                    <a:cubicBezTo>
                      <a:pt x="344" y="166"/>
                      <a:pt x="347" y="161"/>
                      <a:pt x="351" y="157"/>
                    </a:cubicBezTo>
                    <a:cubicBezTo>
                      <a:pt x="354" y="152"/>
                      <a:pt x="390" y="108"/>
                      <a:pt x="378" y="128"/>
                    </a:cubicBezTo>
                    <a:cubicBezTo>
                      <a:pt x="360" y="161"/>
                      <a:pt x="329" y="192"/>
                      <a:pt x="306" y="222"/>
                    </a:cubicBezTo>
                    <a:cubicBezTo>
                      <a:pt x="305" y="221"/>
                      <a:pt x="304" y="220"/>
                      <a:pt x="303" y="219"/>
                    </a:cubicBezTo>
                    <a:close/>
                    <a:moveTo>
                      <a:pt x="360" y="158"/>
                    </a:moveTo>
                    <a:cubicBezTo>
                      <a:pt x="348" y="175"/>
                      <a:pt x="336" y="192"/>
                      <a:pt x="323" y="207"/>
                    </a:cubicBezTo>
                    <a:cubicBezTo>
                      <a:pt x="336" y="192"/>
                      <a:pt x="347" y="174"/>
                      <a:pt x="360" y="158"/>
                    </a:cubicBezTo>
                    <a:close/>
                    <a:moveTo>
                      <a:pt x="309" y="225"/>
                    </a:moveTo>
                    <a:cubicBezTo>
                      <a:pt x="317" y="218"/>
                      <a:pt x="324" y="211"/>
                      <a:pt x="330" y="203"/>
                    </a:cubicBezTo>
                    <a:cubicBezTo>
                      <a:pt x="324" y="212"/>
                      <a:pt x="318" y="220"/>
                      <a:pt x="312" y="228"/>
                    </a:cubicBezTo>
                    <a:cubicBezTo>
                      <a:pt x="311" y="227"/>
                      <a:pt x="310" y="226"/>
                      <a:pt x="309" y="225"/>
                    </a:cubicBezTo>
                    <a:close/>
                    <a:moveTo>
                      <a:pt x="314" y="232"/>
                    </a:moveTo>
                    <a:cubicBezTo>
                      <a:pt x="328" y="217"/>
                      <a:pt x="341" y="203"/>
                      <a:pt x="353" y="187"/>
                    </a:cubicBezTo>
                    <a:cubicBezTo>
                      <a:pt x="369" y="166"/>
                      <a:pt x="396" y="140"/>
                      <a:pt x="408" y="116"/>
                    </a:cubicBezTo>
                    <a:cubicBezTo>
                      <a:pt x="402" y="128"/>
                      <a:pt x="395" y="139"/>
                      <a:pt x="387" y="150"/>
                    </a:cubicBezTo>
                    <a:cubicBezTo>
                      <a:pt x="366" y="175"/>
                      <a:pt x="344" y="201"/>
                      <a:pt x="325" y="229"/>
                    </a:cubicBezTo>
                    <a:cubicBezTo>
                      <a:pt x="326" y="227"/>
                      <a:pt x="328" y="224"/>
                      <a:pt x="330" y="222"/>
                    </a:cubicBezTo>
                    <a:cubicBezTo>
                      <a:pt x="326" y="228"/>
                      <a:pt x="322" y="233"/>
                      <a:pt x="318" y="239"/>
                    </a:cubicBezTo>
                    <a:cubicBezTo>
                      <a:pt x="317" y="237"/>
                      <a:pt x="316" y="234"/>
                      <a:pt x="314" y="232"/>
                    </a:cubicBezTo>
                    <a:close/>
                    <a:moveTo>
                      <a:pt x="305" y="261"/>
                    </a:moveTo>
                    <a:cubicBezTo>
                      <a:pt x="307" y="260"/>
                      <a:pt x="310" y="259"/>
                      <a:pt x="312" y="258"/>
                    </a:cubicBezTo>
                    <a:cubicBezTo>
                      <a:pt x="304" y="270"/>
                      <a:pt x="296" y="284"/>
                      <a:pt x="287" y="296"/>
                    </a:cubicBezTo>
                    <a:cubicBezTo>
                      <a:pt x="278" y="299"/>
                      <a:pt x="279" y="295"/>
                      <a:pt x="289" y="285"/>
                    </a:cubicBezTo>
                    <a:cubicBezTo>
                      <a:pt x="294" y="277"/>
                      <a:pt x="299" y="270"/>
                      <a:pt x="305" y="262"/>
                    </a:cubicBezTo>
                    <a:cubicBezTo>
                      <a:pt x="305" y="262"/>
                      <a:pt x="305" y="262"/>
                      <a:pt x="305" y="261"/>
                    </a:cubicBezTo>
                    <a:close/>
                    <a:moveTo>
                      <a:pt x="298" y="265"/>
                    </a:moveTo>
                    <a:cubicBezTo>
                      <a:pt x="290" y="276"/>
                      <a:pt x="282" y="287"/>
                      <a:pt x="273" y="298"/>
                    </a:cubicBezTo>
                    <a:cubicBezTo>
                      <a:pt x="277" y="285"/>
                      <a:pt x="285" y="274"/>
                      <a:pt x="298" y="265"/>
                    </a:cubicBezTo>
                    <a:close/>
                    <a:moveTo>
                      <a:pt x="272" y="305"/>
                    </a:moveTo>
                    <a:cubicBezTo>
                      <a:pt x="272" y="305"/>
                      <a:pt x="272" y="305"/>
                      <a:pt x="272" y="304"/>
                    </a:cubicBezTo>
                    <a:cubicBezTo>
                      <a:pt x="277" y="298"/>
                      <a:pt x="282" y="291"/>
                      <a:pt x="286" y="284"/>
                    </a:cubicBezTo>
                    <a:cubicBezTo>
                      <a:pt x="280" y="295"/>
                      <a:pt x="275" y="305"/>
                      <a:pt x="271" y="317"/>
                    </a:cubicBezTo>
                    <a:cubicBezTo>
                      <a:pt x="271" y="313"/>
                      <a:pt x="271" y="309"/>
                      <a:pt x="272" y="305"/>
                    </a:cubicBezTo>
                    <a:close/>
                    <a:moveTo>
                      <a:pt x="271" y="324"/>
                    </a:moveTo>
                    <a:cubicBezTo>
                      <a:pt x="271" y="324"/>
                      <a:pt x="272" y="324"/>
                      <a:pt x="272" y="324"/>
                    </a:cubicBezTo>
                    <a:cubicBezTo>
                      <a:pt x="275" y="320"/>
                      <a:pt x="277" y="316"/>
                      <a:pt x="280" y="312"/>
                    </a:cubicBezTo>
                    <a:cubicBezTo>
                      <a:pt x="283" y="308"/>
                      <a:pt x="287" y="303"/>
                      <a:pt x="290" y="298"/>
                    </a:cubicBezTo>
                    <a:cubicBezTo>
                      <a:pt x="324" y="253"/>
                      <a:pt x="360" y="209"/>
                      <a:pt x="392" y="161"/>
                    </a:cubicBezTo>
                    <a:cubicBezTo>
                      <a:pt x="393" y="160"/>
                      <a:pt x="428" y="112"/>
                      <a:pt x="420" y="127"/>
                    </a:cubicBezTo>
                    <a:cubicBezTo>
                      <a:pt x="412" y="142"/>
                      <a:pt x="402" y="155"/>
                      <a:pt x="392" y="168"/>
                    </a:cubicBezTo>
                    <a:cubicBezTo>
                      <a:pt x="384" y="180"/>
                      <a:pt x="375" y="192"/>
                      <a:pt x="366" y="204"/>
                    </a:cubicBezTo>
                    <a:cubicBezTo>
                      <a:pt x="364" y="206"/>
                      <a:pt x="363" y="207"/>
                      <a:pt x="361" y="209"/>
                    </a:cubicBezTo>
                    <a:cubicBezTo>
                      <a:pt x="331" y="248"/>
                      <a:pt x="295" y="288"/>
                      <a:pt x="272" y="332"/>
                    </a:cubicBezTo>
                    <a:cubicBezTo>
                      <a:pt x="272" y="329"/>
                      <a:pt x="271" y="327"/>
                      <a:pt x="271" y="324"/>
                    </a:cubicBezTo>
                    <a:close/>
                    <a:moveTo>
                      <a:pt x="382" y="190"/>
                    </a:moveTo>
                    <a:cubicBezTo>
                      <a:pt x="366" y="213"/>
                      <a:pt x="349" y="234"/>
                      <a:pt x="332" y="256"/>
                    </a:cubicBezTo>
                    <a:cubicBezTo>
                      <a:pt x="332" y="255"/>
                      <a:pt x="332" y="255"/>
                      <a:pt x="332" y="255"/>
                    </a:cubicBezTo>
                    <a:cubicBezTo>
                      <a:pt x="349" y="233"/>
                      <a:pt x="365" y="212"/>
                      <a:pt x="382" y="190"/>
                    </a:cubicBezTo>
                    <a:close/>
                    <a:moveTo>
                      <a:pt x="276" y="345"/>
                    </a:moveTo>
                    <a:cubicBezTo>
                      <a:pt x="276" y="344"/>
                      <a:pt x="275" y="343"/>
                      <a:pt x="275" y="342"/>
                    </a:cubicBezTo>
                    <a:cubicBezTo>
                      <a:pt x="276" y="341"/>
                      <a:pt x="278" y="339"/>
                      <a:pt x="279" y="338"/>
                    </a:cubicBezTo>
                    <a:cubicBezTo>
                      <a:pt x="279" y="338"/>
                      <a:pt x="279" y="337"/>
                      <a:pt x="279" y="337"/>
                    </a:cubicBezTo>
                    <a:cubicBezTo>
                      <a:pt x="284" y="332"/>
                      <a:pt x="290" y="323"/>
                      <a:pt x="295" y="313"/>
                    </a:cubicBezTo>
                    <a:cubicBezTo>
                      <a:pt x="304" y="300"/>
                      <a:pt x="313" y="286"/>
                      <a:pt x="321" y="272"/>
                    </a:cubicBezTo>
                    <a:cubicBezTo>
                      <a:pt x="337" y="252"/>
                      <a:pt x="353" y="232"/>
                      <a:pt x="370" y="212"/>
                    </a:cubicBezTo>
                    <a:cubicBezTo>
                      <a:pt x="381" y="198"/>
                      <a:pt x="392" y="183"/>
                      <a:pt x="402" y="167"/>
                    </a:cubicBezTo>
                    <a:cubicBezTo>
                      <a:pt x="406" y="161"/>
                      <a:pt x="411" y="155"/>
                      <a:pt x="415" y="149"/>
                    </a:cubicBezTo>
                    <a:cubicBezTo>
                      <a:pt x="417" y="146"/>
                      <a:pt x="419" y="144"/>
                      <a:pt x="421" y="142"/>
                    </a:cubicBezTo>
                    <a:cubicBezTo>
                      <a:pt x="429" y="133"/>
                      <a:pt x="454" y="111"/>
                      <a:pt x="456" y="107"/>
                    </a:cubicBezTo>
                    <a:cubicBezTo>
                      <a:pt x="455" y="108"/>
                      <a:pt x="455" y="110"/>
                      <a:pt x="454" y="111"/>
                    </a:cubicBezTo>
                    <a:cubicBezTo>
                      <a:pt x="433" y="134"/>
                      <a:pt x="414" y="160"/>
                      <a:pt x="396" y="186"/>
                    </a:cubicBezTo>
                    <a:cubicBezTo>
                      <a:pt x="385" y="198"/>
                      <a:pt x="374" y="210"/>
                      <a:pt x="364" y="221"/>
                    </a:cubicBezTo>
                    <a:cubicBezTo>
                      <a:pt x="331" y="261"/>
                      <a:pt x="305" y="304"/>
                      <a:pt x="276" y="346"/>
                    </a:cubicBezTo>
                    <a:cubicBezTo>
                      <a:pt x="276" y="346"/>
                      <a:pt x="276" y="346"/>
                      <a:pt x="276" y="345"/>
                    </a:cubicBezTo>
                    <a:close/>
                    <a:moveTo>
                      <a:pt x="283" y="358"/>
                    </a:moveTo>
                    <a:cubicBezTo>
                      <a:pt x="281" y="356"/>
                      <a:pt x="279" y="353"/>
                      <a:pt x="278" y="350"/>
                    </a:cubicBezTo>
                    <a:cubicBezTo>
                      <a:pt x="278" y="350"/>
                      <a:pt x="278" y="350"/>
                      <a:pt x="278" y="350"/>
                    </a:cubicBezTo>
                    <a:cubicBezTo>
                      <a:pt x="289" y="341"/>
                      <a:pt x="298" y="330"/>
                      <a:pt x="306" y="319"/>
                    </a:cubicBezTo>
                    <a:cubicBezTo>
                      <a:pt x="303" y="324"/>
                      <a:pt x="301" y="328"/>
                      <a:pt x="299" y="332"/>
                    </a:cubicBezTo>
                    <a:cubicBezTo>
                      <a:pt x="293" y="341"/>
                      <a:pt x="288" y="349"/>
                      <a:pt x="283" y="358"/>
                    </a:cubicBezTo>
                    <a:close/>
                    <a:moveTo>
                      <a:pt x="289" y="364"/>
                    </a:moveTo>
                    <a:cubicBezTo>
                      <a:pt x="289" y="364"/>
                      <a:pt x="289" y="364"/>
                      <a:pt x="289" y="363"/>
                    </a:cubicBezTo>
                    <a:cubicBezTo>
                      <a:pt x="290" y="358"/>
                      <a:pt x="292" y="352"/>
                      <a:pt x="294" y="347"/>
                    </a:cubicBezTo>
                    <a:cubicBezTo>
                      <a:pt x="296" y="343"/>
                      <a:pt x="298" y="340"/>
                      <a:pt x="300" y="337"/>
                    </a:cubicBezTo>
                    <a:cubicBezTo>
                      <a:pt x="300" y="337"/>
                      <a:pt x="300" y="336"/>
                      <a:pt x="300" y="336"/>
                    </a:cubicBezTo>
                    <a:cubicBezTo>
                      <a:pt x="306" y="329"/>
                      <a:pt x="313" y="320"/>
                      <a:pt x="316" y="316"/>
                    </a:cubicBezTo>
                    <a:cubicBezTo>
                      <a:pt x="329" y="301"/>
                      <a:pt x="343" y="288"/>
                      <a:pt x="353" y="274"/>
                    </a:cubicBezTo>
                    <a:cubicBezTo>
                      <a:pt x="392" y="222"/>
                      <a:pt x="435" y="173"/>
                      <a:pt x="477" y="122"/>
                    </a:cubicBezTo>
                    <a:cubicBezTo>
                      <a:pt x="485" y="112"/>
                      <a:pt x="494" y="101"/>
                      <a:pt x="504" y="91"/>
                    </a:cubicBezTo>
                    <a:cubicBezTo>
                      <a:pt x="513" y="81"/>
                      <a:pt x="523" y="71"/>
                      <a:pt x="532" y="61"/>
                    </a:cubicBezTo>
                    <a:cubicBezTo>
                      <a:pt x="532" y="60"/>
                      <a:pt x="532" y="60"/>
                      <a:pt x="532" y="60"/>
                    </a:cubicBezTo>
                    <a:cubicBezTo>
                      <a:pt x="557" y="34"/>
                      <a:pt x="559" y="38"/>
                      <a:pt x="534" y="64"/>
                    </a:cubicBezTo>
                    <a:cubicBezTo>
                      <a:pt x="522" y="76"/>
                      <a:pt x="510" y="89"/>
                      <a:pt x="498" y="103"/>
                    </a:cubicBezTo>
                    <a:cubicBezTo>
                      <a:pt x="469" y="135"/>
                      <a:pt x="441" y="168"/>
                      <a:pt x="414" y="200"/>
                    </a:cubicBezTo>
                    <a:cubicBezTo>
                      <a:pt x="387" y="233"/>
                      <a:pt x="364" y="270"/>
                      <a:pt x="336" y="302"/>
                    </a:cubicBezTo>
                    <a:cubicBezTo>
                      <a:pt x="319" y="323"/>
                      <a:pt x="302" y="341"/>
                      <a:pt x="292" y="366"/>
                    </a:cubicBezTo>
                    <a:cubicBezTo>
                      <a:pt x="291" y="366"/>
                      <a:pt x="290" y="365"/>
                      <a:pt x="289" y="364"/>
                    </a:cubicBezTo>
                    <a:close/>
                    <a:moveTo>
                      <a:pt x="299" y="370"/>
                    </a:moveTo>
                    <a:cubicBezTo>
                      <a:pt x="298" y="369"/>
                      <a:pt x="296" y="369"/>
                      <a:pt x="295" y="368"/>
                    </a:cubicBezTo>
                    <a:cubicBezTo>
                      <a:pt x="299" y="365"/>
                      <a:pt x="302" y="361"/>
                      <a:pt x="306" y="358"/>
                    </a:cubicBezTo>
                    <a:cubicBezTo>
                      <a:pt x="304" y="362"/>
                      <a:pt x="301" y="366"/>
                      <a:pt x="299" y="370"/>
                    </a:cubicBezTo>
                    <a:close/>
                    <a:moveTo>
                      <a:pt x="312" y="352"/>
                    </a:moveTo>
                    <a:cubicBezTo>
                      <a:pt x="322" y="341"/>
                      <a:pt x="332" y="329"/>
                      <a:pt x="342" y="316"/>
                    </a:cubicBezTo>
                    <a:cubicBezTo>
                      <a:pt x="336" y="326"/>
                      <a:pt x="330" y="335"/>
                      <a:pt x="324" y="346"/>
                    </a:cubicBezTo>
                    <a:cubicBezTo>
                      <a:pt x="321" y="354"/>
                      <a:pt x="315" y="360"/>
                      <a:pt x="306" y="363"/>
                    </a:cubicBezTo>
                    <a:cubicBezTo>
                      <a:pt x="308" y="359"/>
                      <a:pt x="310" y="355"/>
                      <a:pt x="312" y="352"/>
                    </a:cubicBezTo>
                    <a:close/>
                    <a:moveTo>
                      <a:pt x="325" y="377"/>
                    </a:moveTo>
                    <a:cubicBezTo>
                      <a:pt x="324" y="377"/>
                      <a:pt x="323" y="377"/>
                      <a:pt x="322" y="377"/>
                    </a:cubicBezTo>
                    <a:cubicBezTo>
                      <a:pt x="316" y="375"/>
                      <a:pt x="311" y="374"/>
                      <a:pt x="306" y="372"/>
                    </a:cubicBezTo>
                    <a:cubicBezTo>
                      <a:pt x="321" y="362"/>
                      <a:pt x="329" y="345"/>
                      <a:pt x="337" y="328"/>
                    </a:cubicBezTo>
                    <a:cubicBezTo>
                      <a:pt x="360" y="288"/>
                      <a:pt x="393" y="249"/>
                      <a:pt x="422" y="215"/>
                    </a:cubicBezTo>
                    <a:cubicBezTo>
                      <a:pt x="432" y="202"/>
                      <a:pt x="443" y="191"/>
                      <a:pt x="454" y="179"/>
                    </a:cubicBezTo>
                    <a:cubicBezTo>
                      <a:pt x="404" y="241"/>
                      <a:pt x="362" y="309"/>
                      <a:pt x="314" y="372"/>
                    </a:cubicBezTo>
                    <a:cubicBezTo>
                      <a:pt x="313" y="374"/>
                      <a:pt x="315" y="376"/>
                      <a:pt x="317" y="374"/>
                    </a:cubicBezTo>
                    <a:cubicBezTo>
                      <a:pt x="362" y="326"/>
                      <a:pt x="398" y="270"/>
                      <a:pt x="436" y="216"/>
                    </a:cubicBezTo>
                    <a:cubicBezTo>
                      <a:pt x="459" y="183"/>
                      <a:pt x="483" y="153"/>
                      <a:pt x="509" y="123"/>
                    </a:cubicBezTo>
                    <a:cubicBezTo>
                      <a:pt x="527" y="105"/>
                      <a:pt x="545" y="86"/>
                      <a:pt x="562" y="68"/>
                    </a:cubicBezTo>
                    <a:cubicBezTo>
                      <a:pt x="570" y="59"/>
                      <a:pt x="579" y="52"/>
                      <a:pt x="587" y="44"/>
                    </a:cubicBezTo>
                    <a:cubicBezTo>
                      <a:pt x="587" y="46"/>
                      <a:pt x="588" y="47"/>
                      <a:pt x="588" y="49"/>
                    </a:cubicBezTo>
                    <a:cubicBezTo>
                      <a:pt x="582" y="56"/>
                      <a:pt x="575" y="62"/>
                      <a:pt x="569" y="69"/>
                    </a:cubicBezTo>
                    <a:cubicBezTo>
                      <a:pt x="557" y="80"/>
                      <a:pt x="546" y="92"/>
                      <a:pt x="535" y="104"/>
                    </a:cubicBezTo>
                    <a:cubicBezTo>
                      <a:pt x="508" y="132"/>
                      <a:pt x="483" y="162"/>
                      <a:pt x="459" y="192"/>
                    </a:cubicBezTo>
                    <a:cubicBezTo>
                      <a:pt x="411" y="251"/>
                      <a:pt x="372" y="317"/>
                      <a:pt x="325" y="377"/>
                    </a:cubicBezTo>
                    <a:cubicBezTo>
                      <a:pt x="325" y="377"/>
                      <a:pt x="325" y="377"/>
                      <a:pt x="325" y="377"/>
                    </a:cubicBezTo>
                    <a:close/>
                    <a:moveTo>
                      <a:pt x="441" y="202"/>
                    </a:moveTo>
                    <a:cubicBezTo>
                      <a:pt x="407" y="251"/>
                      <a:pt x="374" y="302"/>
                      <a:pt x="338" y="346"/>
                    </a:cubicBezTo>
                    <a:cubicBezTo>
                      <a:pt x="348" y="332"/>
                      <a:pt x="358" y="318"/>
                      <a:pt x="367" y="304"/>
                    </a:cubicBezTo>
                    <a:cubicBezTo>
                      <a:pt x="391" y="269"/>
                      <a:pt x="416" y="235"/>
                      <a:pt x="441" y="202"/>
                    </a:cubicBezTo>
                    <a:close/>
                    <a:moveTo>
                      <a:pt x="329" y="379"/>
                    </a:moveTo>
                    <a:cubicBezTo>
                      <a:pt x="384" y="333"/>
                      <a:pt x="418" y="263"/>
                      <a:pt x="462" y="208"/>
                    </a:cubicBezTo>
                    <a:cubicBezTo>
                      <a:pt x="510" y="147"/>
                      <a:pt x="566" y="94"/>
                      <a:pt x="617" y="35"/>
                    </a:cubicBezTo>
                    <a:cubicBezTo>
                      <a:pt x="617" y="34"/>
                      <a:pt x="617" y="33"/>
                      <a:pt x="617" y="33"/>
                    </a:cubicBezTo>
                    <a:cubicBezTo>
                      <a:pt x="619" y="34"/>
                      <a:pt x="621" y="36"/>
                      <a:pt x="623" y="38"/>
                    </a:cubicBezTo>
                    <a:cubicBezTo>
                      <a:pt x="520" y="146"/>
                      <a:pt x="438" y="273"/>
                      <a:pt x="332" y="380"/>
                    </a:cubicBezTo>
                    <a:cubicBezTo>
                      <a:pt x="331" y="379"/>
                      <a:pt x="330" y="379"/>
                      <a:pt x="329" y="379"/>
                    </a:cubicBezTo>
                    <a:close/>
                    <a:moveTo>
                      <a:pt x="343" y="383"/>
                    </a:moveTo>
                    <a:cubicBezTo>
                      <a:pt x="340" y="382"/>
                      <a:pt x="338" y="381"/>
                      <a:pt x="335" y="381"/>
                    </a:cubicBezTo>
                    <a:cubicBezTo>
                      <a:pt x="348" y="367"/>
                      <a:pt x="361" y="353"/>
                      <a:pt x="374" y="339"/>
                    </a:cubicBezTo>
                    <a:cubicBezTo>
                      <a:pt x="363" y="353"/>
                      <a:pt x="353" y="368"/>
                      <a:pt x="343" y="383"/>
                    </a:cubicBezTo>
                    <a:cubicBezTo>
                      <a:pt x="343" y="383"/>
                      <a:pt x="343" y="383"/>
                      <a:pt x="343" y="383"/>
                    </a:cubicBezTo>
                    <a:close/>
                    <a:moveTo>
                      <a:pt x="346" y="385"/>
                    </a:moveTo>
                    <a:cubicBezTo>
                      <a:pt x="356" y="377"/>
                      <a:pt x="366" y="369"/>
                      <a:pt x="375" y="359"/>
                    </a:cubicBezTo>
                    <a:cubicBezTo>
                      <a:pt x="369" y="369"/>
                      <a:pt x="363" y="379"/>
                      <a:pt x="357" y="389"/>
                    </a:cubicBezTo>
                    <a:cubicBezTo>
                      <a:pt x="356" y="390"/>
                      <a:pt x="358" y="392"/>
                      <a:pt x="360" y="391"/>
                    </a:cubicBezTo>
                    <a:cubicBezTo>
                      <a:pt x="364" y="386"/>
                      <a:pt x="369" y="381"/>
                      <a:pt x="373" y="377"/>
                    </a:cubicBezTo>
                    <a:cubicBezTo>
                      <a:pt x="370" y="383"/>
                      <a:pt x="368" y="389"/>
                      <a:pt x="366" y="395"/>
                    </a:cubicBezTo>
                    <a:cubicBezTo>
                      <a:pt x="365" y="396"/>
                      <a:pt x="367" y="397"/>
                      <a:pt x="369" y="396"/>
                    </a:cubicBezTo>
                    <a:cubicBezTo>
                      <a:pt x="377" y="390"/>
                      <a:pt x="383" y="382"/>
                      <a:pt x="390" y="374"/>
                    </a:cubicBezTo>
                    <a:cubicBezTo>
                      <a:pt x="383" y="384"/>
                      <a:pt x="377" y="393"/>
                      <a:pt x="371" y="403"/>
                    </a:cubicBezTo>
                    <a:cubicBezTo>
                      <a:pt x="364" y="395"/>
                      <a:pt x="355" y="389"/>
                      <a:pt x="346" y="385"/>
                    </a:cubicBezTo>
                    <a:close/>
                    <a:moveTo>
                      <a:pt x="373" y="407"/>
                    </a:moveTo>
                    <a:cubicBezTo>
                      <a:pt x="373" y="406"/>
                      <a:pt x="373" y="406"/>
                      <a:pt x="373" y="405"/>
                    </a:cubicBezTo>
                    <a:cubicBezTo>
                      <a:pt x="373" y="405"/>
                      <a:pt x="373" y="405"/>
                      <a:pt x="373" y="405"/>
                    </a:cubicBezTo>
                    <a:cubicBezTo>
                      <a:pt x="381" y="399"/>
                      <a:pt x="389" y="392"/>
                      <a:pt x="396" y="385"/>
                    </a:cubicBezTo>
                    <a:cubicBezTo>
                      <a:pt x="389" y="394"/>
                      <a:pt x="382" y="403"/>
                      <a:pt x="376" y="413"/>
                    </a:cubicBezTo>
                    <a:cubicBezTo>
                      <a:pt x="375" y="410"/>
                      <a:pt x="374" y="408"/>
                      <a:pt x="373" y="407"/>
                    </a:cubicBezTo>
                    <a:close/>
                    <a:moveTo>
                      <a:pt x="378" y="418"/>
                    </a:moveTo>
                    <a:cubicBezTo>
                      <a:pt x="398" y="397"/>
                      <a:pt x="416" y="373"/>
                      <a:pt x="432" y="349"/>
                    </a:cubicBezTo>
                    <a:cubicBezTo>
                      <a:pt x="452" y="323"/>
                      <a:pt x="471" y="296"/>
                      <a:pt x="490" y="270"/>
                    </a:cubicBezTo>
                    <a:cubicBezTo>
                      <a:pt x="520" y="230"/>
                      <a:pt x="552" y="191"/>
                      <a:pt x="583" y="151"/>
                    </a:cubicBezTo>
                    <a:cubicBezTo>
                      <a:pt x="597" y="134"/>
                      <a:pt x="611" y="116"/>
                      <a:pt x="625" y="99"/>
                    </a:cubicBezTo>
                    <a:cubicBezTo>
                      <a:pt x="632" y="91"/>
                      <a:pt x="639" y="83"/>
                      <a:pt x="647" y="75"/>
                    </a:cubicBezTo>
                    <a:cubicBezTo>
                      <a:pt x="658" y="64"/>
                      <a:pt x="642" y="85"/>
                      <a:pt x="632" y="99"/>
                    </a:cubicBezTo>
                    <a:cubicBezTo>
                      <a:pt x="607" y="126"/>
                      <a:pt x="584" y="155"/>
                      <a:pt x="562" y="185"/>
                    </a:cubicBezTo>
                    <a:cubicBezTo>
                      <a:pt x="571" y="173"/>
                      <a:pt x="580" y="162"/>
                      <a:pt x="590" y="151"/>
                    </a:cubicBezTo>
                    <a:cubicBezTo>
                      <a:pt x="568" y="178"/>
                      <a:pt x="547" y="206"/>
                      <a:pt x="526" y="234"/>
                    </a:cubicBezTo>
                    <a:cubicBezTo>
                      <a:pt x="530" y="229"/>
                      <a:pt x="533" y="223"/>
                      <a:pt x="537" y="217"/>
                    </a:cubicBezTo>
                    <a:cubicBezTo>
                      <a:pt x="529" y="228"/>
                      <a:pt x="521" y="239"/>
                      <a:pt x="513" y="250"/>
                    </a:cubicBezTo>
                    <a:cubicBezTo>
                      <a:pt x="469" y="306"/>
                      <a:pt x="414" y="362"/>
                      <a:pt x="385" y="427"/>
                    </a:cubicBezTo>
                    <a:cubicBezTo>
                      <a:pt x="384" y="429"/>
                      <a:pt x="386" y="431"/>
                      <a:pt x="387" y="430"/>
                    </a:cubicBezTo>
                    <a:cubicBezTo>
                      <a:pt x="398" y="419"/>
                      <a:pt x="406" y="408"/>
                      <a:pt x="414" y="397"/>
                    </a:cubicBezTo>
                    <a:cubicBezTo>
                      <a:pt x="424" y="390"/>
                      <a:pt x="433" y="382"/>
                      <a:pt x="442" y="373"/>
                    </a:cubicBezTo>
                    <a:cubicBezTo>
                      <a:pt x="424" y="396"/>
                      <a:pt x="405" y="418"/>
                      <a:pt x="384" y="436"/>
                    </a:cubicBezTo>
                    <a:cubicBezTo>
                      <a:pt x="382" y="429"/>
                      <a:pt x="380" y="423"/>
                      <a:pt x="378" y="418"/>
                    </a:cubicBezTo>
                    <a:close/>
                    <a:moveTo>
                      <a:pt x="384" y="438"/>
                    </a:moveTo>
                    <a:cubicBezTo>
                      <a:pt x="384" y="438"/>
                      <a:pt x="384" y="438"/>
                      <a:pt x="385" y="438"/>
                    </a:cubicBezTo>
                    <a:cubicBezTo>
                      <a:pt x="397" y="427"/>
                      <a:pt x="409" y="415"/>
                      <a:pt x="421" y="402"/>
                    </a:cubicBezTo>
                    <a:cubicBezTo>
                      <a:pt x="409" y="417"/>
                      <a:pt x="398" y="431"/>
                      <a:pt x="387" y="445"/>
                    </a:cubicBezTo>
                    <a:cubicBezTo>
                      <a:pt x="386" y="443"/>
                      <a:pt x="385" y="440"/>
                      <a:pt x="384" y="438"/>
                    </a:cubicBezTo>
                    <a:close/>
                    <a:moveTo>
                      <a:pt x="388" y="449"/>
                    </a:moveTo>
                    <a:cubicBezTo>
                      <a:pt x="405" y="442"/>
                      <a:pt x="415" y="426"/>
                      <a:pt x="427" y="411"/>
                    </a:cubicBezTo>
                    <a:cubicBezTo>
                      <a:pt x="416" y="427"/>
                      <a:pt x="404" y="442"/>
                      <a:pt x="392" y="457"/>
                    </a:cubicBezTo>
                    <a:cubicBezTo>
                      <a:pt x="391" y="459"/>
                      <a:pt x="392" y="460"/>
                      <a:pt x="394" y="459"/>
                    </a:cubicBezTo>
                    <a:cubicBezTo>
                      <a:pt x="401" y="453"/>
                      <a:pt x="407" y="447"/>
                      <a:pt x="414" y="440"/>
                    </a:cubicBezTo>
                    <a:cubicBezTo>
                      <a:pt x="407" y="450"/>
                      <a:pt x="400" y="459"/>
                      <a:pt x="394" y="470"/>
                    </a:cubicBezTo>
                    <a:cubicBezTo>
                      <a:pt x="392" y="463"/>
                      <a:pt x="390" y="456"/>
                      <a:pt x="388" y="449"/>
                    </a:cubicBezTo>
                    <a:close/>
                    <a:moveTo>
                      <a:pt x="726" y="169"/>
                    </a:moveTo>
                    <a:cubicBezTo>
                      <a:pt x="723" y="174"/>
                      <a:pt x="720" y="178"/>
                      <a:pt x="717" y="182"/>
                    </a:cubicBezTo>
                    <a:cubicBezTo>
                      <a:pt x="717" y="182"/>
                      <a:pt x="716" y="182"/>
                      <a:pt x="716" y="183"/>
                    </a:cubicBezTo>
                    <a:cubicBezTo>
                      <a:pt x="693" y="209"/>
                      <a:pt x="670" y="235"/>
                      <a:pt x="647" y="261"/>
                    </a:cubicBezTo>
                    <a:cubicBezTo>
                      <a:pt x="641" y="267"/>
                      <a:pt x="635" y="273"/>
                      <a:pt x="628" y="278"/>
                    </a:cubicBezTo>
                    <a:cubicBezTo>
                      <a:pt x="639" y="265"/>
                      <a:pt x="650" y="252"/>
                      <a:pt x="661" y="240"/>
                    </a:cubicBezTo>
                    <a:cubicBezTo>
                      <a:pt x="687" y="213"/>
                      <a:pt x="713" y="187"/>
                      <a:pt x="733" y="156"/>
                    </a:cubicBezTo>
                    <a:cubicBezTo>
                      <a:pt x="732" y="161"/>
                      <a:pt x="730" y="165"/>
                      <a:pt x="726" y="169"/>
                    </a:cubicBezTo>
                    <a:close/>
                    <a:moveTo>
                      <a:pt x="619" y="290"/>
                    </a:moveTo>
                    <a:cubicBezTo>
                      <a:pt x="625" y="284"/>
                      <a:pt x="630" y="279"/>
                      <a:pt x="636" y="274"/>
                    </a:cubicBezTo>
                    <a:cubicBezTo>
                      <a:pt x="619" y="294"/>
                      <a:pt x="602" y="314"/>
                      <a:pt x="585" y="334"/>
                    </a:cubicBezTo>
                    <a:cubicBezTo>
                      <a:pt x="596" y="319"/>
                      <a:pt x="607" y="304"/>
                      <a:pt x="619" y="290"/>
                    </a:cubicBezTo>
                    <a:close/>
                    <a:moveTo>
                      <a:pt x="488" y="446"/>
                    </a:moveTo>
                    <a:cubicBezTo>
                      <a:pt x="470" y="467"/>
                      <a:pt x="454" y="491"/>
                      <a:pt x="435" y="512"/>
                    </a:cubicBezTo>
                    <a:cubicBezTo>
                      <a:pt x="433" y="509"/>
                      <a:pt x="431" y="507"/>
                      <a:pt x="428" y="505"/>
                    </a:cubicBezTo>
                    <a:cubicBezTo>
                      <a:pt x="436" y="493"/>
                      <a:pt x="445" y="481"/>
                      <a:pt x="455" y="470"/>
                    </a:cubicBezTo>
                    <a:cubicBezTo>
                      <a:pt x="465" y="459"/>
                      <a:pt x="475" y="448"/>
                      <a:pt x="485" y="437"/>
                    </a:cubicBezTo>
                    <a:cubicBezTo>
                      <a:pt x="526" y="394"/>
                      <a:pt x="560" y="347"/>
                      <a:pt x="603" y="305"/>
                    </a:cubicBezTo>
                    <a:cubicBezTo>
                      <a:pt x="603" y="305"/>
                      <a:pt x="603" y="305"/>
                      <a:pt x="603" y="305"/>
                    </a:cubicBezTo>
                    <a:cubicBezTo>
                      <a:pt x="566" y="353"/>
                      <a:pt x="529" y="401"/>
                      <a:pt x="488" y="446"/>
                    </a:cubicBezTo>
                    <a:close/>
                    <a:moveTo>
                      <a:pt x="732" y="149"/>
                    </a:moveTo>
                    <a:cubicBezTo>
                      <a:pt x="679" y="197"/>
                      <a:pt x="633" y="258"/>
                      <a:pt x="585" y="312"/>
                    </a:cubicBezTo>
                    <a:cubicBezTo>
                      <a:pt x="566" y="333"/>
                      <a:pt x="548" y="354"/>
                      <a:pt x="529" y="376"/>
                    </a:cubicBezTo>
                    <a:cubicBezTo>
                      <a:pt x="556" y="347"/>
                      <a:pt x="584" y="319"/>
                      <a:pt x="609" y="289"/>
                    </a:cubicBezTo>
                    <a:cubicBezTo>
                      <a:pt x="647" y="245"/>
                      <a:pt x="686" y="202"/>
                      <a:pt x="726" y="160"/>
                    </a:cubicBezTo>
                    <a:cubicBezTo>
                      <a:pt x="709" y="177"/>
                      <a:pt x="690" y="206"/>
                      <a:pt x="670" y="227"/>
                    </a:cubicBezTo>
                    <a:cubicBezTo>
                      <a:pt x="650" y="247"/>
                      <a:pt x="632" y="269"/>
                      <a:pt x="614" y="291"/>
                    </a:cubicBezTo>
                    <a:cubicBezTo>
                      <a:pt x="606" y="298"/>
                      <a:pt x="598" y="306"/>
                      <a:pt x="590" y="313"/>
                    </a:cubicBezTo>
                    <a:cubicBezTo>
                      <a:pt x="551" y="351"/>
                      <a:pt x="519" y="395"/>
                      <a:pt x="483" y="435"/>
                    </a:cubicBezTo>
                    <a:cubicBezTo>
                      <a:pt x="474" y="445"/>
                      <a:pt x="465" y="455"/>
                      <a:pt x="457" y="464"/>
                    </a:cubicBezTo>
                    <a:cubicBezTo>
                      <a:pt x="462" y="457"/>
                      <a:pt x="468" y="450"/>
                      <a:pt x="473" y="442"/>
                    </a:cubicBezTo>
                    <a:cubicBezTo>
                      <a:pt x="476" y="439"/>
                      <a:pt x="478" y="436"/>
                      <a:pt x="481" y="432"/>
                    </a:cubicBezTo>
                    <a:cubicBezTo>
                      <a:pt x="467" y="449"/>
                      <a:pt x="452" y="466"/>
                      <a:pt x="437" y="482"/>
                    </a:cubicBezTo>
                    <a:cubicBezTo>
                      <a:pt x="432" y="489"/>
                      <a:pt x="397" y="516"/>
                      <a:pt x="427" y="486"/>
                    </a:cubicBezTo>
                    <a:cubicBezTo>
                      <a:pt x="443" y="470"/>
                      <a:pt x="459" y="452"/>
                      <a:pt x="475" y="435"/>
                    </a:cubicBezTo>
                    <a:cubicBezTo>
                      <a:pt x="507" y="401"/>
                      <a:pt x="534" y="362"/>
                      <a:pt x="563" y="326"/>
                    </a:cubicBezTo>
                    <a:cubicBezTo>
                      <a:pt x="615" y="262"/>
                      <a:pt x="678" y="207"/>
                      <a:pt x="729" y="142"/>
                    </a:cubicBezTo>
                    <a:cubicBezTo>
                      <a:pt x="731" y="145"/>
                      <a:pt x="732" y="147"/>
                      <a:pt x="732" y="149"/>
                    </a:cubicBezTo>
                    <a:close/>
                    <a:moveTo>
                      <a:pt x="410" y="499"/>
                    </a:moveTo>
                    <a:cubicBezTo>
                      <a:pt x="411" y="492"/>
                      <a:pt x="415" y="485"/>
                      <a:pt x="420" y="479"/>
                    </a:cubicBezTo>
                    <a:cubicBezTo>
                      <a:pt x="423" y="475"/>
                      <a:pt x="426" y="472"/>
                      <a:pt x="430" y="468"/>
                    </a:cubicBezTo>
                    <a:cubicBezTo>
                      <a:pt x="440" y="457"/>
                      <a:pt x="453" y="447"/>
                      <a:pt x="461" y="438"/>
                    </a:cubicBezTo>
                    <a:cubicBezTo>
                      <a:pt x="488" y="411"/>
                      <a:pt x="511" y="378"/>
                      <a:pt x="536" y="348"/>
                    </a:cubicBezTo>
                    <a:cubicBezTo>
                      <a:pt x="572" y="305"/>
                      <a:pt x="613" y="265"/>
                      <a:pt x="652" y="224"/>
                    </a:cubicBezTo>
                    <a:cubicBezTo>
                      <a:pt x="625" y="252"/>
                      <a:pt x="598" y="280"/>
                      <a:pt x="572" y="310"/>
                    </a:cubicBezTo>
                    <a:cubicBezTo>
                      <a:pt x="518" y="373"/>
                      <a:pt x="468" y="439"/>
                      <a:pt x="410" y="499"/>
                    </a:cubicBezTo>
                    <a:close/>
                    <a:moveTo>
                      <a:pt x="676" y="198"/>
                    </a:moveTo>
                    <a:cubicBezTo>
                      <a:pt x="686" y="186"/>
                      <a:pt x="696" y="175"/>
                      <a:pt x="706" y="163"/>
                    </a:cubicBezTo>
                    <a:cubicBezTo>
                      <a:pt x="709" y="159"/>
                      <a:pt x="740" y="128"/>
                      <a:pt x="714" y="157"/>
                    </a:cubicBezTo>
                    <a:cubicBezTo>
                      <a:pt x="701" y="171"/>
                      <a:pt x="688" y="184"/>
                      <a:pt x="676" y="198"/>
                    </a:cubicBezTo>
                    <a:close/>
                    <a:moveTo>
                      <a:pt x="578" y="281"/>
                    </a:moveTo>
                    <a:cubicBezTo>
                      <a:pt x="604" y="253"/>
                      <a:pt x="631" y="225"/>
                      <a:pt x="657" y="196"/>
                    </a:cubicBezTo>
                    <a:cubicBezTo>
                      <a:pt x="667" y="184"/>
                      <a:pt x="678" y="173"/>
                      <a:pt x="689" y="161"/>
                    </a:cubicBezTo>
                    <a:cubicBezTo>
                      <a:pt x="696" y="154"/>
                      <a:pt x="704" y="147"/>
                      <a:pt x="713" y="141"/>
                    </a:cubicBezTo>
                    <a:cubicBezTo>
                      <a:pt x="706" y="150"/>
                      <a:pt x="699" y="158"/>
                      <a:pt x="692" y="166"/>
                    </a:cubicBezTo>
                    <a:cubicBezTo>
                      <a:pt x="656" y="206"/>
                      <a:pt x="615" y="242"/>
                      <a:pt x="578" y="281"/>
                    </a:cubicBezTo>
                    <a:cubicBezTo>
                      <a:pt x="578" y="281"/>
                      <a:pt x="578" y="281"/>
                      <a:pt x="578" y="281"/>
                    </a:cubicBezTo>
                    <a:close/>
                    <a:moveTo>
                      <a:pt x="557" y="307"/>
                    </a:moveTo>
                    <a:cubicBezTo>
                      <a:pt x="609" y="247"/>
                      <a:pt x="671" y="196"/>
                      <a:pt x="722" y="134"/>
                    </a:cubicBezTo>
                    <a:cubicBezTo>
                      <a:pt x="724" y="136"/>
                      <a:pt x="725" y="137"/>
                      <a:pt x="727" y="139"/>
                    </a:cubicBezTo>
                    <a:cubicBezTo>
                      <a:pt x="699" y="161"/>
                      <a:pt x="678" y="192"/>
                      <a:pt x="653" y="218"/>
                    </a:cubicBezTo>
                    <a:cubicBezTo>
                      <a:pt x="612" y="260"/>
                      <a:pt x="571" y="301"/>
                      <a:pt x="534" y="346"/>
                    </a:cubicBezTo>
                    <a:cubicBezTo>
                      <a:pt x="506" y="379"/>
                      <a:pt x="482" y="413"/>
                      <a:pt x="452" y="443"/>
                    </a:cubicBezTo>
                    <a:cubicBezTo>
                      <a:pt x="449" y="446"/>
                      <a:pt x="446" y="450"/>
                      <a:pt x="442" y="453"/>
                    </a:cubicBezTo>
                    <a:cubicBezTo>
                      <a:pt x="481" y="405"/>
                      <a:pt x="515" y="354"/>
                      <a:pt x="557" y="307"/>
                    </a:cubicBezTo>
                    <a:close/>
                    <a:moveTo>
                      <a:pt x="431" y="448"/>
                    </a:moveTo>
                    <a:cubicBezTo>
                      <a:pt x="451" y="424"/>
                      <a:pt x="471" y="401"/>
                      <a:pt x="491" y="377"/>
                    </a:cubicBezTo>
                    <a:cubicBezTo>
                      <a:pt x="486" y="385"/>
                      <a:pt x="480" y="392"/>
                      <a:pt x="474" y="400"/>
                    </a:cubicBezTo>
                    <a:cubicBezTo>
                      <a:pt x="461" y="418"/>
                      <a:pt x="447" y="434"/>
                      <a:pt x="433" y="451"/>
                    </a:cubicBezTo>
                    <a:cubicBezTo>
                      <a:pt x="426" y="459"/>
                      <a:pt x="419" y="467"/>
                      <a:pt x="411" y="474"/>
                    </a:cubicBezTo>
                    <a:cubicBezTo>
                      <a:pt x="417" y="465"/>
                      <a:pt x="424" y="457"/>
                      <a:pt x="431" y="448"/>
                    </a:cubicBezTo>
                    <a:close/>
                    <a:moveTo>
                      <a:pt x="402" y="494"/>
                    </a:moveTo>
                    <a:cubicBezTo>
                      <a:pt x="401" y="492"/>
                      <a:pt x="400" y="489"/>
                      <a:pt x="400" y="487"/>
                    </a:cubicBezTo>
                    <a:cubicBezTo>
                      <a:pt x="400" y="487"/>
                      <a:pt x="401" y="487"/>
                      <a:pt x="402" y="487"/>
                    </a:cubicBezTo>
                    <a:cubicBezTo>
                      <a:pt x="446" y="445"/>
                      <a:pt x="481" y="395"/>
                      <a:pt x="518" y="347"/>
                    </a:cubicBezTo>
                    <a:cubicBezTo>
                      <a:pt x="524" y="340"/>
                      <a:pt x="529" y="334"/>
                      <a:pt x="535" y="327"/>
                    </a:cubicBezTo>
                    <a:cubicBezTo>
                      <a:pt x="489" y="382"/>
                      <a:pt x="452" y="442"/>
                      <a:pt x="402" y="494"/>
                    </a:cubicBezTo>
                    <a:close/>
                    <a:moveTo>
                      <a:pt x="405" y="503"/>
                    </a:moveTo>
                    <a:cubicBezTo>
                      <a:pt x="405" y="501"/>
                      <a:pt x="404" y="499"/>
                      <a:pt x="403" y="497"/>
                    </a:cubicBezTo>
                    <a:cubicBezTo>
                      <a:pt x="406" y="494"/>
                      <a:pt x="409" y="491"/>
                      <a:pt x="411" y="488"/>
                    </a:cubicBezTo>
                    <a:cubicBezTo>
                      <a:pt x="409" y="492"/>
                      <a:pt x="408" y="496"/>
                      <a:pt x="407" y="500"/>
                    </a:cubicBezTo>
                    <a:cubicBezTo>
                      <a:pt x="407" y="500"/>
                      <a:pt x="407" y="501"/>
                      <a:pt x="408" y="501"/>
                    </a:cubicBezTo>
                    <a:cubicBezTo>
                      <a:pt x="407" y="502"/>
                      <a:pt x="406" y="502"/>
                      <a:pt x="405" y="503"/>
                    </a:cubicBezTo>
                    <a:close/>
                    <a:moveTo>
                      <a:pt x="407" y="509"/>
                    </a:moveTo>
                    <a:cubicBezTo>
                      <a:pt x="421" y="502"/>
                      <a:pt x="433" y="492"/>
                      <a:pt x="443" y="480"/>
                    </a:cubicBezTo>
                    <a:cubicBezTo>
                      <a:pt x="432" y="495"/>
                      <a:pt x="422" y="510"/>
                      <a:pt x="415" y="528"/>
                    </a:cubicBezTo>
                    <a:cubicBezTo>
                      <a:pt x="412" y="522"/>
                      <a:pt x="410" y="515"/>
                      <a:pt x="407" y="509"/>
                    </a:cubicBezTo>
                    <a:close/>
                    <a:moveTo>
                      <a:pt x="416" y="530"/>
                    </a:moveTo>
                    <a:cubicBezTo>
                      <a:pt x="417" y="530"/>
                      <a:pt x="417" y="530"/>
                      <a:pt x="417" y="530"/>
                    </a:cubicBezTo>
                    <a:cubicBezTo>
                      <a:pt x="443" y="512"/>
                      <a:pt x="459" y="486"/>
                      <a:pt x="479" y="462"/>
                    </a:cubicBezTo>
                    <a:cubicBezTo>
                      <a:pt x="490" y="448"/>
                      <a:pt x="501" y="435"/>
                      <a:pt x="513" y="422"/>
                    </a:cubicBezTo>
                    <a:cubicBezTo>
                      <a:pt x="483" y="461"/>
                      <a:pt x="453" y="500"/>
                      <a:pt x="420" y="537"/>
                    </a:cubicBezTo>
                    <a:cubicBezTo>
                      <a:pt x="419" y="535"/>
                      <a:pt x="417" y="533"/>
                      <a:pt x="416" y="530"/>
                    </a:cubicBezTo>
                    <a:close/>
                    <a:moveTo>
                      <a:pt x="547" y="385"/>
                    </a:moveTo>
                    <a:cubicBezTo>
                      <a:pt x="522" y="416"/>
                      <a:pt x="498" y="447"/>
                      <a:pt x="473" y="478"/>
                    </a:cubicBezTo>
                    <a:cubicBezTo>
                      <a:pt x="470" y="482"/>
                      <a:pt x="467" y="486"/>
                      <a:pt x="463" y="491"/>
                    </a:cubicBezTo>
                    <a:cubicBezTo>
                      <a:pt x="471" y="481"/>
                      <a:pt x="478" y="472"/>
                      <a:pt x="485" y="462"/>
                    </a:cubicBezTo>
                    <a:cubicBezTo>
                      <a:pt x="506" y="436"/>
                      <a:pt x="526" y="411"/>
                      <a:pt x="547" y="385"/>
                    </a:cubicBezTo>
                    <a:close/>
                    <a:moveTo>
                      <a:pt x="427" y="548"/>
                    </a:moveTo>
                    <a:cubicBezTo>
                      <a:pt x="425" y="546"/>
                      <a:pt x="423" y="543"/>
                      <a:pt x="421" y="539"/>
                    </a:cubicBezTo>
                    <a:cubicBezTo>
                      <a:pt x="421" y="539"/>
                      <a:pt x="421" y="539"/>
                      <a:pt x="422" y="539"/>
                    </a:cubicBezTo>
                    <a:cubicBezTo>
                      <a:pt x="464" y="497"/>
                      <a:pt x="500" y="450"/>
                      <a:pt x="535" y="402"/>
                    </a:cubicBezTo>
                    <a:cubicBezTo>
                      <a:pt x="578" y="344"/>
                      <a:pt x="625" y="291"/>
                      <a:pt x="677" y="240"/>
                    </a:cubicBezTo>
                    <a:cubicBezTo>
                      <a:pt x="630" y="293"/>
                      <a:pt x="586" y="349"/>
                      <a:pt x="542" y="405"/>
                    </a:cubicBezTo>
                    <a:cubicBezTo>
                      <a:pt x="506" y="452"/>
                      <a:pt x="461" y="494"/>
                      <a:pt x="427" y="542"/>
                    </a:cubicBezTo>
                    <a:cubicBezTo>
                      <a:pt x="426" y="543"/>
                      <a:pt x="428" y="545"/>
                      <a:pt x="430" y="543"/>
                    </a:cubicBezTo>
                    <a:cubicBezTo>
                      <a:pt x="466" y="491"/>
                      <a:pt x="516" y="444"/>
                      <a:pt x="556" y="393"/>
                    </a:cubicBezTo>
                    <a:cubicBezTo>
                      <a:pt x="578" y="365"/>
                      <a:pt x="600" y="336"/>
                      <a:pt x="622" y="308"/>
                    </a:cubicBezTo>
                    <a:cubicBezTo>
                      <a:pt x="634" y="294"/>
                      <a:pt x="645" y="280"/>
                      <a:pt x="657" y="266"/>
                    </a:cubicBezTo>
                    <a:cubicBezTo>
                      <a:pt x="656" y="267"/>
                      <a:pt x="693" y="223"/>
                      <a:pt x="682" y="247"/>
                    </a:cubicBezTo>
                    <a:cubicBezTo>
                      <a:pt x="679" y="255"/>
                      <a:pt x="675" y="262"/>
                      <a:pt x="670" y="269"/>
                    </a:cubicBezTo>
                    <a:cubicBezTo>
                      <a:pt x="659" y="282"/>
                      <a:pt x="648" y="296"/>
                      <a:pt x="637" y="309"/>
                    </a:cubicBezTo>
                    <a:cubicBezTo>
                      <a:pt x="645" y="301"/>
                      <a:pt x="653" y="292"/>
                      <a:pt x="660" y="283"/>
                    </a:cubicBezTo>
                    <a:cubicBezTo>
                      <a:pt x="649" y="298"/>
                      <a:pt x="636" y="312"/>
                      <a:pt x="623" y="326"/>
                    </a:cubicBezTo>
                    <a:cubicBezTo>
                      <a:pt x="598" y="357"/>
                      <a:pt x="573" y="388"/>
                      <a:pt x="548" y="418"/>
                    </a:cubicBezTo>
                    <a:cubicBezTo>
                      <a:pt x="531" y="438"/>
                      <a:pt x="514" y="459"/>
                      <a:pt x="498" y="480"/>
                    </a:cubicBezTo>
                    <a:cubicBezTo>
                      <a:pt x="496" y="484"/>
                      <a:pt x="493" y="488"/>
                      <a:pt x="490" y="491"/>
                    </a:cubicBezTo>
                    <a:cubicBezTo>
                      <a:pt x="479" y="505"/>
                      <a:pt x="467" y="518"/>
                      <a:pt x="456" y="531"/>
                    </a:cubicBezTo>
                    <a:cubicBezTo>
                      <a:pt x="453" y="530"/>
                      <a:pt x="451" y="528"/>
                      <a:pt x="449" y="523"/>
                    </a:cubicBezTo>
                    <a:cubicBezTo>
                      <a:pt x="456" y="514"/>
                      <a:pt x="463" y="505"/>
                      <a:pt x="471" y="497"/>
                    </a:cubicBezTo>
                    <a:cubicBezTo>
                      <a:pt x="510" y="449"/>
                      <a:pt x="552" y="402"/>
                      <a:pt x="593" y="356"/>
                    </a:cubicBezTo>
                    <a:cubicBezTo>
                      <a:pt x="581" y="367"/>
                      <a:pt x="570" y="379"/>
                      <a:pt x="561" y="389"/>
                    </a:cubicBezTo>
                    <a:cubicBezTo>
                      <a:pt x="515" y="442"/>
                      <a:pt x="469" y="493"/>
                      <a:pt x="427" y="548"/>
                    </a:cubicBezTo>
                    <a:close/>
                    <a:moveTo>
                      <a:pt x="676" y="267"/>
                    </a:moveTo>
                    <a:cubicBezTo>
                      <a:pt x="665" y="283"/>
                      <a:pt x="652" y="298"/>
                      <a:pt x="639" y="312"/>
                    </a:cubicBezTo>
                    <a:cubicBezTo>
                      <a:pt x="634" y="317"/>
                      <a:pt x="629" y="323"/>
                      <a:pt x="624" y="328"/>
                    </a:cubicBezTo>
                    <a:cubicBezTo>
                      <a:pt x="634" y="316"/>
                      <a:pt x="644" y="304"/>
                      <a:pt x="654" y="292"/>
                    </a:cubicBezTo>
                    <a:cubicBezTo>
                      <a:pt x="660" y="285"/>
                      <a:pt x="670" y="276"/>
                      <a:pt x="676" y="267"/>
                    </a:cubicBezTo>
                    <a:close/>
                    <a:moveTo>
                      <a:pt x="615" y="340"/>
                    </a:moveTo>
                    <a:cubicBezTo>
                      <a:pt x="601" y="356"/>
                      <a:pt x="589" y="373"/>
                      <a:pt x="575" y="389"/>
                    </a:cubicBezTo>
                    <a:cubicBezTo>
                      <a:pt x="560" y="407"/>
                      <a:pt x="545" y="426"/>
                      <a:pt x="529" y="444"/>
                    </a:cubicBezTo>
                    <a:cubicBezTo>
                      <a:pt x="557" y="409"/>
                      <a:pt x="586" y="375"/>
                      <a:pt x="615" y="340"/>
                    </a:cubicBezTo>
                    <a:close/>
                    <a:moveTo>
                      <a:pt x="437" y="553"/>
                    </a:moveTo>
                    <a:cubicBezTo>
                      <a:pt x="435" y="554"/>
                      <a:pt x="432" y="553"/>
                      <a:pt x="429" y="550"/>
                    </a:cubicBezTo>
                    <a:cubicBezTo>
                      <a:pt x="436" y="548"/>
                      <a:pt x="441" y="544"/>
                      <a:pt x="447" y="540"/>
                    </a:cubicBezTo>
                    <a:cubicBezTo>
                      <a:pt x="444" y="544"/>
                      <a:pt x="440" y="548"/>
                      <a:pt x="437" y="551"/>
                    </a:cubicBezTo>
                    <a:cubicBezTo>
                      <a:pt x="437" y="552"/>
                      <a:pt x="437" y="553"/>
                      <a:pt x="437" y="553"/>
                    </a:cubicBezTo>
                    <a:close/>
                    <a:moveTo>
                      <a:pt x="439" y="556"/>
                    </a:moveTo>
                    <a:cubicBezTo>
                      <a:pt x="441" y="555"/>
                      <a:pt x="440" y="554"/>
                      <a:pt x="440" y="553"/>
                    </a:cubicBezTo>
                    <a:cubicBezTo>
                      <a:pt x="490" y="525"/>
                      <a:pt x="525" y="465"/>
                      <a:pt x="562" y="422"/>
                    </a:cubicBezTo>
                    <a:cubicBezTo>
                      <a:pt x="569" y="414"/>
                      <a:pt x="575" y="406"/>
                      <a:pt x="582" y="399"/>
                    </a:cubicBezTo>
                    <a:cubicBezTo>
                      <a:pt x="578" y="405"/>
                      <a:pt x="574" y="410"/>
                      <a:pt x="569" y="416"/>
                    </a:cubicBezTo>
                    <a:cubicBezTo>
                      <a:pt x="568" y="417"/>
                      <a:pt x="567" y="419"/>
                      <a:pt x="567" y="420"/>
                    </a:cubicBezTo>
                    <a:cubicBezTo>
                      <a:pt x="566" y="420"/>
                      <a:pt x="566" y="421"/>
                      <a:pt x="565" y="421"/>
                    </a:cubicBezTo>
                    <a:cubicBezTo>
                      <a:pt x="530" y="461"/>
                      <a:pt x="499" y="505"/>
                      <a:pt x="464" y="544"/>
                    </a:cubicBezTo>
                    <a:cubicBezTo>
                      <a:pt x="454" y="554"/>
                      <a:pt x="444" y="563"/>
                      <a:pt x="434" y="573"/>
                    </a:cubicBezTo>
                    <a:cubicBezTo>
                      <a:pt x="437" y="567"/>
                      <a:pt x="439" y="564"/>
                      <a:pt x="439" y="556"/>
                    </a:cubicBezTo>
                    <a:close/>
                    <a:moveTo>
                      <a:pt x="520" y="508"/>
                    </a:moveTo>
                    <a:cubicBezTo>
                      <a:pt x="528" y="497"/>
                      <a:pt x="537" y="486"/>
                      <a:pt x="545" y="475"/>
                    </a:cubicBezTo>
                    <a:cubicBezTo>
                      <a:pt x="549" y="469"/>
                      <a:pt x="553" y="464"/>
                      <a:pt x="557" y="459"/>
                    </a:cubicBezTo>
                    <a:cubicBezTo>
                      <a:pt x="579" y="432"/>
                      <a:pt x="603" y="406"/>
                      <a:pt x="626" y="379"/>
                    </a:cubicBezTo>
                    <a:cubicBezTo>
                      <a:pt x="605" y="406"/>
                      <a:pt x="585" y="434"/>
                      <a:pt x="563" y="460"/>
                    </a:cubicBezTo>
                    <a:cubicBezTo>
                      <a:pt x="549" y="478"/>
                      <a:pt x="533" y="495"/>
                      <a:pt x="517" y="511"/>
                    </a:cubicBezTo>
                    <a:cubicBezTo>
                      <a:pt x="518" y="510"/>
                      <a:pt x="519" y="509"/>
                      <a:pt x="520" y="508"/>
                    </a:cubicBezTo>
                    <a:close/>
                    <a:moveTo>
                      <a:pt x="508" y="513"/>
                    </a:moveTo>
                    <a:cubicBezTo>
                      <a:pt x="486" y="541"/>
                      <a:pt x="449" y="570"/>
                      <a:pt x="434" y="587"/>
                    </a:cubicBezTo>
                    <a:cubicBezTo>
                      <a:pt x="452" y="568"/>
                      <a:pt x="472" y="553"/>
                      <a:pt x="488" y="531"/>
                    </a:cubicBezTo>
                    <a:cubicBezTo>
                      <a:pt x="514" y="496"/>
                      <a:pt x="538" y="463"/>
                      <a:pt x="568" y="431"/>
                    </a:cubicBezTo>
                    <a:cubicBezTo>
                      <a:pt x="576" y="422"/>
                      <a:pt x="585" y="412"/>
                      <a:pt x="594" y="403"/>
                    </a:cubicBezTo>
                    <a:cubicBezTo>
                      <a:pt x="583" y="418"/>
                      <a:pt x="571" y="433"/>
                      <a:pt x="559" y="448"/>
                    </a:cubicBezTo>
                    <a:cubicBezTo>
                      <a:pt x="542" y="469"/>
                      <a:pt x="525" y="491"/>
                      <a:pt x="508" y="513"/>
                    </a:cubicBezTo>
                    <a:close/>
                    <a:moveTo>
                      <a:pt x="596" y="432"/>
                    </a:moveTo>
                    <a:cubicBezTo>
                      <a:pt x="583" y="447"/>
                      <a:pt x="569" y="463"/>
                      <a:pt x="556" y="479"/>
                    </a:cubicBezTo>
                    <a:cubicBezTo>
                      <a:pt x="543" y="495"/>
                      <a:pt x="530" y="511"/>
                      <a:pt x="517" y="527"/>
                    </a:cubicBezTo>
                    <a:cubicBezTo>
                      <a:pt x="528" y="512"/>
                      <a:pt x="539" y="496"/>
                      <a:pt x="551" y="482"/>
                    </a:cubicBezTo>
                    <a:cubicBezTo>
                      <a:pt x="565" y="465"/>
                      <a:pt x="580" y="449"/>
                      <a:pt x="596" y="432"/>
                    </a:cubicBezTo>
                    <a:close/>
                    <a:moveTo>
                      <a:pt x="581" y="440"/>
                    </a:moveTo>
                    <a:cubicBezTo>
                      <a:pt x="605" y="410"/>
                      <a:pt x="629" y="380"/>
                      <a:pt x="653" y="350"/>
                    </a:cubicBezTo>
                    <a:cubicBezTo>
                      <a:pt x="657" y="345"/>
                      <a:pt x="687" y="309"/>
                      <a:pt x="669" y="340"/>
                    </a:cubicBezTo>
                    <a:cubicBezTo>
                      <a:pt x="655" y="365"/>
                      <a:pt x="632" y="386"/>
                      <a:pt x="612" y="407"/>
                    </a:cubicBezTo>
                    <a:cubicBezTo>
                      <a:pt x="601" y="418"/>
                      <a:pt x="591" y="429"/>
                      <a:pt x="581" y="440"/>
                    </a:cubicBezTo>
                    <a:close/>
                    <a:moveTo>
                      <a:pt x="635" y="363"/>
                    </a:moveTo>
                    <a:cubicBezTo>
                      <a:pt x="616" y="387"/>
                      <a:pt x="596" y="410"/>
                      <a:pt x="576" y="432"/>
                    </a:cubicBezTo>
                    <a:cubicBezTo>
                      <a:pt x="575" y="433"/>
                      <a:pt x="574" y="434"/>
                      <a:pt x="574" y="435"/>
                    </a:cubicBezTo>
                    <a:cubicBezTo>
                      <a:pt x="577" y="431"/>
                      <a:pt x="579" y="427"/>
                      <a:pt x="582" y="424"/>
                    </a:cubicBezTo>
                    <a:cubicBezTo>
                      <a:pt x="595" y="406"/>
                      <a:pt x="609" y="389"/>
                      <a:pt x="622" y="371"/>
                    </a:cubicBezTo>
                    <a:cubicBezTo>
                      <a:pt x="628" y="365"/>
                      <a:pt x="634" y="358"/>
                      <a:pt x="640" y="351"/>
                    </a:cubicBezTo>
                    <a:cubicBezTo>
                      <a:pt x="652" y="339"/>
                      <a:pt x="670" y="325"/>
                      <a:pt x="678" y="314"/>
                    </a:cubicBezTo>
                    <a:cubicBezTo>
                      <a:pt x="678" y="314"/>
                      <a:pt x="678" y="314"/>
                      <a:pt x="678" y="314"/>
                    </a:cubicBezTo>
                    <a:cubicBezTo>
                      <a:pt x="668" y="331"/>
                      <a:pt x="647" y="349"/>
                      <a:pt x="635" y="363"/>
                    </a:cubicBezTo>
                    <a:close/>
                    <a:moveTo>
                      <a:pt x="607" y="386"/>
                    </a:moveTo>
                    <a:cubicBezTo>
                      <a:pt x="589" y="405"/>
                      <a:pt x="571" y="423"/>
                      <a:pt x="554" y="441"/>
                    </a:cubicBezTo>
                    <a:cubicBezTo>
                      <a:pt x="564" y="429"/>
                      <a:pt x="574" y="416"/>
                      <a:pt x="584" y="403"/>
                    </a:cubicBezTo>
                    <a:cubicBezTo>
                      <a:pt x="597" y="388"/>
                      <a:pt x="610" y="373"/>
                      <a:pt x="623" y="358"/>
                    </a:cubicBezTo>
                    <a:cubicBezTo>
                      <a:pt x="641" y="337"/>
                      <a:pt x="667" y="315"/>
                      <a:pt x="680" y="291"/>
                    </a:cubicBezTo>
                    <a:cubicBezTo>
                      <a:pt x="674" y="303"/>
                      <a:pt x="666" y="314"/>
                      <a:pt x="658" y="326"/>
                    </a:cubicBezTo>
                    <a:cubicBezTo>
                      <a:pt x="640" y="345"/>
                      <a:pt x="623" y="365"/>
                      <a:pt x="607" y="386"/>
                    </a:cubicBezTo>
                    <a:close/>
                    <a:moveTo>
                      <a:pt x="430" y="583"/>
                    </a:moveTo>
                    <a:cubicBezTo>
                      <a:pt x="450" y="564"/>
                      <a:pt x="469" y="544"/>
                      <a:pt x="486" y="522"/>
                    </a:cubicBezTo>
                    <a:cubicBezTo>
                      <a:pt x="482" y="527"/>
                      <a:pt x="477" y="531"/>
                      <a:pt x="473" y="536"/>
                    </a:cubicBezTo>
                    <a:cubicBezTo>
                      <a:pt x="480" y="528"/>
                      <a:pt x="487" y="520"/>
                      <a:pt x="495" y="512"/>
                    </a:cubicBezTo>
                    <a:cubicBezTo>
                      <a:pt x="510" y="493"/>
                      <a:pt x="525" y="473"/>
                      <a:pt x="540" y="455"/>
                    </a:cubicBezTo>
                    <a:cubicBezTo>
                      <a:pt x="537" y="459"/>
                      <a:pt x="534" y="463"/>
                      <a:pt x="531" y="466"/>
                    </a:cubicBezTo>
                    <a:cubicBezTo>
                      <a:pt x="525" y="474"/>
                      <a:pt x="520" y="481"/>
                      <a:pt x="514" y="488"/>
                    </a:cubicBezTo>
                    <a:cubicBezTo>
                      <a:pt x="511" y="492"/>
                      <a:pt x="508" y="496"/>
                      <a:pt x="505" y="500"/>
                    </a:cubicBezTo>
                    <a:cubicBezTo>
                      <a:pt x="506" y="498"/>
                      <a:pt x="508" y="496"/>
                      <a:pt x="509" y="495"/>
                    </a:cubicBezTo>
                    <a:cubicBezTo>
                      <a:pt x="504" y="502"/>
                      <a:pt x="499" y="509"/>
                      <a:pt x="494" y="517"/>
                    </a:cubicBezTo>
                    <a:cubicBezTo>
                      <a:pt x="475" y="546"/>
                      <a:pt x="451" y="565"/>
                      <a:pt x="428" y="589"/>
                    </a:cubicBezTo>
                    <a:cubicBezTo>
                      <a:pt x="428" y="587"/>
                      <a:pt x="429" y="585"/>
                      <a:pt x="430" y="583"/>
                    </a:cubicBezTo>
                    <a:close/>
                    <a:moveTo>
                      <a:pt x="425" y="597"/>
                    </a:moveTo>
                    <a:cubicBezTo>
                      <a:pt x="438" y="590"/>
                      <a:pt x="449" y="582"/>
                      <a:pt x="460" y="572"/>
                    </a:cubicBezTo>
                    <a:cubicBezTo>
                      <a:pt x="447" y="586"/>
                      <a:pt x="435" y="601"/>
                      <a:pt x="423" y="615"/>
                    </a:cubicBezTo>
                    <a:cubicBezTo>
                      <a:pt x="423" y="609"/>
                      <a:pt x="424" y="603"/>
                      <a:pt x="425" y="597"/>
                    </a:cubicBezTo>
                    <a:close/>
                    <a:moveTo>
                      <a:pt x="462" y="577"/>
                    </a:moveTo>
                    <a:cubicBezTo>
                      <a:pt x="458" y="582"/>
                      <a:pt x="455" y="586"/>
                      <a:pt x="451" y="591"/>
                    </a:cubicBezTo>
                    <a:cubicBezTo>
                      <a:pt x="424" y="620"/>
                      <a:pt x="429" y="611"/>
                      <a:pt x="453" y="587"/>
                    </a:cubicBezTo>
                    <a:cubicBezTo>
                      <a:pt x="456" y="584"/>
                      <a:pt x="459" y="581"/>
                      <a:pt x="462" y="577"/>
                    </a:cubicBezTo>
                    <a:close/>
                    <a:moveTo>
                      <a:pt x="423" y="621"/>
                    </a:moveTo>
                    <a:cubicBezTo>
                      <a:pt x="449" y="599"/>
                      <a:pt x="471" y="574"/>
                      <a:pt x="491" y="547"/>
                    </a:cubicBezTo>
                    <a:cubicBezTo>
                      <a:pt x="503" y="533"/>
                      <a:pt x="516" y="519"/>
                      <a:pt x="528" y="505"/>
                    </a:cubicBezTo>
                    <a:cubicBezTo>
                      <a:pt x="528" y="505"/>
                      <a:pt x="527" y="506"/>
                      <a:pt x="527" y="507"/>
                    </a:cubicBezTo>
                    <a:cubicBezTo>
                      <a:pt x="514" y="524"/>
                      <a:pt x="501" y="543"/>
                      <a:pt x="489" y="561"/>
                    </a:cubicBezTo>
                    <a:cubicBezTo>
                      <a:pt x="468" y="586"/>
                      <a:pt x="447" y="609"/>
                      <a:pt x="425" y="630"/>
                    </a:cubicBezTo>
                    <a:cubicBezTo>
                      <a:pt x="424" y="627"/>
                      <a:pt x="424" y="624"/>
                      <a:pt x="423" y="621"/>
                    </a:cubicBezTo>
                    <a:close/>
                    <a:moveTo>
                      <a:pt x="427" y="642"/>
                    </a:moveTo>
                    <a:cubicBezTo>
                      <a:pt x="426" y="639"/>
                      <a:pt x="426" y="637"/>
                      <a:pt x="425" y="634"/>
                    </a:cubicBezTo>
                    <a:cubicBezTo>
                      <a:pt x="454" y="612"/>
                      <a:pt x="476" y="585"/>
                      <a:pt x="496" y="556"/>
                    </a:cubicBezTo>
                    <a:cubicBezTo>
                      <a:pt x="509" y="540"/>
                      <a:pt x="522" y="523"/>
                      <a:pt x="535" y="508"/>
                    </a:cubicBezTo>
                    <a:cubicBezTo>
                      <a:pt x="563" y="477"/>
                      <a:pt x="588" y="444"/>
                      <a:pt x="615" y="413"/>
                    </a:cubicBezTo>
                    <a:cubicBezTo>
                      <a:pt x="624" y="403"/>
                      <a:pt x="633" y="393"/>
                      <a:pt x="641" y="383"/>
                    </a:cubicBezTo>
                    <a:cubicBezTo>
                      <a:pt x="652" y="371"/>
                      <a:pt x="663" y="360"/>
                      <a:pt x="674" y="349"/>
                    </a:cubicBezTo>
                    <a:cubicBezTo>
                      <a:pt x="674" y="349"/>
                      <a:pt x="674" y="349"/>
                      <a:pt x="674" y="349"/>
                    </a:cubicBezTo>
                    <a:cubicBezTo>
                      <a:pt x="655" y="370"/>
                      <a:pt x="638" y="393"/>
                      <a:pt x="620" y="414"/>
                    </a:cubicBezTo>
                    <a:cubicBezTo>
                      <a:pt x="586" y="456"/>
                      <a:pt x="550" y="497"/>
                      <a:pt x="517" y="539"/>
                    </a:cubicBezTo>
                    <a:cubicBezTo>
                      <a:pt x="489" y="576"/>
                      <a:pt x="454" y="607"/>
                      <a:pt x="428" y="645"/>
                    </a:cubicBezTo>
                    <a:cubicBezTo>
                      <a:pt x="428" y="644"/>
                      <a:pt x="428" y="643"/>
                      <a:pt x="427" y="642"/>
                    </a:cubicBezTo>
                    <a:close/>
                    <a:moveTo>
                      <a:pt x="673" y="398"/>
                    </a:moveTo>
                    <a:cubicBezTo>
                      <a:pt x="669" y="407"/>
                      <a:pt x="664" y="415"/>
                      <a:pt x="658" y="424"/>
                    </a:cubicBezTo>
                    <a:cubicBezTo>
                      <a:pt x="632" y="457"/>
                      <a:pt x="603" y="488"/>
                      <a:pt x="576" y="521"/>
                    </a:cubicBezTo>
                    <a:cubicBezTo>
                      <a:pt x="587" y="506"/>
                      <a:pt x="598" y="490"/>
                      <a:pt x="610" y="476"/>
                    </a:cubicBezTo>
                    <a:cubicBezTo>
                      <a:pt x="619" y="465"/>
                      <a:pt x="627" y="452"/>
                      <a:pt x="635" y="440"/>
                    </a:cubicBezTo>
                    <a:cubicBezTo>
                      <a:pt x="643" y="428"/>
                      <a:pt x="651" y="416"/>
                      <a:pt x="661" y="405"/>
                    </a:cubicBezTo>
                    <a:cubicBezTo>
                      <a:pt x="662" y="401"/>
                      <a:pt x="664" y="399"/>
                      <a:pt x="665" y="397"/>
                    </a:cubicBezTo>
                    <a:cubicBezTo>
                      <a:pt x="665" y="397"/>
                      <a:pt x="664" y="398"/>
                      <a:pt x="664" y="398"/>
                    </a:cubicBezTo>
                    <a:cubicBezTo>
                      <a:pt x="669" y="390"/>
                      <a:pt x="674" y="381"/>
                      <a:pt x="678" y="373"/>
                    </a:cubicBezTo>
                    <a:cubicBezTo>
                      <a:pt x="679" y="376"/>
                      <a:pt x="680" y="380"/>
                      <a:pt x="681" y="384"/>
                    </a:cubicBezTo>
                    <a:cubicBezTo>
                      <a:pt x="680" y="384"/>
                      <a:pt x="680" y="384"/>
                      <a:pt x="679" y="384"/>
                    </a:cubicBezTo>
                    <a:cubicBezTo>
                      <a:pt x="675" y="387"/>
                      <a:pt x="671" y="391"/>
                      <a:pt x="668" y="395"/>
                    </a:cubicBezTo>
                    <a:cubicBezTo>
                      <a:pt x="669" y="394"/>
                      <a:pt x="671" y="395"/>
                      <a:pt x="673" y="398"/>
                    </a:cubicBezTo>
                    <a:close/>
                    <a:moveTo>
                      <a:pt x="648" y="443"/>
                    </a:moveTo>
                    <a:cubicBezTo>
                      <a:pt x="651" y="439"/>
                      <a:pt x="654" y="435"/>
                      <a:pt x="656" y="431"/>
                    </a:cubicBezTo>
                    <a:cubicBezTo>
                      <a:pt x="662" y="424"/>
                      <a:pt x="668" y="416"/>
                      <a:pt x="674" y="409"/>
                    </a:cubicBezTo>
                    <a:cubicBezTo>
                      <a:pt x="674" y="411"/>
                      <a:pt x="674" y="414"/>
                      <a:pt x="675" y="416"/>
                    </a:cubicBezTo>
                    <a:cubicBezTo>
                      <a:pt x="666" y="424"/>
                      <a:pt x="657" y="433"/>
                      <a:pt x="648" y="443"/>
                    </a:cubicBezTo>
                    <a:close/>
                    <a:moveTo>
                      <a:pt x="664" y="440"/>
                    </a:moveTo>
                    <a:cubicBezTo>
                      <a:pt x="655" y="457"/>
                      <a:pt x="642" y="471"/>
                      <a:pt x="630" y="486"/>
                    </a:cubicBezTo>
                    <a:cubicBezTo>
                      <a:pt x="610" y="510"/>
                      <a:pt x="590" y="534"/>
                      <a:pt x="570" y="558"/>
                    </a:cubicBezTo>
                    <a:cubicBezTo>
                      <a:pt x="554" y="579"/>
                      <a:pt x="538" y="599"/>
                      <a:pt x="521" y="619"/>
                    </a:cubicBezTo>
                    <a:cubicBezTo>
                      <a:pt x="523" y="617"/>
                      <a:pt x="525" y="614"/>
                      <a:pt x="526" y="612"/>
                    </a:cubicBezTo>
                    <a:cubicBezTo>
                      <a:pt x="567" y="558"/>
                      <a:pt x="612" y="505"/>
                      <a:pt x="650" y="449"/>
                    </a:cubicBezTo>
                    <a:cubicBezTo>
                      <a:pt x="667" y="421"/>
                      <a:pt x="671" y="418"/>
                      <a:pt x="664" y="440"/>
                    </a:cubicBezTo>
                    <a:close/>
                    <a:moveTo>
                      <a:pt x="450" y="669"/>
                    </a:moveTo>
                    <a:cubicBezTo>
                      <a:pt x="469" y="650"/>
                      <a:pt x="489" y="618"/>
                      <a:pt x="507" y="595"/>
                    </a:cubicBezTo>
                    <a:cubicBezTo>
                      <a:pt x="525" y="574"/>
                      <a:pt x="541" y="552"/>
                      <a:pt x="557" y="530"/>
                    </a:cubicBezTo>
                    <a:cubicBezTo>
                      <a:pt x="571" y="511"/>
                      <a:pt x="587" y="493"/>
                      <a:pt x="603" y="474"/>
                    </a:cubicBezTo>
                    <a:cubicBezTo>
                      <a:pt x="591" y="492"/>
                      <a:pt x="579" y="509"/>
                      <a:pt x="566" y="525"/>
                    </a:cubicBezTo>
                    <a:cubicBezTo>
                      <a:pt x="527" y="572"/>
                      <a:pt x="495" y="626"/>
                      <a:pt x="450" y="669"/>
                    </a:cubicBezTo>
                    <a:close/>
                    <a:moveTo>
                      <a:pt x="502" y="623"/>
                    </a:moveTo>
                    <a:cubicBezTo>
                      <a:pt x="488" y="644"/>
                      <a:pt x="474" y="665"/>
                      <a:pt x="458" y="684"/>
                    </a:cubicBezTo>
                    <a:cubicBezTo>
                      <a:pt x="469" y="671"/>
                      <a:pt x="486" y="644"/>
                      <a:pt x="500" y="626"/>
                    </a:cubicBezTo>
                    <a:cubicBezTo>
                      <a:pt x="501" y="625"/>
                      <a:pt x="502" y="624"/>
                      <a:pt x="502" y="623"/>
                    </a:cubicBezTo>
                    <a:close/>
                    <a:moveTo>
                      <a:pt x="633" y="420"/>
                    </a:moveTo>
                    <a:cubicBezTo>
                      <a:pt x="618" y="439"/>
                      <a:pt x="601" y="457"/>
                      <a:pt x="585" y="475"/>
                    </a:cubicBezTo>
                    <a:cubicBezTo>
                      <a:pt x="604" y="447"/>
                      <a:pt x="624" y="419"/>
                      <a:pt x="646" y="393"/>
                    </a:cubicBezTo>
                    <a:cubicBezTo>
                      <a:pt x="650" y="389"/>
                      <a:pt x="659" y="381"/>
                      <a:pt x="665" y="379"/>
                    </a:cubicBezTo>
                    <a:cubicBezTo>
                      <a:pt x="655" y="392"/>
                      <a:pt x="637" y="414"/>
                      <a:pt x="633" y="420"/>
                    </a:cubicBezTo>
                    <a:close/>
                    <a:moveTo>
                      <a:pt x="667" y="379"/>
                    </a:moveTo>
                    <a:cubicBezTo>
                      <a:pt x="670" y="379"/>
                      <a:pt x="670" y="383"/>
                      <a:pt x="663" y="394"/>
                    </a:cubicBezTo>
                    <a:cubicBezTo>
                      <a:pt x="659" y="401"/>
                      <a:pt x="655" y="407"/>
                      <a:pt x="650" y="413"/>
                    </a:cubicBezTo>
                    <a:cubicBezTo>
                      <a:pt x="646" y="418"/>
                      <a:pt x="642" y="423"/>
                      <a:pt x="638" y="427"/>
                    </a:cubicBezTo>
                    <a:cubicBezTo>
                      <a:pt x="634" y="432"/>
                      <a:pt x="629" y="437"/>
                      <a:pt x="625" y="442"/>
                    </a:cubicBezTo>
                    <a:cubicBezTo>
                      <a:pt x="604" y="466"/>
                      <a:pt x="584" y="489"/>
                      <a:pt x="565" y="514"/>
                    </a:cubicBezTo>
                    <a:cubicBezTo>
                      <a:pt x="549" y="536"/>
                      <a:pt x="531" y="557"/>
                      <a:pt x="514" y="578"/>
                    </a:cubicBezTo>
                    <a:cubicBezTo>
                      <a:pt x="519" y="571"/>
                      <a:pt x="523" y="565"/>
                      <a:pt x="528" y="558"/>
                    </a:cubicBezTo>
                    <a:cubicBezTo>
                      <a:pt x="543" y="537"/>
                      <a:pt x="558" y="515"/>
                      <a:pt x="573" y="493"/>
                    </a:cubicBezTo>
                    <a:cubicBezTo>
                      <a:pt x="606" y="457"/>
                      <a:pt x="639" y="420"/>
                      <a:pt x="667" y="379"/>
                    </a:cubicBezTo>
                    <a:close/>
                    <a:moveTo>
                      <a:pt x="619" y="422"/>
                    </a:moveTo>
                    <a:cubicBezTo>
                      <a:pt x="600" y="444"/>
                      <a:pt x="581" y="466"/>
                      <a:pt x="563" y="488"/>
                    </a:cubicBezTo>
                    <a:cubicBezTo>
                      <a:pt x="523" y="539"/>
                      <a:pt x="490" y="601"/>
                      <a:pt x="438" y="641"/>
                    </a:cubicBezTo>
                    <a:cubicBezTo>
                      <a:pt x="448" y="634"/>
                      <a:pt x="459" y="611"/>
                      <a:pt x="468" y="602"/>
                    </a:cubicBezTo>
                    <a:cubicBezTo>
                      <a:pt x="479" y="591"/>
                      <a:pt x="490" y="579"/>
                      <a:pt x="500" y="568"/>
                    </a:cubicBezTo>
                    <a:cubicBezTo>
                      <a:pt x="523" y="542"/>
                      <a:pt x="542" y="512"/>
                      <a:pt x="565" y="486"/>
                    </a:cubicBezTo>
                    <a:cubicBezTo>
                      <a:pt x="585" y="461"/>
                      <a:pt x="606" y="436"/>
                      <a:pt x="626" y="411"/>
                    </a:cubicBezTo>
                    <a:cubicBezTo>
                      <a:pt x="624" y="415"/>
                      <a:pt x="621" y="419"/>
                      <a:pt x="619" y="422"/>
                    </a:cubicBezTo>
                    <a:close/>
                    <a:moveTo>
                      <a:pt x="617" y="425"/>
                    </a:moveTo>
                    <a:cubicBezTo>
                      <a:pt x="611" y="434"/>
                      <a:pt x="605" y="443"/>
                      <a:pt x="600" y="452"/>
                    </a:cubicBezTo>
                    <a:cubicBezTo>
                      <a:pt x="594" y="460"/>
                      <a:pt x="589" y="469"/>
                      <a:pt x="583" y="477"/>
                    </a:cubicBezTo>
                    <a:cubicBezTo>
                      <a:pt x="579" y="482"/>
                      <a:pt x="574" y="487"/>
                      <a:pt x="570" y="492"/>
                    </a:cubicBezTo>
                    <a:cubicBezTo>
                      <a:pt x="557" y="506"/>
                      <a:pt x="546" y="519"/>
                      <a:pt x="534" y="533"/>
                    </a:cubicBezTo>
                    <a:cubicBezTo>
                      <a:pt x="561" y="497"/>
                      <a:pt x="588" y="460"/>
                      <a:pt x="617" y="425"/>
                    </a:cubicBezTo>
                    <a:close/>
                    <a:moveTo>
                      <a:pt x="550" y="518"/>
                    </a:moveTo>
                    <a:cubicBezTo>
                      <a:pt x="557" y="510"/>
                      <a:pt x="564" y="503"/>
                      <a:pt x="572" y="495"/>
                    </a:cubicBezTo>
                    <a:cubicBezTo>
                      <a:pt x="547" y="532"/>
                      <a:pt x="521" y="569"/>
                      <a:pt x="493" y="604"/>
                    </a:cubicBezTo>
                    <a:cubicBezTo>
                      <a:pt x="487" y="612"/>
                      <a:pt x="481" y="620"/>
                      <a:pt x="474" y="628"/>
                    </a:cubicBezTo>
                    <a:cubicBezTo>
                      <a:pt x="473" y="630"/>
                      <a:pt x="472" y="632"/>
                      <a:pt x="470" y="633"/>
                    </a:cubicBezTo>
                    <a:cubicBezTo>
                      <a:pt x="467" y="637"/>
                      <a:pt x="430" y="671"/>
                      <a:pt x="446" y="652"/>
                    </a:cubicBezTo>
                    <a:cubicBezTo>
                      <a:pt x="453" y="643"/>
                      <a:pt x="461" y="632"/>
                      <a:pt x="468" y="623"/>
                    </a:cubicBezTo>
                    <a:cubicBezTo>
                      <a:pt x="494" y="587"/>
                      <a:pt x="521" y="552"/>
                      <a:pt x="550" y="518"/>
                    </a:cubicBezTo>
                    <a:close/>
                    <a:moveTo>
                      <a:pt x="590" y="508"/>
                    </a:moveTo>
                    <a:cubicBezTo>
                      <a:pt x="592" y="506"/>
                      <a:pt x="593" y="504"/>
                      <a:pt x="595" y="502"/>
                    </a:cubicBezTo>
                    <a:cubicBezTo>
                      <a:pt x="593" y="504"/>
                      <a:pt x="592" y="506"/>
                      <a:pt x="590" y="508"/>
                    </a:cubicBezTo>
                    <a:cubicBezTo>
                      <a:pt x="579" y="524"/>
                      <a:pt x="567" y="538"/>
                      <a:pt x="556" y="553"/>
                    </a:cubicBezTo>
                    <a:cubicBezTo>
                      <a:pt x="567" y="538"/>
                      <a:pt x="578" y="522"/>
                      <a:pt x="590" y="508"/>
                    </a:cubicBezTo>
                    <a:close/>
                    <a:moveTo>
                      <a:pt x="659" y="377"/>
                    </a:moveTo>
                    <a:cubicBezTo>
                      <a:pt x="652" y="382"/>
                      <a:pt x="646" y="388"/>
                      <a:pt x="640" y="394"/>
                    </a:cubicBezTo>
                    <a:cubicBezTo>
                      <a:pt x="651" y="380"/>
                      <a:pt x="662" y="366"/>
                      <a:pt x="673" y="352"/>
                    </a:cubicBezTo>
                    <a:cubicBezTo>
                      <a:pt x="673" y="353"/>
                      <a:pt x="673" y="354"/>
                      <a:pt x="673" y="355"/>
                    </a:cubicBezTo>
                    <a:cubicBezTo>
                      <a:pt x="673" y="356"/>
                      <a:pt x="674" y="358"/>
                      <a:pt x="674" y="360"/>
                    </a:cubicBezTo>
                    <a:cubicBezTo>
                      <a:pt x="669" y="366"/>
                      <a:pt x="664" y="371"/>
                      <a:pt x="659" y="377"/>
                    </a:cubicBezTo>
                    <a:close/>
                    <a:moveTo>
                      <a:pt x="430" y="650"/>
                    </a:moveTo>
                    <a:cubicBezTo>
                      <a:pt x="444" y="641"/>
                      <a:pt x="457" y="630"/>
                      <a:pt x="468" y="618"/>
                    </a:cubicBezTo>
                    <a:cubicBezTo>
                      <a:pt x="457" y="632"/>
                      <a:pt x="446" y="647"/>
                      <a:pt x="434" y="661"/>
                    </a:cubicBezTo>
                    <a:cubicBezTo>
                      <a:pt x="433" y="657"/>
                      <a:pt x="431" y="654"/>
                      <a:pt x="430" y="650"/>
                    </a:cubicBezTo>
                    <a:close/>
                    <a:moveTo>
                      <a:pt x="436" y="665"/>
                    </a:moveTo>
                    <a:cubicBezTo>
                      <a:pt x="444" y="661"/>
                      <a:pt x="451" y="656"/>
                      <a:pt x="458" y="650"/>
                    </a:cubicBezTo>
                    <a:cubicBezTo>
                      <a:pt x="452" y="658"/>
                      <a:pt x="446" y="667"/>
                      <a:pt x="441" y="675"/>
                    </a:cubicBezTo>
                    <a:cubicBezTo>
                      <a:pt x="439" y="672"/>
                      <a:pt x="437" y="668"/>
                      <a:pt x="436" y="665"/>
                    </a:cubicBezTo>
                    <a:close/>
                    <a:moveTo>
                      <a:pt x="443" y="679"/>
                    </a:moveTo>
                    <a:cubicBezTo>
                      <a:pt x="456" y="667"/>
                      <a:pt x="470" y="654"/>
                      <a:pt x="482" y="641"/>
                    </a:cubicBezTo>
                    <a:cubicBezTo>
                      <a:pt x="470" y="657"/>
                      <a:pt x="459" y="674"/>
                      <a:pt x="450" y="691"/>
                    </a:cubicBezTo>
                    <a:cubicBezTo>
                      <a:pt x="447" y="687"/>
                      <a:pt x="445" y="683"/>
                      <a:pt x="443" y="679"/>
                    </a:cubicBezTo>
                    <a:close/>
                    <a:moveTo>
                      <a:pt x="452" y="696"/>
                    </a:moveTo>
                    <a:cubicBezTo>
                      <a:pt x="496" y="647"/>
                      <a:pt x="530" y="590"/>
                      <a:pt x="571" y="539"/>
                    </a:cubicBezTo>
                    <a:cubicBezTo>
                      <a:pt x="582" y="524"/>
                      <a:pt x="594" y="510"/>
                      <a:pt x="606" y="496"/>
                    </a:cubicBezTo>
                    <a:cubicBezTo>
                      <a:pt x="595" y="512"/>
                      <a:pt x="584" y="528"/>
                      <a:pt x="573" y="542"/>
                    </a:cubicBezTo>
                    <a:cubicBezTo>
                      <a:pt x="552" y="569"/>
                      <a:pt x="533" y="597"/>
                      <a:pt x="513" y="625"/>
                    </a:cubicBezTo>
                    <a:cubicBezTo>
                      <a:pt x="505" y="636"/>
                      <a:pt x="497" y="649"/>
                      <a:pt x="489" y="661"/>
                    </a:cubicBezTo>
                    <a:cubicBezTo>
                      <a:pt x="485" y="666"/>
                      <a:pt x="482" y="671"/>
                      <a:pt x="478" y="676"/>
                    </a:cubicBezTo>
                    <a:cubicBezTo>
                      <a:pt x="472" y="684"/>
                      <a:pt x="466" y="691"/>
                      <a:pt x="458" y="697"/>
                    </a:cubicBezTo>
                    <a:cubicBezTo>
                      <a:pt x="459" y="696"/>
                      <a:pt x="458" y="694"/>
                      <a:pt x="456" y="695"/>
                    </a:cubicBezTo>
                    <a:cubicBezTo>
                      <a:pt x="455" y="696"/>
                      <a:pt x="454" y="697"/>
                      <a:pt x="453" y="698"/>
                    </a:cubicBezTo>
                    <a:cubicBezTo>
                      <a:pt x="453" y="697"/>
                      <a:pt x="452" y="696"/>
                      <a:pt x="452" y="696"/>
                    </a:cubicBezTo>
                    <a:close/>
                    <a:moveTo>
                      <a:pt x="458" y="706"/>
                    </a:moveTo>
                    <a:cubicBezTo>
                      <a:pt x="457" y="704"/>
                      <a:pt x="456" y="702"/>
                      <a:pt x="454" y="700"/>
                    </a:cubicBezTo>
                    <a:cubicBezTo>
                      <a:pt x="460" y="696"/>
                      <a:pt x="466" y="691"/>
                      <a:pt x="471" y="686"/>
                    </a:cubicBezTo>
                    <a:cubicBezTo>
                      <a:pt x="467" y="693"/>
                      <a:pt x="462" y="700"/>
                      <a:pt x="458" y="706"/>
                    </a:cubicBezTo>
                    <a:close/>
                    <a:moveTo>
                      <a:pt x="461" y="711"/>
                    </a:moveTo>
                    <a:cubicBezTo>
                      <a:pt x="474" y="697"/>
                      <a:pt x="487" y="683"/>
                      <a:pt x="499" y="669"/>
                    </a:cubicBezTo>
                    <a:cubicBezTo>
                      <a:pt x="487" y="685"/>
                      <a:pt x="475" y="701"/>
                      <a:pt x="464" y="717"/>
                    </a:cubicBezTo>
                    <a:cubicBezTo>
                      <a:pt x="463" y="715"/>
                      <a:pt x="462" y="713"/>
                      <a:pt x="461" y="711"/>
                    </a:cubicBezTo>
                    <a:close/>
                    <a:moveTo>
                      <a:pt x="470" y="726"/>
                    </a:moveTo>
                    <a:cubicBezTo>
                      <a:pt x="471" y="726"/>
                      <a:pt x="471" y="726"/>
                      <a:pt x="472" y="725"/>
                    </a:cubicBezTo>
                    <a:cubicBezTo>
                      <a:pt x="472" y="725"/>
                      <a:pt x="472" y="725"/>
                      <a:pt x="472" y="725"/>
                    </a:cubicBezTo>
                    <a:cubicBezTo>
                      <a:pt x="474" y="723"/>
                      <a:pt x="476" y="721"/>
                      <a:pt x="477" y="721"/>
                    </a:cubicBezTo>
                    <a:cubicBezTo>
                      <a:pt x="481" y="716"/>
                      <a:pt x="486" y="711"/>
                      <a:pt x="490" y="706"/>
                    </a:cubicBezTo>
                    <a:cubicBezTo>
                      <a:pt x="495" y="700"/>
                      <a:pt x="500" y="695"/>
                      <a:pt x="504" y="689"/>
                    </a:cubicBezTo>
                    <a:cubicBezTo>
                      <a:pt x="495" y="704"/>
                      <a:pt x="485" y="718"/>
                      <a:pt x="476" y="732"/>
                    </a:cubicBezTo>
                    <a:cubicBezTo>
                      <a:pt x="474" y="731"/>
                      <a:pt x="472" y="729"/>
                      <a:pt x="470" y="726"/>
                    </a:cubicBezTo>
                    <a:close/>
                    <a:moveTo>
                      <a:pt x="483" y="733"/>
                    </a:moveTo>
                    <a:cubicBezTo>
                      <a:pt x="489" y="726"/>
                      <a:pt x="495" y="718"/>
                      <a:pt x="502" y="711"/>
                    </a:cubicBezTo>
                    <a:cubicBezTo>
                      <a:pt x="498" y="718"/>
                      <a:pt x="493" y="725"/>
                      <a:pt x="489" y="733"/>
                    </a:cubicBezTo>
                    <a:cubicBezTo>
                      <a:pt x="487" y="733"/>
                      <a:pt x="485" y="733"/>
                      <a:pt x="483" y="733"/>
                    </a:cubicBezTo>
                    <a:close/>
                    <a:moveTo>
                      <a:pt x="496" y="732"/>
                    </a:moveTo>
                    <a:cubicBezTo>
                      <a:pt x="501" y="725"/>
                      <a:pt x="507" y="718"/>
                      <a:pt x="512" y="711"/>
                    </a:cubicBezTo>
                    <a:cubicBezTo>
                      <a:pt x="513" y="722"/>
                      <a:pt x="508" y="729"/>
                      <a:pt x="496" y="732"/>
                    </a:cubicBezTo>
                    <a:close/>
                    <a:moveTo>
                      <a:pt x="512" y="708"/>
                    </a:moveTo>
                    <a:cubicBezTo>
                      <a:pt x="512" y="708"/>
                      <a:pt x="511" y="708"/>
                      <a:pt x="510" y="708"/>
                    </a:cubicBezTo>
                    <a:cubicBezTo>
                      <a:pt x="508" y="710"/>
                      <a:pt x="506" y="713"/>
                      <a:pt x="504" y="715"/>
                    </a:cubicBezTo>
                    <a:cubicBezTo>
                      <a:pt x="506" y="711"/>
                      <a:pt x="508" y="707"/>
                      <a:pt x="510" y="702"/>
                    </a:cubicBezTo>
                    <a:cubicBezTo>
                      <a:pt x="510" y="700"/>
                      <a:pt x="508" y="699"/>
                      <a:pt x="507" y="700"/>
                    </a:cubicBezTo>
                    <a:cubicBezTo>
                      <a:pt x="499" y="708"/>
                      <a:pt x="492" y="717"/>
                      <a:pt x="485" y="725"/>
                    </a:cubicBezTo>
                    <a:cubicBezTo>
                      <a:pt x="495" y="709"/>
                      <a:pt x="507" y="694"/>
                      <a:pt x="515" y="676"/>
                    </a:cubicBezTo>
                    <a:cubicBezTo>
                      <a:pt x="516" y="674"/>
                      <a:pt x="513" y="673"/>
                      <a:pt x="512" y="674"/>
                    </a:cubicBezTo>
                    <a:cubicBezTo>
                      <a:pt x="499" y="692"/>
                      <a:pt x="484" y="708"/>
                      <a:pt x="469" y="725"/>
                    </a:cubicBezTo>
                    <a:cubicBezTo>
                      <a:pt x="468" y="723"/>
                      <a:pt x="467" y="722"/>
                      <a:pt x="466" y="720"/>
                    </a:cubicBezTo>
                    <a:cubicBezTo>
                      <a:pt x="487" y="700"/>
                      <a:pt x="507" y="678"/>
                      <a:pt x="525" y="656"/>
                    </a:cubicBezTo>
                    <a:cubicBezTo>
                      <a:pt x="514" y="671"/>
                      <a:pt x="513" y="688"/>
                      <a:pt x="512" y="708"/>
                    </a:cubicBezTo>
                    <a:close/>
                    <a:moveTo>
                      <a:pt x="588" y="605"/>
                    </a:moveTo>
                    <a:cubicBezTo>
                      <a:pt x="568" y="616"/>
                      <a:pt x="549" y="631"/>
                      <a:pt x="532" y="647"/>
                    </a:cubicBezTo>
                    <a:cubicBezTo>
                      <a:pt x="531" y="648"/>
                      <a:pt x="531" y="649"/>
                      <a:pt x="530" y="650"/>
                    </a:cubicBezTo>
                    <a:cubicBezTo>
                      <a:pt x="534" y="645"/>
                      <a:pt x="539" y="639"/>
                      <a:pt x="543" y="634"/>
                    </a:cubicBezTo>
                    <a:cubicBezTo>
                      <a:pt x="543" y="635"/>
                      <a:pt x="545" y="635"/>
                      <a:pt x="546" y="634"/>
                    </a:cubicBezTo>
                    <a:cubicBezTo>
                      <a:pt x="568" y="617"/>
                      <a:pt x="586" y="596"/>
                      <a:pt x="604" y="575"/>
                    </a:cubicBezTo>
                    <a:cubicBezTo>
                      <a:pt x="598" y="585"/>
                      <a:pt x="592" y="595"/>
                      <a:pt x="588" y="605"/>
                    </a:cubicBezTo>
                    <a:close/>
                    <a:moveTo>
                      <a:pt x="633" y="589"/>
                    </a:moveTo>
                    <a:cubicBezTo>
                      <a:pt x="623" y="595"/>
                      <a:pt x="613" y="599"/>
                      <a:pt x="602" y="601"/>
                    </a:cubicBezTo>
                    <a:cubicBezTo>
                      <a:pt x="603" y="600"/>
                      <a:pt x="602" y="599"/>
                      <a:pt x="601" y="598"/>
                    </a:cubicBezTo>
                    <a:cubicBezTo>
                      <a:pt x="621" y="575"/>
                      <a:pt x="638" y="548"/>
                      <a:pt x="658" y="525"/>
                    </a:cubicBezTo>
                    <a:cubicBezTo>
                      <a:pt x="687" y="491"/>
                      <a:pt x="633" y="562"/>
                      <a:pt x="638" y="556"/>
                    </a:cubicBezTo>
                    <a:cubicBezTo>
                      <a:pt x="628" y="568"/>
                      <a:pt x="619" y="581"/>
                      <a:pt x="610" y="595"/>
                    </a:cubicBezTo>
                    <a:cubicBezTo>
                      <a:pt x="609" y="596"/>
                      <a:pt x="612" y="598"/>
                      <a:pt x="613" y="597"/>
                    </a:cubicBezTo>
                    <a:cubicBezTo>
                      <a:pt x="634" y="578"/>
                      <a:pt x="650" y="557"/>
                      <a:pt x="667" y="536"/>
                    </a:cubicBezTo>
                    <a:cubicBezTo>
                      <a:pt x="655" y="551"/>
                      <a:pt x="643" y="571"/>
                      <a:pt x="633" y="589"/>
                    </a:cubicBezTo>
                    <a:close/>
                    <a:moveTo>
                      <a:pt x="647" y="579"/>
                    </a:moveTo>
                    <a:cubicBezTo>
                      <a:pt x="654" y="570"/>
                      <a:pt x="661" y="561"/>
                      <a:pt x="669" y="551"/>
                    </a:cubicBezTo>
                    <a:cubicBezTo>
                      <a:pt x="670" y="550"/>
                      <a:pt x="667" y="547"/>
                      <a:pt x="666" y="549"/>
                    </a:cubicBezTo>
                    <a:cubicBezTo>
                      <a:pt x="660" y="556"/>
                      <a:pt x="626" y="605"/>
                      <a:pt x="648" y="574"/>
                    </a:cubicBezTo>
                    <a:cubicBezTo>
                      <a:pt x="659" y="557"/>
                      <a:pt x="670" y="542"/>
                      <a:pt x="677" y="524"/>
                    </a:cubicBezTo>
                    <a:cubicBezTo>
                      <a:pt x="677" y="544"/>
                      <a:pt x="664" y="565"/>
                      <a:pt x="647" y="579"/>
                    </a:cubicBezTo>
                    <a:close/>
                    <a:moveTo>
                      <a:pt x="677" y="521"/>
                    </a:moveTo>
                    <a:cubicBezTo>
                      <a:pt x="677" y="521"/>
                      <a:pt x="675" y="520"/>
                      <a:pt x="675" y="521"/>
                    </a:cubicBezTo>
                    <a:cubicBezTo>
                      <a:pt x="658" y="541"/>
                      <a:pt x="636" y="562"/>
                      <a:pt x="622" y="583"/>
                    </a:cubicBezTo>
                    <a:cubicBezTo>
                      <a:pt x="639" y="558"/>
                      <a:pt x="659" y="535"/>
                      <a:pt x="676" y="509"/>
                    </a:cubicBezTo>
                    <a:cubicBezTo>
                      <a:pt x="677" y="513"/>
                      <a:pt x="677" y="517"/>
                      <a:pt x="677" y="521"/>
                    </a:cubicBezTo>
                    <a:close/>
                    <a:moveTo>
                      <a:pt x="674" y="505"/>
                    </a:moveTo>
                    <a:cubicBezTo>
                      <a:pt x="642" y="532"/>
                      <a:pt x="622" y="568"/>
                      <a:pt x="596" y="600"/>
                    </a:cubicBezTo>
                    <a:cubicBezTo>
                      <a:pt x="597" y="592"/>
                      <a:pt x="600" y="585"/>
                      <a:pt x="605" y="578"/>
                    </a:cubicBezTo>
                    <a:cubicBezTo>
                      <a:pt x="614" y="564"/>
                      <a:pt x="627" y="551"/>
                      <a:pt x="638" y="538"/>
                    </a:cubicBezTo>
                    <a:cubicBezTo>
                      <a:pt x="650" y="524"/>
                      <a:pt x="659" y="511"/>
                      <a:pt x="668" y="496"/>
                    </a:cubicBezTo>
                    <a:cubicBezTo>
                      <a:pt x="669" y="494"/>
                      <a:pt x="666" y="492"/>
                      <a:pt x="665" y="494"/>
                    </a:cubicBezTo>
                    <a:cubicBezTo>
                      <a:pt x="645" y="517"/>
                      <a:pt x="627" y="541"/>
                      <a:pt x="608" y="566"/>
                    </a:cubicBezTo>
                    <a:cubicBezTo>
                      <a:pt x="594" y="584"/>
                      <a:pt x="563" y="605"/>
                      <a:pt x="554" y="621"/>
                    </a:cubicBezTo>
                    <a:cubicBezTo>
                      <a:pt x="556" y="617"/>
                      <a:pt x="558" y="614"/>
                      <a:pt x="561" y="610"/>
                    </a:cubicBezTo>
                    <a:cubicBezTo>
                      <a:pt x="570" y="599"/>
                      <a:pt x="579" y="587"/>
                      <a:pt x="588" y="575"/>
                    </a:cubicBezTo>
                    <a:cubicBezTo>
                      <a:pt x="613" y="545"/>
                      <a:pt x="640" y="518"/>
                      <a:pt x="660" y="484"/>
                    </a:cubicBezTo>
                    <a:cubicBezTo>
                      <a:pt x="667" y="491"/>
                      <a:pt x="672" y="498"/>
                      <a:pt x="674" y="505"/>
                    </a:cubicBezTo>
                    <a:close/>
                    <a:moveTo>
                      <a:pt x="609" y="548"/>
                    </a:moveTo>
                    <a:cubicBezTo>
                      <a:pt x="618" y="537"/>
                      <a:pt x="627" y="526"/>
                      <a:pt x="637" y="515"/>
                    </a:cubicBezTo>
                    <a:cubicBezTo>
                      <a:pt x="639" y="511"/>
                      <a:pt x="642" y="508"/>
                      <a:pt x="645" y="504"/>
                    </a:cubicBezTo>
                    <a:cubicBezTo>
                      <a:pt x="634" y="519"/>
                      <a:pt x="622" y="533"/>
                      <a:pt x="610" y="547"/>
                    </a:cubicBezTo>
                    <a:cubicBezTo>
                      <a:pt x="609" y="548"/>
                      <a:pt x="609" y="548"/>
                      <a:pt x="609" y="548"/>
                    </a:cubicBezTo>
                    <a:close/>
                    <a:moveTo>
                      <a:pt x="661" y="476"/>
                    </a:moveTo>
                    <a:cubicBezTo>
                      <a:pt x="634" y="516"/>
                      <a:pt x="600" y="552"/>
                      <a:pt x="572" y="591"/>
                    </a:cubicBezTo>
                    <a:cubicBezTo>
                      <a:pt x="551" y="619"/>
                      <a:pt x="531" y="646"/>
                      <a:pt x="509" y="672"/>
                    </a:cubicBezTo>
                    <a:cubicBezTo>
                      <a:pt x="504" y="677"/>
                      <a:pt x="456" y="733"/>
                      <a:pt x="483" y="696"/>
                    </a:cubicBezTo>
                    <a:cubicBezTo>
                      <a:pt x="543" y="614"/>
                      <a:pt x="613" y="540"/>
                      <a:pt x="669" y="454"/>
                    </a:cubicBezTo>
                    <a:cubicBezTo>
                      <a:pt x="666" y="462"/>
                      <a:pt x="664" y="469"/>
                      <a:pt x="661" y="476"/>
                    </a:cubicBezTo>
                    <a:close/>
                    <a:moveTo>
                      <a:pt x="676" y="422"/>
                    </a:moveTo>
                    <a:cubicBezTo>
                      <a:pt x="677" y="426"/>
                      <a:pt x="677" y="431"/>
                      <a:pt x="677" y="435"/>
                    </a:cubicBezTo>
                    <a:cubicBezTo>
                      <a:pt x="644" y="478"/>
                      <a:pt x="612" y="522"/>
                      <a:pt x="579" y="566"/>
                    </a:cubicBezTo>
                    <a:cubicBezTo>
                      <a:pt x="563" y="585"/>
                      <a:pt x="548" y="605"/>
                      <a:pt x="532" y="625"/>
                    </a:cubicBezTo>
                    <a:cubicBezTo>
                      <a:pt x="525" y="634"/>
                      <a:pt x="518" y="643"/>
                      <a:pt x="511" y="651"/>
                    </a:cubicBezTo>
                    <a:cubicBezTo>
                      <a:pt x="505" y="659"/>
                      <a:pt x="447" y="729"/>
                      <a:pt x="474" y="687"/>
                    </a:cubicBezTo>
                    <a:cubicBezTo>
                      <a:pt x="476" y="683"/>
                      <a:pt x="479" y="680"/>
                      <a:pt x="481" y="676"/>
                    </a:cubicBezTo>
                    <a:cubicBezTo>
                      <a:pt x="492" y="663"/>
                      <a:pt x="501" y="649"/>
                      <a:pt x="511" y="635"/>
                    </a:cubicBezTo>
                    <a:cubicBezTo>
                      <a:pt x="541" y="596"/>
                      <a:pt x="573" y="559"/>
                      <a:pt x="604" y="521"/>
                    </a:cubicBezTo>
                    <a:cubicBezTo>
                      <a:pt x="630" y="488"/>
                      <a:pt x="659" y="460"/>
                      <a:pt x="676" y="422"/>
                    </a:cubicBezTo>
                    <a:close/>
                    <a:moveTo>
                      <a:pt x="678" y="404"/>
                    </a:moveTo>
                    <a:cubicBezTo>
                      <a:pt x="678" y="403"/>
                      <a:pt x="678" y="403"/>
                      <a:pt x="679" y="403"/>
                    </a:cubicBezTo>
                    <a:cubicBezTo>
                      <a:pt x="680" y="401"/>
                      <a:pt x="677" y="399"/>
                      <a:pt x="676" y="401"/>
                    </a:cubicBezTo>
                    <a:cubicBezTo>
                      <a:pt x="674" y="403"/>
                      <a:pt x="672" y="405"/>
                      <a:pt x="671" y="408"/>
                    </a:cubicBezTo>
                    <a:cubicBezTo>
                      <a:pt x="675" y="401"/>
                      <a:pt x="678" y="394"/>
                      <a:pt x="681" y="387"/>
                    </a:cubicBezTo>
                    <a:cubicBezTo>
                      <a:pt x="683" y="394"/>
                      <a:pt x="682" y="401"/>
                      <a:pt x="678" y="404"/>
                    </a:cubicBezTo>
                    <a:close/>
                    <a:moveTo>
                      <a:pt x="686" y="330"/>
                    </a:moveTo>
                    <a:cubicBezTo>
                      <a:pt x="676" y="341"/>
                      <a:pt x="666" y="353"/>
                      <a:pt x="656" y="364"/>
                    </a:cubicBezTo>
                    <a:cubicBezTo>
                      <a:pt x="666" y="351"/>
                      <a:pt x="675" y="336"/>
                      <a:pt x="682" y="321"/>
                    </a:cubicBezTo>
                    <a:cubicBezTo>
                      <a:pt x="685" y="325"/>
                      <a:pt x="686" y="327"/>
                      <a:pt x="687" y="330"/>
                    </a:cubicBezTo>
                    <a:cubicBezTo>
                      <a:pt x="686" y="330"/>
                      <a:pt x="686" y="330"/>
                      <a:pt x="686" y="330"/>
                    </a:cubicBezTo>
                    <a:close/>
                    <a:moveTo>
                      <a:pt x="684" y="299"/>
                    </a:moveTo>
                    <a:cubicBezTo>
                      <a:pt x="678" y="305"/>
                      <a:pt x="672" y="311"/>
                      <a:pt x="666" y="317"/>
                    </a:cubicBezTo>
                    <a:cubicBezTo>
                      <a:pt x="674" y="306"/>
                      <a:pt x="681" y="294"/>
                      <a:pt x="688" y="283"/>
                    </a:cubicBezTo>
                    <a:cubicBezTo>
                      <a:pt x="687" y="288"/>
                      <a:pt x="686" y="294"/>
                      <a:pt x="684" y="299"/>
                    </a:cubicBezTo>
                    <a:close/>
                    <a:moveTo>
                      <a:pt x="689" y="277"/>
                    </a:moveTo>
                    <a:cubicBezTo>
                      <a:pt x="689" y="277"/>
                      <a:pt x="688" y="277"/>
                      <a:pt x="688" y="277"/>
                    </a:cubicBezTo>
                    <a:cubicBezTo>
                      <a:pt x="663" y="307"/>
                      <a:pt x="638" y="337"/>
                      <a:pt x="612" y="367"/>
                    </a:cubicBezTo>
                    <a:cubicBezTo>
                      <a:pt x="616" y="361"/>
                      <a:pt x="620" y="356"/>
                      <a:pt x="624" y="351"/>
                    </a:cubicBezTo>
                    <a:cubicBezTo>
                      <a:pt x="647" y="325"/>
                      <a:pt x="670" y="298"/>
                      <a:pt x="689" y="269"/>
                    </a:cubicBezTo>
                    <a:cubicBezTo>
                      <a:pt x="689" y="272"/>
                      <a:pt x="689" y="274"/>
                      <a:pt x="689" y="277"/>
                    </a:cubicBezTo>
                    <a:close/>
                    <a:moveTo>
                      <a:pt x="689" y="267"/>
                    </a:moveTo>
                    <a:cubicBezTo>
                      <a:pt x="689" y="267"/>
                      <a:pt x="688" y="266"/>
                      <a:pt x="687" y="267"/>
                    </a:cubicBezTo>
                    <a:cubicBezTo>
                      <a:pt x="655" y="297"/>
                      <a:pt x="628" y="335"/>
                      <a:pt x="601" y="372"/>
                    </a:cubicBezTo>
                    <a:cubicBezTo>
                      <a:pt x="591" y="383"/>
                      <a:pt x="582" y="394"/>
                      <a:pt x="572" y="405"/>
                    </a:cubicBezTo>
                    <a:cubicBezTo>
                      <a:pt x="550" y="431"/>
                      <a:pt x="527" y="456"/>
                      <a:pt x="507" y="483"/>
                    </a:cubicBezTo>
                    <a:cubicBezTo>
                      <a:pt x="497" y="495"/>
                      <a:pt x="490" y="505"/>
                      <a:pt x="480" y="517"/>
                    </a:cubicBezTo>
                    <a:cubicBezTo>
                      <a:pt x="477" y="519"/>
                      <a:pt x="436" y="556"/>
                      <a:pt x="451" y="540"/>
                    </a:cubicBezTo>
                    <a:cubicBezTo>
                      <a:pt x="454" y="537"/>
                      <a:pt x="457" y="533"/>
                      <a:pt x="461" y="529"/>
                    </a:cubicBezTo>
                    <a:cubicBezTo>
                      <a:pt x="473" y="519"/>
                      <a:pt x="483" y="506"/>
                      <a:pt x="493" y="493"/>
                    </a:cubicBezTo>
                    <a:cubicBezTo>
                      <a:pt x="521" y="459"/>
                      <a:pt x="549" y="425"/>
                      <a:pt x="577" y="391"/>
                    </a:cubicBezTo>
                    <a:cubicBezTo>
                      <a:pt x="615" y="346"/>
                      <a:pt x="659" y="301"/>
                      <a:pt x="690" y="251"/>
                    </a:cubicBezTo>
                    <a:cubicBezTo>
                      <a:pt x="690" y="250"/>
                      <a:pt x="688" y="248"/>
                      <a:pt x="687" y="249"/>
                    </a:cubicBezTo>
                    <a:cubicBezTo>
                      <a:pt x="683" y="254"/>
                      <a:pt x="679" y="259"/>
                      <a:pt x="675" y="263"/>
                    </a:cubicBezTo>
                    <a:cubicBezTo>
                      <a:pt x="683" y="252"/>
                      <a:pt x="689" y="239"/>
                      <a:pt x="693" y="225"/>
                    </a:cubicBezTo>
                    <a:cubicBezTo>
                      <a:pt x="693" y="225"/>
                      <a:pt x="693" y="224"/>
                      <a:pt x="693" y="224"/>
                    </a:cubicBezTo>
                    <a:cubicBezTo>
                      <a:pt x="693" y="224"/>
                      <a:pt x="693" y="223"/>
                      <a:pt x="693" y="223"/>
                    </a:cubicBezTo>
                    <a:cubicBezTo>
                      <a:pt x="689" y="237"/>
                      <a:pt x="690" y="252"/>
                      <a:pt x="689" y="2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4" name="Freeform 34"/>
              <p:cNvSpPr>
                <a:spLocks noEditPoints="1"/>
              </p:cNvSpPr>
              <p:nvPr/>
            </p:nvSpPr>
            <p:spPr bwMode="auto">
              <a:xfrm>
                <a:off x="-28" y="333"/>
                <a:ext cx="475" cy="435"/>
              </a:xfrm>
              <a:custGeom>
                <a:avLst/>
                <a:gdLst>
                  <a:gd name="T0" fmla="*/ 143 w 178"/>
                  <a:gd name="T1" fmla="*/ 78 h 163"/>
                  <a:gd name="T2" fmla="*/ 132 w 178"/>
                  <a:gd name="T3" fmla="*/ 87 h 163"/>
                  <a:gd name="T4" fmla="*/ 122 w 178"/>
                  <a:gd name="T5" fmla="*/ 108 h 163"/>
                  <a:gd name="T6" fmla="*/ 113 w 178"/>
                  <a:gd name="T7" fmla="*/ 95 h 163"/>
                  <a:gd name="T8" fmla="*/ 92 w 178"/>
                  <a:gd name="T9" fmla="*/ 78 h 163"/>
                  <a:gd name="T10" fmla="*/ 113 w 178"/>
                  <a:gd name="T11" fmla="*/ 52 h 163"/>
                  <a:gd name="T12" fmla="*/ 122 w 178"/>
                  <a:gd name="T13" fmla="*/ 1 h 163"/>
                  <a:gd name="T14" fmla="*/ 87 w 178"/>
                  <a:gd name="T15" fmla="*/ 32 h 163"/>
                  <a:gd name="T16" fmla="*/ 55 w 178"/>
                  <a:gd name="T17" fmla="*/ 116 h 163"/>
                  <a:gd name="T18" fmla="*/ 69 w 178"/>
                  <a:gd name="T19" fmla="*/ 129 h 163"/>
                  <a:gd name="T20" fmla="*/ 109 w 178"/>
                  <a:gd name="T21" fmla="*/ 152 h 163"/>
                  <a:gd name="T22" fmla="*/ 120 w 178"/>
                  <a:gd name="T23" fmla="*/ 156 h 163"/>
                  <a:gd name="T24" fmla="*/ 129 w 178"/>
                  <a:gd name="T25" fmla="*/ 155 h 163"/>
                  <a:gd name="T26" fmla="*/ 173 w 178"/>
                  <a:gd name="T27" fmla="*/ 100 h 163"/>
                  <a:gd name="T28" fmla="*/ 159 w 178"/>
                  <a:gd name="T29" fmla="*/ 143 h 163"/>
                  <a:gd name="T30" fmla="*/ 160 w 178"/>
                  <a:gd name="T31" fmla="*/ 117 h 163"/>
                  <a:gd name="T32" fmla="*/ 172 w 178"/>
                  <a:gd name="T33" fmla="*/ 110 h 163"/>
                  <a:gd name="T34" fmla="*/ 160 w 178"/>
                  <a:gd name="T35" fmla="*/ 91 h 163"/>
                  <a:gd name="T36" fmla="*/ 128 w 178"/>
                  <a:gd name="T37" fmla="*/ 124 h 163"/>
                  <a:gd name="T38" fmla="*/ 120 w 178"/>
                  <a:gd name="T39" fmla="*/ 115 h 163"/>
                  <a:gd name="T40" fmla="*/ 113 w 178"/>
                  <a:gd name="T41" fmla="*/ 102 h 163"/>
                  <a:gd name="T42" fmla="*/ 100 w 178"/>
                  <a:gd name="T43" fmla="*/ 89 h 163"/>
                  <a:gd name="T44" fmla="*/ 110 w 178"/>
                  <a:gd name="T45" fmla="*/ 100 h 163"/>
                  <a:gd name="T46" fmla="*/ 100 w 178"/>
                  <a:gd name="T47" fmla="*/ 90 h 163"/>
                  <a:gd name="T48" fmla="*/ 76 w 178"/>
                  <a:gd name="T49" fmla="*/ 110 h 163"/>
                  <a:gd name="T50" fmla="*/ 74 w 178"/>
                  <a:gd name="T51" fmla="*/ 98 h 163"/>
                  <a:gd name="T52" fmla="*/ 105 w 178"/>
                  <a:gd name="T53" fmla="*/ 47 h 163"/>
                  <a:gd name="T54" fmla="*/ 117 w 178"/>
                  <a:gd name="T55" fmla="*/ 29 h 163"/>
                  <a:gd name="T56" fmla="*/ 118 w 178"/>
                  <a:gd name="T57" fmla="*/ 41 h 163"/>
                  <a:gd name="T58" fmla="*/ 122 w 178"/>
                  <a:gd name="T59" fmla="*/ 25 h 163"/>
                  <a:gd name="T60" fmla="*/ 117 w 178"/>
                  <a:gd name="T61" fmla="*/ 12 h 163"/>
                  <a:gd name="T62" fmla="*/ 117 w 178"/>
                  <a:gd name="T63" fmla="*/ 12 h 163"/>
                  <a:gd name="T64" fmla="*/ 115 w 178"/>
                  <a:gd name="T65" fmla="*/ 10 h 163"/>
                  <a:gd name="T66" fmla="*/ 80 w 178"/>
                  <a:gd name="T67" fmla="*/ 62 h 163"/>
                  <a:gd name="T68" fmla="*/ 80 w 178"/>
                  <a:gd name="T69" fmla="*/ 62 h 163"/>
                  <a:gd name="T70" fmla="*/ 58 w 178"/>
                  <a:gd name="T71" fmla="*/ 64 h 163"/>
                  <a:gd name="T72" fmla="*/ 13 w 178"/>
                  <a:gd name="T73" fmla="*/ 105 h 163"/>
                  <a:gd name="T74" fmla="*/ 28 w 178"/>
                  <a:gd name="T75" fmla="*/ 91 h 163"/>
                  <a:gd name="T76" fmla="*/ 43 w 178"/>
                  <a:gd name="T77" fmla="*/ 79 h 163"/>
                  <a:gd name="T78" fmla="*/ 39 w 178"/>
                  <a:gd name="T79" fmla="*/ 100 h 163"/>
                  <a:gd name="T80" fmla="*/ 80 w 178"/>
                  <a:gd name="T81" fmla="*/ 67 h 163"/>
                  <a:gd name="T82" fmla="*/ 57 w 178"/>
                  <a:gd name="T83" fmla="*/ 114 h 163"/>
                  <a:gd name="T84" fmla="*/ 57 w 178"/>
                  <a:gd name="T85" fmla="*/ 114 h 163"/>
                  <a:gd name="T86" fmla="*/ 67 w 178"/>
                  <a:gd name="T87" fmla="*/ 120 h 163"/>
                  <a:gd name="T88" fmla="*/ 87 w 178"/>
                  <a:gd name="T89" fmla="*/ 104 h 163"/>
                  <a:gd name="T90" fmla="*/ 76 w 178"/>
                  <a:gd name="T91" fmla="*/ 128 h 163"/>
                  <a:gd name="T92" fmla="*/ 86 w 178"/>
                  <a:gd name="T93" fmla="*/ 134 h 163"/>
                  <a:gd name="T94" fmla="*/ 96 w 178"/>
                  <a:gd name="T95" fmla="*/ 140 h 163"/>
                  <a:gd name="T96" fmla="*/ 153 w 178"/>
                  <a:gd name="T97" fmla="*/ 88 h 163"/>
                  <a:gd name="T98" fmla="*/ 148 w 178"/>
                  <a:gd name="T99" fmla="*/ 85 h 163"/>
                  <a:gd name="T100" fmla="*/ 114 w 178"/>
                  <a:gd name="T101" fmla="*/ 152 h 163"/>
                  <a:gd name="T102" fmla="*/ 156 w 178"/>
                  <a:gd name="T103" fmla="*/ 11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8" h="163">
                    <a:moveTo>
                      <a:pt x="173" y="100"/>
                    </a:moveTo>
                    <a:cubicBezTo>
                      <a:pt x="173" y="99"/>
                      <a:pt x="172" y="98"/>
                      <a:pt x="171" y="98"/>
                    </a:cubicBezTo>
                    <a:cubicBezTo>
                      <a:pt x="170" y="96"/>
                      <a:pt x="167" y="94"/>
                      <a:pt x="165" y="92"/>
                    </a:cubicBezTo>
                    <a:cubicBezTo>
                      <a:pt x="165" y="91"/>
                      <a:pt x="164" y="90"/>
                      <a:pt x="163" y="90"/>
                    </a:cubicBezTo>
                    <a:cubicBezTo>
                      <a:pt x="157" y="86"/>
                      <a:pt x="150" y="83"/>
                      <a:pt x="143" y="78"/>
                    </a:cubicBezTo>
                    <a:cubicBezTo>
                      <a:pt x="143" y="77"/>
                      <a:pt x="142" y="77"/>
                      <a:pt x="141" y="77"/>
                    </a:cubicBezTo>
                    <a:cubicBezTo>
                      <a:pt x="141" y="77"/>
                      <a:pt x="141" y="77"/>
                      <a:pt x="140" y="77"/>
                    </a:cubicBezTo>
                    <a:cubicBezTo>
                      <a:pt x="139" y="75"/>
                      <a:pt x="137" y="78"/>
                      <a:pt x="138" y="79"/>
                    </a:cubicBezTo>
                    <a:cubicBezTo>
                      <a:pt x="136" y="82"/>
                      <a:pt x="133" y="86"/>
                      <a:pt x="131" y="90"/>
                    </a:cubicBezTo>
                    <a:cubicBezTo>
                      <a:pt x="131" y="89"/>
                      <a:pt x="132" y="88"/>
                      <a:pt x="132" y="87"/>
                    </a:cubicBezTo>
                    <a:cubicBezTo>
                      <a:pt x="132" y="86"/>
                      <a:pt x="130" y="85"/>
                      <a:pt x="129" y="87"/>
                    </a:cubicBezTo>
                    <a:cubicBezTo>
                      <a:pt x="129" y="91"/>
                      <a:pt x="127" y="95"/>
                      <a:pt x="126" y="99"/>
                    </a:cubicBezTo>
                    <a:cubicBezTo>
                      <a:pt x="125" y="100"/>
                      <a:pt x="125" y="100"/>
                      <a:pt x="125" y="100"/>
                    </a:cubicBezTo>
                    <a:cubicBezTo>
                      <a:pt x="125" y="100"/>
                      <a:pt x="125" y="100"/>
                      <a:pt x="125" y="101"/>
                    </a:cubicBezTo>
                    <a:cubicBezTo>
                      <a:pt x="124" y="103"/>
                      <a:pt x="123" y="105"/>
                      <a:pt x="122" y="108"/>
                    </a:cubicBezTo>
                    <a:cubicBezTo>
                      <a:pt x="121" y="109"/>
                      <a:pt x="122" y="111"/>
                      <a:pt x="123" y="112"/>
                    </a:cubicBezTo>
                    <a:cubicBezTo>
                      <a:pt x="123" y="112"/>
                      <a:pt x="123" y="112"/>
                      <a:pt x="123" y="112"/>
                    </a:cubicBezTo>
                    <a:cubicBezTo>
                      <a:pt x="122" y="112"/>
                      <a:pt x="122" y="112"/>
                      <a:pt x="122" y="111"/>
                    </a:cubicBezTo>
                    <a:cubicBezTo>
                      <a:pt x="120" y="107"/>
                      <a:pt x="118" y="104"/>
                      <a:pt x="117" y="101"/>
                    </a:cubicBezTo>
                    <a:cubicBezTo>
                      <a:pt x="116" y="99"/>
                      <a:pt x="114" y="97"/>
                      <a:pt x="113" y="95"/>
                    </a:cubicBezTo>
                    <a:cubicBezTo>
                      <a:pt x="113" y="95"/>
                      <a:pt x="113" y="94"/>
                      <a:pt x="113" y="94"/>
                    </a:cubicBezTo>
                    <a:cubicBezTo>
                      <a:pt x="113" y="93"/>
                      <a:pt x="113" y="93"/>
                      <a:pt x="112" y="93"/>
                    </a:cubicBezTo>
                    <a:cubicBezTo>
                      <a:pt x="107" y="88"/>
                      <a:pt x="100" y="84"/>
                      <a:pt x="94" y="81"/>
                    </a:cubicBezTo>
                    <a:cubicBezTo>
                      <a:pt x="94" y="81"/>
                      <a:pt x="95" y="80"/>
                      <a:pt x="95" y="80"/>
                    </a:cubicBezTo>
                    <a:cubicBezTo>
                      <a:pt x="96" y="78"/>
                      <a:pt x="94" y="76"/>
                      <a:pt x="92" y="78"/>
                    </a:cubicBezTo>
                    <a:cubicBezTo>
                      <a:pt x="92" y="78"/>
                      <a:pt x="91" y="79"/>
                      <a:pt x="91" y="79"/>
                    </a:cubicBezTo>
                    <a:cubicBezTo>
                      <a:pt x="90" y="79"/>
                      <a:pt x="89" y="79"/>
                      <a:pt x="89" y="78"/>
                    </a:cubicBezTo>
                    <a:cubicBezTo>
                      <a:pt x="87" y="78"/>
                      <a:pt x="86" y="79"/>
                      <a:pt x="86" y="80"/>
                    </a:cubicBezTo>
                    <a:cubicBezTo>
                      <a:pt x="86" y="72"/>
                      <a:pt x="79" y="65"/>
                      <a:pt x="89" y="58"/>
                    </a:cubicBezTo>
                    <a:cubicBezTo>
                      <a:pt x="96" y="53"/>
                      <a:pt x="105" y="51"/>
                      <a:pt x="113" y="52"/>
                    </a:cubicBezTo>
                    <a:cubicBezTo>
                      <a:pt x="118" y="54"/>
                      <a:pt x="121" y="52"/>
                      <a:pt x="125" y="49"/>
                    </a:cubicBezTo>
                    <a:cubicBezTo>
                      <a:pt x="134" y="43"/>
                      <a:pt x="140" y="27"/>
                      <a:pt x="134" y="17"/>
                    </a:cubicBezTo>
                    <a:cubicBezTo>
                      <a:pt x="131" y="10"/>
                      <a:pt x="127" y="7"/>
                      <a:pt x="124" y="5"/>
                    </a:cubicBezTo>
                    <a:cubicBezTo>
                      <a:pt x="124" y="4"/>
                      <a:pt x="125" y="4"/>
                      <a:pt x="125" y="3"/>
                    </a:cubicBezTo>
                    <a:cubicBezTo>
                      <a:pt x="126" y="2"/>
                      <a:pt x="124" y="0"/>
                      <a:pt x="122" y="1"/>
                    </a:cubicBezTo>
                    <a:cubicBezTo>
                      <a:pt x="122" y="2"/>
                      <a:pt x="121" y="2"/>
                      <a:pt x="121" y="3"/>
                    </a:cubicBezTo>
                    <a:cubicBezTo>
                      <a:pt x="109" y="0"/>
                      <a:pt x="98" y="19"/>
                      <a:pt x="90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32"/>
                      <a:pt x="88" y="32"/>
                      <a:pt x="87" y="32"/>
                    </a:cubicBezTo>
                    <a:cubicBezTo>
                      <a:pt x="87" y="32"/>
                      <a:pt x="87" y="33"/>
                      <a:pt x="86" y="33"/>
                    </a:cubicBezTo>
                    <a:cubicBezTo>
                      <a:pt x="81" y="35"/>
                      <a:pt x="76" y="38"/>
                      <a:pt x="72" y="42"/>
                    </a:cubicBezTo>
                    <a:cubicBezTo>
                      <a:pt x="46" y="57"/>
                      <a:pt x="12" y="77"/>
                      <a:pt x="4" y="102"/>
                    </a:cubicBezTo>
                    <a:cubicBezTo>
                      <a:pt x="0" y="113"/>
                      <a:pt x="13" y="114"/>
                      <a:pt x="21" y="113"/>
                    </a:cubicBezTo>
                    <a:cubicBezTo>
                      <a:pt x="34" y="109"/>
                      <a:pt x="37" y="100"/>
                      <a:pt x="55" y="116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5" y="117"/>
                      <a:pt x="55" y="117"/>
                      <a:pt x="55" y="118"/>
                    </a:cubicBezTo>
                    <a:cubicBezTo>
                      <a:pt x="54" y="119"/>
                      <a:pt x="56" y="121"/>
                      <a:pt x="57" y="120"/>
                    </a:cubicBezTo>
                    <a:cubicBezTo>
                      <a:pt x="57" y="119"/>
                      <a:pt x="58" y="119"/>
                      <a:pt x="58" y="119"/>
                    </a:cubicBezTo>
                    <a:cubicBezTo>
                      <a:pt x="61" y="123"/>
                      <a:pt x="65" y="127"/>
                      <a:pt x="69" y="129"/>
                    </a:cubicBezTo>
                    <a:cubicBezTo>
                      <a:pt x="78" y="134"/>
                      <a:pt x="86" y="138"/>
                      <a:pt x="95" y="143"/>
                    </a:cubicBezTo>
                    <a:cubicBezTo>
                      <a:pt x="94" y="144"/>
                      <a:pt x="94" y="144"/>
                      <a:pt x="94" y="144"/>
                    </a:cubicBezTo>
                    <a:cubicBezTo>
                      <a:pt x="93" y="146"/>
                      <a:pt x="96" y="148"/>
                      <a:pt x="97" y="147"/>
                    </a:cubicBezTo>
                    <a:cubicBezTo>
                      <a:pt x="97" y="146"/>
                      <a:pt x="98" y="146"/>
                      <a:pt x="98" y="145"/>
                    </a:cubicBezTo>
                    <a:cubicBezTo>
                      <a:pt x="102" y="148"/>
                      <a:pt x="105" y="150"/>
                      <a:pt x="109" y="152"/>
                    </a:cubicBezTo>
                    <a:cubicBezTo>
                      <a:pt x="108" y="154"/>
                      <a:pt x="110" y="156"/>
                      <a:pt x="111" y="154"/>
                    </a:cubicBezTo>
                    <a:cubicBezTo>
                      <a:pt x="111" y="154"/>
                      <a:pt x="111" y="154"/>
                      <a:pt x="111" y="154"/>
                    </a:cubicBezTo>
                    <a:cubicBezTo>
                      <a:pt x="115" y="157"/>
                      <a:pt x="119" y="159"/>
                      <a:pt x="123" y="162"/>
                    </a:cubicBezTo>
                    <a:cubicBezTo>
                      <a:pt x="124" y="163"/>
                      <a:pt x="126" y="162"/>
                      <a:pt x="125" y="160"/>
                    </a:cubicBezTo>
                    <a:cubicBezTo>
                      <a:pt x="123" y="159"/>
                      <a:pt x="121" y="158"/>
                      <a:pt x="120" y="156"/>
                    </a:cubicBezTo>
                    <a:cubicBezTo>
                      <a:pt x="127" y="150"/>
                      <a:pt x="133" y="144"/>
                      <a:pt x="140" y="138"/>
                    </a:cubicBezTo>
                    <a:cubicBezTo>
                      <a:pt x="137" y="143"/>
                      <a:pt x="134" y="147"/>
                      <a:pt x="131" y="152"/>
                    </a:cubicBezTo>
                    <a:cubicBezTo>
                      <a:pt x="129" y="153"/>
                      <a:pt x="127" y="153"/>
                      <a:pt x="126" y="154"/>
                    </a:cubicBezTo>
                    <a:cubicBezTo>
                      <a:pt x="125" y="154"/>
                      <a:pt x="125" y="156"/>
                      <a:pt x="126" y="155"/>
                    </a:cubicBezTo>
                    <a:cubicBezTo>
                      <a:pt x="127" y="155"/>
                      <a:pt x="128" y="155"/>
                      <a:pt x="129" y="155"/>
                    </a:cubicBezTo>
                    <a:cubicBezTo>
                      <a:pt x="129" y="156"/>
                      <a:pt x="131" y="158"/>
                      <a:pt x="133" y="156"/>
                    </a:cubicBezTo>
                    <a:cubicBezTo>
                      <a:pt x="134" y="156"/>
                      <a:pt x="134" y="154"/>
                      <a:pt x="135" y="153"/>
                    </a:cubicBezTo>
                    <a:cubicBezTo>
                      <a:pt x="144" y="152"/>
                      <a:pt x="153" y="151"/>
                      <a:pt x="160" y="147"/>
                    </a:cubicBezTo>
                    <a:cubicBezTo>
                      <a:pt x="169" y="142"/>
                      <a:pt x="172" y="133"/>
                      <a:pt x="175" y="123"/>
                    </a:cubicBezTo>
                    <a:cubicBezTo>
                      <a:pt x="178" y="113"/>
                      <a:pt x="176" y="106"/>
                      <a:pt x="173" y="100"/>
                    </a:cubicBezTo>
                    <a:close/>
                    <a:moveTo>
                      <a:pt x="159" y="143"/>
                    </a:moveTo>
                    <a:cubicBezTo>
                      <a:pt x="156" y="146"/>
                      <a:pt x="152" y="147"/>
                      <a:pt x="148" y="148"/>
                    </a:cubicBezTo>
                    <a:cubicBezTo>
                      <a:pt x="153" y="143"/>
                      <a:pt x="158" y="138"/>
                      <a:pt x="163" y="133"/>
                    </a:cubicBezTo>
                    <a:cubicBezTo>
                      <a:pt x="162" y="136"/>
                      <a:pt x="160" y="138"/>
                      <a:pt x="158" y="141"/>
                    </a:cubicBezTo>
                    <a:cubicBezTo>
                      <a:pt x="157" y="142"/>
                      <a:pt x="158" y="143"/>
                      <a:pt x="159" y="143"/>
                    </a:cubicBezTo>
                    <a:close/>
                    <a:moveTo>
                      <a:pt x="171" y="103"/>
                    </a:moveTo>
                    <a:cubicBezTo>
                      <a:pt x="171" y="104"/>
                      <a:pt x="172" y="106"/>
                      <a:pt x="172" y="107"/>
                    </a:cubicBezTo>
                    <a:cubicBezTo>
                      <a:pt x="171" y="107"/>
                      <a:pt x="170" y="107"/>
                      <a:pt x="169" y="108"/>
                    </a:cubicBezTo>
                    <a:cubicBezTo>
                      <a:pt x="162" y="118"/>
                      <a:pt x="154" y="127"/>
                      <a:pt x="146" y="136"/>
                    </a:cubicBezTo>
                    <a:cubicBezTo>
                      <a:pt x="150" y="130"/>
                      <a:pt x="155" y="124"/>
                      <a:pt x="160" y="117"/>
                    </a:cubicBezTo>
                    <a:cubicBezTo>
                      <a:pt x="164" y="113"/>
                      <a:pt x="167" y="108"/>
                      <a:pt x="171" y="103"/>
                    </a:cubicBezTo>
                    <a:close/>
                    <a:moveTo>
                      <a:pt x="173" y="116"/>
                    </a:moveTo>
                    <a:cubicBezTo>
                      <a:pt x="172" y="116"/>
                      <a:pt x="172" y="116"/>
                      <a:pt x="171" y="116"/>
                    </a:cubicBezTo>
                    <a:cubicBezTo>
                      <a:pt x="167" y="123"/>
                      <a:pt x="162" y="128"/>
                      <a:pt x="157" y="134"/>
                    </a:cubicBezTo>
                    <a:cubicBezTo>
                      <a:pt x="163" y="126"/>
                      <a:pt x="168" y="118"/>
                      <a:pt x="172" y="110"/>
                    </a:cubicBezTo>
                    <a:cubicBezTo>
                      <a:pt x="173" y="112"/>
                      <a:pt x="173" y="114"/>
                      <a:pt x="173" y="116"/>
                    </a:cubicBezTo>
                    <a:close/>
                    <a:moveTo>
                      <a:pt x="161" y="92"/>
                    </a:moveTo>
                    <a:cubicBezTo>
                      <a:pt x="155" y="99"/>
                      <a:pt x="148" y="106"/>
                      <a:pt x="141" y="113"/>
                    </a:cubicBezTo>
                    <a:cubicBezTo>
                      <a:pt x="148" y="106"/>
                      <a:pt x="155" y="97"/>
                      <a:pt x="156" y="89"/>
                    </a:cubicBezTo>
                    <a:cubicBezTo>
                      <a:pt x="157" y="90"/>
                      <a:pt x="159" y="91"/>
                      <a:pt x="160" y="91"/>
                    </a:cubicBezTo>
                    <a:cubicBezTo>
                      <a:pt x="161" y="92"/>
                      <a:pt x="161" y="92"/>
                      <a:pt x="161" y="92"/>
                    </a:cubicBezTo>
                    <a:close/>
                    <a:moveTo>
                      <a:pt x="110" y="149"/>
                    </a:moveTo>
                    <a:cubicBezTo>
                      <a:pt x="108" y="148"/>
                      <a:pt x="106" y="147"/>
                      <a:pt x="104" y="146"/>
                    </a:cubicBezTo>
                    <a:cubicBezTo>
                      <a:pt x="106" y="143"/>
                      <a:pt x="111" y="140"/>
                      <a:pt x="112" y="139"/>
                    </a:cubicBezTo>
                    <a:cubicBezTo>
                      <a:pt x="118" y="134"/>
                      <a:pt x="123" y="129"/>
                      <a:pt x="128" y="124"/>
                    </a:cubicBezTo>
                    <a:cubicBezTo>
                      <a:pt x="128" y="125"/>
                      <a:pt x="128" y="125"/>
                      <a:pt x="127" y="125"/>
                    </a:cubicBezTo>
                    <a:cubicBezTo>
                      <a:pt x="121" y="133"/>
                      <a:pt x="115" y="140"/>
                      <a:pt x="110" y="149"/>
                    </a:cubicBezTo>
                    <a:close/>
                    <a:moveTo>
                      <a:pt x="117" y="111"/>
                    </a:moveTo>
                    <a:cubicBezTo>
                      <a:pt x="117" y="111"/>
                      <a:pt x="117" y="110"/>
                      <a:pt x="117" y="110"/>
                    </a:cubicBezTo>
                    <a:cubicBezTo>
                      <a:pt x="118" y="112"/>
                      <a:pt x="119" y="113"/>
                      <a:pt x="120" y="115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19" y="116"/>
                      <a:pt x="118" y="118"/>
                      <a:pt x="117" y="119"/>
                    </a:cubicBezTo>
                    <a:cubicBezTo>
                      <a:pt x="111" y="126"/>
                      <a:pt x="103" y="135"/>
                      <a:pt x="100" y="140"/>
                    </a:cubicBezTo>
                    <a:cubicBezTo>
                      <a:pt x="105" y="130"/>
                      <a:pt x="111" y="120"/>
                      <a:pt x="117" y="111"/>
                    </a:cubicBezTo>
                    <a:close/>
                    <a:moveTo>
                      <a:pt x="113" y="102"/>
                    </a:moveTo>
                    <a:cubicBezTo>
                      <a:pt x="114" y="104"/>
                      <a:pt x="115" y="106"/>
                      <a:pt x="116" y="108"/>
                    </a:cubicBezTo>
                    <a:cubicBezTo>
                      <a:pt x="116" y="108"/>
                      <a:pt x="115" y="108"/>
                      <a:pt x="114" y="108"/>
                    </a:cubicBezTo>
                    <a:cubicBezTo>
                      <a:pt x="110" y="112"/>
                      <a:pt x="106" y="116"/>
                      <a:pt x="102" y="120"/>
                    </a:cubicBezTo>
                    <a:cubicBezTo>
                      <a:pt x="106" y="114"/>
                      <a:pt x="110" y="108"/>
                      <a:pt x="113" y="102"/>
                    </a:cubicBezTo>
                    <a:close/>
                    <a:moveTo>
                      <a:pt x="100" y="89"/>
                    </a:moveTo>
                    <a:cubicBezTo>
                      <a:pt x="101" y="90"/>
                      <a:pt x="102" y="91"/>
                      <a:pt x="103" y="91"/>
                    </a:cubicBezTo>
                    <a:cubicBezTo>
                      <a:pt x="108" y="94"/>
                      <a:pt x="108" y="91"/>
                      <a:pt x="111" y="92"/>
                    </a:cubicBezTo>
                    <a:cubicBezTo>
                      <a:pt x="109" y="91"/>
                      <a:pt x="108" y="93"/>
                      <a:pt x="109" y="95"/>
                    </a:cubicBezTo>
                    <a:cubicBezTo>
                      <a:pt x="109" y="96"/>
                      <a:pt x="110" y="98"/>
                      <a:pt x="111" y="99"/>
                    </a:cubicBezTo>
                    <a:cubicBezTo>
                      <a:pt x="111" y="99"/>
                      <a:pt x="110" y="99"/>
                      <a:pt x="110" y="100"/>
                    </a:cubicBezTo>
                    <a:cubicBezTo>
                      <a:pt x="106" y="103"/>
                      <a:pt x="103" y="106"/>
                      <a:pt x="100" y="110"/>
                    </a:cubicBezTo>
                    <a:cubicBezTo>
                      <a:pt x="103" y="105"/>
                      <a:pt x="105" y="100"/>
                      <a:pt x="107" y="95"/>
                    </a:cubicBezTo>
                    <a:cubicBezTo>
                      <a:pt x="108" y="93"/>
                      <a:pt x="106" y="92"/>
                      <a:pt x="104" y="93"/>
                    </a:cubicBezTo>
                    <a:cubicBezTo>
                      <a:pt x="98" y="98"/>
                      <a:pt x="93" y="104"/>
                      <a:pt x="87" y="110"/>
                    </a:cubicBezTo>
                    <a:cubicBezTo>
                      <a:pt x="91" y="104"/>
                      <a:pt x="96" y="97"/>
                      <a:pt x="100" y="90"/>
                    </a:cubicBezTo>
                    <a:cubicBezTo>
                      <a:pt x="100" y="89"/>
                      <a:pt x="100" y="89"/>
                      <a:pt x="100" y="89"/>
                    </a:cubicBezTo>
                    <a:close/>
                    <a:moveTo>
                      <a:pt x="92" y="85"/>
                    </a:moveTo>
                    <a:cubicBezTo>
                      <a:pt x="93" y="85"/>
                      <a:pt x="95" y="86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0" y="95"/>
                      <a:pt x="83" y="103"/>
                      <a:pt x="76" y="110"/>
                    </a:cubicBezTo>
                    <a:cubicBezTo>
                      <a:pt x="78" y="108"/>
                      <a:pt x="80" y="106"/>
                      <a:pt x="81" y="104"/>
                    </a:cubicBezTo>
                    <a:cubicBezTo>
                      <a:pt x="85" y="98"/>
                      <a:pt x="88" y="91"/>
                      <a:pt x="92" y="85"/>
                    </a:cubicBezTo>
                    <a:close/>
                    <a:moveTo>
                      <a:pt x="86" y="81"/>
                    </a:moveTo>
                    <a:cubicBezTo>
                      <a:pt x="87" y="82"/>
                      <a:pt x="88" y="82"/>
                      <a:pt x="89" y="82"/>
                    </a:cubicBezTo>
                    <a:cubicBezTo>
                      <a:pt x="84" y="87"/>
                      <a:pt x="79" y="93"/>
                      <a:pt x="74" y="98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73" y="95"/>
                      <a:pt x="79" y="86"/>
                      <a:pt x="82" y="74"/>
                    </a:cubicBezTo>
                    <a:cubicBezTo>
                      <a:pt x="83" y="76"/>
                      <a:pt x="85" y="78"/>
                      <a:pt x="86" y="81"/>
                    </a:cubicBezTo>
                    <a:close/>
                    <a:moveTo>
                      <a:pt x="105" y="47"/>
                    </a:moveTo>
                    <a:cubicBezTo>
                      <a:pt x="105" y="47"/>
                      <a:pt x="105" y="47"/>
                      <a:pt x="105" y="47"/>
                    </a:cubicBezTo>
                    <a:cubicBezTo>
                      <a:pt x="102" y="47"/>
                      <a:pt x="99" y="47"/>
                      <a:pt x="96" y="49"/>
                    </a:cubicBezTo>
                    <a:cubicBezTo>
                      <a:pt x="95" y="50"/>
                      <a:pt x="94" y="50"/>
                      <a:pt x="93" y="51"/>
                    </a:cubicBezTo>
                    <a:cubicBezTo>
                      <a:pt x="95" y="49"/>
                      <a:pt x="96" y="48"/>
                      <a:pt x="97" y="46"/>
                    </a:cubicBezTo>
                    <a:cubicBezTo>
                      <a:pt x="99" y="45"/>
                      <a:pt x="101" y="43"/>
                      <a:pt x="104" y="41"/>
                    </a:cubicBezTo>
                    <a:cubicBezTo>
                      <a:pt x="108" y="37"/>
                      <a:pt x="113" y="33"/>
                      <a:pt x="117" y="29"/>
                    </a:cubicBezTo>
                    <a:cubicBezTo>
                      <a:pt x="112" y="33"/>
                      <a:pt x="109" y="41"/>
                      <a:pt x="105" y="47"/>
                    </a:cubicBezTo>
                    <a:close/>
                    <a:moveTo>
                      <a:pt x="115" y="48"/>
                    </a:moveTo>
                    <a:cubicBezTo>
                      <a:pt x="115" y="48"/>
                      <a:pt x="115" y="48"/>
                      <a:pt x="115" y="48"/>
                    </a:cubicBezTo>
                    <a:cubicBezTo>
                      <a:pt x="113" y="48"/>
                      <a:pt x="111" y="48"/>
                      <a:pt x="109" y="48"/>
                    </a:cubicBezTo>
                    <a:cubicBezTo>
                      <a:pt x="113" y="46"/>
                      <a:pt x="114" y="44"/>
                      <a:pt x="118" y="41"/>
                    </a:cubicBezTo>
                    <a:cubicBezTo>
                      <a:pt x="128" y="33"/>
                      <a:pt x="117" y="45"/>
                      <a:pt x="115" y="48"/>
                    </a:cubicBezTo>
                    <a:close/>
                    <a:moveTo>
                      <a:pt x="125" y="32"/>
                    </a:moveTo>
                    <a:cubicBezTo>
                      <a:pt x="121" y="34"/>
                      <a:pt x="120" y="35"/>
                      <a:pt x="116" y="39"/>
                    </a:cubicBezTo>
                    <a:cubicBezTo>
                      <a:pt x="111" y="45"/>
                      <a:pt x="110" y="44"/>
                      <a:pt x="115" y="37"/>
                    </a:cubicBezTo>
                    <a:cubicBezTo>
                      <a:pt x="118" y="34"/>
                      <a:pt x="120" y="30"/>
                      <a:pt x="122" y="25"/>
                    </a:cubicBezTo>
                    <a:cubicBezTo>
                      <a:pt x="122" y="24"/>
                      <a:pt x="120" y="22"/>
                      <a:pt x="119" y="23"/>
                    </a:cubicBezTo>
                    <a:cubicBezTo>
                      <a:pt x="115" y="27"/>
                      <a:pt x="111" y="30"/>
                      <a:pt x="106" y="34"/>
                    </a:cubicBezTo>
                    <a:cubicBezTo>
                      <a:pt x="111" y="28"/>
                      <a:pt x="115" y="21"/>
                      <a:pt x="119" y="15"/>
                    </a:cubicBezTo>
                    <a:cubicBezTo>
                      <a:pt x="121" y="19"/>
                      <a:pt x="123" y="24"/>
                      <a:pt x="125" y="32"/>
                    </a:cubicBezTo>
                    <a:close/>
                    <a:moveTo>
                      <a:pt x="117" y="12"/>
                    </a:moveTo>
                    <a:cubicBezTo>
                      <a:pt x="117" y="12"/>
                      <a:pt x="117" y="12"/>
                      <a:pt x="117" y="12"/>
                    </a:cubicBezTo>
                    <a:cubicBezTo>
                      <a:pt x="111" y="23"/>
                      <a:pt x="104" y="32"/>
                      <a:pt x="97" y="42"/>
                    </a:cubicBezTo>
                    <a:cubicBezTo>
                      <a:pt x="93" y="45"/>
                      <a:pt x="89" y="48"/>
                      <a:pt x="85" y="52"/>
                    </a:cubicBezTo>
                    <a:cubicBezTo>
                      <a:pt x="88" y="49"/>
                      <a:pt x="90" y="45"/>
                      <a:pt x="93" y="42"/>
                    </a:cubicBezTo>
                    <a:cubicBezTo>
                      <a:pt x="100" y="33"/>
                      <a:pt x="111" y="21"/>
                      <a:pt x="117" y="12"/>
                    </a:cubicBezTo>
                    <a:close/>
                    <a:moveTo>
                      <a:pt x="88" y="39"/>
                    </a:moveTo>
                    <a:cubicBezTo>
                      <a:pt x="88" y="39"/>
                      <a:pt x="89" y="39"/>
                      <a:pt x="89" y="38"/>
                    </a:cubicBezTo>
                    <a:cubicBezTo>
                      <a:pt x="93" y="34"/>
                      <a:pt x="95" y="29"/>
                      <a:pt x="98" y="24"/>
                    </a:cubicBezTo>
                    <a:cubicBezTo>
                      <a:pt x="100" y="21"/>
                      <a:pt x="101" y="19"/>
                      <a:pt x="103" y="16"/>
                    </a:cubicBezTo>
                    <a:cubicBezTo>
                      <a:pt x="107" y="9"/>
                      <a:pt x="111" y="7"/>
                      <a:pt x="115" y="10"/>
                    </a:cubicBezTo>
                    <a:cubicBezTo>
                      <a:pt x="100" y="27"/>
                      <a:pt x="87" y="45"/>
                      <a:pt x="72" y="63"/>
                    </a:cubicBezTo>
                    <a:cubicBezTo>
                      <a:pt x="68" y="69"/>
                      <a:pt x="63" y="74"/>
                      <a:pt x="58" y="79"/>
                    </a:cubicBezTo>
                    <a:cubicBezTo>
                      <a:pt x="56" y="82"/>
                      <a:pt x="53" y="84"/>
                      <a:pt x="49" y="87"/>
                    </a:cubicBezTo>
                    <a:cubicBezTo>
                      <a:pt x="63" y="72"/>
                      <a:pt x="77" y="57"/>
                      <a:pt x="88" y="39"/>
                    </a:cubicBezTo>
                    <a:close/>
                    <a:moveTo>
                      <a:pt x="80" y="62"/>
                    </a:moveTo>
                    <a:cubicBezTo>
                      <a:pt x="71" y="73"/>
                      <a:pt x="62" y="83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3"/>
                      <a:pt x="54" y="93"/>
                      <a:pt x="54" y="93"/>
                    </a:cubicBezTo>
                    <a:cubicBezTo>
                      <a:pt x="59" y="84"/>
                      <a:pt x="67" y="76"/>
                      <a:pt x="74" y="68"/>
                    </a:cubicBezTo>
                    <a:cubicBezTo>
                      <a:pt x="76" y="66"/>
                      <a:pt x="78" y="64"/>
                      <a:pt x="80" y="62"/>
                    </a:cubicBezTo>
                    <a:close/>
                    <a:moveTo>
                      <a:pt x="68" y="49"/>
                    </a:moveTo>
                    <a:cubicBezTo>
                      <a:pt x="71" y="45"/>
                      <a:pt x="84" y="40"/>
                      <a:pt x="85" y="39"/>
                    </a:cubicBezTo>
                    <a:cubicBezTo>
                      <a:pt x="77" y="53"/>
                      <a:pt x="64" y="66"/>
                      <a:pt x="53" y="78"/>
                    </a:cubicBezTo>
                    <a:cubicBezTo>
                      <a:pt x="51" y="80"/>
                      <a:pt x="48" y="83"/>
                      <a:pt x="46" y="86"/>
                    </a:cubicBezTo>
                    <a:cubicBezTo>
                      <a:pt x="49" y="78"/>
                      <a:pt x="53" y="71"/>
                      <a:pt x="58" y="64"/>
                    </a:cubicBezTo>
                    <a:cubicBezTo>
                      <a:pt x="61" y="59"/>
                      <a:pt x="64" y="54"/>
                      <a:pt x="68" y="49"/>
                    </a:cubicBezTo>
                    <a:close/>
                    <a:moveTo>
                      <a:pt x="13" y="105"/>
                    </a:moveTo>
                    <a:cubicBezTo>
                      <a:pt x="11" y="104"/>
                      <a:pt x="11" y="103"/>
                      <a:pt x="10" y="102"/>
                    </a:cubicBezTo>
                    <a:cubicBezTo>
                      <a:pt x="14" y="99"/>
                      <a:pt x="19" y="92"/>
                      <a:pt x="24" y="86"/>
                    </a:cubicBezTo>
                    <a:cubicBezTo>
                      <a:pt x="20" y="92"/>
                      <a:pt x="16" y="99"/>
                      <a:pt x="13" y="105"/>
                    </a:cubicBezTo>
                    <a:close/>
                    <a:moveTo>
                      <a:pt x="21" y="98"/>
                    </a:moveTo>
                    <a:cubicBezTo>
                      <a:pt x="27" y="89"/>
                      <a:pt x="32" y="80"/>
                      <a:pt x="37" y="71"/>
                    </a:cubicBezTo>
                    <a:cubicBezTo>
                      <a:pt x="37" y="71"/>
                      <a:pt x="37" y="70"/>
                      <a:pt x="37" y="70"/>
                    </a:cubicBezTo>
                    <a:cubicBezTo>
                      <a:pt x="41" y="68"/>
                      <a:pt x="44" y="65"/>
                      <a:pt x="48" y="62"/>
                    </a:cubicBezTo>
                    <a:cubicBezTo>
                      <a:pt x="41" y="71"/>
                      <a:pt x="35" y="81"/>
                      <a:pt x="28" y="91"/>
                    </a:cubicBezTo>
                    <a:cubicBezTo>
                      <a:pt x="27" y="93"/>
                      <a:pt x="7" y="118"/>
                      <a:pt x="21" y="98"/>
                    </a:cubicBezTo>
                    <a:close/>
                    <a:moveTo>
                      <a:pt x="20" y="109"/>
                    </a:moveTo>
                    <a:cubicBezTo>
                      <a:pt x="19" y="109"/>
                      <a:pt x="18" y="108"/>
                      <a:pt x="17" y="108"/>
                    </a:cubicBezTo>
                    <a:cubicBezTo>
                      <a:pt x="29" y="97"/>
                      <a:pt x="37" y="83"/>
                      <a:pt x="46" y="69"/>
                    </a:cubicBezTo>
                    <a:cubicBezTo>
                      <a:pt x="64" y="43"/>
                      <a:pt x="46" y="74"/>
                      <a:pt x="43" y="79"/>
                    </a:cubicBezTo>
                    <a:cubicBezTo>
                      <a:pt x="37" y="88"/>
                      <a:pt x="33" y="97"/>
                      <a:pt x="29" y="106"/>
                    </a:cubicBezTo>
                    <a:cubicBezTo>
                      <a:pt x="26" y="107"/>
                      <a:pt x="23" y="108"/>
                      <a:pt x="20" y="109"/>
                    </a:cubicBezTo>
                    <a:close/>
                    <a:moveTo>
                      <a:pt x="34" y="105"/>
                    </a:moveTo>
                    <a:cubicBezTo>
                      <a:pt x="35" y="103"/>
                      <a:pt x="36" y="102"/>
                      <a:pt x="38" y="100"/>
                    </a:cubicBezTo>
                    <a:cubicBezTo>
                      <a:pt x="38" y="100"/>
                      <a:pt x="39" y="100"/>
                      <a:pt x="39" y="100"/>
                    </a:cubicBezTo>
                    <a:cubicBezTo>
                      <a:pt x="44" y="97"/>
                      <a:pt x="48" y="93"/>
                      <a:pt x="52" y="89"/>
                    </a:cubicBezTo>
                    <a:cubicBezTo>
                      <a:pt x="49" y="94"/>
                      <a:pt x="46" y="99"/>
                      <a:pt x="44" y="105"/>
                    </a:cubicBezTo>
                    <a:cubicBezTo>
                      <a:pt x="41" y="104"/>
                      <a:pt x="37" y="104"/>
                      <a:pt x="34" y="105"/>
                    </a:cubicBezTo>
                    <a:close/>
                    <a:moveTo>
                      <a:pt x="47" y="106"/>
                    </a:moveTo>
                    <a:cubicBezTo>
                      <a:pt x="58" y="93"/>
                      <a:pt x="69" y="80"/>
                      <a:pt x="80" y="67"/>
                    </a:cubicBezTo>
                    <a:cubicBezTo>
                      <a:pt x="81" y="68"/>
                      <a:pt x="81" y="69"/>
                      <a:pt x="81" y="71"/>
                    </a:cubicBezTo>
                    <a:cubicBezTo>
                      <a:pt x="81" y="71"/>
                      <a:pt x="80" y="71"/>
                      <a:pt x="80" y="71"/>
                    </a:cubicBezTo>
                    <a:cubicBezTo>
                      <a:pt x="70" y="84"/>
                      <a:pt x="59" y="95"/>
                      <a:pt x="48" y="107"/>
                    </a:cubicBezTo>
                    <a:cubicBezTo>
                      <a:pt x="48" y="106"/>
                      <a:pt x="47" y="106"/>
                      <a:pt x="47" y="106"/>
                    </a:cubicBezTo>
                    <a:close/>
                    <a:moveTo>
                      <a:pt x="57" y="114"/>
                    </a:moveTo>
                    <a:cubicBezTo>
                      <a:pt x="57" y="113"/>
                      <a:pt x="57" y="113"/>
                      <a:pt x="57" y="113"/>
                    </a:cubicBezTo>
                    <a:cubicBezTo>
                      <a:pt x="54" y="111"/>
                      <a:pt x="52" y="109"/>
                      <a:pt x="49" y="107"/>
                    </a:cubicBezTo>
                    <a:cubicBezTo>
                      <a:pt x="59" y="98"/>
                      <a:pt x="69" y="88"/>
                      <a:pt x="79" y="78"/>
                    </a:cubicBezTo>
                    <a:cubicBezTo>
                      <a:pt x="77" y="80"/>
                      <a:pt x="71" y="93"/>
                      <a:pt x="68" y="98"/>
                    </a:cubicBezTo>
                    <a:cubicBezTo>
                      <a:pt x="64" y="103"/>
                      <a:pt x="61" y="108"/>
                      <a:pt x="57" y="114"/>
                    </a:cubicBezTo>
                    <a:close/>
                    <a:moveTo>
                      <a:pt x="67" y="121"/>
                    </a:moveTo>
                    <a:cubicBezTo>
                      <a:pt x="64" y="120"/>
                      <a:pt x="62" y="118"/>
                      <a:pt x="60" y="116"/>
                    </a:cubicBezTo>
                    <a:cubicBezTo>
                      <a:pt x="68" y="108"/>
                      <a:pt x="77" y="100"/>
                      <a:pt x="84" y="92"/>
                    </a:cubicBezTo>
                    <a:cubicBezTo>
                      <a:pt x="84" y="93"/>
                      <a:pt x="83" y="95"/>
                      <a:pt x="82" y="96"/>
                    </a:cubicBezTo>
                    <a:cubicBezTo>
                      <a:pt x="77" y="104"/>
                      <a:pt x="72" y="112"/>
                      <a:pt x="67" y="120"/>
                    </a:cubicBezTo>
                    <a:cubicBezTo>
                      <a:pt x="66" y="120"/>
                      <a:pt x="66" y="121"/>
                      <a:pt x="67" y="121"/>
                    </a:cubicBezTo>
                    <a:close/>
                    <a:moveTo>
                      <a:pt x="68" y="122"/>
                    </a:moveTo>
                    <a:cubicBezTo>
                      <a:pt x="68" y="122"/>
                      <a:pt x="69" y="122"/>
                      <a:pt x="69" y="122"/>
                    </a:cubicBezTo>
                    <a:cubicBezTo>
                      <a:pt x="76" y="116"/>
                      <a:pt x="82" y="109"/>
                      <a:pt x="88" y="102"/>
                    </a:cubicBezTo>
                    <a:cubicBezTo>
                      <a:pt x="88" y="103"/>
                      <a:pt x="87" y="103"/>
                      <a:pt x="87" y="104"/>
                    </a:cubicBezTo>
                    <a:cubicBezTo>
                      <a:pt x="83" y="111"/>
                      <a:pt x="78" y="118"/>
                      <a:pt x="74" y="125"/>
                    </a:cubicBezTo>
                    <a:cubicBezTo>
                      <a:pt x="74" y="126"/>
                      <a:pt x="74" y="127"/>
                      <a:pt x="74" y="127"/>
                    </a:cubicBezTo>
                    <a:cubicBezTo>
                      <a:pt x="72" y="126"/>
                      <a:pt x="70" y="124"/>
                      <a:pt x="68" y="122"/>
                    </a:cubicBezTo>
                    <a:close/>
                    <a:moveTo>
                      <a:pt x="83" y="133"/>
                    </a:moveTo>
                    <a:cubicBezTo>
                      <a:pt x="81" y="131"/>
                      <a:pt x="78" y="130"/>
                      <a:pt x="76" y="128"/>
                    </a:cubicBezTo>
                    <a:cubicBezTo>
                      <a:pt x="76" y="128"/>
                      <a:pt x="77" y="128"/>
                      <a:pt x="77" y="128"/>
                    </a:cubicBezTo>
                    <a:cubicBezTo>
                      <a:pt x="85" y="118"/>
                      <a:pt x="93" y="108"/>
                      <a:pt x="102" y="100"/>
                    </a:cubicBezTo>
                    <a:cubicBezTo>
                      <a:pt x="94" y="107"/>
                      <a:pt x="88" y="12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lose/>
                    <a:moveTo>
                      <a:pt x="86" y="134"/>
                    </a:moveTo>
                    <a:cubicBezTo>
                      <a:pt x="86" y="134"/>
                      <a:pt x="86" y="134"/>
                      <a:pt x="86" y="134"/>
                    </a:cubicBezTo>
                    <a:cubicBezTo>
                      <a:pt x="92" y="126"/>
                      <a:pt x="100" y="117"/>
                      <a:pt x="105" y="110"/>
                    </a:cubicBezTo>
                    <a:cubicBezTo>
                      <a:pt x="99" y="118"/>
                      <a:pt x="93" y="127"/>
                      <a:pt x="87" y="135"/>
                    </a:cubicBezTo>
                    <a:cubicBezTo>
                      <a:pt x="87" y="135"/>
                      <a:pt x="86" y="135"/>
                      <a:pt x="86" y="134"/>
                    </a:cubicBezTo>
                    <a:close/>
                    <a:moveTo>
                      <a:pt x="96" y="140"/>
                    </a:moveTo>
                    <a:cubicBezTo>
                      <a:pt x="94" y="139"/>
                      <a:pt x="92" y="138"/>
                      <a:pt x="91" y="137"/>
                    </a:cubicBezTo>
                    <a:cubicBezTo>
                      <a:pt x="98" y="130"/>
                      <a:pt x="104" y="122"/>
                      <a:pt x="112" y="115"/>
                    </a:cubicBezTo>
                    <a:cubicBezTo>
                      <a:pt x="106" y="121"/>
                      <a:pt x="100" y="131"/>
                      <a:pt x="96" y="140"/>
                    </a:cubicBezTo>
                    <a:close/>
                    <a:moveTo>
                      <a:pt x="148" y="85"/>
                    </a:moveTo>
                    <a:cubicBezTo>
                      <a:pt x="150" y="86"/>
                      <a:pt x="151" y="87"/>
                      <a:pt x="153" y="88"/>
                    </a:cubicBezTo>
                    <a:cubicBezTo>
                      <a:pt x="145" y="96"/>
                      <a:pt x="139" y="106"/>
                      <a:pt x="133" y="116"/>
                    </a:cubicBezTo>
                    <a:cubicBezTo>
                      <a:pt x="129" y="119"/>
                      <a:pt x="125" y="123"/>
                      <a:pt x="122" y="126"/>
                    </a:cubicBezTo>
                    <a:cubicBezTo>
                      <a:pt x="118" y="130"/>
                      <a:pt x="106" y="138"/>
                      <a:pt x="102" y="144"/>
                    </a:cubicBezTo>
                    <a:cubicBezTo>
                      <a:pt x="102" y="144"/>
                      <a:pt x="101" y="143"/>
                      <a:pt x="100" y="143"/>
                    </a:cubicBezTo>
                    <a:cubicBezTo>
                      <a:pt x="117" y="124"/>
                      <a:pt x="134" y="106"/>
                      <a:pt x="148" y="85"/>
                    </a:cubicBezTo>
                    <a:close/>
                    <a:moveTo>
                      <a:pt x="128" y="130"/>
                    </a:moveTo>
                    <a:cubicBezTo>
                      <a:pt x="135" y="122"/>
                      <a:pt x="143" y="115"/>
                      <a:pt x="151" y="108"/>
                    </a:cubicBezTo>
                    <a:cubicBezTo>
                      <a:pt x="140" y="124"/>
                      <a:pt x="129" y="139"/>
                      <a:pt x="117" y="154"/>
                    </a:cubicBezTo>
                    <a:cubicBezTo>
                      <a:pt x="117" y="154"/>
                      <a:pt x="117" y="154"/>
                      <a:pt x="117" y="154"/>
                    </a:cubicBezTo>
                    <a:cubicBezTo>
                      <a:pt x="115" y="153"/>
                      <a:pt x="115" y="152"/>
                      <a:pt x="114" y="152"/>
                    </a:cubicBezTo>
                    <a:cubicBezTo>
                      <a:pt x="119" y="145"/>
                      <a:pt x="124" y="138"/>
                      <a:pt x="128" y="130"/>
                    </a:cubicBezTo>
                    <a:close/>
                    <a:moveTo>
                      <a:pt x="132" y="140"/>
                    </a:moveTo>
                    <a:cubicBezTo>
                      <a:pt x="144" y="125"/>
                      <a:pt x="154" y="110"/>
                      <a:pt x="164" y="94"/>
                    </a:cubicBezTo>
                    <a:cubicBezTo>
                      <a:pt x="166" y="96"/>
                      <a:pt x="168" y="97"/>
                      <a:pt x="169" y="99"/>
                    </a:cubicBezTo>
                    <a:cubicBezTo>
                      <a:pt x="165" y="105"/>
                      <a:pt x="160" y="110"/>
                      <a:pt x="156" y="115"/>
                    </a:cubicBezTo>
                    <a:cubicBezTo>
                      <a:pt x="149" y="124"/>
                      <a:pt x="141" y="132"/>
                      <a:pt x="132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5" name="Freeform 35"/>
              <p:cNvSpPr>
                <a:spLocks noEditPoints="1"/>
              </p:cNvSpPr>
              <p:nvPr/>
            </p:nvSpPr>
            <p:spPr bwMode="auto">
              <a:xfrm>
                <a:off x="393" y="429"/>
                <a:ext cx="83" cy="86"/>
              </a:xfrm>
              <a:custGeom>
                <a:avLst/>
                <a:gdLst>
                  <a:gd name="T0" fmla="*/ 30 w 31"/>
                  <a:gd name="T1" fmla="*/ 18 h 32"/>
                  <a:gd name="T2" fmla="*/ 7 w 31"/>
                  <a:gd name="T3" fmla="*/ 0 h 32"/>
                  <a:gd name="T4" fmla="*/ 6 w 31"/>
                  <a:gd name="T5" fmla="*/ 3 h 32"/>
                  <a:gd name="T6" fmla="*/ 7 w 31"/>
                  <a:gd name="T7" fmla="*/ 4 h 32"/>
                  <a:gd name="T8" fmla="*/ 3 w 31"/>
                  <a:gd name="T9" fmla="*/ 12 h 32"/>
                  <a:gd name="T10" fmla="*/ 3 w 31"/>
                  <a:gd name="T11" fmla="*/ 6 h 32"/>
                  <a:gd name="T12" fmla="*/ 1 w 31"/>
                  <a:gd name="T13" fmla="*/ 6 h 32"/>
                  <a:gd name="T14" fmla="*/ 8 w 31"/>
                  <a:gd name="T15" fmla="*/ 29 h 32"/>
                  <a:gd name="T16" fmla="*/ 12 w 31"/>
                  <a:gd name="T17" fmla="*/ 31 h 32"/>
                  <a:gd name="T18" fmla="*/ 13 w 31"/>
                  <a:gd name="T19" fmla="*/ 31 h 32"/>
                  <a:gd name="T20" fmla="*/ 24 w 31"/>
                  <a:gd name="T21" fmla="*/ 30 h 32"/>
                  <a:gd name="T22" fmla="*/ 30 w 31"/>
                  <a:gd name="T23" fmla="*/ 18 h 32"/>
                  <a:gd name="T24" fmla="*/ 23 w 31"/>
                  <a:gd name="T25" fmla="*/ 28 h 32"/>
                  <a:gd name="T26" fmla="*/ 22 w 31"/>
                  <a:gd name="T27" fmla="*/ 28 h 32"/>
                  <a:gd name="T28" fmla="*/ 26 w 31"/>
                  <a:gd name="T29" fmla="*/ 19 h 32"/>
                  <a:gd name="T30" fmla="*/ 23 w 31"/>
                  <a:gd name="T31" fmla="*/ 17 h 32"/>
                  <a:gd name="T32" fmla="*/ 18 w 31"/>
                  <a:gd name="T33" fmla="*/ 22 h 32"/>
                  <a:gd name="T34" fmla="*/ 21 w 31"/>
                  <a:gd name="T35" fmla="*/ 12 h 32"/>
                  <a:gd name="T36" fmla="*/ 26 w 31"/>
                  <a:gd name="T37" fmla="*/ 18 h 32"/>
                  <a:gd name="T38" fmla="*/ 23 w 31"/>
                  <a:gd name="T3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32">
                    <a:moveTo>
                      <a:pt x="30" y="18"/>
                    </a:moveTo>
                    <a:cubicBezTo>
                      <a:pt x="27" y="9"/>
                      <a:pt x="15" y="3"/>
                      <a:pt x="7" y="0"/>
                    </a:cubicBezTo>
                    <a:cubicBezTo>
                      <a:pt x="5" y="0"/>
                      <a:pt x="4" y="2"/>
                      <a:pt x="6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5" y="6"/>
                      <a:pt x="4" y="9"/>
                      <a:pt x="3" y="12"/>
                    </a:cubicBezTo>
                    <a:cubicBezTo>
                      <a:pt x="3" y="10"/>
                      <a:pt x="3" y="8"/>
                      <a:pt x="3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0" y="14"/>
                      <a:pt x="2" y="23"/>
                      <a:pt x="8" y="29"/>
                    </a:cubicBezTo>
                    <a:cubicBezTo>
                      <a:pt x="9" y="30"/>
                      <a:pt x="11" y="30"/>
                      <a:pt x="12" y="31"/>
                    </a:cubicBezTo>
                    <a:cubicBezTo>
                      <a:pt x="12" y="31"/>
                      <a:pt x="13" y="31"/>
                      <a:pt x="13" y="31"/>
                    </a:cubicBezTo>
                    <a:cubicBezTo>
                      <a:pt x="17" y="32"/>
                      <a:pt x="21" y="32"/>
                      <a:pt x="24" y="30"/>
                    </a:cubicBezTo>
                    <a:cubicBezTo>
                      <a:pt x="29" y="28"/>
                      <a:pt x="31" y="23"/>
                      <a:pt x="30" y="1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2" y="28"/>
                    </a:cubicBezTo>
                    <a:cubicBezTo>
                      <a:pt x="24" y="26"/>
                      <a:pt x="25" y="21"/>
                      <a:pt x="26" y="19"/>
                    </a:cubicBezTo>
                    <a:cubicBezTo>
                      <a:pt x="26" y="17"/>
                      <a:pt x="24" y="16"/>
                      <a:pt x="23" y="17"/>
                    </a:cubicBezTo>
                    <a:cubicBezTo>
                      <a:pt x="21" y="19"/>
                      <a:pt x="20" y="21"/>
                      <a:pt x="18" y="22"/>
                    </a:cubicBezTo>
                    <a:cubicBezTo>
                      <a:pt x="19" y="19"/>
                      <a:pt x="20" y="16"/>
                      <a:pt x="21" y="12"/>
                    </a:cubicBezTo>
                    <a:cubicBezTo>
                      <a:pt x="23" y="14"/>
                      <a:pt x="25" y="15"/>
                      <a:pt x="26" y="18"/>
                    </a:cubicBezTo>
                    <a:cubicBezTo>
                      <a:pt x="28" y="22"/>
                      <a:pt x="27" y="26"/>
                      <a:pt x="2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6" name="Freeform 36"/>
              <p:cNvSpPr>
                <a:spLocks noEditPoints="1"/>
              </p:cNvSpPr>
              <p:nvPr/>
            </p:nvSpPr>
            <p:spPr bwMode="auto">
              <a:xfrm>
                <a:off x="401" y="245"/>
                <a:ext cx="248" cy="214"/>
              </a:xfrm>
              <a:custGeom>
                <a:avLst/>
                <a:gdLst>
                  <a:gd name="T0" fmla="*/ 81 w 93"/>
                  <a:gd name="T1" fmla="*/ 35 h 80"/>
                  <a:gd name="T2" fmla="*/ 76 w 93"/>
                  <a:gd name="T3" fmla="*/ 35 h 80"/>
                  <a:gd name="T4" fmla="*/ 36 w 93"/>
                  <a:gd name="T5" fmla="*/ 17 h 80"/>
                  <a:gd name="T6" fmla="*/ 34 w 93"/>
                  <a:gd name="T7" fmla="*/ 14 h 80"/>
                  <a:gd name="T8" fmla="*/ 1 w 93"/>
                  <a:gd name="T9" fmla="*/ 18 h 80"/>
                  <a:gd name="T10" fmla="*/ 2 w 93"/>
                  <a:gd name="T11" fmla="*/ 34 h 80"/>
                  <a:gd name="T12" fmla="*/ 34 w 93"/>
                  <a:gd name="T13" fmla="*/ 72 h 80"/>
                  <a:gd name="T14" fmla="*/ 57 w 93"/>
                  <a:gd name="T15" fmla="*/ 63 h 80"/>
                  <a:gd name="T16" fmla="*/ 68 w 93"/>
                  <a:gd name="T17" fmla="*/ 48 h 80"/>
                  <a:gd name="T18" fmla="*/ 65 w 93"/>
                  <a:gd name="T19" fmla="*/ 60 h 80"/>
                  <a:gd name="T20" fmla="*/ 67 w 93"/>
                  <a:gd name="T21" fmla="*/ 66 h 80"/>
                  <a:gd name="T22" fmla="*/ 59 w 93"/>
                  <a:gd name="T23" fmla="*/ 68 h 80"/>
                  <a:gd name="T24" fmla="*/ 70 w 93"/>
                  <a:gd name="T25" fmla="*/ 69 h 80"/>
                  <a:gd name="T26" fmla="*/ 79 w 93"/>
                  <a:gd name="T27" fmla="*/ 38 h 80"/>
                  <a:gd name="T28" fmla="*/ 61 w 93"/>
                  <a:gd name="T29" fmla="*/ 49 h 80"/>
                  <a:gd name="T30" fmla="*/ 64 w 93"/>
                  <a:gd name="T31" fmla="*/ 40 h 80"/>
                  <a:gd name="T32" fmla="*/ 54 w 93"/>
                  <a:gd name="T33" fmla="*/ 39 h 80"/>
                  <a:gd name="T34" fmla="*/ 73 w 93"/>
                  <a:gd name="T35" fmla="*/ 38 h 80"/>
                  <a:gd name="T36" fmla="*/ 17 w 93"/>
                  <a:gd name="T37" fmla="*/ 43 h 80"/>
                  <a:gd name="T38" fmla="*/ 28 w 93"/>
                  <a:gd name="T39" fmla="*/ 24 h 80"/>
                  <a:gd name="T40" fmla="*/ 20 w 93"/>
                  <a:gd name="T41" fmla="*/ 45 h 80"/>
                  <a:gd name="T42" fmla="*/ 23 w 93"/>
                  <a:gd name="T43" fmla="*/ 48 h 80"/>
                  <a:gd name="T44" fmla="*/ 28 w 93"/>
                  <a:gd name="T45" fmla="*/ 56 h 80"/>
                  <a:gd name="T46" fmla="*/ 38 w 93"/>
                  <a:gd name="T47" fmla="*/ 40 h 80"/>
                  <a:gd name="T48" fmla="*/ 45 w 93"/>
                  <a:gd name="T49" fmla="*/ 47 h 80"/>
                  <a:gd name="T50" fmla="*/ 31 w 93"/>
                  <a:gd name="T51" fmla="*/ 60 h 80"/>
                  <a:gd name="T52" fmla="*/ 51 w 93"/>
                  <a:gd name="T53" fmla="*/ 36 h 80"/>
                  <a:gd name="T54" fmla="*/ 46 w 93"/>
                  <a:gd name="T55" fmla="*/ 34 h 80"/>
                  <a:gd name="T56" fmla="*/ 51 w 93"/>
                  <a:gd name="T57" fmla="*/ 36 h 80"/>
                  <a:gd name="T58" fmla="*/ 32 w 93"/>
                  <a:gd name="T59" fmla="*/ 41 h 80"/>
                  <a:gd name="T60" fmla="*/ 42 w 93"/>
                  <a:gd name="T61" fmla="*/ 32 h 80"/>
                  <a:gd name="T62" fmla="*/ 36 w 93"/>
                  <a:gd name="T63" fmla="*/ 24 h 80"/>
                  <a:gd name="T64" fmla="*/ 34 w 93"/>
                  <a:gd name="T65" fmla="*/ 19 h 80"/>
                  <a:gd name="T66" fmla="*/ 32 w 93"/>
                  <a:gd name="T67" fmla="*/ 15 h 80"/>
                  <a:gd name="T68" fmla="*/ 27 w 93"/>
                  <a:gd name="T69" fmla="*/ 9 h 80"/>
                  <a:gd name="T70" fmla="*/ 28 w 93"/>
                  <a:gd name="T71" fmla="*/ 8 h 80"/>
                  <a:gd name="T72" fmla="*/ 26 w 93"/>
                  <a:gd name="T73" fmla="*/ 7 h 80"/>
                  <a:gd name="T74" fmla="*/ 9 w 93"/>
                  <a:gd name="T75" fmla="*/ 26 h 80"/>
                  <a:gd name="T76" fmla="*/ 26 w 93"/>
                  <a:gd name="T77" fmla="*/ 7 h 80"/>
                  <a:gd name="T78" fmla="*/ 6 w 93"/>
                  <a:gd name="T79" fmla="*/ 33 h 80"/>
                  <a:gd name="T80" fmla="*/ 17 w 93"/>
                  <a:gd name="T81" fmla="*/ 24 h 80"/>
                  <a:gd name="T82" fmla="*/ 6 w 93"/>
                  <a:gd name="T83" fmla="*/ 35 h 80"/>
                  <a:gd name="T84" fmla="*/ 53 w 93"/>
                  <a:gd name="T85" fmla="*/ 54 h 80"/>
                  <a:gd name="T86" fmla="*/ 43 w 93"/>
                  <a:gd name="T87" fmla="*/ 71 h 80"/>
                  <a:gd name="T88" fmla="*/ 84 w 93"/>
                  <a:gd name="T89" fmla="*/ 60 h 80"/>
                  <a:gd name="T90" fmla="*/ 80 w 93"/>
                  <a:gd name="T91" fmla="*/ 59 h 80"/>
                  <a:gd name="T92" fmla="*/ 85 w 93"/>
                  <a:gd name="T93" fmla="*/ 5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80">
                    <a:moveTo>
                      <a:pt x="79" y="38"/>
                    </a:moveTo>
                    <a:cubicBezTo>
                      <a:pt x="80" y="37"/>
                      <a:pt x="81" y="36"/>
                      <a:pt x="81" y="35"/>
                    </a:cubicBezTo>
                    <a:cubicBezTo>
                      <a:pt x="83" y="33"/>
                      <a:pt x="80" y="32"/>
                      <a:pt x="78" y="33"/>
                    </a:cubicBezTo>
                    <a:cubicBezTo>
                      <a:pt x="77" y="34"/>
                      <a:pt x="77" y="35"/>
                      <a:pt x="76" y="35"/>
                    </a:cubicBezTo>
                    <a:cubicBezTo>
                      <a:pt x="64" y="29"/>
                      <a:pt x="48" y="38"/>
                      <a:pt x="40" y="25"/>
                    </a:cubicBezTo>
                    <a:cubicBezTo>
                      <a:pt x="38" y="22"/>
                      <a:pt x="37" y="19"/>
                      <a:pt x="36" y="17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6" y="14"/>
                      <a:pt x="34" y="14"/>
                    </a:cubicBezTo>
                    <a:cubicBezTo>
                      <a:pt x="31" y="7"/>
                      <a:pt x="27" y="2"/>
                      <a:pt x="17" y="1"/>
                    </a:cubicBezTo>
                    <a:cubicBezTo>
                      <a:pt x="7" y="0"/>
                      <a:pt x="2" y="9"/>
                      <a:pt x="1" y="18"/>
                    </a:cubicBezTo>
                    <a:cubicBezTo>
                      <a:pt x="0" y="22"/>
                      <a:pt x="0" y="28"/>
                      <a:pt x="2" y="33"/>
                    </a:cubicBezTo>
                    <a:cubicBezTo>
                      <a:pt x="2" y="33"/>
                      <a:pt x="2" y="34"/>
                      <a:pt x="2" y="34"/>
                    </a:cubicBezTo>
                    <a:cubicBezTo>
                      <a:pt x="3" y="39"/>
                      <a:pt x="6" y="42"/>
                      <a:pt x="9" y="44"/>
                    </a:cubicBezTo>
                    <a:cubicBezTo>
                      <a:pt x="24" y="49"/>
                      <a:pt x="24" y="62"/>
                      <a:pt x="34" y="72"/>
                    </a:cubicBezTo>
                    <a:cubicBezTo>
                      <a:pt x="42" y="80"/>
                      <a:pt x="52" y="70"/>
                      <a:pt x="58" y="64"/>
                    </a:cubicBezTo>
                    <a:cubicBezTo>
                      <a:pt x="59" y="64"/>
                      <a:pt x="57" y="62"/>
                      <a:pt x="57" y="63"/>
                    </a:cubicBezTo>
                    <a:cubicBezTo>
                      <a:pt x="54" y="66"/>
                      <a:pt x="51" y="68"/>
                      <a:pt x="49" y="69"/>
                    </a:cubicBezTo>
                    <a:cubicBezTo>
                      <a:pt x="55" y="62"/>
                      <a:pt x="61" y="55"/>
                      <a:pt x="68" y="48"/>
                    </a:cubicBezTo>
                    <a:cubicBezTo>
                      <a:pt x="66" y="52"/>
                      <a:pt x="64" y="55"/>
                      <a:pt x="61" y="58"/>
                    </a:cubicBezTo>
                    <a:cubicBezTo>
                      <a:pt x="60" y="60"/>
                      <a:pt x="63" y="61"/>
                      <a:pt x="65" y="60"/>
                    </a:cubicBezTo>
                    <a:cubicBezTo>
                      <a:pt x="68" y="57"/>
                      <a:pt x="71" y="55"/>
                      <a:pt x="74" y="52"/>
                    </a:cubicBezTo>
                    <a:cubicBezTo>
                      <a:pt x="71" y="56"/>
                      <a:pt x="69" y="61"/>
                      <a:pt x="67" y="66"/>
                    </a:cubicBezTo>
                    <a:cubicBezTo>
                      <a:pt x="65" y="65"/>
                      <a:pt x="62" y="65"/>
                      <a:pt x="60" y="64"/>
                    </a:cubicBezTo>
                    <a:cubicBezTo>
                      <a:pt x="58" y="64"/>
                      <a:pt x="57" y="67"/>
                      <a:pt x="59" y="68"/>
                    </a:cubicBezTo>
                    <a:cubicBezTo>
                      <a:pt x="62" y="68"/>
                      <a:pt x="64" y="69"/>
                      <a:pt x="67" y="69"/>
                    </a:cubicBezTo>
                    <a:cubicBezTo>
                      <a:pt x="68" y="70"/>
                      <a:pt x="69" y="70"/>
                      <a:pt x="70" y="69"/>
                    </a:cubicBezTo>
                    <a:cubicBezTo>
                      <a:pt x="77" y="69"/>
                      <a:pt x="83" y="67"/>
                      <a:pt x="87" y="62"/>
                    </a:cubicBezTo>
                    <a:cubicBezTo>
                      <a:pt x="93" y="54"/>
                      <a:pt x="85" y="43"/>
                      <a:pt x="79" y="38"/>
                    </a:cubicBezTo>
                    <a:close/>
                    <a:moveTo>
                      <a:pt x="73" y="38"/>
                    </a:moveTo>
                    <a:cubicBezTo>
                      <a:pt x="69" y="42"/>
                      <a:pt x="65" y="45"/>
                      <a:pt x="61" y="49"/>
                    </a:cubicBezTo>
                    <a:cubicBezTo>
                      <a:pt x="63" y="47"/>
                      <a:pt x="65" y="45"/>
                      <a:pt x="67" y="42"/>
                    </a:cubicBezTo>
                    <a:cubicBezTo>
                      <a:pt x="68" y="40"/>
                      <a:pt x="66" y="38"/>
                      <a:pt x="64" y="40"/>
                    </a:cubicBezTo>
                    <a:cubicBezTo>
                      <a:pt x="56" y="46"/>
                      <a:pt x="49" y="52"/>
                      <a:pt x="42" y="59"/>
                    </a:cubicBezTo>
                    <a:cubicBezTo>
                      <a:pt x="46" y="52"/>
                      <a:pt x="50" y="46"/>
                      <a:pt x="54" y="39"/>
                    </a:cubicBezTo>
                    <a:cubicBezTo>
                      <a:pt x="54" y="38"/>
                      <a:pt x="54" y="37"/>
                      <a:pt x="53" y="36"/>
                    </a:cubicBezTo>
                    <a:cubicBezTo>
                      <a:pt x="60" y="37"/>
                      <a:pt x="67" y="35"/>
                      <a:pt x="73" y="38"/>
                    </a:cubicBezTo>
                    <a:close/>
                    <a:moveTo>
                      <a:pt x="28" y="24"/>
                    </a:moveTo>
                    <a:cubicBezTo>
                      <a:pt x="24" y="30"/>
                      <a:pt x="21" y="37"/>
                      <a:pt x="17" y="43"/>
                    </a:cubicBezTo>
                    <a:cubicBezTo>
                      <a:pt x="15" y="42"/>
                      <a:pt x="13" y="42"/>
                      <a:pt x="12" y="41"/>
                    </a:cubicBezTo>
                    <a:cubicBezTo>
                      <a:pt x="17" y="35"/>
                      <a:pt x="22" y="30"/>
                      <a:pt x="28" y="24"/>
                    </a:cubicBezTo>
                    <a:close/>
                    <a:moveTo>
                      <a:pt x="23" y="48"/>
                    </a:moveTo>
                    <a:cubicBezTo>
                      <a:pt x="22" y="47"/>
                      <a:pt x="21" y="46"/>
                      <a:pt x="20" y="45"/>
                    </a:cubicBezTo>
                    <a:cubicBezTo>
                      <a:pt x="24" y="42"/>
                      <a:pt x="28" y="38"/>
                      <a:pt x="31" y="34"/>
                    </a:cubicBezTo>
                    <a:cubicBezTo>
                      <a:pt x="29" y="39"/>
                      <a:pt x="26" y="44"/>
                      <a:pt x="23" y="48"/>
                    </a:cubicBezTo>
                    <a:close/>
                    <a:moveTo>
                      <a:pt x="38" y="40"/>
                    </a:moveTo>
                    <a:cubicBezTo>
                      <a:pt x="35" y="46"/>
                      <a:pt x="31" y="51"/>
                      <a:pt x="28" y="56"/>
                    </a:cubicBezTo>
                    <a:cubicBezTo>
                      <a:pt x="28" y="55"/>
                      <a:pt x="27" y="53"/>
                      <a:pt x="26" y="52"/>
                    </a:cubicBezTo>
                    <a:cubicBezTo>
                      <a:pt x="30" y="48"/>
                      <a:pt x="34" y="44"/>
                      <a:pt x="38" y="40"/>
                    </a:cubicBezTo>
                    <a:close/>
                    <a:moveTo>
                      <a:pt x="31" y="60"/>
                    </a:moveTo>
                    <a:cubicBezTo>
                      <a:pt x="35" y="56"/>
                      <a:pt x="40" y="51"/>
                      <a:pt x="45" y="47"/>
                    </a:cubicBezTo>
                    <a:cubicBezTo>
                      <a:pt x="41" y="53"/>
                      <a:pt x="37" y="59"/>
                      <a:pt x="34" y="66"/>
                    </a:cubicBezTo>
                    <a:cubicBezTo>
                      <a:pt x="33" y="64"/>
                      <a:pt x="32" y="62"/>
                      <a:pt x="31" y="60"/>
                    </a:cubicBezTo>
                    <a:close/>
                    <a:moveTo>
                      <a:pt x="51" y="36"/>
                    </a:moveTo>
                    <a:cubicBezTo>
                      <a:pt x="51" y="36"/>
                      <a:pt x="51" y="36"/>
                      <a:pt x="51" y="36"/>
                    </a:cubicBezTo>
                    <a:cubicBezTo>
                      <a:pt x="46" y="41"/>
                      <a:pt x="41" y="45"/>
                      <a:pt x="37" y="49"/>
                    </a:cubicBezTo>
                    <a:cubicBezTo>
                      <a:pt x="40" y="45"/>
                      <a:pt x="43" y="40"/>
                      <a:pt x="46" y="34"/>
                    </a:cubicBezTo>
                    <a:cubicBezTo>
                      <a:pt x="47" y="35"/>
                      <a:pt x="48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lose/>
                    <a:moveTo>
                      <a:pt x="42" y="32"/>
                    </a:moveTo>
                    <a:cubicBezTo>
                      <a:pt x="39" y="35"/>
                      <a:pt x="35" y="38"/>
                      <a:pt x="32" y="41"/>
                    </a:cubicBezTo>
                    <a:cubicBezTo>
                      <a:pt x="34" y="37"/>
                      <a:pt x="37" y="32"/>
                      <a:pt x="39" y="28"/>
                    </a:cubicBezTo>
                    <a:cubicBezTo>
                      <a:pt x="40" y="30"/>
                      <a:pt x="41" y="31"/>
                      <a:pt x="42" y="32"/>
                    </a:cubicBezTo>
                    <a:close/>
                    <a:moveTo>
                      <a:pt x="37" y="24"/>
                    </a:moveTo>
                    <a:cubicBezTo>
                      <a:pt x="37" y="24"/>
                      <a:pt x="36" y="24"/>
                      <a:pt x="36" y="24"/>
                    </a:cubicBezTo>
                    <a:cubicBezTo>
                      <a:pt x="33" y="27"/>
                      <a:pt x="30" y="30"/>
                      <a:pt x="27" y="33"/>
                    </a:cubicBezTo>
                    <a:cubicBezTo>
                      <a:pt x="29" y="29"/>
                      <a:pt x="32" y="24"/>
                      <a:pt x="34" y="19"/>
                    </a:cubicBezTo>
                    <a:cubicBezTo>
                      <a:pt x="35" y="21"/>
                      <a:pt x="36" y="22"/>
                      <a:pt x="37" y="24"/>
                    </a:cubicBezTo>
                    <a:close/>
                    <a:moveTo>
                      <a:pt x="32" y="15"/>
                    </a:moveTo>
                    <a:cubicBezTo>
                      <a:pt x="27" y="19"/>
                      <a:pt x="23" y="24"/>
                      <a:pt x="18" y="29"/>
                    </a:cubicBezTo>
                    <a:cubicBezTo>
                      <a:pt x="21" y="23"/>
                      <a:pt x="25" y="16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30" y="10"/>
                      <a:pt x="31" y="12"/>
                      <a:pt x="32" y="15"/>
                    </a:cubicBezTo>
                    <a:close/>
                    <a:moveTo>
                      <a:pt x="26" y="7"/>
                    </a:moveTo>
                    <a:cubicBezTo>
                      <a:pt x="25" y="7"/>
                      <a:pt x="25" y="7"/>
                      <a:pt x="24" y="8"/>
                    </a:cubicBezTo>
                    <a:cubicBezTo>
                      <a:pt x="19" y="14"/>
                      <a:pt x="14" y="20"/>
                      <a:pt x="9" y="26"/>
                    </a:cubicBezTo>
                    <a:cubicBezTo>
                      <a:pt x="12" y="22"/>
                      <a:pt x="15" y="11"/>
                      <a:pt x="17" y="5"/>
                    </a:cubicBezTo>
                    <a:cubicBezTo>
                      <a:pt x="20" y="4"/>
                      <a:pt x="23" y="5"/>
                      <a:pt x="26" y="7"/>
                    </a:cubicBezTo>
                    <a:close/>
                    <a:moveTo>
                      <a:pt x="6" y="35"/>
                    </a:moveTo>
                    <a:cubicBezTo>
                      <a:pt x="6" y="35"/>
                      <a:pt x="6" y="34"/>
                      <a:pt x="6" y="33"/>
                    </a:cubicBezTo>
                    <a:cubicBezTo>
                      <a:pt x="10" y="30"/>
                      <a:pt x="14" y="26"/>
                      <a:pt x="18" y="21"/>
                    </a:cubicBezTo>
                    <a:cubicBezTo>
                      <a:pt x="31" y="4"/>
                      <a:pt x="19" y="20"/>
                      <a:pt x="17" y="24"/>
                    </a:cubicBezTo>
                    <a:cubicBezTo>
                      <a:pt x="15" y="29"/>
                      <a:pt x="11" y="34"/>
                      <a:pt x="9" y="39"/>
                    </a:cubicBezTo>
                    <a:cubicBezTo>
                      <a:pt x="8" y="38"/>
                      <a:pt x="7" y="37"/>
                      <a:pt x="6" y="35"/>
                    </a:cubicBezTo>
                    <a:close/>
                    <a:moveTo>
                      <a:pt x="37" y="69"/>
                    </a:moveTo>
                    <a:cubicBezTo>
                      <a:pt x="42" y="64"/>
                      <a:pt x="48" y="59"/>
                      <a:pt x="53" y="54"/>
                    </a:cubicBezTo>
                    <a:cubicBezTo>
                      <a:pt x="50" y="59"/>
                      <a:pt x="46" y="65"/>
                      <a:pt x="43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1" y="71"/>
                      <a:pt x="39" y="71"/>
                      <a:pt x="37" y="69"/>
                    </a:cubicBezTo>
                    <a:close/>
                    <a:moveTo>
                      <a:pt x="84" y="60"/>
                    </a:moveTo>
                    <a:cubicBezTo>
                      <a:pt x="82" y="64"/>
                      <a:pt x="78" y="65"/>
                      <a:pt x="73" y="66"/>
                    </a:cubicBezTo>
                    <a:cubicBezTo>
                      <a:pt x="75" y="63"/>
                      <a:pt x="77" y="61"/>
                      <a:pt x="80" y="59"/>
                    </a:cubicBezTo>
                    <a:cubicBezTo>
                      <a:pt x="80" y="60"/>
                      <a:pt x="82" y="60"/>
                      <a:pt x="83" y="59"/>
                    </a:cubicBezTo>
                    <a:cubicBezTo>
                      <a:pt x="84" y="57"/>
                      <a:pt x="84" y="56"/>
                      <a:pt x="85" y="54"/>
                    </a:cubicBezTo>
                    <a:cubicBezTo>
                      <a:pt x="85" y="56"/>
                      <a:pt x="85" y="58"/>
                      <a:pt x="84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7" name="Freeform 37"/>
              <p:cNvSpPr>
                <a:spLocks noEditPoints="1"/>
              </p:cNvSpPr>
              <p:nvPr/>
            </p:nvSpPr>
            <p:spPr bwMode="auto">
              <a:xfrm>
                <a:off x="609" y="21"/>
                <a:ext cx="214" cy="357"/>
              </a:xfrm>
              <a:custGeom>
                <a:avLst/>
                <a:gdLst>
                  <a:gd name="T0" fmla="*/ 75 w 80"/>
                  <a:gd name="T1" fmla="*/ 80 h 134"/>
                  <a:gd name="T2" fmla="*/ 34 w 80"/>
                  <a:gd name="T3" fmla="*/ 6 h 134"/>
                  <a:gd name="T4" fmla="*/ 31 w 80"/>
                  <a:gd name="T5" fmla="*/ 3 h 134"/>
                  <a:gd name="T6" fmla="*/ 25 w 80"/>
                  <a:gd name="T7" fmla="*/ 1 h 134"/>
                  <a:gd name="T8" fmla="*/ 2 w 80"/>
                  <a:gd name="T9" fmla="*/ 56 h 134"/>
                  <a:gd name="T10" fmla="*/ 4 w 80"/>
                  <a:gd name="T11" fmla="*/ 60 h 134"/>
                  <a:gd name="T12" fmla="*/ 23 w 80"/>
                  <a:gd name="T13" fmla="*/ 87 h 134"/>
                  <a:gd name="T14" fmla="*/ 29 w 80"/>
                  <a:gd name="T15" fmla="*/ 93 h 134"/>
                  <a:gd name="T16" fmla="*/ 25 w 80"/>
                  <a:gd name="T17" fmla="*/ 114 h 134"/>
                  <a:gd name="T18" fmla="*/ 23 w 80"/>
                  <a:gd name="T19" fmla="*/ 117 h 134"/>
                  <a:gd name="T20" fmla="*/ 51 w 80"/>
                  <a:gd name="T21" fmla="*/ 131 h 134"/>
                  <a:gd name="T22" fmla="*/ 38 w 80"/>
                  <a:gd name="T23" fmla="*/ 129 h 134"/>
                  <a:gd name="T24" fmla="*/ 53 w 80"/>
                  <a:gd name="T25" fmla="*/ 113 h 134"/>
                  <a:gd name="T26" fmla="*/ 53 w 80"/>
                  <a:gd name="T27" fmla="*/ 121 h 134"/>
                  <a:gd name="T28" fmla="*/ 42 w 80"/>
                  <a:gd name="T29" fmla="*/ 126 h 134"/>
                  <a:gd name="T30" fmla="*/ 77 w 80"/>
                  <a:gd name="T31" fmla="*/ 89 h 134"/>
                  <a:gd name="T32" fmla="*/ 76 w 80"/>
                  <a:gd name="T33" fmla="*/ 84 h 134"/>
                  <a:gd name="T34" fmla="*/ 73 w 80"/>
                  <a:gd name="T35" fmla="*/ 81 h 134"/>
                  <a:gd name="T36" fmla="*/ 54 w 80"/>
                  <a:gd name="T37" fmla="*/ 107 h 134"/>
                  <a:gd name="T38" fmla="*/ 70 w 80"/>
                  <a:gd name="T39" fmla="*/ 78 h 134"/>
                  <a:gd name="T40" fmla="*/ 51 w 80"/>
                  <a:gd name="T41" fmla="*/ 98 h 134"/>
                  <a:gd name="T42" fmla="*/ 68 w 80"/>
                  <a:gd name="T43" fmla="*/ 75 h 134"/>
                  <a:gd name="T44" fmla="*/ 35 w 80"/>
                  <a:gd name="T45" fmla="*/ 87 h 134"/>
                  <a:gd name="T46" fmla="*/ 58 w 80"/>
                  <a:gd name="T47" fmla="*/ 66 h 134"/>
                  <a:gd name="T48" fmla="*/ 30 w 80"/>
                  <a:gd name="T49" fmla="*/ 115 h 134"/>
                  <a:gd name="T50" fmla="*/ 30 w 80"/>
                  <a:gd name="T51" fmla="*/ 118 h 134"/>
                  <a:gd name="T52" fmla="*/ 52 w 80"/>
                  <a:gd name="T53" fmla="*/ 60 h 134"/>
                  <a:gd name="T54" fmla="*/ 49 w 80"/>
                  <a:gd name="T55" fmla="*/ 56 h 134"/>
                  <a:gd name="T56" fmla="*/ 52 w 80"/>
                  <a:gd name="T57" fmla="*/ 60 h 134"/>
                  <a:gd name="T58" fmla="*/ 20 w 80"/>
                  <a:gd name="T59" fmla="*/ 66 h 134"/>
                  <a:gd name="T60" fmla="*/ 41 w 80"/>
                  <a:gd name="T61" fmla="*/ 35 h 134"/>
                  <a:gd name="T62" fmla="*/ 43 w 80"/>
                  <a:gd name="T63" fmla="*/ 46 h 134"/>
                  <a:gd name="T64" fmla="*/ 38 w 80"/>
                  <a:gd name="T65" fmla="*/ 34 h 134"/>
                  <a:gd name="T66" fmla="*/ 38 w 80"/>
                  <a:gd name="T67" fmla="*/ 20 h 134"/>
                  <a:gd name="T68" fmla="*/ 41 w 80"/>
                  <a:gd name="T69" fmla="*/ 35 h 134"/>
                  <a:gd name="T70" fmla="*/ 11 w 80"/>
                  <a:gd name="T71" fmla="*/ 50 h 134"/>
                  <a:gd name="T72" fmla="*/ 26 w 80"/>
                  <a:gd name="T73" fmla="*/ 24 h 134"/>
                  <a:gd name="T74" fmla="*/ 37 w 80"/>
                  <a:gd name="T75" fmla="*/ 17 h 134"/>
                  <a:gd name="T76" fmla="*/ 18 w 80"/>
                  <a:gd name="T77" fmla="*/ 42 h 134"/>
                  <a:gd name="T78" fmla="*/ 27 w 80"/>
                  <a:gd name="T79" fmla="*/ 10 h 134"/>
                  <a:gd name="T80" fmla="*/ 27 w 80"/>
                  <a:gd name="T81" fmla="*/ 10 h 134"/>
                  <a:gd name="T82" fmla="*/ 25 w 80"/>
                  <a:gd name="T83" fmla="*/ 38 h 134"/>
                  <a:gd name="T84" fmla="*/ 12 w 80"/>
                  <a:gd name="T85" fmla="*/ 57 h 134"/>
                  <a:gd name="T86" fmla="*/ 35 w 80"/>
                  <a:gd name="T87" fmla="*/ 41 h 134"/>
                  <a:gd name="T88" fmla="*/ 9 w 80"/>
                  <a:gd name="T89" fmla="*/ 58 h 134"/>
                  <a:gd name="T90" fmla="*/ 18 w 80"/>
                  <a:gd name="T91" fmla="*/ 74 h 134"/>
                  <a:gd name="T92" fmla="*/ 21 w 80"/>
                  <a:gd name="T93" fmla="*/ 77 h 134"/>
                  <a:gd name="T94" fmla="*/ 45 w 80"/>
                  <a:gd name="T95" fmla="*/ 59 h 134"/>
                  <a:gd name="T96" fmla="*/ 18 w 80"/>
                  <a:gd name="T97" fmla="*/ 74 h 134"/>
                  <a:gd name="T98" fmla="*/ 49 w 80"/>
                  <a:gd name="T99" fmla="*/ 67 h 134"/>
                  <a:gd name="T100" fmla="*/ 30 w 80"/>
                  <a:gd name="T101" fmla="*/ 86 h 134"/>
                  <a:gd name="T102" fmla="*/ 44 w 80"/>
                  <a:gd name="T103" fmla="*/ 84 h 134"/>
                  <a:gd name="T104" fmla="*/ 32 w 80"/>
                  <a:gd name="T105" fmla="*/ 103 h 134"/>
                  <a:gd name="T106" fmla="*/ 35 w 80"/>
                  <a:gd name="T107" fmla="*/ 126 h 134"/>
                  <a:gd name="T108" fmla="*/ 31 w 80"/>
                  <a:gd name="T109" fmla="*/ 123 h 134"/>
                  <a:gd name="T110" fmla="*/ 53 w 80"/>
                  <a:gd name="T111" fmla="*/ 10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0" h="134">
                    <a:moveTo>
                      <a:pt x="76" y="84"/>
                    </a:moveTo>
                    <a:cubicBezTo>
                      <a:pt x="76" y="83"/>
                      <a:pt x="76" y="81"/>
                      <a:pt x="75" y="80"/>
                    </a:cubicBezTo>
                    <a:cubicBezTo>
                      <a:pt x="71" y="65"/>
                      <a:pt x="52" y="57"/>
                      <a:pt x="46" y="42"/>
                    </a:cubicBezTo>
                    <a:cubicBezTo>
                      <a:pt x="40" y="27"/>
                      <a:pt x="43" y="16"/>
                      <a:pt x="34" y="6"/>
                    </a:cubicBezTo>
                    <a:cubicBezTo>
                      <a:pt x="34" y="6"/>
                      <a:pt x="34" y="5"/>
                      <a:pt x="34" y="5"/>
                    </a:cubicBezTo>
                    <a:cubicBezTo>
                      <a:pt x="35" y="3"/>
                      <a:pt x="32" y="2"/>
                      <a:pt x="31" y="3"/>
                    </a:cubicBezTo>
                    <a:cubicBezTo>
                      <a:pt x="30" y="2"/>
                      <a:pt x="29" y="1"/>
                      <a:pt x="27" y="0"/>
                    </a:cubicBezTo>
                    <a:cubicBezTo>
                      <a:pt x="27" y="0"/>
                      <a:pt x="25" y="0"/>
                      <a:pt x="25" y="1"/>
                    </a:cubicBezTo>
                    <a:cubicBezTo>
                      <a:pt x="14" y="18"/>
                      <a:pt x="9" y="36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7"/>
                      <a:pt x="2" y="57"/>
                      <a:pt x="1" y="58"/>
                    </a:cubicBezTo>
                    <a:cubicBezTo>
                      <a:pt x="0" y="59"/>
                      <a:pt x="3" y="61"/>
                      <a:pt x="4" y="60"/>
                    </a:cubicBezTo>
                    <a:cubicBezTo>
                      <a:pt x="4" y="60"/>
                      <a:pt x="4" y="59"/>
                      <a:pt x="5" y="59"/>
                    </a:cubicBezTo>
                    <a:cubicBezTo>
                      <a:pt x="12" y="68"/>
                      <a:pt x="13" y="80"/>
                      <a:pt x="23" y="87"/>
                    </a:cubicBezTo>
                    <a:cubicBezTo>
                      <a:pt x="23" y="87"/>
                      <a:pt x="28" y="89"/>
                      <a:pt x="30" y="91"/>
                    </a:cubicBezTo>
                    <a:cubicBezTo>
                      <a:pt x="30" y="92"/>
                      <a:pt x="29" y="92"/>
                      <a:pt x="29" y="93"/>
                    </a:cubicBezTo>
                    <a:cubicBezTo>
                      <a:pt x="27" y="95"/>
                      <a:pt x="30" y="96"/>
                      <a:pt x="31" y="96"/>
                    </a:cubicBezTo>
                    <a:cubicBezTo>
                      <a:pt x="29" y="102"/>
                      <a:pt x="27" y="108"/>
                      <a:pt x="25" y="114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4" y="115"/>
                      <a:pt x="24" y="116"/>
                      <a:pt x="23" y="117"/>
                    </a:cubicBezTo>
                    <a:cubicBezTo>
                      <a:pt x="22" y="119"/>
                      <a:pt x="23" y="120"/>
                      <a:pt x="24" y="120"/>
                    </a:cubicBezTo>
                    <a:cubicBezTo>
                      <a:pt x="24" y="134"/>
                      <a:pt x="39" y="133"/>
                      <a:pt x="51" y="131"/>
                    </a:cubicBezTo>
                    <a:cubicBezTo>
                      <a:pt x="53" y="130"/>
                      <a:pt x="52" y="129"/>
                      <a:pt x="51" y="129"/>
                    </a:cubicBezTo>
                    <a:cubicBezTo>
                      <a:pt x="45" y="130"/>
                      <a:pt x="41" y="130"/>
                      <a:pt x="38" y="129"/>
                    </a:cubicBezTo>
                    <a:cubicBezTo>
                      <a:pt x="38" y="129"/>
                      <a:pt x="38" y="129"/>
                      <a:pt x="39" y="129"/>
                    </a:cubicBezTo>
                    <a:cubicBezTo>
                      <a:pt x="43" y="123"/>
                      <a:pt x="48" y="118"/>
                      <a:pt x="53" y="113"/>
                    </a:cubicBezTo>
                    <a:cubicBezTo>
                      <a:pt x="52" y="115"/>
                      <a:pt x="51" y="116"/>
                      <a:pt x="50" y="118"/>
                    </a:cubicBezTo>
                    <a:cubicBezTo>
                      <a:pt x="48" y="120"/>
                      <a:pt x="51" y="122"/>
                      <a:pt x="53" y="121"/>
                    </a:cubicBezTo>
                    <a:cubicBezTo>
                      <a:pt x="61" y="114"/>
                      <a:pt x="67" y="105"/>
                      <a:pt x="75" y="99"/>
                    </a:cubicBezTo>
                    <a:cubicBezTo>
                      <a:pt x="71" y="113"/>
                      <a:pt x="56" y="125"/>
                      <a:pt x="42" y="126"/>
                    </a:cubicBezTo>
                    <a:cubicBezTo>
                      <a:pt x="40" y="126"/>
                      <a:pt x="40" y="130"/>
                      <a:pt x="42" y="129"/>
                    </a:cubicBezTo>
                    <a:cubicBezTo>
                      <a:pt x="65" y="127"/>
                      <a:pt x="79" y="110"/>
                      <a:pt x="77" y="89"/>
                    </a:cubicBezTo>
                    <a:cubicBezTo>
                      <a:pt x="78" y="89"/>
                      <a:pt x="78" y="88"/>
                      <a:pt x="79" y="87"/>
                    </a:cubicBezTo>
                    <a:cubicBezTo>
                      <a:pt x="80" y="86"/>
                      <a:pt x="78" y="84"/>
                      <a:pt x="76" y="84"/>
                    </a:cubicBezTo>
                    <a:close/>
                    <a:moveTo>
                      <a:pt x="54" y="107"/>
                    </a:moveTo>
                    <a:cubicBezTo>
                      <a:pt x="60" y="98"/>
                      <a:pt x="66" y="90"/>
                      <a:pt x="73" y="81"/>
                    </a:cubicBezTo>
                    <a:cubicBezTo>
                      <a:pt x="73" y="83"/>
                      <a:pt x="74" y="84"/>
                      <a:pt x="75" y="86"/>
                    </a:cubicBezTo>
                    <a:cubicBezTo>
                      <a:pt x="68" y="93"/>
                      <a:pt x="61" y="100"/>
                      <a:pt x="54" y="107"/>
                    </a:cubicBezTo>
                    <a:close/>
                    <a:moveTo>
                      <a:pt x="70" y="78"/>
                    </a:moveTo>
                    <a:cubicBezTo>
                      <a:pt x="70" y="78"/>
                      <a:pt x="70" y="78"/>
                      <a:pt x="70" y="78"/>
                    </a:cubicBezTo>
                    <a:cubicBezTo>
                      <a:pt x="65" y="84"/>
                      <a:pt x="59" y="90"/>
                      <a:pt x="53" y="96"/>
                    </a:cubicBezTo>
                    <a:cubicBezTo>
                      <a:pt x="52" y="96"/>
                      <a:pt x="52" y="97"/>
                      <a:pt x="51" y="98"/>
                    </a:cubicBezTo>
                    <a:cubicBezTo>
                      <a:pt x="57" y="90"/>
                      <a:pt x="62" y="83"/>
                      <a:pt x="66" y="74"/>
                    </a:cubicBezTo>
                    <a:cubicBezTo>
                      <a:pt x="67" y="74"/>
                      <a:pt x="67" y="75"/>
                      <a:pt x="68" y="75"/>
                    </a:cubicBezTo>
                    <a:cubicBezTo>
                      <a:pt x="69" y="76"/>
                      <a:pt x="70" y="77"/>
                      <a:pt x="70" y="78"/>
                    </a:cubicBezTo>
                    <a:close/>
                    <a:moveTo>
                      <a:pt x="35" y="87"/>
                    </a:moveTo>
                    <a:cubicBezTo>
                      <a:pt x="43" y="79"/>
                      <a:pt x="49" y="73"/>
                      <a:pt x="55" y="63"/>
                    </a:cubicBezTo>
                    <a:cubicBezTo>
                      <a:pt x="56" y="64"/>
                      <a:pt x="57" y="65"/>
                      <a:pt x="58" y="66"/>
                    </a:cubicBezTo>
                    <a:cubicBezTo>
                      <a:pt x="50" y="73"/>
                      <a:pt x="43" y="79"/>
                      <a:pt x="35" y="87"/>
                    </a:cubicBezTo>
                    <a:close/>
                    <a:moveTo>
                      <a:pt x="30" y="115"/>
                    </a:moveTo>
                    <a:cubicBezTo>
                      <a:pt x="40" y="103"/>
                      <a:pt x="55" y="90"/>
                      <a:pt x="60" y="78"/>
                    </a:cubicBezTo>
                    <a:cubicBezTo>
                      <a:pt x="54" y="93"/>
                      <a:pt x="40" y="105"/>
                      <a:pt x="30" y="118"/>
                    </a:cubicBezTo>
                    <a:cubicBezTo>
                      <a:pt x="30" y="117"/>
                      <a:pt x="30" y="116"/>
                      <a:pt x="30" y="115"/>
                    </a:cubicBezTo>
                    <a:close/>
                    <a:moveTo>
                      <a:pt x="52" y="60"/>
                    </a:moveTo>
                    <a:cubicBezTo>
                      <a:pt x="49" y="62"/>
                      <a:pt x="46" y="65"/>
                      <a:pt x="42" y="68"/>
                    </a:cubicBezTo>
                    <a:cubicBezTo>
                      <a:pt x="45" y="64"/>
                      <a:pt x="47" y="60"/>
                      <a:pt x="49" y="56"/>
                    </a:cubicBezTo>
                    <a:cubicBezTo>
                      <a:pt x="50" y="57"/>
                      <a:pt x="51" y="58"/>
                      <a:pt x="51" y="59"/>
                    </a:cubicBezTo>
                    <a:cubicBezTo>
                      <a:pt x="52" y="59"/>
                      <a:pt x="52" y="60"/>
                      <a:pt x="52" y="60"/>
                    </a:cubicBezTo>
                    <a:close/>
                    <a:moveTo>
                      <a:pt x="43" y="46"/>
                    </a:moveTo>
                    <a:cubicBezTo>
                      <a:pt x="34" y="52"/>
                      <a:pt x="27" y="58"/>
                      <a:pt x="20" y="66"/>
                    </a:cubicBezTo>
                    <a:cubicBezTo>
                      <a:pt x="25" y="61"/>
                      <a:pt x="35" y="46"/>
                      <a:pt x="41" y="36"/>
                    </a:cubicBezTo>
                    <a:cubicBezTo>
                      <a:pt x="41" y="36"/>
                      <a:pt x="41" y="36"/>
                      <a:pt x="41" y="35"/>
                    </a:cubicBezTo>
                    <a:cubicBezTo>
                      <a:pt x="42" y="39"/>
                      <a:pt x="43" y="42"/>
                      <a:pt x="44" y="46"/>
                    </a:cubicBezTo>
                    <a:cubicBezTo>
                      <a:pt x="44" y="46"/>
                      <a:pt x="43" y="46"/>
                      <a:pt x="43" y="46"/>
                    </a:cubicBezTo>
                    <a:close/>
                    <a:moveTo>
                      <a:pt x="41" y="35"/>
                    </a:moveTo>
                    <a:cubicBezTo>
                      <a:pt x="41" y="34"/>
                      <a:pt x="39" y="33"/>
                      <a:pt x="38" y="34"/>
                    </a:cubicBezTo>
                    <a:cubicBezTo>
                      <a:pt x="34" y="38"/>
                      <a:pt x="12" y="63"/>
                      <a:pt x="24" y="48"/>
                    </a:cubicBezTo>
                    <a:cubicBezTo>
                      <a:pt x="31" y="39"/>
                      <a:pt x="35" y="30"/>
                      <a:pt x="38" y="20"/>
                    </a:cubicBezTo>
                    <a:cubicBezTo>
                      <a:pt x="39" y="23"/>
                      <a:pt x="40" y="26"/>
                      <a:pt x="40" y="29"/>
                    </a:cubicBezTo>
                    <a:cubicBezTo>
                      <a:pt x="40" y="31"/>
                      <a:pt x="41" y="33"/>
                      <a:pt x="41" y="35"/>
                    </a:cubicBezTo>
                    <a:close/>
                    <a:moveTo>
                      <a:pt x="11" y="51"/>
                    </a:moveTo>
                    <a:cubicBezTo>
                      <a:pt x="11" y="51"/>
                      <a:pt x="11" y="50"/>
                      <a:pt x="11" y="50"/>
                    </a:cubicBezTo>
                    <a:cubicBezTo>
                      <a:pt x="11" y="49"/>
                      <a:pt x="12" y="48"/>
                      <a:pt x="13" y="47"/>
                    </a:cubicBezTo>
                    <a:cubicBezTo>
                      <a:pt x="18" y="39"/>
                      <a:pt x="22" y="32"/>
                      <a:pt x="26" y="24"/>
                    </a:cubicBezTo>
                    <a:cubicBezTo>
                      <a:pt x="29" y="20"/>
                      <a:pt x="32" y="16"/>
                      <a:pt x="35" y="12"/>
                    </a:cubicBezTo>
                    <a:cubicBezTo>
                      <a:pt x="36" y="13"/>
                      <a:pt x="36" y="15"/>
                      <a:pt x="37" y="17"/>
                    </a:cubicBezTo>
                    <a:cubicBezTo>
                      <a:pt x="37" y="17"/>
                      <a:pt x="36" y="17"/>
                      <a:pt x="36" y="18"/>
                    </a:cubicBezTo>
                    <a:cubicBezTo>
                      <a:pt x="30" y="26"/>
                      <a:pt x="24" y="34"/>
                      <a:pt x="18" y="42"/>
                    </a:cubicBezTo>
                    <a:cubicBezTo>
                      <a:pt x="17" y="43"/>
                      <a:pt x="13" y="48"/>
                      <a:pt x="11" y="51"/>
                    </a:cubicBezTo>
                    <a:close/>
                    <a:moveTo>
                      <a:pt x="27" y="10"/>
                    </a:moveTo>
                    <a:cubicBezTo>
                      <a:pt x="20" y="19"/>
                      <a:pt x="15" y="28"/>
                      <a:pt x="10" y="37"/>
                    </a:cubicBezTo>
                    <a:cubicBezTo>
                      <a:pt x="14" y="26"/>
                      <a:pt x="20" y="13"/>
                      <a:pt x="27" y="10"/>
                    </a:cubicBezTo>
                    <a:close/>
                    <a:moveTo>
                      <a:pt x="8" y="56"/>
                    </a:moveTo>
                    <a:cubicBezTo>
                      <a:pt x="14" y="51"/>
                      <a:pt x="20" y="45"/>
                      <a:pt x="25" y="38"/>
                    </a:cubicBezTo>
                    <a:cubicBezTo>
                      <a:pt x="28" y="35"/>
                      <a:pt x="38" y="15"/>
                      <a:pt x="30" y="32"/>
                    </a:cubicBezTo>
                    <a:cubicBezTo>
                      <a:pt x="26" y="42"/>
                      <a:pt x="18" y="50"/>
                      <a:pt x="12" y="57"/>
                    </a:cubicBezTo>
                    <a:cubicBezTo>
                      <a:pt x="10" y="59"/>
                      <a:pt x="12" y="61"/>
                      <a:pt x="14" y="60"/>
                    </a:cubicBezTo>
                    <a:cubicBezTo>
                      <a:pt x="21" y="54"/>
                      <a:pt x="28" y="48"/>
                      <a:pt x="35" y="41"/>
                    </a:cubicBezTo>
                    <a:cubicBezTo>
                      <a:pt x="28" y="48"/>
                      <a:pt x="21" y="59"/>
                      <a:pt x="16" y="69"/>
                    </a:cubicBezTo>
                    <a:cubicBezTo>
                      <a:pt x="14" y="66"/>
                      <a:pt x="12" y="62"/>
                      <a:pt x="9" y="58"/>
                    </a:cubicBezTo>
                    <a:cubicBezTo>
                      <a:pt x="8" y="58"/>
                      <a:pt x="8" y="57"/>
                      <a:pt x="8" y="56"/>
                    </a:cubicBezTo>
                    <a:close/>
                    <a:moveTo>
                      <a:pt x="18" y="74"/>
                    </a:moveTo>
                    <a:cubicBezTo>
                      <a:pt x="24" y="67"/>
                      <a:pt x="33" y="61"/>
                      <a:pt x="38" y="53"/>
                    </a:cubicBezTo>
                    <a:cubicBezTo>
                      <a:pt x="32" y="61"/>
                      <a:pt x="27" y="69"/>
                      <a:pt x="21" y="77"/>
                    </a:cubicBezTo>
                    <a:cubicBezTo>
                      <a:pt x="20" y="79"/>
                      <a:pt x="23" y="81"/>
                      <a:pt x="24" y="80"/>
                    </a:cubicBezTo>
                    <a:cubicBezTo>
                      <a:pt x="31" y="73"/>
                      <a:pt x="38" y="66"/>
                      <a:pt x="45" y="59"/>
                    </a:cubicBezTo>
                    <a:cubicBezTo>
                      <a:pt x="39" y="65"/>
                      <a:pt x="32" y="76"/>
                      <a:pt x="26" y="84"/>
                    </a:cubicBezTo>
                    <a:cubicBezTo>
                      <a:pt x="22" y="82"/>
                      <a:pt x="19" y="78"/>
                      <a:pt x="18" y="74"/>
                    </a:cubicBezTo>
                    <a:close/>
                    <a:moveTo>
                      <a:pt x="30" y="86"/>
                    </a:moveTo>
                    <a:cubicBezTo>
                      <a:pt x="36" y="80"/>
                      <a:pt x="45" y="74"/>
                      <a:pt x="49" y="67"/>
                    </a:cubicBezTo>
                    <a:cubicBezTo>
                      <a:pt x="44" y="74"/>
                      <a:pt x="39" y="80"/>
                      <a:pt x="33" y="87"/>
                    </a:cubicBezTo>
                    <a:cubicBezTo>
                      <a:pt x="32" y="87"/>
                      <a:pt x="31" y="86"/>
                      <a:pt x="30" y="86"/>
                    </a:cubicBezTo>
                    <a:close/>
                    <a:moveTo>
                      <a:pt x="37" y="90"/>
                    </a:moveTo>
                    <a:cubicBezTo>
                      <a:pt x="39" y="88"/>
                      <a:pt x="42" y="86"/>
                      <a:pt x="44" y="84"/>
                    </a:cubicBezTo>
                    <a:cubicBezTo>
                      <a:pt x="46" y="81"/>
                      <a:pt x="63" y="61"/>
                      <a:pt x="51" y="78"/>
                    </a:cubicBezTo>
                    <a:cubicBezTo>
                      <a:pt x="45" y="87"/>
                      <a:pt x="38" y="95"/>
                      <a:pt x="32" y="103"/>
                    </a:cubicBezTo>
                    <a:cubicBezTo>
                      <a:pt x="34" y="99"/>
                      <a:pt x="36" y="94"/>
                      <a:pt x="37" y="90"/>
                    </a:cubicBezTo>
                    <a:close/>
                    <a:moveTo>
                      <a:pt x="35" y="126"/>
                    </a:moveTo>
                    <a:cubicBezTo>
                      <a:pt x="35" y="127"/>
                      <a:pt x="35" y="127"/>
                      <a:pt x="35" y="128"/>
                    </a:cubicBezTo>
                    <a:cubicBezTo>
                      <a:pt x="33" y="126"/>
                      <a:pt x="31" y="125"/>
                      <a:pt x="31" y="123"/>
                    </a:cubicBezTo>
                    <a:cubicBezTo>
                      <a:pt x="31" y="123"/>
                      <a:pt x="32" y="122"/>
                      <a:pt x="32" y="122"/>
                    </a:cubicBezTo>
                    <a:cubicBezTo>
                      <a:pt x="39" y="115"/>
                      <a:pt x="46" y="108"/>
                      <a:pt x="53" y="101"/>
                    </a:cubicBezTo>
                    <a:cubicBezTo>
                      <a:pt x="47" y="110"/>
                      <a:pt x="41" y="118"/>
                      <a:pt x="35" y="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8" name="Freeform 38"/>
              <p:cNvSpPr>
                <a:spLocks noEditPoints="1"/>
              </p:cNvSpPr>
              <p:nvPr/>
            </p:nvSpPr>
            <p:spPr bwMode="auto">
              <a:xfrm>
                <a:off x="2144" y="1252"/>
                <a:ext cx="250" cy="203"/>
              </a:xfrm>
              <a:custGeom>
                <a:avLst/>
                <a:gdLst>
                  <a:gd name="T0" fmla="*/ 87 w 94"/>
                  <a:gd name="T1" fmla="*/ 17 h 76"/>
                  <a:gd name="T2" fmla="*/ 84 w 94"/>
                  <a:gd name="T3" fmla="*/ 14 h 76"/>
                  <a:gd name="T4" fmla="*/ 13 w 94"/>
                  <a:gd name="T5" fmla="*/ 10 h 76"/>
                  <a:gd name="T6" fmla="*/ 6 w 94"/>
                  <a:gd name="T7" fmla="*/ 37 h 76"/>
                  <a:gd name="T8" fmla="*/ 8 w 94"/>
                  <a:gd name="T9" fmla="*/ 41 h 76"/>
                  <a:gd name="T10" fmla="*/ 11 w 94"/>
                  <a:gd name="T11" fmla="*/ 43 h 76"/>
                  <a:gd name="T12" fmla="*/ 24 w 94"/>
                  <a:gd name="T13" fmla="*/ 64 h 76"/>
                  <a:gd name="T14" fmla="*/ 25 w 94"/>
                  <a:gd name="T15" fmla="*/ 66 h 76"/>
                  <a:gd name="T16" fmla="*/ 33 w 94"/>
                  <a:gd name="T17" fmla="*/ 73 h 76"/>
                  <a:gd name="T18" fmla="*/ 37 w 94"/>
                  <a:gd name="T19" fmla="*/ 73 h 76"/>
                  <a:gd name="T20" fmla="*/ 56 w 94"/>
                  <a:gd name="T21" fmla="*/ 54 h 76"/>
                  <a:gd name="T22" fmla="*/ 57 w 94"/>
                  <a:gd name="T23" fmla="*/ 53 h 76"/>
                  <a:gd name="T24" fmla="*/ 66 w 94"/>
                  <a:gd name="T25" fmla="*/ 48 h 76"/>
                  <a:gd name="T26" fmla="*/ 79 w 94"/>
                  <a:gd name="T27" fmla="*/ 26 h 76"/>
                  <a:gd name="T28" fmla="*/ 75 w 94"/>
                  <a:gd name="T29" fmla="*/ 37 h 76"/>
                  <a:gd name="T30" fmla="*/ 71 w 94"/>
                  <a:gd name="T31" fmla="*/ 44 h 76"/>
                  <a:gd name="T32" fmla="*/ 82 w 94"/>
                  <a:gd name="T33" fmla="*/ 17 h 76"/>
                  <a:gd name="T34" fmla="*/ 76 w 94"/>
                  <a:gd name="T35" fmla="*/ 19 h 76"/>
                  <a:gd name="T36" fmla="*/ 63 w 94"/>
                  <a:gd name="T37" fmla="*/ 27 h 76"/>
                  <a:gd name="T38" fmla="*/ 70 w 94"/>
                  <a:gd name="T39" fmla="*/ 10 h 76"/>
                  <a:gd name="T40" fmla="*/ 82 w 94"/>
                  <a:gd name="T41" fmla="*/ 17 h 76"/>
                  <a:gd name="T42" fmla="*/ 67 w 94"/>
                  <a:gd name="T43" fmla="*/ 9 h 76"/>
                  <a:gd name="T44" fmla="*/ 57 w 94"/>
                  <a:gd name="T45" fmla="*/ 9 h 76"/>
                  <a:gd name="T46" fmla="*/ 34 w 94"/>
                  <a:gd name="T47" fmla="*/ 30 h 76"/>
                  <a:gd name="T48" fmla="*/ 45 w 94"/>
                  <a:gd name="T49" fmla="*/ 6 h 76"/>
                  <a:gd name="T50" fmla="*/ 22 w 94"/>
                  <a:gd name="T51" fmla="*/ 53 h 76"/>
                  <a:gd name="T52" fmla="*/ 26 w 94"/>
                  <a:gd name="T53" fmla="*/ 60 h 76"/>
                  <a:gd name="T54" fmla="*/ 43 w 94"/>
                  <a:gd name="T55" fmla="*/ 6 h 76"/>
                  <a:gd name="T56" fmla="*/ 18 w 94"/>
                  <a:gd name="T57" fmla="*/ 37 h 76"/>
                  <a:gd name="T58" fmla="*/ 35 w 94"/>
                  <a:gd name="T59" fmla="*/ 6 h 76"/>
                  <a:gd name="T60" fmla="*/ 22 w 94"/>
                  <a:gd name="T61" fmla="*/ 10 h 76"/>
                  <a:gd name="T62" fmla="*/ 16 w 94"/>
                  <a:gd name="T63" fmla="*/ 24 h 76"/>
                  <a:gd name="T64" fmla="*/ 22 w 94"/>
                  <a:gd name="T65" fmla="*/ 10 h 76"/>
                  <a:gd name="T66" fmla="*/ 17 w 94"/>
                  <a:gd name="T67" fmla="*/ 12 h 76"/>
                  <a:gd name="T68" fmla="*/ 7 w 94"/>
                  <a:gd name="T69" fmla="*/ 24 h 76"/>
                  <a:gd name="T70" fmla="*/ 7 w 94"/>
                  <a:gd name="T71" fmla="*/ 26 h 76"/>
                  <a:gd name="T72" fmla="*/ 15 w 94"/>
                  <a:gd name="T73" fmla="*/ 20 h 76"/>
                  <a:gd name="T74" fmla="*/ 7 w 94"/>
                  <a:gd name="T75" fmla="*/ 26 h 76"/>
                  <a:gd name="T76" fmla="*/ 20 w 94"/>
                  <a:gd name="T77" fmla="*/ 23 h 76"/>
                  <a:gd name="T78" fmla="*/ 28 w 94"/>
                  <a:gd name="T79" fmla="*/ 15 h 76"/>
                  <a:gd name="T80" fmla="*/ 11 w 94"/>
                  <a:gd name="T81" fmla="*/ 36 h 76"/>
                  <a:gd name="T82" fmla="*/ 17 w 94"/>
                  <a:gd name="T83" fmla="*/ 44 h 76"/>
                  <a:gd name="T84" fmla="*/ 20 w 94"/>
                  <a:gd name="T85" fmla="*/ 50 h 76"/>
                  <a:gd name="T86" fmla="*/ 28 w 94"/>
                  <a:gd name="T87" fmla="*/ 64 h 76"/>
                  <a:gd name="T88" fmla="*/ 51 w 94"/>
                  <a:gd name="T89" fmla="*/ 42 h 76"/>
                  <a:gd name="T90" fmla="*/ 28 w 94"/>
                  <a:gd name="T91" fmla="*/ 64 h 76"/>
                  <a:gd name="T92" fmla="*/ 42 w 94"/>
                  <a:gd name="T93" fmla="*/ 65 h 76"/>
                  <a:gd name="T94" fmla="*/ 66 w 94"/>
                  <a:gd name="T95" fmla="*/ 30 h 76"/>
                  <a:gd name="T96" fmla="*/ 54 w 94"/>
                  <a:gd name="T97" fmla="*/ 53 h 76"/>
                  <a:gd name="T98" fmla="*/ 81 w 94"/>
                  <a:gd name="T99" fmla="*/ 33 h 76"/>
                  <a:gd name="T100" fmla="*/ 85 w 94"/>
                  <a:gd name="T101" fmla="*/ 2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76">
                    <a:moveTo>
                      <a:pt x="89" y="21"/>
                    </a:moveTo>
                    <a:cubicBezTo>
                      <a:pt x="88" y="20"/>
                      <a:pt x="88" y="18"/>
                      <a:pt x="87" y="17"/>
                    </a:cubicBezTo>
                    <a:cubicBezTo>
                      <a:pt x="87" y="17"/>
                      <a:pt x="87" y="17"/>
                      <a:pt x="87" y="16"/>
                    </a:cubicBezTo>
                    <a:cubicBezTo>
                      <a:pt x="88" y="15"/>
                      <a:pt x="85" y="13"/>
                      <a:pt x="84" y="14"/>
                    </a:cubicBezTo>
                    <a:cubicBezTo>
                      <a:pt x="77" y="8"/>
                      <a:pt x="66" y="5"/>
                      <a:pt x="57" y="4"/>
                    </a:cubicBezTo>
                    <a:cubicBezTo>
                      <a:pt x="41" y="0"/>
                      <a:pt x="28" y="3"/>
                      <a:pt x="13" y="10"/>
                    </a:cubicBezTo>
                    <a:cubicBezTo>
                      <a:pt x="0" y="17"/>
                      <a:pt x="3" y="23"/>
                      <a:pt x="5" y="36"/>
                    </a:cubicBezTo>
                    <a:cubicBezTo>
                      <a:pt x="5" y="37"/>
                      <a:pt x="6" y="37"/>
                      <a:pt x="6" y="37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5" y="41"/>
                      <a:pt x="7" y="43"/>
                      <a:pt x="8" y="41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1"/>
                      <a:pt x="10" y="42"/>
                      <a:pt x="11" y="43"/>
                    </a:cubicBezTo>
                    <a:cubicBezTo>
                      <a:pt x="14" y="47"/>
                      <a:pt x="16" y="51"/>
                      <a:pt x="18" y="55"/>
                    </a:cubicBezTo>
                    <a:cubicBezTo>
                      <a:pt x="20" y="58"/>
                      <a:pt x="22" y="61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3" y="65"/>
                      <a:pt x="24" y="66"/>
                      <a:pt x="25" y="66"/>
                    </a:cubicBezTo>
                    <a:cubicBezTo>
                      <a:pt x="27" y="68"/>
                      <a:pt x="28" y="70"/>
                      <a:pt x="30" y="72"/>
                    </a:cubicBezTo>
                    <a:cubicBezTo>
                      <a:pt x="30" y="73"/>
                      <a:pt x="31" y="73"/>
                      <a:pt x="33" y="73"/>
                    </a:cubicBezTo>
                    <a:cubicBezTo>
                      <a:pt x="33" y="75"/>
                      <a:pt x="35" y="76"/>
                      <a:pt x="36" y="74"/>
                    </a:cubicBezTo>
                    <a:cubicBezTo>
                      <a:pt x="36" y="74"/>
                      <a:pt x="37" y="73"/>
                      <a:pt x="37" y="73"/>
                    </a:cubicBezTo>
                    <a:cubicBezTo>
                      <a:pt x="38" y="72"/>
                      <a:pt x="39" y="71"/>
                      <a:pt x="40" y="71"/>
                    </a:cubicBezTo>
                    <a:cubicBezTo>
                      <a:pt x="46" y="66"/>
                      <a:pt x="50" y="59"/>
                      <a:pt x="56" y="54"/>
                    </a:cubicBezTo>
                    <a:cubicBezTo>
                      <a:pt x="56" y="54"/>
                      <a:pt x="56" y="54"/>
                      <a:pt x="57" y="54"/>
                    </a:cubicBezTo>
                    <a:cubicBezTo>
                      <a:pt x="57" y="54"/>
                      <a:pt x="57" y="54"/>
                      <a:pt x="57" y="53"/>
                    </a:cubicBezTo>
                    <a:cubicBezTo>
                      <a:pt x="59" y="52"/>
                      <a:pt x="62" y="50"/>
                      <a:pt x="66" y="50"/>
                    </a:cubicBezTo>
                    <a:cubicBezTo>
                      <a:pt x="66" y="49"/>
                      <a:pt x="66" y="48"/>
                      <a:pt x="66" y="48"/>
                    </a:cubicBezTo>
                    <a:cubicBezTo>
                      <a:pt x="64" y="48"/>
                      <a:pt x="62" y="49"/>
                      <a:pt x="60" y="49"/>
                    </a:cubicBezTo>
                    <a:cubicBezTo>
                      <a:pt x="67" y="41"/>
                      <a:pt x="73" y="33"/>
                      <a:pt x="79" y="26"/>
                    </a:cubicBezTo>
                    <a:cubicBezTo>
                      <a:pt x="78" y="29"/>
                      <a:pt x="76" y="32"/>
                      <a:pt x="75" y="35"/>
                    </a:cubicBezTo>
                    <a:cubicBezTo>
                      <a:pt x="74" y="36"/>
                      <a:pt x="75" y="37"/>
                      <a:pt x="75" y="37"/>
                    </a:cubicBezTo>
                    <a:cubicBezTo>
                      <a:pt x="73" y="39"/>
                      <a:pt x="71" y="40"/>
                      <a:pt x="69" y="41"/>
                    </a:cubicBezTo>
                    <a:cubicBezTo>
                      <a:pt x="67" y="42"/>
                      <a:pt x="69" y="45"/>
                      <a:pt x="71" y="44"/>
                    </a:cubicBezTo>
                    <a:cubicBezTo>
                      <a:pt x="79" y="40"/>
                      <a:pt x="94" y="32"/>
                      <a:pt x="89" y="21"/>
                    </a:cubicBezTo>
                    <a:close/>
                    <a:moveTo>
                      <a:pt x="82" y="17"/>
                    </a:moveTo>
                    <a:cubicBezTo>
                      <a:pt x="77" y="22"/>
                      <a:pt x="72" y="28"/>
                      <a:pt x="68" y="34"/>
                    </a:cubicBezTo>
                    <a:cubicBezTo>
                      <a:pt x="70" y="29"/>
                      <a:pt x="73" y="24"/>
                      <a:pt x="76" y="19"/>
                    </a:cubicBezTo>
                    <a:cubicBezTo>
                      <a:pt x="76" y="17"/>
                      <a:pt x="74" y="15"/>
                      <a:pt x="73" y="17"/>
                    </a:cubicBezTo>
                    <a:cubicBezTo>
                      <a:pt x="69" y="20"/>
                      <a:pt x="66" y="23"/>
                      <a:pt x="63" y="27"/>
                    </a:cubicBezTo>
                    <a:cubicBezTo>
                      <a:pt x="66" y="22"/>
                      <a:pt x="68" y="16"/>
                      <a:pt x="70" y="11"/>
                    </a:cubicBezTo>
                    <a:cubicBezTo>
                      <a:pt x="70" y="11"/>
                      <a:pt x="70" y="11"/>
                      <a:pt x="70" y="10"/>
                    </a:cubicBezTo>
                    <a:cubicBezTo>
                      <a:pt x="74" y="12"/>
                      <a:pt x="77" y="14"/>
                      <a:pt x="80" y="16"/>
                    </a:cubicBezTo>
                    <a:cubicBezTo>
                      <a:pt x="81" y="16"/>
                      <a:pt x="81" y="16"/>
                      <a:pt x="82" y="17"/>
                    </a:cubicBezTo>
                    <a:close/>
                    <a:moveTo>
                      <a:pt x="49" y="6"/>
                    </a:moveTo>
                    <a:cubicBezTo>
                      <a:pt x="55" y="6"/>
                      <a:pt x="61" y="7"/>
                      <a:pt x="67" y="9"/>
                    </a:cubicBezTo>
                    <a:cubicBezTo>
                      <a:pt x="57" y="19"/>
                      <a:pt x="48" y="30"/>
                      <a:pt x="39" y="41"/>
                    </a:cubicBezTo>
                    <a:cubicBezTo>
                      <a:pt x="45" y="31"/>
                      <a:pt x="51" y="20"/>
                      <a:pt x="57" y="9"/>
                    </a:cubicBezTo>
                    <a:cubicBezTo>
                      <a:pt x="58" y="7"/>
                      <a:pt x="55" y="5"/>
                      <a:pt x="54" y="7"/>
                    </a:cubicBezTo>
                    <a:cubicBezTo>
                      <a:pt x="47" y="14"/>
                      <a:pt x="41" y="22"/>
                      <a:pt x="34" y="30"/>
                    </a:cubicBezTo>
                    <a:cubicBezTo>
                      <a:pt x="38" y="23"/>
                      <a:pt x="42" y="15"/>
                      <a:pt x="46" y="8"/>
                    </a:cubicBezTo>
                    <a:cubicBezTo>
                      <a:pt x="46" y="7"/>
                      <a:pt x="46" y="6"/>
                      <a:pt x="45" y="6"/>
                    </a:cubicBezTo>
                    <a:cubicBezTo>
                      <a:pt x="46" y="6"/>
                      <a:pt x="48" y="6"/>
                      <a:pt x="49" y="6"/>
                    </a:cubicBezTo>
                    <a:close/>
                    <a:moveTo>
                      <a:pt x="22" y="53"/>
                    </a:moveTo>
                    <a:cubicBezTo>
                      <a:pt x="30" y="41"/>
                      <a:pt x="38" y="30"/>
                      <a:pt x="48" y="19"/>
                    </a:cubicBezTo>
                    <a:cubicBezTo>
                      <a:pt x="40" y="32"/>
                      <a:pt x="32" y="46"/>
                      <a:pt x="26" y="60"/>
                    </a:cubicBezTo>
                    <a:cubicBezTo>
                      <a:pt x="24" y="58"/>
                      <a:pt x="23" y="56"/>
                      <a:pt x="22" y="53"/>
                    </a:cubicBezTo>
                    <a:close/>
                    <a:moveTo>
                      <a:pt x="43" y="6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33" y="15"/>
                      <a:pt x="26" y="27"/>
                      <a:pt x="18" y="37"/>
                    </a:cubicBezTo>
                    <a:cubicBezTo>
                      <a:pt x="25" y="28"/>
                      <a:pt x="30" y="18"/>
                      <a:pt x="35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7" y="6"/>
                      <a:pt x="40" y="6"/>
                      <a:pt x="43" y="6"/>
                    </a:cubicBezTo>
                    <a:close/>
                    <a:moveTo>
                      <a:pt x="22" y="10"/>
                    </a:moveTo>
                    <a:cubicBezTo>
                      <a:pt x="25" y="9"/>
                      <a:pt x="28" y="8"/>
                      <a:pt x="31" y="7"/>
                    </a:cubicBezTo>
                    <a:cubicBezTo>
                      <a:pt x="26" y="12"/>
                      <a:pt x="21" y="18"/>
                      <a:pt x="16" y="24"/>
                    </a:cubicBezTo>
                    <a:cubicBezTo>
                      <a:pt x="18" y="20"/>
                      <a:pt x="20" y="15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lose/>
                    <a:moveTo>
                      <a:pt x="15" y="13"/>
                    </a:moveTo>
                    <a:cubicBezTo>
                      <a:pt x="16" y="13"/>
                      <a:pt x="17" y="13"/>
                      <a:pt x="17" y="12"/>
                    </a:cubicBezTo>
                    <a:cubicBezTo>
                      <a:pt x="13" y="16"/>
                      <a:pt x="10" y="20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5" y="18"/>
                      <a:pt x="10" y="16"/>
                      <a:pt x="15" y="13"/>
                    </a:cubicBezTo>
                    <a:close/>
                    <a:moveTo>
                      <a:pt x="7" y="26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23" y="5"/>
                      <a:pt x="15" y="20"/>
                    </a:cubicBezTo>
                    <a:cubicBezTo>
                      <a:pt x="13" y="24"/>
                      <a:pt x="11" y="29"/>
                      <a:pt x="8" y="33"/>
                    </a:cubicBezTo>
                    <a:cubicBezTo>
                      <a:pt x="8" y="31"/>
                      <a:pt x="8" y="28"/>
                      <a:pt x="7" y="26"/>
                    </a:cubicBezTo>
                    <a:close/>
                    <a:moveTo>
                      <a:pt x="11" y="36"/>
                    </a:moveTo>
                    <a:cubicBezTo>
                      <a:pt x="13" y="32"/>
                      <a:pt x="16" y="28"/>
                      <a:pt x="20" y="23"/>
                    </a:cubicBezTo>
                    <a:cubicBezTo>
                      <a:pt x="22" y="21"/>
                      <a:pt x="24" y="18"/>
                      <a:pt x="27" y="16"/>
                    </a:cubicBezTo>
                    <a:cubicBezTo>
                      <a:pt x="31" y="11"/>
                      <a:pt x="32" y="11"/>
                      <a:pt x="28" y="15"/>
                    </a:cubicBezTo>
                    <a:cubicBezTo>
                      <a:pt x="23" y="24"/>
                      <a:pt x="18" y="32"/>
                      <a:pt x="14" y="41"/>
                    </a:cubicBezTo>
                    <a:cubicBezTo>
                      <a:pt x="13" y="40"/>
                      <a:pt x="12" y="38"/>
                      <a:pt x="11" y="36"/>
                    </a:cubicBezTo>
                    <a:close/>
                    <a:moveTo>
                      <a:pt x="16" y="44"/>
                    </a:moveTo>
                    <a:cubicBezTo>
                      <a:pt x="16" y="44"/>
                      <a:pt x="16" y="44"/>
                      <a:pt x="17" y="44"/>
                    </a:cubicBezTo>
                    <a:cubicBezTo>
                      <a:pt x="24" y="35"/>
                      <a:pt x="30" y="25"/>
                      <a:pt x="38" y="16"/>
                    </a:cubicBezTo>
                    <a:cubicBezTo>
                      <a:pt x="32" y="28"/>
                      <a:pt x="26" y="39"/>
                      <a:pt x="20" y="50"/>
                    </a:cubicBezTo>
                    <a:cubicBezTo>
                      <a:pt x="18" y="48"/>
                      <a:pt x="17" y="46"/>
                      <a:pt x="16" y="44"/>
                    </a:cubicBezTo>
                    <a:close/>
                    <a:moveTo>
                      <a:pt x="28" y="64"/>
                    </a:moveTo>
                    <a:cubicBezTo>
                      <a:pt x="38" y="47"/>
                      <a:pt x="50" y="33"/>
                      <a:pt x="63" y="19"/>
                    </a:cubicBezTo>
                    <a:cubicBezTo>
                      <a:pt x="59" y="27"/>
                      <a:pt x="55" y="35"/>
                      <a:pt x="51" y="42"/>
                    </a:cubicBezTo>
                    <a:cubicBezTo>
                      <a:pt x="45" y="51"/>
                      <a:pt x="39" y="60"/>
                      <a:pt x="34" y="70"/>
                    </a:cubicBezTo>
                    <a:cubicBezTo>
                      <a:pt x="31" y="70"/>
                      <a:pt x="29" y="66"/>
                      <a:pt x="28" y="64"/>
                    </a:cubicBezTo>
                    <a:close/>
                    <a:moveTo>
                      <a:pt x="48" y="58"/>
                    </a:moveTo>
                    <a:cubicBezTo>
                      <a:pt x="46" y="60"/>
                      <a:pt x="44" y="62"/>
                      <a:pt x="42" y="65"/>
                    </a:cubicBezTo>
                    <a:cubicBezTo>
                      <a:pt x="46" y="58"/>
                      <a:pt x="50" y="52"/>
                      <a:pt x="54" y="45"/>
                    </a:cubicBezTo>
                    <a:cubicBezTo>
                      <a:pt x="57" y="40"/>
                      <a:pt x="61" y="34"/>
                      <a:pt x="66" y="30"/>
                    </a:cubicBezTo>
                    <a:cubicBezTo>
                      <a:pt x="62" y="37"/>
                      <a:pt x="57" y="44"/>
                      <a:pt x="54" y="51"/>
                    </a:cubicBezTo>
                    <a:cubicBezTo>
                      <a:pt x="53" y="52"/>
                      <a:pt x="53" y="52"/>
                      <a:pt x="54" y="53"/>
                    </a:cubicBezTo>
                    <a:cubicBezTo>
                      <a:pt x="52" y="54"/>
                      <a:pt x="50" y="56"/>
                      <a:pt x="48" y="58"/>
                    </a:cubicBezTo>
                    <a:close/>
                    <a:moveTo>
                      <a:pt x="81" y="33"/>
                    </a:moveTo>
                    <a:cubicBezTo>
                      <a:pt x="82" y="32"/>
                      <a:pt x="81" y="31"/>
                      <a:pt x="81" y="31"/>
                    </a:cubicBezTo>
                    <a:cubicBezTo>
                      <a:pt x="82" y="28"/>
                      <a:pt x="84" y="24"/>
                      <a:pt x="85" y="21"/>
                    </a:cubicBezTo>
                    <a:cubicBezTo>
                      <a:pt x="88" y="25"/>
                      <a:pt x="85" y="29"/>
                      <a:pt x="81" y="33"/>
                    </a:cubicBezTo>
                    <a:close/>
                  </a:path>
                </a:pathLst>
              </a:custGeom>
              <a:blipFill>
                <a:blip r:embed="rId3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9" name="Freeform 39"/>
              <p:cNvSpPr>
                <a:spLocks noEditPoints="1"/>
              </p:cNvSpPr>
              <p:nvPr/>
            </p:nvSpPr>
            <p:spPr bwMode="auto">
              <a:xfrm>
                <a:off x="2490" y="1073"/>
                <a:ext cx="988" cy="1290"/>
              </a:xfrm>
              <a:custGeom>
                <a:avLst/>
                <a:gdLst>
                  <a:gd name="T0" fmla="*/ 365 w 370"/>
                  <a:gd name="T1" fmla="*/ 2 h 483"/>
                  <a:gd name="T2" fmla="*/ 273 w 370"/>
                  <a:gd name="T3" fmla="*/ 117 h 483"/>
                  <a:gd name="T4" fmla="*/ 175 w 370"/>
                  <a:gd name="T5" fmla="*/ 243 h 483"/>
                  <a:gd name="T6" fmla="*/ 83 w 370"/>
                  <a:gd name="T7" fmla="*/ 382 h 483"/>
                  <a:gd name="T8" fmla="*/ 23 w 370"/>
                  <a:gd name="T9" fmla="*/ 460 h 483"/>
                  <a:gd name="T10" fmla="*/ 59 w 370"/>
                  <a:gd name="T11" fmla="*/ 402 h 483"/>
                  <a:gd name="T12" fmla="*/ 56 w 370"/>
                  <a:gd name="T13" fmla="*/ 400 h 483"/>
                  <a:gd name="T14" fmla="*/ 14 w 370"/>
                  <a:gd name="T15" fmla="*/ 451 h 483"/>
                  <a:gd name="T16" fmla="*/ 46 w 370"/>
                  <a:gd name="T17" fmla="*/ 400 h 483"/>
                  <a:gd name="T18" fmla="*/ 46 w 370"/>
                  <a:gd name="T19" fmla="*/ 399 h 483"/>
                  <a:gd name="T20" fmla="*/ 68 w 370"/>
                  <a:gd name="T21" fmla="*/ 398 h 483"/>
                  <a:gd name="T22" fmla="*/ 69 w 370"/>
                  <a:gd name="T23" fmla="*/ 396 h 483"/>
                  <a:gd name="T24" fmla="*/ 35 w 370"/>
                  <a:gd name="T25" fmla="*/ 401 h 483"/>
                  <a:gd name="T26" fmla="*/ 36 w 370"/>
                  <a:gd name="T27" fmla="*/ 399 h 483"/>
                  <a:gd name="T28" fmla="*/ 34 w 370"/>
                  <a:gd name="T29" fmla="*/ 397 h 483"/>
                  <a:gd name="T30" fmla="*/ 28 w 370"/>
                  <a:gd name="T31" fmla="*/ 403 h 483"/>
                  <a:gd name="T32" fmla="*/ 25 w 370"/>
                  <a:gd name="T33" fmla="*/ 401 h 483"/>
                  <a:gd name="T34" fmla="*/ 24 w 370"/>
                  <a:gd name="T35" fmla="*/ 402 h 483"/>
                  <a:gd name="T36" fmla="*/ 21 w 370"/>
                  <a:gd name="T37" fmla="*/ 402 h 483"/>
                  <a:gd name="T38" fmla="*/ 2 w 370"/>
                  <a:gd name="T39" fmla="*/ 419 h 483"/>
                  <a:gd name="T40" fmla="*/ 5 w 370"/>
                  <a:gd name="T41" fmla="*/ 422 h 483"/>
                  <a:gd name="T42" fmla="*/ 12 w 370"/>
                  <a:gd name="T43" fmla="*/ 417 h 483"/>
                  <a:gd name="T44" fmla="*/ 10 w 370"/>
                  <a:gd name="T45" fmla="*/ 423 h 483"/>
                  <a:gd name="T46" fmla="*/ 3 w 370"/>
                  <a:gd name="T47" fmla="*/ 439 h 483"/>
                  <a:gd name="T48" fmla="*/ 0 w 370"/>
                  <a:gd name="T49" fmla="*/ 445 h 483"/>
                  <a:gd name="T50" fmla="*/ 2 w 370"/>
                  <a:gd name="T51" fmla="*/ 447 h 483"/>
                  <a:gd name="T52" fmla="*/ 5 w 370"/>
                  <a:gd name="T53" fmla="*/ 459 h 483"/>
                  <a:gd name="T54" fmla="*/ 2 w 370"/>
                  <a:gd name="T55" fmla="*/ 464 h 483"/>
                  <a:gd name="T56" fmla="*/ 5 w 370"/>
                  <a:gd name="T57" fmla="*/ 466 h 483"/>
                  <a:gd name="T58" fmla="*/ 7 w 370"/>
                  <a:gd name="T59" fmla="*/ 463 h 483"/>
                  <a:gd name="T60" fmla="*/ 14 w 370"/>
                  <a:gd name="T61" fmla="*/ 470 h 483"/>
                  <a:gd name="T62" fmla="*/ 12 w 370"/>
                  <a:gd name="T63" fmla="*/ 473 h 483"/>
                  <a:gd name="T64" fmla="*/ 15 w 370"/>
                  <a:gd name="T65" fmla="*/ 475 h 483"/>
                  <a:gd name="T66" fmla="*/ 17 w 370"/>
                  <a:gd name="T67" fmla="*/ 473 h 483"/>
                  <a:gd name="T68" fmla="*/ 25 w 370"/>
                  <a:gd name="T69" fmla="*/ 477 h 483"/>
                  <a:gd name="T70" fmla="*/ 61 w 370"/>
                  <a:gd name="T71" fmla="*/ 474 h 483"/>
                  <a:gd name="T72" fmla="*/ 100 w 370"/>
                  <a:gd name="T73" fmla="*/ 454 h 483"/>
                  <a:gd name="T74" fmla="*/ 109 w 370"/>
                  <a:gd name="T75" fmla="*/ 455 h 483"/>
                  <a:gd name="T76" fmla="*/ 98 w 370"/>
                  <a:gd name="T77" fmla="*/ 449 h 483"/>
                  <a:gd name="T78" fmla="*/ 78 w 370"/>
                  <a:gd name="T79" fmla="*/ 461 h 483"/>
                  <a:gd name="T80" fmla="*/ 38 w 370"/>
                  <a:gd name="T81" fmla="*/ 476 h 483"/>
                  <a:gd name="T82" fmla="*/ 19 w 370"/>
                  <a:gd name="T83" fmla="*/ 471 h 483"/>
                  <a:gd name="T84" fmla="*/ 169 w 370"/>
                  <a:gd name="T85" fmla="*/ 259 h 483"/>
                  <a:gd name="T86" fmla="*/ 275 w 370"/>
                  <a:gd name="T87" fmla="*/ 120 h 483"/>
                  <a:gd name="T88" fmla="*/ 368 w 370"/>
                  <a:gd name="T89" fmla="*/ 4 h 483"/>
                  <a:gd name="T90" fmla="*/ 365 w 370"/>
                  <a:gd name="T91" fmla="*/ 2 h 483"/>
                  <a:gd name="T92" fmla="*/ 41 w 370"/>
                  <a:gd name="T93" fmla="*/ 401 h 483"/>
                  <a:gd name="T94" fmla="*/ 27 w 370"/>
                  <a:gd name="T95" fmla="*/ 418 h 483"/>
                  <a:gd name="T96" fmla="*/ 18 w 370"/>
                  <a:gd name="T97" fmla="*/ 428 h 483"/>
                  <a:gd name="T98" fmla="*/ 33 w 370"/>
                  <a:gd name="T99" fmla="*/ 404 h 483"/>
                  <a:gd name="T100" fmla="*/ 41 w 370"/>
                  <a:gd name="T101" fmla="*/ 401 h 483"/>
                  <a:gd name="T102" fmla="*/ 6 w 370"/>
                  <a:gd name="T103" fmla="*/ 445 h 483"/>
                  <a:gd name="T104" fmla="*/ 29 w 370"/>
                  <a:gd name="T105" fmla="*/ 421 h 483"/>
                  <a:gd name="T106" fmla="*/ 27 w 370"/>
                  <a:gd name="T107" fmla="*/ 424 h 483"/>
                  <a:gd name="T108" fmla="*/ 7 w 370"/>
                  <a:gd name="T109" fmla="*/ 455 h 483"/>
                  <a:gd name="T110" fmla="*/ 6 w 370"/>
                  <a:gd name="T111" fmla="*/ 445 h 483"/>
                  <a:gd name="T112" fmla="*/ 10 w 370"/>
                  <a:gd name="T113" fmla="*/ 461 h 483"/>
                  <a:gd name="T114" fmla="*/ 47 w 370"/>
                  <a:gd name="T115" fmla="*/ 415 h 483"/>
                  <a:gd name="T116" fmla="*/ 15 w 370"/>
                  <a:gd name="T117" fmla="*/ 467 h 483"/>
                  <a:gd name="T118" fmla="*/ 10 w 370"/>
                  <a:gd name="T119" fmla="*/ 461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0" h="483">
                    <a:moveTo>
                      <a:pt x="365" y="2"/>
                    </a:moveTo>
                    <a:cubicBezTo>
                      <a:pt x="330" y="35"/>
                      <a:pt x="303" y="79"/>
                      <a:pt x="273" y="117"/>
                    </a:cubicBezTo>
                    <a:cubicBezTo>
                      <a:pt x="239" y="158"/>
                      <a:pt x="205" y="200"/>
                      <a:pt x="175" y="243"/>
                    </a:cubicBezTo>
                    <a:cubicBezTo>
                      <a:pt x="143" y="289"/>
                      <a:pt x="114" y="337"/>
                      <a:pt x="83" y="382"/>
                    </a:cubicBezTo>
                    <a:cubicBezTo>
                      <a:pt x="65" y="410"/>
                      <a:pt x="45" y="435"/>
                      <a:pt x="23" y="460"/>
                    </a:cubicBezTo>
                    <a:cubicBezTo>
                      <a:pt x="37" y="444"/>
                      <a:pt x="47" y="421"/>
                      <a:pt x="59" y="402"/>
                    </a:cubicBezTo>
                    <a:cubicBezTo>
                      <a:pt x="60" y="401"/>
                      <a:pt x="57" y="399"/>
                      <a:pt x="56" y="400"/>
                    </a:cubicBezTo>
                    <a:cubicBezTo>
                      <a:pt x="40" y="417"/>
                      <a:pt x="28" y="434"/>
                      <a:pt x="14" y="451"/>
                    </a:cubicBezTo>
                    <a:cubicBezTo>
                      <a:pt x="24" y="438"/>
                      <a:pt x="36" y="417"/>
                      <a:pt x="46" y="400"/>
                    </a:cubicBezTo>
                    <a:cubicBezTo>
                      <a:pt x="46" y="400"/>
                      <a:pt x="46" y="400"/>
                      <a:pt x="46" y="399"/>
                    </a:cubicBezTo>
                    <a:cubicBezTo>
                      <a:pt x="54" y="397"/>
                      <a:pt x="61" y="397"/>
                      <a:pt x="68" y="398"/>
                    </a:cubicBezTo>
                    <a:cubicBezTo>
                      <a:pt x="69" y="398"/>
                      <a:pt x="70" y="397"/>
                      <a:pt x="69" y="396"/>
                    </a:cubicBezTo>
                    <a:cubicBezTo>
                      <a:pt x="57" y="394"/>
                      <a:pt x="46" y="396"/>
                      <a:pt x="35" y="401"/>
                    </a:cubicBezTo>
                    <a:cubicBezTo>
                      <a:pt x="36" y="400"/>
                      <a:pt x="36" y="400"/>
                      <a:pt x="36" y="399"/>
                    </a:cubicBezTo>
                    <a:cubicBezTo>
                      <a:pt x="37" y="397"/>
                      <a:pt x="35" y="396"/>
                      <a:pt x="34" y="397"/>
                    </a:cubicBezTo>
                    <a:cubicBezTo>
                      <a:pt x="31" y="399"/>
                      <a:pt x="29" y="401"/>
                      <a:pt x="28" y="403"/>
                    </a:cubicBezTo>
                    <a:cubicBezTo>
                      <a:pt x="28" y="401"/>
                      <a:pt x="26" y="400"/>
                      <a:pt x="25" y="401"/>
                    </a:cubicBezTo>
                    <a:cubicBezTo>
                      <a:pt x="25" y="401"/>
                      <a:pt x="24" y="402"/>
                      <a:pt x="24" y="402"/>
                    </a:cubicBezTo>
                    <a:cubicBezTo>
                      <a:pt x="23" y="402"/>
                      <a:pt x="22" y="402"/>
                      <a:pt x="21" y="402"/>
                    </a:cubicBezTo>
                    <a:cubicBezTo>
                      <a:pt x="15" y="408"/>
                      <a:pt x="9" y="414"/>
                      <a:pt x="2" y="419"/>
                    </a:cubicBezTo>
                    <a:cubicBezTo>
                      <a:pt x="1" y="420"/>
                      <a:pt x="3" y="423"/>
                      <a:pt x="5" y="422"/>
                    </a:cubicBezTo>
                    <a:cubicBezTo>
                      <a:pt x="8" y="420"/>
                      <a:pt x="11" y="418"/>
                      <a:pt x="12" y="417"/>
                    </a:cubicBezTo>
                    <a:cubicBezTo>
                      <a:pt x="12" y="419"/>
                      <a:pt x="11" y="421"/>
                      <a:pt x="10" y="423"/>
                    </a:cubicBezTo>
                    <a:cubicBezTo>
                      <a:pt x="7" y="428"/>
                      <a:pt x="4" y="433"/>
                      <a:pt x="3" y="439"/>
                    </a:cubicBezTo>
                    <a:cubicBezTo>
                      <a:pt x="2" y="441"/>
                      <a:pt x="1" y="443"/>
                      <a:pt x="0" y="445"/>
                    </a:cubicBezTo>
                    <a:cubicBezTo>
                      <a:pt x="0" y="446"/>
                      <a:pt x="1" y="448"/>
                      <a:pt x="2" y="447"/>
                    </a:cubicBezTo>
                    <a:cubicBezTo>
                      <a:pt x="3" y="451"/>
                      <a:pt x="3" y="455"/>
                      <a:pt x="5" y="459"/>
                    </a:cubicBezTo>
                    <a:cubicBezTo>
                      <a:pt x="4" y="461"/>
                      <a:pt x="3" y="462"/>
                      <a:pt x="2" y="464"/>
                    </a:cubicBezTo>
                    <a:cubicBezTo>
                      <a:pt x="1" y="465"/>
                      <a:pt x="4" y="467"/>
                      <a:pt x="5" y="466"/>
                    </a:cubicBezTo>
                    <a:cubicBezTo>
                      <a:pt x="6" y="465"/>
                      <a:pt x="7" y="464"/>
                      <a:pt x="7" y="463"/>
                    </a:cubicBezTo>
                    <a:cubicBezTo>
                      <a:pt x="9" y="466"/>
                      <a:pt x="11" y="468"/>
                      <a:pt x="14" y="470"/>
                    </a:cubicBezTo>
                    <a:cubicBezTo>
                      <a:pt x="13" y="471"/>
                      <a:pt x="13" y="472"/>
                      <a:pt x="12" y="473"/>
                    </a:cubicBezTo>
                    <a:cubicBezTo>
                      <a:pt x="11" y="474"/>
                      <a:pt x="14" y="476"/>
                      <a:pt x="15" y="475"/>
                    </a:cubicBezTo>
                    <a:cubicBezTo>
                      <a:pt x="16" y="474"/>
                      <a:pt x="16" y="473"/>
                      <a:pt x="17" y="473"/>
                    </a:cubicBezTo>
                    <a:cubicBezTo>
                      <a:pt x="19" y="474"/>
                      <a:pt x="22" y="476"/>
                      <a:pt x="25" y="477"/>
                    </a:cubicBezTo>
                    <a:cubicBezTo>
                      <a:pt x="36" y="483"/>
                      <a:pt x="50" y="478"/>
                      <a:pt x="61" y="474"/>
                    </a:cubicBezTo>
                    <a:cubicBezTo>
                      <a:pt x="68" y="471"/>
                      <a:pt x="93" y="450"/>
                      <a:pt x="100" y="454"/>
                    </a:cubicBezTo>
                    <a:cubicBezTo>
                      <a:pt x="103" y="456"/>
                      <a:pt x="106" y="456"/>
                      <a:pt x="109" y="455"/>
                    </a:cubicBezTo>
                    <a:cubicBezTo>
                      <a:pt x="105" y="454"/>
                      <a:pt x="100" y="449"/>
                      <a:pt x="98" y="449"/>
                    </a:cubicBezTo>
                    <a:cubicBezTo>
                      <a:pt x="90" y="449"/>
                      <a:pt x="84" y="458"/>
                      <a:pt x="78" y="461"/>
                    </a:cubicBezTo>
                    <a:cubicBezTo>
                      <a:pt x="65" y="469"/>
                      <a:pt x="52" y="475"/>
                      <a:pt x="38" y="476"/>
                    </a:cubicBezTo>
                    <a:cubicBezTo>
                      <a:pt x="30" y="477"/>
                      <a:pt x="24" y="475"/>
                      <a:pt x="19" y="471"/>
                    </a:cubicBezTo>
                    <a:cubicBezTo>
                      <a:pt x="77" y="406"/>
                      <a:pt x="121" y="331"/>
                      <a:pt x="169" y="259"/>
                    </a:cubicBezTo>
                    <a:cubicBezTo>
                      <a:pt x="201" y="210"/>
                      <a:pt x="239" y="165"/>
                      <a:pt x="275" y="120"/>
                    </a:cubicBezTo>
                    <a:cubicBezTo>
                      <a:pt x="305" y="83"/>
                      <a:pt x="333" y="37"/>
                      <a:pt x="368" y="4"/>
                    </a:cubicBezTo>
                    <a:cubicBezTo>
                      <a:pt x="370" y="3"/>
                      <a:pt x="367" y="0"/>
                      <a:pt x="365" y="2"/>
                    </a:cubicBezTo>
                    <a:close/>
                    <a:moveTo>
                      <a:pt x="41" y="401"/>
                    </a:moveTo>
                    <a:cubicBezTo>
                      <a:pt x="33" y="409"/>
                      <a:pt x="36" y="407"/>
                      <a:pt x="27" y="418"/>
                    </a:cubicBezTo>
                    <a:cubicBezTo>
                      <a:pt x="22" y="425"/>
                      <a:pt x="20" y="427"/>
                      <a:pt x="18" y="428"/>
                    </a:cubicBezTo>
                    <a:cubicBezTo>
                      <a:pt x="24" y="421"/>
                      <a:pt x="29" y="413"/>
                      <a:pt x="33" y="404"/>
                    </a:cubicBezTo>
                    <a:cubicBezTo>
                      <a:pt x="36" y="403"/>
                      <a:pt x="38" y="402"/>
                      <a:pt x="41" y="401"/>
                    </a:cubicBezTo>
                    <a:close/>
                    <a:moveTo>
                      <a:pt x="6" y="445"/>
                    </a:moveTo>
                    <a:cubicBezTo>
                      <a:pt x="15" y="438"/>
                      <a:pt x="22" y="431"/>
                      <a:pt x="29" y="421"/>
                    </a:cubicBezTo>
                    <a:cubicBezTo>
                      <a:pt x="29" y="422"/>
                      <a:pt x="28" y="423"/>
                      <a:pt x="27" y="424"/>
                    </a:cubicBezTo>
                    <a:cubicBezTo>
                      <a:pt x="20" y="435"/>
                      <a:pt x="14" y="445"/>
                      <a:pt x="7" y="455"/>
                    </a:cubicBezTo>
                    <a:cubicBezTo>
                      <a:pt x="6" y="452"/>
                      <a:pt x="6" y="448"/>
                      <a:pt x="6" y="445"/>
                    </a:cubicBezTo>
                    <a:close/>
                    <a:moveTo>
                      <a:pt x="10" y="461"/>
                    </a:moveTo>
                    <a:cubicBezTo>
                      <a:pt x="23" y="446"/>
                      <a:pt x="34" y="430"/>
                      <a:pt x="47" y="415"/>
                    </a:cubicBezTo>
                    <a:cubicBezTo>
                      <a:pt x="35" y="430"/>
                      <a:pt x="25" y="450"/>
                      <a:pt x="15" y="467"/>
                    </a:cubicBezTo>
                    <a:cubicBezTo>
                      <a:pt x="13" y="465"/>
                      <a:pt x="11" y="463"/>
                      <a:pt x="10" y="4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2781" y="2277"/>
                <a:ext cx="11" cy="14"/>
              </a:xfrm>
              <a:custGeom>
                <a:avLst/>
                <a:gdLst>
                  <a:gd name="T0" fmla="*/ 0 w 4"/>
                  <a:gd name="T1" fmla="*/ 4 h 5"/>
                  <a:gd name="T2" fmla="*/ 4 w 4"/>
                  <a:gd name="T3" fmla="*/ 0 h 5"/>
                  <a:gd name="T4" fmla="*/ 0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3" y="5"/>
                      <a:pt x="4" y="4"/>
                      <a:pt x="4" y="0"/>
                    </a:cubicBezTo>
                    <a:cubicBezTo>
                      <a:pt x="3" y="2"/>
                      <a:pt x="2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1" name="Freeform 41"/>
              <p:cNvSpPr/>
              <p:nvPr/>
            </p:nvSpPr>
            <p:spPr bwMode="auto">
              <a:xfrm>
                <a:off x="2763" y="2165"/>
                <a:ext cx="66" cy="112"/>
              </a:xfrm>
              <a:custGeom>
                <a:avLst/>
                <a:gdLst>
                  <a:gd name="T0" fmla="*/ 22 w 25"/>
                  <a:gd name="T1" fmla="*/ 0 h 42"/>
                  <a:gd name="T2" fmla="*/ 5 w 25"/>
                  <a:gd name="T3" fmla="*/ 23 h 42"/>
                  <a:gd name="T4" fmla="*/ 6 w 25"/>
                  <a:gd name="T5" fmla="*/ 28 h 42"/>
                  <a:gd name="T6" fmla="*/ 11 w 25"/>
                  <a:gd name="T7" fmla="*/ 42 h 42"/>
                  <a:gd name="T8" fmla="*/ 13 w 25"/>
                  <a:gd name="T9" fmla="*/ 39 h 42"/>
                  <a:gd name="T10" fmla="*/ 23 w 25"/>
                  <a:gd name="T11" fmla="*/ 3 h 42"/>
                  <a:gd name="T12" fmla="*/ 22 w 2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2">
                    <a:moveTo>
                      <a:pt x="22" y="0"/>
                    </a:moveTo>
                    <a:cubicBezTo>
                      <a:pt x="8" y="2"/>
                      <a:pt x="6" y="9"/>
                      <a:pt x="5" y="23"/>
                    </a:cubicBezTo>
                    <a:cubicBezTo>
                      <a:pt x="5" y="25"/>
                      <a:pt x="6" y="26"/>
                      <a:pt x="6" y="28"/>
                    </a:cubicBezTo>
                    <a:cubicBezTo>
                      <a:pt x="10" y="35"/>
                      <a:pt x="11" y="39"/>
                      <a:pt x="11" y="42"/>
                    </a:cubicBezTo>
                    <a:cubicBezTo>
                      <a:pt x="12" y="41"/>
                      <a:pt x="12" y="40"/>
                      <a:pt x="13" y="39"/>
                    </a:cubicBezTo>
                    <a:cubicBezTo>
                      <a:pt x="16" y="26"/>
                      <a:pt x="0" y="7"/>
                      <a:pt x="23" y="3"/>
                    </a:cubicBezTo>
                    <a:cubicBezTo>
                      <a:pt x="25" y="3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2" name="Freeform 42"/>
              <p:cNvSpPr/>
              <p:nvPr/>
            </p:nvSpPr>
            <p:spPr bwMode="auto">
              <a:xfrm>
                <a:off x="3269" y="25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3" name="Freeform 43"/>
              <p:cNvSpPr/>
              <p:nvPr/>
            </p:nvSpPr>
            <p:spPr bwMode="auto">
              <a:xfrm>
                <a:off x="2760" y="2633"/>
                <a:ext cx="8" cy="13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1 w 3"/>
                  <a:gd name="T5" fmla="*/ 3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4"/>
                      <a:pt x="0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2" y="2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4" name="Freeform 44"/>
              <p:cNvSpPr/>
              <p:nvPr/>
            </p:nvSpPr>
            <p:spPr bwMode="auto">
              <a:xfrm>
                <a:off x="2992" y="2723"/>
                <a:ext cx="67" cy="89"/>
              </a:xfrm>
              <a:custGeom>
                <a:avLst/>
                <a:gdLst>
                  <a:gd name="T0" fmla="*/ 0 w 25"/>
                  <a:gd name="T1" fmla="*/ 33 h 33"/>
                  <a:gd name="T2" fmla="*/ 25 w 25"/>
                  <a:gd name="T3" fmla="*/ 0 h 33"/>
                  <a:gd name="T4" fmla="*/ 1 w 25"/>
                  <a:gd name="T5" fmla="*/ 31 h 33"/>
                  <a:gd name="T6" fmla="*/ 0 w 25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3">
                    <a:moveTo>
                      <a:pt x="0" y="33"/>
                    </a:moveTo>
                    <a:cubicBezTo>
                      <a:pt x="8" y="22"/>
                      <a:pt x="17" y="11"/>
                      <a:pt x="25" y="0"/>
                    </a:cubicBezTo>
                    <a:cubicBezTo>
                      <a:pt x="17" y="10"/>
                      <a:pt x="9" y="21"/>
                      <a:pt x="1" y="31"/>
                    </a:cubicBezTo>
                    <a:cubicBezTo>
                      <a:pt x="1" y="32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5" name="Freeform 45"/>
              <p:cNvSpPr>
                <a:spLocks noEditPoints="1"/>
              </p:cNvSpPr>
              <p:nvPr/>
            </p:nvSpPr>
            <p:spPr bwMode="auto">
              <a:xfrm>
                <a:off x="2306" y="2312"/>
                <a:ext cx="1145" cy="1167"/>
              </a:xfrm>
              <a:custGeom>
                <a:avLst/>
                <a:gdLst>
                  <a:gd name="T0" fmla="*/ 299 w 429"/>
                  <a:gd name="T1" fmla="*/ 113 h 437"/>
                  <a:gd name="T2" fmla="*/ 141 w 429"/>
                  <a:gd name="T3" fmla="*/ 15 h 437"/>
                  <a:gd name="T4" fmla="*/ 57 w 429"/>
                  <a:gd name="T5" fmla="*/ 70 h 437"/>
                  <a:gd name="T6" fmla="*/ 56 w 429"/>
                  <a:gd name="T7" fmla="*/ 79 h 437"/>
                  <a:gd name="T8" fmla="*/ 8 w 429"/>
                  <a:gd name="T9" fmla="*/ 172 h 437"/>
                  <a:gd name="T10" fmla="*/ 7 w 429"/>
                  <a:gd name="T11" fmla="*/ 224 h 437"/>
                  <a:gd name="T12" fmla="*/ 15 w 429"/>
                  <a:gd name="T13" fmla="*/ 254 h 437"/>
                  <a:gd name="T14" fmla="*/ 103 w 429"/>
                  <a:gd name="T15" fmla="*/ 308 h 437"/>
                  <a:gd name="T16" fmla="*/ 174 w 429"/>
                  <a:gd name="T17" fmla="*/ 297 h 437"/>
                  <a:gd name="T18" fmla="*/ 216 w 429"/>
                  <a:gd name="T19" fmla="*/ 366 h 437"/>
                  <a:gd name="T20" fmla="*/ 317 w 429"/>
                  <a:gd name="T21" fmla="*/ 146 h 437"/>
                  <a:gd name="T22" fmla="*/ 369 w 429"/>
                  <a:gd name="T23" fmla="*/ 60 h 437"/>
                  <a:gd name="T24" fmla="*/ 244 w 429"/>
                  <a:gd name="T25" fmla="*/ 224 h 437"/>
                  <a:gd name="T26" fmla="*/ 258 w 429"/>
                  <a:gd name="T27" fmla="*/ 185 h 437"/>
                  <a:gd name="T28" fmla="*/ 337 w 429"/>
                  <a:gd name="T29" fmla="*/ 88 h 437"/>
                  <a:gd name="T30" fmla="*/ 183 w 429"/>
                  <a:gd name="T31" fmla="*/ 265 h 437"/>
                  <a:gd name="T32" fmla="*/ 195 w 429"/>
                  <a:gd name="T33" fmla="*/ 258 h 437"/>
                  <a:gd name="T34" fmla="*/ 302 w 429"/>
                  <a:gd name="T35" fmla="*/ 76 h 437"/>
                  <a:gd name="T36" fmla="*/ 300 w 429"/>
                  <a:gd name="T37" fmla="*/ 89 h 437"/>
                  <a:gd name="T38" fmla="*/ 241 w 429"/>
                  <a:gd name="T39" fmla="*/ 191 h 437"/>
                  <a:gd name="T40" fmla="*/ 152 w 429"/>
                  <a:gd name="T41" fmla="*/ 270 h 437"/>
                  <a:gd name="T42" fmla="*/ 270 w 429"/>
                  <a:gd name="T43" fmla="*/ 60 h 437"/>
                  <a:gd name="T44" fmla="*/ 108 w 429"/>
                  <a:gd name="T45" fmla="*/ 273 h 437"/>
                  <a:gd name="T46" fmla="*/ 246 w 429"/>
                  <a:gd name="T47" fmla="*/ 36 h 437"/>
                  <a:gd name="T48" fmla="*/ 126 w 429"/>
                  <a:gd name="T49" fmla="*/ 184 h 437"/>
                  <a:gd name="T50" fmla="*/ 159 w 429"/>
                  <a:gd name="T51" fmla="*/ 129 h 437"/>
                  <a:gd name="T52" fmla="*/ 270 w 429"/>
                  <a:gd name="T53" fmla="*/ 55 h 437"/>
                  <a:gd name="T54" fmla="*/ 193 w 429"/>
                  <a:gd name="T55" fmla="*/ 179 h 437"/>
                  <a:gd name="T56" fmla="*/ 155 w 429"/>
                  <a:gd name="T57" fmla="*/ 130 h 437"/>
                  <a:gd name="T58" fmla="*/ 47 w 429"/>
                  <a:gd name="T59" fmla="*/ 288 h 437"/>
                  <a:gd name="T60" fmla="*/ 61 w 429"/>
                  <a:gd name="T61" fmla="*/ 239 h 437"/>
                  <a:gd name="T62" fmla="*/ 126 w 429"/>
                  <a:gd name="T63" fmla="*/ 155 h 437"/>
                  <a:gd name="T64" fmla="*/ 106 w 429"/>
                  <a:gd name="T65" fmla="*/ 172 h 437"/>
                  <a:gd name="T66" fmla="*/ 121 w 429"/>
                  <a:gd name="T67" fmla="*/ 217 h 437"/>
                  <a:gd name="T68" fmla="*/ 193 w 429"/>
                  <a:gd name="T69" fmla="*/ 125 h 437"/>
                  <a:gd name="T70" fmla="*/ 103 w 429"/>
                  <a:gd name="T71" fmla="*/ 244 h 437"/>
                  <a:gd name="T72" fmla="*/ 68 w 429"/>
                  <a:gd name="T73" fmla="*/ 297 h 437"/>
                  <a:gd name="T74" fmla="*/ 217 w 429"/>
                  <a:gd name="T75" fmla="*/ 100 h 437"/>
                  <a:gd name="T76" fmla="*/ 151 w 429"/>
                  <a:gd name="T77" fmla="*/ 77 h 437"/>
                  <a:gd name="T78" fmla="*/ 102 w 429"/>
                  <a:gd name="T79" fmla="*/ 115 h 437"/>
                  <a:gd name="T80" fmla="*/ 124 w 429"/>
                  <a:gd name="T81" fmla="*/ 85 h 437"/>
                  <a:gd name="T82" fmla="*/ 73 w 429"/>
                  <a:gd name="T83" fmla="*/ 146 h 437"/>
                  <a:gd name="T84" fmla="*/ 129 w 429"/>
                  <a:gd name="T85" fmla="*/ 64 h 437"/>
                  <a:gd name="T86" fmla="*/ 157 w 429"/>
                  <a:gd name="T87" fmla="*/ 13 h 437"/>
                  <a:gd name="T88" fmla="*/ 146 w 429"/>
                  <a:gd name="T89" fmla="*/ 26 h 437"/>
                  <a:gd name="T90" fmla="*/ 145 w 429"/>
                  <a:gd name="T91" fmla="*/ 65 h 437"/>
                  <a:gd name="T92" fmla="*/ 198 w 429"/>
                  <a:gd name="T93" fmla="*/ 9 h 437"/>
                  <a:gd name="T94" fmla="*/ 189 w 429"/>
                  <a:gd name="T95" fmla="*/ 8 h 437"/>
                  <a:gd name="T96" fmla="*/ 136 w 429"/>
                  <a:gd name="T97" fmla="*/ 20 h 437"/>
                  <a:gd name="T98" fmla="*/ 61 w 429"/>
                  <a:gd name="T99" fmla="*/ 73 h 437"/>
                  <a:gd name="T100" fmla="*/ 9 w 429"/>
                  <a:gd name="T101" fmla="*/ 174 h 437"/>
                  <a:gd name="T102" fmla="*/ 9 w 429"/>
                  <a:gd name="T103" fmla="*/ 195 h 437"/>
                  <a:gd name="T104" fmla="*/ 16 w 429"/>
                  <a:gd name="T105" fmla="*/ 244 h 437"/>
                  <a:gd name="T106" fmla="*/ 30 w 429"/>
                  <a:gd name="T107" fmla="*/ 269 h 437"/>
                  <a:gd name="T108" fmla="*/ 37 w 429"/>
                  <a:gd name="T109" fmla="*/ 279 h 437"/>
                  <a:gd name="T110" fmla="*/ 101 w 429"/>
                  <a:gd name="T111" fmla="*/ 306 h 437"/>
                  <a:gd name="T112" fmla="*/ 135 w 429"/>
                  <a:gd name="T113" fmla="*/ 284 h 437"/>
                  <a:gd name="T114" fmla="*/ 135 w 429"/>
                  <a:gd name="T115" fmla="*/ 284 h 437"/>
                  <a:gd name="T116" fmla="*/ 168 w 429"/>
                  <a:gd name="T117" fmla="*/ 280 h 437"/>
                  <a:gd name="T118" fmla="*/ 223 w 429"/>
                  <a:gd name="T119" fmla="*/ 262 h 437"/>
                  <a:gd name="T120" fmla="*/ 210 w 429"/>
                  <a:gd name="T121" fmla="*/ 310 h 437"/>
                  <a:gd name="T122" fmla="*/ 276 w 429"/>
                  <a:gd name="T123" fmla="*/ 182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9" h="437">
                    <a:moveTo>
                      <a:pt x="427" y="54"/>
                    </a:moveTo>
                    <a:cubicBezTo>
                      <a:pt x="399" y="63"/>
                      <a:pt x="373" y="56"/>
                      <a:pt x="344" y="55"/>
                    </a:cubicBezTo>
                    <a:cubicBezTo>
                      <a:pt x="332" y="55"/>
                      <a:pt x="332" y="63"/>
                      <a:pt x="331" y="69"/>
                    </a:cubicBezTo>
                    <a:cubicBezTo>
                      <a:pt x="330" y="70"/>
                      <a:pt x="330" y="71"/>
                      <a:pt x="329" y="72"/>
                    </a:cubicBezTo>
                    <a:cubicBezTo>
                      <a:pt x="326" y="73"/>
                      <a:pt x="323" y="75"/>
                      <a:pt x="320" y="76"/>
                    </a:cubicBezTo>
                    <a:cubicBezTo>
                      <a:pt x="320" y="77"/>
                      <a:pt x="319" y="77"/>
                      <a:pt x="318" y="77"/>
                    </a:cubicBezTo>
                    <a:cubicBezTo>
                      <a:pt x="321" y="78"/>
                      <a:pt x="323" y="78"/>
                      <a:pt x="325" y="77"/>
                    </a:cubicBezTo>
                    <a:cubicBezTo>
                      <a:pt x="316" y="89"/>
                      <a:pt x="308" y="101"/>
                      <a:pt x="299" y="113"/>
                    </a:cubicBezTo>
                    <a:cubicBezTo>
                      <a:pt x="305" y="102"/>
                      <a:pt x="309" y="90"/>
                      <a:pt x="313" y="78"/>
                    </a:cubicBezTo>
                    <a:cubicBezTo>
                      <a:pt x="315" y="78"/>
                      <a:pt x="316" y="78"/>
                      <a:pt x="318" y="77"/>
                    </a:cubicBezTo>
                    <a:cubicBezTo>
                      <a:pt x="312" y="76"/>
                      <a:pt x="304" y="73"/>
                      <a:pt x="291" y="67"/>
                    </a:cubicBezTo>
                    <a:cubicBezTo>
                      <a:pt x="259" y="51"/>
                      <a:pt x="243" y="9"/>
                      <a:pt x="205" y="6"/>
                    </a:cubicBezTo>
                    <a:cubicBezTo>
                      <a:pt x="201" y="6"/>
                      <a:pt x="198" y="6"/>
                      <a:pt x="194" y="6"/>
                    </a:cubicBezTo>
                    <a:cubicBezTo>
                      <a:pt x="194" y="5"/>
                      <a:pt x="193" y="5"/>
                      <a:pt x="192" y="5"/>
                    </a:cubicBezTo>
                    <a:cubicBezTo>
                      <a:pt x="192" y="5"/>
                      <a:pt x="192" y="5"/>
                      <a:pt x="192" y="6"/>
                    </a:cubicBezTo>
                    <a:cubicBezTo>
                      <a:pt x="174" y="6"/>
                      <a:pt x="157" y="9"/>
                      <a:pt x="141" y="15"/>
                    </a:cubicBezTo>
                    <a:cubicBezTo>
                      <a:pt x="140" y="14"/>
                      <a:pt x="139" y="14"/>
                      <a:pt x="139" y="15"/>
                    </a:cubicBezTo>
                    <a:cubicBezTo>
                      <a:pt x="138" y="15"/>
                      <a:pt x="138" y="16"/>
                      <a:pt x="138" y="16"/>
                    </a:cubicBezTo>
                    <a:cubicBezTo>
                      <a:pt x="134" y="17"/>
                      <a:pt x="130" y="19"/>
                      <a:pt x="126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8" y="18"/>
                      <a:pt x="125" y="17"/>
                      <a:pt x="124" y="18"/>
                    </a:cubicBezTo>
                    <a:cubicBezTo>
                      <a:pt x="123" y="20"/>
                      <a:pt x="122" y="21"/>
                      <a:pt x="121" y="23"/>
                    </a:cubicBezTo>
                    <a:cubicBezTo>
                      <a:pt x="110" y="28"/>
                      <a:pt x="100" y="33"/>
                      <a:pt x="89" y="40"/>
                    </a:cubicBezTo>
                    <a:cubicBezTo>
                      <a:pt x="76" y="47"/>
                      <a:pt x="66" y="58"/>
                      <a:pt x="57" y="70"/>
                    </a:cubicBezTo>
                    <a:cubicBezTo>
                      <a:pt x="43" y="84"/>
                      <a:pt x="31" y="100"/>
                      <a:pt x="22" y="117"/>
                    </a:cubicBezTo>
                    <a:cubicBezTo>
                      <a:pt x="18" y="122"/>
                      <a:pt x="13" y="127"/>
                      <a:pt x="8" y="132"/>
                    </a:cubicBezTo>
                    <a:cubicBezTo>
                      <a:pt x="6" y="134"/>
                      <a:pt x="9" y="136"/>
                      <a:pt x="10" y="134"/>
                    </a:cubicBezTo>
                    <a:cubicBezTo>
                      <a:pt x="12" y="133"/>
                      <a:pt x="14" y="131"/>
                      <a:pt x="16" y="129"/>
                    </a:cubicBezTo>
                    <a:cubicBezTo>
                      <a:pt x="13" y="136"/>
                      <a:pt x="10" y="144"/>
                      <a:pt x="8" y="152"/>
                    </a:cubicBezTo>
                    <a:cubicBezTo>
                      <a:pt x="8" y="153"/>
                      <a:pt x="9" y="153"/>
                      <a:pt x="10" y="152"/>
                    </a:cubicBezTo>
                    <a:cubicBezTo>
                      <a:pt x="13" y="142"/>
                      <a:pt x="17" y="133"/>
                      <a:pt x="21" y="124"/>
                    </a:cubicBezTo>
                    <a:cubicBezTo>
                      <a:pt x="34" y="110"/>
                      <a:pt x="45" y="94"/>
                      <a:pt x="56" y="79"/>
                    </a:cubicBezTo>
                    <a:cubicBezTo>
                      <a:pt x="56" y="81"/>
                      <a:pt x="54" y="85"/>
                      <a:pt x="52" y="90"/>
                    </a:cubicBezTo>
                    <a:cubicBezTo>
                      <a:pt x="43" y="109"/>
                      <a:pt x="30" y="125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3" y="144"/>
                      <a:pt x="10" y="150"/>
                      <a:pt x="9" y="157"/>
                    </a:cubicBezTo>
                    <a:cubicBezTo>
                      <a:pt x="9" y="158"/>
                      <a:pt x="8" y="158"/>
                      <a:pt x="8" y="159"/>
                    </a:cubicBezTo>
                    <a:cubicBezTo>
                      <a:pt x="7" y="160"/>
                      <a:pt x="8" y="161"/>
                      <a:pt x="9" y="161"/>
                    </a:cubicBezTo>
                    <a:cubicBezTo>
                      <a:pt x="8" y="165"/>
                      <a:pt x="8" y="168"/>
                      <a:pt x="8" y="172"/>
                    </a:cubicBezTo>
                    <a:cubicBezTo>
                      <a:pt x="8" y="172"/>
                      <a:pt x="8" y="172"/>
                      <a:pt x="8" y="172"/>
                    </a:cubicBezTo>
                    <a:cubicBezTo>
                      <a:pt x="7" y="173"/>
                      <a:pt x="8" y="174"/>
                      <a:pt x="8" y="174"/>
                    </a:cubicBezTo>
                    <a:cubicBezTo>
                      <a:pt x="8" y="178"/>
                      <a:pt x="8" y="182"/>
                      <a:pt x="8" y="184"/>
                    </a:cubicBezTo>
                    <a:cubicBezTo>
                      <a:pt x="6" y="189"/>
                      <a:pt x="3" y="193"/>
                      <a:pt x="1" y="198"/>
                    </a:cubicBezTo>
                    <a:cubicBezTo>
                      <a:pt x="0" y="199"/>
                      <a:pt x="2" y="201"/>
                      <a:pt x="3" y="200"/>
                    </a:cubicBezTo>
                    <a:cubicBezTo>
                      <a:pt x="5" y="198"/>
                      <a:pt x="7" y="197"/>
                      <a:pt x="8" y="195"/>
                    </a:cubicBezTo>
                    <a:cubicBezTo>
                      <a:pt x="8" y="201"/>
                      <a:pt x="8" y="208"/>
                      <a:pt x="9" y="215"/>
                    </a:cubicBezTo>
                    <a:cubicBezTo>
                      <a:pt x="7" y="218"/>
                      <a:pt x="6" y="220"/>
                      <a:pt x="4" y="222"/>
                    </a:cubicBezTo>
                    <a:cubicBezTo>
                      <a:pt x="3" y="224"/>
                      <a:pt x="6" y="225"/>
                      <a:pt x="7" y="224"/>
                    </a:cubicBezTo>
                    <a:cubicBezTo>
                      <a:pt x="7" y="223"/>
                      <a:pt x="8" y="222"/>
                      <a:pt x="9" y="221"/>
                    </a:cubicBezTo>
                    <a:cubicBezTo>
                      <a:pt x="9" y="226"/>
                      <a:pt x="10" y="231"/>
                      <a:pt x="10" y="236"/>
                    </a:cubicBezTo>
                    <a:cubicBezTo>
                      <a:pt x="10" y="238"/>
                      <a:pt x="10" y="240"/>
                      <a:pt x="9" y="242"/>
                    </a:cubicBezTo>
                    <a:cubicBezTo>
                      <a:pt x="9" y="243"/>
                      <a:pt x="10" y="244"/>
                      <a:pt x="11" y="243"/>
                    </a:cubicBezTo>
                    <a:cubicBezTo>
                      <a:pt x="11" y="243"/>
                      <a:pt x="12" y="243"/>
                      <a:pt x="12" y="243"/>
                    </a:cubicBezTo>
                    <a:cubicBezTo>
                      <a:pt x="12" y="244"/>
                      <a:pt x="12" y="245"/>
                      <a:pt x="12" y="246"/>
                    </a:cubicBezTo>
                    <a:cubicBezTo>
                      <a:pt x="12" y="246"/>
                      <a:pt x="12" y="246"/>
                      <a:pt x="12" y="246"/>
                    </a:cubicBezTo>
                    <a:cubicBezTo>
                      <a:pt x="13" y="249"/>
                      <a:pt x="14" y="251"/>
                      <a:pt x="15" y="254"/>
                    </a:cubicBezTo>
                    <a:cubicBezTo>
                      <a:pt x="14" y="254"/>
                      <a:pt x="14" y="254"/>
                      <a:pt x="14" y="255"/>
                    </a:cubicBezTo>
                    <a:cubicBezTo>
                      <a:pt x="14" y="256"/>
                      <a:pt x="15" y="257"/>
                      <a:pt x="16" y="257"/>
                    </a:cubicBezTo>
                    <a:cubicBezTo>
                      <a:pt x="17" y="260"/>
                      <a:pt x="18" y="262"/>
                      <a:pt x="20" y="265"/>
                    </a:cubicBezTo>
                    <a:cubicBezTo>
                      <a:pt x="33" y="285"/>
                      <a:pt x="53" y="299"/>
                      <a:pt x="76" y="305"/>
                    </a:cubicBezTo>
                    <a:cubicBezTo>
                      <a:pt x="75" y="306"/>
                      <a:pt x="76" y="307"/>
                      <a:pt x="77" y="307"/>
                    </a:cubicBezTo>
                    <a:cubicBezTo>
                      <a:pt x="78" y="306"/>
                      <a:pt x="78" y="306"/>
                      <a:pt x="79" y="306"/>
                    </a:cubicBezTo>
                    <a:cubicBezTo>
                      <a:pt x="87" y="308"/>
                      <a:pt x="95" y="308"/>
                      <a:pt x="103" y="308"/>
                    </a:cubicBezTo>
                    <a:cubicBezTo>
                      <a:pt x="103" y="308"/>
                      <a:pt x="103" y="308"/>
                      <a:pt x="103" y="308"/>
                    </a:cubicBezTo>
                    <a:cubicBezTo>
                      <a:pt x="107" y="308"/>
                      <a:pt x="110" y="308"/>
                      <a:pt x="114" y="308"/>
                    </a:cubicBezTo>
                    <a:cubicBezTo>
                      <a:pt x="113" y="308"/>
                      <a:pt x="113" y="309"/>
                      <a:pt x="113" y="310"/>
                    </a:cubicBezTo>
                    <a:cubicBezTo>
                      <a:pt x="112" y="312"/>
                      <a:pt x="114" y="312"/>
                      <a:pt x="115" y="311"/>
                    </a:cubicBezTo>
                    <a:cubicBezTo>
                      <a:pt x="116" y="310"/>
                      <a:pt x="117" y="308"/>
                      <a:pt x="118" y="307"/>
                    </a:cubicBezTo>
                    <a:cubicBezTo>
                      <a:pt x="136" y="304"/>
                      <a:pt x="153" y="296"/>
                      <a:pt x="166" y="282"/>
                    </a:cubicBezTo>
                    <a:cubicBezTo>
                      <a:pt x="167" y="287"/>
                      <a:pt x="169" y="293"/>
                      <a:pt x="174" y="294"/>
                    </a:cubicBezTo>
                    <a:cubicBezTo>
                      <a:pt x="174" y="295"/>
                      <a:pt x="175" y="295"/>
                      <a:pt x="175" y="295"/>
                    </a:cubicBezTo>
                    <a:cubicBezTo>
                      <a:pt x="175" y="295"/>
                      <a:pt x="174" y="296"/>
                      <a:pt x="174" y="297"/>
                    </a:cubicBezTo>
                    <a:cubicBezTo>
                      <a:pt x="173" y="298"/>
                      <a:pt x="175" y="300"/>
                      <a:pt x="176" y="298"/>
                    </a:cubicBezTo>
                    <a:cubicBezTo>
                      <a:pt x="177" y="298"/>
                      <a:pt x="178" y="297"/>
                      <a:pt x="179" y="296"/>
                    </a:cubicBezTo>
                    <a:cubicBezTo>
                      <a:pt x="185" y="297"/>
                      <a:pt x="192" y="297"/>
                      <a:pt x="198" y="301"/>
                    </a:cubicBezTo>
                    <a:cubicBezTo>
                      <a:pt x="198" y="301"/>
                      <a:pt x="198" y="301"/>
                      <a:pt x="198" y="301"/>
                    </a:cubicBezTo>
                    <a:cubicBezTo>
                      <a:pt x="197" y="303"/>
                      <a:pt x="200" y="305"/>
                      <a:pt x="201" y="303"/>
                    </a:cubicBezTo>
                    <a:cubicBezTo>
                      <a:pt x="201" y="303"/>
                      <a:pt x="201" y="303"/>
                      <a:pt x="201" y="303"/>
                    </a:cubicBezTo>
                    <a:cubicBezTo>
                      <a:pt x="221" y="320"/>
                      <a:pt x="201" y="327"/>
                      <a:pt x="202" y="341"/>
                    </a:cubicBezTo>
                    <a:cubicBezTo>
                      <a:pt x="203" y="352"/>
                      <a:pt x="209" y="358"/>
                      <a:pt x="216" y="366"/>
                    </a:cubicBezTo>
                    <a:cubicBezTo>
                      <a:pt x="236" y="387"/>
                      <a:pt x="251" y="406"/>
                      <a:pt x="257" y="435"/>
                    </a:cubicBezTo>
                    <a:cubicBezTo>
                      <a:pt x="258" y="437"/>
                      <a:pt x="261" y="436"/>
                      <a:pt x="260" y="434"/>
                    </a:cubicBezTo>
                    <a:cubicBezTo>
                      <a:pt x="257" y="416"/>
                      <a:pt x="249" y="402"/>
                      <a:pt x="241" y="386"/>
                    </a:cubicBezTo>
                    <a:cubicBezTo>
                      <a:pt x="229" y="365"/>
                      <a:pt x="199" y="358"/>
                      <a:pt x="209" y="329"/>
                    </a:cubicBezTo>
                    <a:cubicBezTo>
                      <a:pt x="211" y="323"/>
                      <a:pt x="212" y="319"/>
                      <a:pt x="211" y="315"/>
                    </a:cubicBezTo>
                    <a:cubicBezTo>
                      <a:pt x="212" y="315"/>
                      <a:pt x="212" y="315"/>
                      <a:pt x="212" y="314"/>
                    </a:cubicBezTo>
                    <a:cubicBezTo>
                      <a:pt x="240" y="272"/>
                      <a:pt x="264" y="227"/>
                      <a:pt x="291" y="185"/>
                    </a:cubicBezTo>
                    <a:cubicBezTo>
                      <a:pt x="300" y="172"/>
                      <a:pt x="308" y="159"/>
                      <a:pt x="317" y="146"/>
                    </a:cubicBezTo>
                    <a:cubicBezTo>
                      <a:pt x="325" y="136"/>
                      <a:pt x="333" y="126"/>
                      <a:pt x="340" y="115"/>
                    </a:cubicBezTo>
                    <a:cubicBezTo>
                      <a:pt x="341" y="114"/>
                      <a:pt x="340" y="113"/>
                      <a:pt x="338" y="113"/>
                    </a:cubicBezTo>
                    <a:cubicBezTo>
                      <a:pt x="346" y="101"/>
                      <a:pt x="354" y="88"/>
                      <a:pt x="361" y="75"/>
                    </a:cubicBezTo>
                    <a:cubicBezTo>
                      <a:pt x="350" y="93"/>
                      <a:pt x="337" y="112"/>
                      <a:pt x="324" y="132"/>
                    </a:cubicBezTo>
                    <a:cubicBezTo>
                      <a:pt x="319" y="139"/>
                      <a:pt x="313" y="146"/>
                      <a:pt x="308" y="152"/>
                    </a:cubicBezTo>
                    <a:cubicBezTo>
                      <a:pt x="327" y="127"/>
                      <a:pt x="345" y="102"/>
                      <a:pt x="361" y="75"/>
                    </a:cubicBezTo>
                    <a:cubicBezTo>
                      <a:pt x="364" y="70"/>
                      <a:pt x="367" y="65"/>
                      <a:pt x="369" y="60"/>
                    </a:cubicBezTo>
                    <a:cubicBezTo>
                      <a:pt x="369" y="60"/>
                      <a:pt x="369" y="60"/>
                      <a:pt x="369" y="60"/>
                    </a:cubicBezTo>
                    <a:cubicBezTo>
                      <a:pt x="372" y="60"/>
                      <a:pt x="375" y="60"/>
                      <a:pt x="378" y="61"/>
                    </a:cubicBezTo>
                    <a:cubicBezTo>
                      <a:pt x="396" y="63"/>
                      <a:pt x="411" y="62"/>
                      <a:pt x="428" y="55"/>
                    </a:cubicBezTo>
                    <a:cubicBezTo>
                      <a:pt x="429" y="55"/>
                      <a:pt x="428" y="53"/>
                      <a:pt x="427" y="54"/>
                    </a:cubicBezTo>
                    <a:close/>
                    <a:moveTo>
                      <a:pt x="335" y="69"/>
                    </a:moveTo>
                    <a:cubicBezTo>
                      <a:pt x="339" y="67"/>
                      <a:pt x="344" y="65"/>
                      <a:pt x="348" y="64"/>
                    </a:cubicBezTo>
                    <a:cubicBezTo>
                      <a:pt x="326" y="99"/>
                      <a:pt x="303" y="133"/>
                      <a:pt x="281" y="168"/>
                    </a:cubicBezTo>
                    <a:cubicBezTo>
                      <a:pt x="275" y="177"/>
                      <a:pt x="269" y="187"/>
                      <a:pt x="263" y="196"/>
                    </a:cubicBezTo>
                    <a:cubicBezTo>
                      <a:pt x="256" y="205"/>
                      <a:pt x="250" y="215"/>
                      <a:pt x="244" y="224"/>
                    </a:cubicBezTo>
                    <a:cubicBezTo>
                      <a:pt x="242" y="227"/>
                      <a:pt x="240" y="231"/>
                      <a:pt x="238" y="235"/>
                    </a:cubicBezTo>
                    <a:cubicBezTo>
                      <a:pt x="235" y="239"/>
                      <a:pt x="232" y="243"/>
                      <a:pt x="228" y="248"/>
                    </a:cubicBezTo>
                    <a:cubicBezTo>
                      <a:pt x="236" y="237"/>
                      <a:pt x="183" y="312"/>
                      <a:pt x="202" y="271"/>
                    </a:cubicBezTo>
                    <a:cubicBezTo>
                      <a:pt x="204" y="268"/>
                      <a:pt x="205" y="265"/>
                      <a:pt x="207" y="262"/>
                    </a:cubicBezTo>
                    <a:cubicBezTo>
                      <a:pt x="222" y="241"/>
                      <a:pt x="237" y="220"/>
                      <a:pt x="250" y="198"/>
                    </a:cubicBezTo>
                    <a:cubicBezTo>
                      <a:pt x="252" y="194"/>
                      <a:pt x="255" y="191"/>
                      <a:pt x="257" y="187"/>
                    </a:cubicBezTo>
                    <a:cubicBezTo>
                      <a:pt x="251" y="194"/>
                      <a:pt x="245" y="202"/>
                      <a:pt x="240" y="209"/>
                    </a:cubicBezTo>
                    <a:cubicBezTo>
                      <a:pt x="246" y="201"/>
                      <a:pt x="252" y="193"/>
                      <a:pt x="258" y="185"/>
                    </a:cubicBezTo>
                    <a:cubicBezTo>
                      <a:pt x="266" y="172"/>
                      <a:pt x="274" y="158"/>
                      <a:pt x="283" y="145"/>
                    </a:cubicBezTo>
                    <a:cubicBezTo>
                      <a:pt x="293" y="128"/>
                      <a:pt x="315" y="106"/>
                      <a:pt x="321" y="92"/>
                    </a:cubicBezTo>
                    <a:cubicBezTo>
                      <a:pt x="311" y="114"/>
                      <a:pt x="297" y="135"/>
                      <a:pt x="282" y="154"/>
                    </a:cubicBezTo>
                    <a:cubicBezTo>
                      <a:pt x="303" y="128"/>
                      <a:pt x="322" y="100"/>
                      <a:pt x="335" y="69"/>
                    </a:cubicBezTo>
                    <a:close/>
                    <a:moveTo>
                      <a:pt x="333" y="96"/>
                    </a:moveTo>
                    <a:cubicBezTo>
                      <a:pt x="320" y="119"/>
                      <a:pt x="305" y="140"/>
                      <a:pt x="289" y="161"/>
                    </a:cubicBezTo>
                    <a:cubicBezTo>
                      <a:pt x="298" y="146"/>
                      <a:pt x="308" y="131"/>
                      <a:pt x="317" y="117"/>
                    </a:cubicBezTo>
                    <a:cubicBezTo>
                      <a:pt x="324" y="107"/>
                      <a:pt x="330" y="98"/>
                      <a:pt x="337" y="88"/>
                    </a:cubicBezTo>
                    <a:cubicBezTo>
                      <a:pt x="360" y="52"/>
                      <a:pt x="336" y="91"/>
                      <a:pt x="333" y="96"/>
                    </a:cubicBezTo>
                    <a:close/>
                    <a:moveTo>
                      <a:pt x="264" y="170"/>
                    </a:moveTo>
                    <a:cubicBezTo>
                      <a:pt x="255" y="184"/>
                      <a:pt x="247" y="198"/>
                      <a:pt x="238" y="211"/>
                    </a:cubicBezTo>
                    <a:cubicBezTo>
                      <a:pt x="231" y="221"/>
                      <a:pt x="223" y="231"/>
                      <a:pt x="217" y="241"/>
                    </a:cubicBezTo>
                    <a:cubicBezTo>
                      <a:pt x="204" y="257"/>
                      <a:pt x="189" y="273"/>
                      <a:pt x="184" y="283"/>
                    </a:cubicBezTo>
                    <a:cubicBezTo>
                      <a:pt x="204" y="241"/>
                      <a:pt x="237" y="205"/>
                      <a:pt x="265" y="167"/>
                    </a:cubicBezTo>
                    <a:cubicBezTo>
                      <a:pt x="265" y="168"/>
                      <a:pt x="264" y="169"/>
                      <a:pt x="264" y="170"/>
                    </a:cubicBezTo>
                    <a:close/>
                    <a:moveTo>
                      <a:pt x="183" y="265"/>
                    </a:moveTo>
                    <a:cubicBezTo>
                      <a:pt x="184" y="262"/>
                      <a:pt x="185" y="259"/>
                      <a:pt x="186" y="256"/>
                    </a:cubicBezTo>
                    <a:cubicBezTo>
                      <a:pt x="208" y="227"/>
                      <a:pt x="228" y="197"/>
                      <a:pt x="247" y="166"/>
                    </a:cubicBezTo>
                    <a:cubicBezTo>
                      <a:pt x="253" y="159"/>
                      <a:pt x="259" y="152"/>
                      <a:pt x="264" y="144"/>
                    </a:cubicBezTo>
                    <a:cubicBezTo>
                      <a:pt x="267" y="141"/>
                      <a:pt x="271" y="135"/>
                      <a:pt x="276" y="130"/>
                    </a:cubicBezTo>
                    <a:cubicBezTo>
                      <a:pt x="268" y="143"/>
                      <a:pt x="259" y="155"/>
                      <a:pt x="250" y="168"/>
                    </a:cubicBezTo>
                    <a:cubicBezTo>
                      <a:pt x="238" y="185"/>
                      <a:pt x="226" y="202"/>
                      <a:pt x="215" y="220"/>
                    </a:cubicBezTo>
                    <a:cubicBezTo>
                      <a:pt x="208" y="231"/>
                      <a:pt x="202" y="241"/>
                      <a:pt x="196" y="252"/>
                    </a:cubicBezTo>
                    <a:cubicBezTo>
                      <a:pt x="196" y="254"/>
                      <a:pt x="195" y="256"/>
                      <a:pt x="195" y="258"/>
                    </a:cubicBezTo>
                    <a:cubicBezTo>
                      <a:pt x="193" y="262"/>
                      <a:pt x="191" y="265"/>
                      <a:pt x="189" y="268"/>
                    </a:cubicBezTo>
                    <a:cubicBezTo>
                      <a:pt x="187" y="268"/>
                      <a:pt x="185" y="267"/>
                      <a:pt x="183" y="265"/>
                    </a:cubicBezTo>
                    <a:close/>
                    <a:moveTo>
                      <a:pt x="302" y="76"/>
                    </a:moveTo>
                    <a:cubicBezTo>
                      <a:pt x="302" y="76"/>
                      <a:pt x="302" y="76"/>
                      <a:pt x="302" y="77"/>
                    </a:cubicBezTo>
                    <a:cubicBezTo>
                      <a:pt x="283" y="103"/>
                      <a:pt x="266" y="130"/>
                      <a:pt x="249" y="157"/>
                    </a:cubicBezTo>
                    <a:cubicBezTo>
                      <a:pt x="239" y="171"/>
                      <a:pt x="229" y="184"/>
                      <a:pt x="219" y="198"/>
                    </a:cubicBezTo>
                    <a:cubicBezTo>
                      <a:pt x="243" y="155"/>
                      <a:pt x="265" y="110"/>
                      <a:pt x="291" y="71"/>
                    </a:cubicBezTo>
                    <a:cubicBezTo>
                      <a:pt x="295" y="73"/>
                      <a:pt x="298" y="75"/>
                      <a:pt x="302" y="76"/>
                    </a:cubicBezTo>
                    <a:close/>
                    <a:moveTo>
                      <a:pt x="274" y="124"/>
                    </a:moveTo>
                    <a:cubicBezTo>
                      <a:pt x="276" y="121"/>
                      <a:pt x="277" y="119"/>
                      <a:pt x="279" y="116"/>
                    </a:cubicBezTo>
                    <a:cubicBezTo>
                      <a:pt x="284" y="108"/>
                      <a:pt x="290" y="99"/>
                      <a:pt x="296" y="91"/>
                    </a:cubicBezTo>
                    <a:cubicBezTo>
                      <a:pt x="295" y="94"/>
                      <a:pt x="294" y="96"/>
                      <a:pt x="293" y="99"/>
                    </a:cubicBezTo>
                    <a:cubicBezTo>
                      <a:pt x="286" y="107"/>
                      <a:pt x="280" y="115"/>
                      <a:pt x="274" y="124"/>
                    </a:cubicBezTo>
                    <a:close/>
                    <a:moveTo>
                      <a:pt x="305" y="77"/>
                    </a:moveTo>
                    <a:cubicBezTo>
                      <a:pt x="306" y="78"/>
                      <a:pt x="308" y="78"/>
                      <a:pt x="309" y="78"/>
                    </a:cubicBezTo>
                    <a:cubicBezTo>
                      <a:pt x="306" y="82"/>
                      <a:pt x="303" y="85"/>
                      <a:pt x="300" y="89"/>
                    </a:cubicBezTo>
                    <a:cubicBezTo>
                      <a:pt x="302" y="85"/>
                      <a:pt x="303" y="82"/>
                      <a:pt x="305" y="78"/>
                    </a:cubicBezTo>
                    <a:cubicBezTo>
                      <a:pt x="305" y="78"/>
                      <a:pt x="305" y="77"/>
                      <a:pt x="305" y="77"/>
                    </a:cubicBezTo>
                    <a:close/>
                    <a:moveTo>
                      <a:pt x="193" y="239"/>
                    </a:move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6" y="204"/>
                      <a:pt x="223" y="196"/>
                      <a:pt x="229" y="188"/>
                    </a:cubicBezTo>
                    <a:cubicBezTo>
                      <a:pt x="217" y="208"/>
                      <a:pt x="204" y="227"/>
                      <a:pt x="190" y="245"/>
                    </a:cubicBezTo>
                    <a:cubicBezTo>
                      <a:pt x="191" y="243"/>
                      <a:pt x="192" y="241"/>
                      <a:pt x="193" y="239"/>
                    </a:cubicBezTo>
                    <a:close/>
                    <a:moveTo>
                      <a:pt x="241" y="191"/>
                    </a:moveTo>
                    <a:cubicBezTo>
                      <a:pt x="231" y="204"/>
                      <a:pt x="221" y="218"/>
                      <a:pt x="212" y="232"/>
                    </a:cubicBezTo>
                    <a:cubicBezTo>
                      <a:pt x="225" y="211"/>
                      <a:pt x="238" y="190"/>
                      <a:pt x="253" y="169"/>
                    </a:cubicBezTo>
                    <a:cubicBezTo>
                      <a:pt x="264" y="153"/>
                      <a:pt x="276" y="137"/>
                      <a:pt x="286" y="119"/>
                    </a:cubicBezTo>
                    <a:cubicBezTo>
                      <a:pt x="295" y="108"/>
                      <a:pt x="305" y="96"/>
                      <a:pt x="307" y="88"/>
                    </a:cubicBezTo>
                    <a:cubicBezTo>
                      <a:pt x="297" y="126"/>
                      <a:pt x="264" y="160"/>
                      <a:pt x="241" y="191"/>
                    </a:cubicBezTo>
                    <a:close/>
                    <a:moveTo>
                      <a:pt x="270" y="55"/>
                    </a:moveTo>
                    <a:cubicBezTo>
                      <a:pt x="274" y="59"/>
                      <a:pt x="281" y="65"/>
                      <a:pt x="288" y="69"/>
                    </a:cubicBezTo>
                    <a:cubicBezTo>
                      <a:pt x="236" y="132"/>
                      <a:pt x="202" y="207"/>
                      <a:pt x="152" y="270"/>
                    </a:cubicBezTo>
                    <a:cubicBezTo>
                      <a:pt x="127" y="300"/>
                      <a:pt x="148" y="267"/>
                      <a:pt x="154" y="258"/>
                    </a:cubicBezTo>
                    <a:cubicBezTo>
                      <a:pt x="166" y="241"/>
                      <a:pt x="178" y="223"/>
                      <a:pt x="191" y="206"/>
                    </a:cubicBezTo>
                    <a:cubicBezTo>
                      <a:pt x="221" y="161"/>
                      <a:pt x="251" y="116"/>
                      <a:pt x="279" y="70"/>
                    </a:cubicBezTo>
                    <a:cubicBezTo>
                      <a:pt x="279" y="69"/>
                      <a:pt x="277" y="67"/>
                      <a:pt x="276" y="68"/>
                    </a:cubicBezTo>
                    <a:cubicBezTo>
                      <a:pt x="218" y="140"/>
                      <a:pt x="177" y="222"/>
                      <a:pt x="123" y="297"/>
                    </a:cubicBezTo>
                    <a:cubicBezTo>
                      <a:pt x="130" y="286"/>
                      <a:pt x="136" y="271"/>
                      <a:pt x="142" y="257"/>
                    </a:cubicBezTo>
                    <a:cubicBezTo>
                      <a:pt x="174" y="214"/>
                      <a:pt x="205" y="169"/>
                      <a:pt x="232" y="124"/>
                    </a:cubicBezTo>
                    <a:cubicBezTo>
                      <a:pt x="246" y="104"/>
                      <a:pt x="259" y="83"/>
                      <a:pt x="270" y="60"/>
                    </a:cubicBezTo>
                    <a:cubicBezTo>
                      <a:pt x="271" y="59"/>
                      <a:pt x="269" y="57"/>
                      <a:pt x="268" y="59"/>
                    </a:cubicBezTo>
                    <a:cubicBezTo>
                      <a:pt x="245" y="90"/>
                      <a:pt x="227" y="125"/>
                      <a:pt x="207" y="158"/>
                    </a:cubicBezTo>
                    <a:cubicBezTo>
                      <a:pt x="187" y="185"/>
                      <a:pt x="167" y="212"/>
                      <a:pt x="149" y="240"/>
                    </a:cubicBezTo>
                    <a:cubicBezTo>
                      <a:pt x="136" y="258"/>
                      <a:pt x="123" y="276"/>
                      <a:pt x="112" y="294"/>
                    </a:cubicBezTo>
                    <a:cubicBezTo>
                      <a:pt x="160" y="212"/>
                      <a:pt x="226" y="141"/>
                      <a:pt x="264" y="52"/>
                    </a:cubicBezTo>
                    <a:cubicBezTo>
                      <a:pt x="265" y="51"/>
                      <a:pt x="263" y="49"/>
                      <a:pt x="262" y="51"/>
                    </a:cubicBezTo>
                    <a:cubicBezTo>
                      <a:pt x="208" y="120"/>
                      <a:pt x="171" y="202"/>
                      <a:pt x="117" y="271"/>
                    </a:cubicBezTo>
                    <a:cubicBezTo>
                      <a:pt x="106" y="285"/>
                      <a:pt x="87" y="308"/>
                      <a:pt x="108" y="273"/>
                    </a:cubicBezTo>
                    <a:cubicBezTo>
                      <a:pt x="124" y="246"/>
                      <a:pt x="141" y="220"/>
                      <a:pt x="158" y="194"/>
                    </a:cubicBezTo>
                    <a:cubicBezTo>
                      <a:pt x="189" y="148"/>
                      <a:pt x="220" y="102"/>
                      <a:pt x="251" y="55"/>
                    </a:cubicBezTo>
                    <a:cubicBezTo>
                      <a:pt x="252" y="54"/>
                      <a:pt x="250" y="53"/>
                      <a:pt x="249" y="54"/>
                    </a:cubicBezTo>
                    <a:cubicBezTo>
                      <a:pt x="240" y="66"/>
                      <a:pt x="231" y="78"/>
                      <a:pt x="222" y="90"/>
                    </a:cubicBezTo>
                    <a:cubicBezTo>
                      <a:pt x="231" y="77"/>
                      <a:pt x="239" y="64"/>
                      <a:pt x="246" y="51"/>
                    </a:cubicBezTo>
                    <a:cubicBezTo>
                      <a:pt x="247" y="49"/>
                      <a:pt x="245" y="48"/>
                      <a:pt x="244" y="49"/>
                    </a:cubicBezTo>
                    <a:cubicBezTo>
                      <a:pt x="243" y="49"/>
                      <a:pt x="243" y="50"/>
                      <a:pt x="243" y="50"/>
                    </a:cubicBezTo>
                    <a:cubicBezTo>
                      <a:pt x="244" y="46"/>
                      <a:pt x="246" y="41"/>
                      <a:pt x="246" y="36"/>
                    </a:cubicBezTo>
                    <a:cubicBezTo>
                      <a:pt x="247" y="34"/>
                      <a:pt x="245" y="33"/>
                      <a:pt x="244" y="34"/>
                    </a:cubicBezTo>
                    <a:cubicBezTo>
                      <a:pt x="211" y="66"/>
                      <a:pt x="185" y="103"/>
                      <a:pt x="161" y="142"/>
                    </a:cubicBezTo>
                    <a:cubicBezTo>
                      <a:pt x="139" y="177"/>
                      <a:pt x="117" y="212"/>
                      <a:pt x="96" y="248"/>
                    </a:cubicBezTo>
                    <a:cubicBezTo>
                      <a:pt x="90" y="255"/>
                      <a:pt x="84" y="262"/>
                      <a:pt x="78" y="269"/>
                    </a:cubicBezTo>
                    <a:cubicBezTo>
                      <a:pt x="66" y="283"/>
                      <a:pt x="60" y="288"/>
                      <a:pt x="69" y="271"/>
                    </a:cubicBezTo>
                    <a:cubicBezTo>
                      <a:pt x="87" y="249"/>
                      <a:pt x="102" y="223"/>
                      <a:pt x="117" y="198"/>
                    </a:cubicBezTo>
                    <a:cubicBezTo>
                      <a:pt x="135" y="174"/>
                      <a:pt x="153" y="149"/>
                      <a:pt x="170" y="125"/>
                    </a:cubicBezTo>
                    <a:cubicBezTo>
                      <a:pt x="155" y="145"/>
                      <a:pt x="140" y="164"/>
                      <a:pt x="126" y="184"/>
                    </a:cubicBezTo>
                    <a:cubicBezTo>
                      <a:pt x="127" y="181"/>
                      <a:pt x="128" y="179"/>
                      <a:pt x="130" y="177"/>
                    </a:cubicBezTo>
                    <a:cubicBezTo>
                      <a:pt x="132" y="174"/>
                      <a:pt x="134" y="170"/>
                      <a:pt x="136" y="167"/>
                    </a:cubicBezTo>
                    <a:cubicBezTo>
                      <a:pt x="152" y="144"/>
                      <a:pt x="168" y="121"/>
                      <a:pt x="183" y="99"/>
                    </a:cubicBezTo>
                    <a:cubicBezTo>
                      <a:pt x="197" y="79"/>
                      <a:pt x="212" y="59"/>
                      <a:pt x="224" y="40"/>
                    </a:cubicBezTo>
                    <a:cubicBezTo>
                      <a:pt x="207" y="67"/>
                      <a:pt x="192" y="94"/>
                      <a:pt x="173" y="120"/>
                    </a:cubicBezTo>
                    <a:cubicBezTo>
                      <a:pt x="194" y="90"/>
                      <a:pt x="215" y="60"/>
                      <a:pt x="235" y="28"/>
                    </a:cubicBezTo>
                    <a:cubicBezTo>
                      <a:pt x="236" y="26"/>
                      <a:pt x="233" y="25"/>
                      <a:pt x="232" y="27"/>
                    </a:cubicBezTo>
                    <a:cubicBezTo>
                      <a:pt x="207" y="60"/>
                      <a:pt x="183" y="94"/>
                      <a:pt x="159" y="129"/>
                    </a:cubicBezTo>
                    <a:cubicBezTo>
                      <a:pt x="181" y="94"/>
                      <a:pt x="203" y="59"/>
                      <a:pt x="225" y="25"/>
                    </a:cubicBezTo>
                    <a:cubicBezTo>
                      <a:pt x="226" y="23"/>
                      <a:pt x="224" y="22"/>
                      <a:pt x="223" y="23"/>
                    </a:cubicBezTo>
                    <a:cubicBezTo>
                      <a:pt x="213" y="37"/>
                      <a:pt x="203" y="51"/>
                      <a:pt x="193" y="65"/>
                    </a:cubicBezTo>
                    <a:cubicBezTo>
                      <a:pt x="203" y="49"/>
                      <a:pt x="212" y="33"/>
                      <a:pt x="219" y="16"/>
                    </a:cubicBezTo>
                    <a:cubicBezTo>
                      <a:pt x="219" y="15"/>
                      <a:pt x="217" y="14"/>
                      <a:pt x="216" y="15"/>
                    </a:cubicBezTo>
                    <a:cubicBezTo>
                      <a:pt x="204" y="28"/>
                      <a:pt x="193" y="43"/>
                      <a:pt x="182" y="59"/>
                    </a:cubicBezTo>
                    <a:cubicBezTo>
                      <a:pt x="192" y="43"/>
                      <a:pt x="200" y="27"/>
                      <a:pt x="207" y="9"/>
                    </a:cubicBezTo>
                    <a:cubicBezTo>
                      <a:pt x="233" y="15"/>
                      <a:pt x="251" y="37"/>
                      <a:pt x="270" y="55"/>
                    </a:cubicBezTo>
                    <a:close/>
                    <a:moveTo>
                      <a:pt x="182" y="213"/>
                    </a:moveTo>
                    <a:cubicBezTo>
                      <a:pt x="209" y="168"/>
                      <a:pt x="236" y="124"/>
                      <a:pt x="268" y="83"/>
                    </a:cubicBezTo>
                    <a:cubicBezTo>
                      <a:pt x="243" y="116"/>
                      <a:pt x="222" y="155"/>
                      <a:pt x="198" y="189"/>
                    </a:cubicBezTo>
                    <a:cubicBezTo>
                      <a:pt x="193" y="197"/>
                      <a:pt x="187" y="205"/>
                      <a:pt x="182" y="213"/>
                    </a:cubicBezTo>
                    <a:close/>
                    <a:moveTo>
                      <a:pt x="163" y="222"/>
                    </a:moveTo>
                    <a:cubicBezTo>
                      <a:pt x="173" y="207"/>
                      <a:pt x="183" y="192"/>
                      <a:pt x="194" y="178"/>
                    </a:cubicBezTo>
                    <a:cubicBezTo>
                      <a:pt x="194" y="177"/>
                      <a:pt x="195" y="177"/>
                      <a:pt x="195" y="176"/>
                    </a:cubicBezTo>
                    <a:cubicBezTo>
                      <a:pt x="195" y="177"/>
                      <a:pt x="194" y="178"/>
                      <a:pt x="193" y="179"/>
                    </a:cubicBezTo>
                    <a:cubicBezTo>
                      <a:pt x="184" y="194"/>
                      <a:pt x="173" y="208"/>
                      <a:pt x="163" y="222"/>
                    </a:cubicBezTo>
                    <a:close/>
                    <a:moveTo>
                      <a:pt x="190" y="174"/>
                    </a:moveTo>
                    <a:cubicBezTo>
                      <a:pt x="180" y="190"/>
                      <a:pt x="169" y="205"/>
                      <a:pt x="158" y="221"/>
                    </a:cubicBezTo>
                    <a:cubicBezTo>
                      <a:pt x="189" y="175"/>
                      <a:pt x="216" y="125"/>
                      <a:pt x="245" y="79"/>
                    </a:cubicBezTo>
                    <a:cubicBezTo>
                      <a:pt x="269" y="40"/>
                      <a:pt x="238" y="100"/>
                      <a:pt x="234" y="107"/>
                    </a:cubicBezTo>
                    <a:cubicBezTo>
                      <a:pt x="221" y="131"/>
                      <a:pt x="205" y="153"/>
                      <a:pt x="190" y="174"/>
                    </a:cubicBezTo>
                    <a:close/>
                    <a:moveTo>
                      <a:pt x="47" y="288"/>
                    </a:moveTo>
                    <a:cubicBezTo>
                      <a:pt x="80" y="233"/>
                      <a:pt x="118" y="182"/>
                      <a:pt x="155" y="130"/>
                    </a:cubicBezTo>
                    <a:cubicBezTo>
                      <a:pt x="149" y="140"/>
                      <a:pt x="143" y="150"/>
                      <a:pt x="137" y="160"/>
                    </a:cubicBezTo>
                    <a:cubicBezTo>
                      <a:pt x="130" y="170"/>
                      <a:pt x="124" y="181"/>
                      <a:pt x="117" y="192"/>
                    </a:cubicBezTo>
                    <a:cubicBezTo>
                      <a:pt x="111" y="201"/>
                      <a:pt x="104" y="210"/>
                      <a:pt x="98" y="220"/>
                    </a:cubicBezTo>
                    <a:cubicBezTo>
                      <a:pt x="82" y="241"/>
                      <a:pt x="67" y="262"/>
                      <a:pt x="53" y="285"/>
                    </a:cubicBezTo>
                    <a:cubicBezTo>
                      <a:pt x="52" y="287"/>
                      <a:pt x="54" y="288"/>
                      <a:pt x="55" y="287"/>
                    </a:cubicBezTo>
                    <a:cubicBezTo>
                      <a:pt x="57" y="285"/>
                      <a:pt x="59" y="283"/>
                      <a:pt x="61" y="281"/>
                    </a:cubicBezTo>
                    <a:cubicBezTo>
                      <a:pt x="59" y="285"/>
                      <a:pt x="57" y="289"/>
                      <a:pt x="55" y="293"/>
                    </a:cubicBezTo>
                    <a:cubicBezTo>
                      <a:pt x="52" y="291"/>
                      <a:pt x="50" y="290"/>
                      <a:pt x="47" y="288"/>
                    </a:cubicBezTo>
                    <a:close/>
                    <a:moveTo>
                      <a:pt x="37" y="281"/>
                    </a:moveTo>
                    <a:cubicBezTo>
                      <a:pt x="38" y="281"/>
                      <a:pt x="38" y="281"/>
                      <a:pt x="39" y="281"/>
                    </a:cubicBezTo>
                    <a:cubicBezTo>
                      <a:pt x="61" y="252"/>
                      <a:pt x="78" y="220"/>
                      <a:pt x="96" y="189"/>
                    </a:cubicBezTo>
                    <a:cubicBezTo>
                      <a:pt x="100" y="184"/>
                      <a:pt x="103" y="180"/>
                      <a:pt x="107" y="175"/>
                    </a:cubicBezTo>
                    <a:cubicBezTo>
                      <a:pt x="111" y="169"/>
                      <a:pt x="116" y="164"/>
                      <a:pt x="120" y="159"/>
                    </a:cubicBezTo>
                    <a:cubicBezTo>
                      <a:pt x="94" y="201"/>
                      <a:pt x="70" y="244"/>
                      <a:pt x="45" y="287"/>
                    </a:cubicBezTo>
                    <a:cubicBezTo>
                      <a:pt x="42" y="285"/>
                      <a:pt x="40" y="283"/>
                      <a:pt x="37" y="281"/>
                    </a:cubicBezTo>
                    <a:close/>
                    <a:moveTo>
                      <a:pt x="61" y="239"/>
                    </a:moveTo>
                    <a:cubicBezTo>
                      <a:pt x="65" y="232"/>
                      <a:pt x="70" y="225"/>
                      <a:pt x="75" y="218"/>
                    </a:cubicBezTo>
                    <a:cubicBezTo>
                      <a:pt x="68" y="231"/>
                      <a:pt x="61" y="244"/>
                      <a:pt x="53" y="256"/>
                    </a:cubicBezTo>
                    <a:cubicBezTo>
                      <a:pt x="35" y="287"/>
                      <a:pt x="60" y="242"/>
                      <a:pt x="61" y="239"/>
                    </a:cubicBezTo>
                    <a:close/>
                    <a:moveTo>
                      <a:pt x="136" y="139"/>
                    </a:moveTo>
                    <a:cubicBezTo>
                      <a:pt x="152" y="120"/>
                      <a:pt x="168" y="101"/>
                      <a:pt x="183" y="80"/>
                    </a:cubicBezTo>
                    <a:cubicBezTo>
                      <a:pt x="156" y="120"/>
                      <a:pt x="130" y="161"/>
                      <a:pt x="102" y="199"/>
                    </a:cubicBezTo>
                    <a:cubicBezTo>
                      <a:pt x="99" y="203"/>
                      <a:pt x="96" y="207"/>
                      <a:pt x="93" y="211"/>
                    </a:cubicBezTo>
                    <a:cubicBezTo>
                      <a:pt x="104" y="193"/>
                      <a:pt x="115" y="174"/>
                      <a:pt x="126" y="155"/>
                    </a:cubicBezTo>
                    <a:cubicBezTo>
                      <a:pt x="129" y="150"/>
                      <a:pt x="133" y="145"/>
                      <a:pt x="136" y="139"/>
                    </a:cubicBezTo>
                    <a:close/>
                    <a:moveTo>
                      <a:pt x="151" y="116"/>
                    </a:moveTo>
                    <a:cubicBezTo>
                      <a:pt x="162" y="98"/>
                      <a:pt x="174" y="81"/>
                      <a:pt x="185" y="62"/>
                    </a:cubicBezTo>
                    <a:cubicBezTo>
                      <a:pt x="191" y="52"/>
                      <a:pt x="227" y="0"/>
                      <a:pt x="202" y="46"/>
                    </a:cubicBezTo>
                    <a:cubicBezTo>
                      <a:pt x="191" y="64"/>
                      <a:pt x="177" y="81"/>
                      <a:pt x="164" y="99"/>
                    </a:cubicBezTo>
                    <a:cubicBezTo>
                      <a:pt x="160" y="104"/>
                      <a:pt x="155" y="110"/>
                      <a:pt x="151" y="116"/>
                    </a:cubicBezTo>
                    <a:close/>
                    <a:moveTo>
                      <a:pt x="131" y="140"/>
                    </a:moveTo>
                    <a:cubicBezTo>
                      <a:pt x="123" y="151"/>
                      <a:pt x="115" y="162"/>
                      <a:pt x="106" y="172"/>
                    </a:cubicBezTo>
                    <a:cubicBezTo>
                      <a:pt x="110" y="167"/>
                      <a:pt x="113" y="161"/>
                      <a:pt x="117" y="156"/>
                    </a:cubicBezTo>
                    <a:cubicBezTo>
                      <a:pt x="132" y="135"/>
                      <a:pt x="147" y="114"/>
                      <a:pt x="161" y="92"/>
                    </a:cubicBezTo>
                    <a:cubicBezTo>
                      <a:pt x="155" y="104"/>
                      <a:pt x="148" y="115"/>
                      <a:pt x="141" y="125"/>
                    </a:cubicBezTo>
                    <a:cubicBezTo>
                      <a:pt x="138" y="130"/>
                      <a:pt x="135" y="135"/>
                      <a:pt x="131" y="140"/>
                    </a:cubicBezTo>
                    <a:close/>
                    <a:moveTo>
                      <a:pt x="239" y="55"/>
                    </a:moveTo>
                    <a:cubicBezTo>
                      <a:pt x="218" y="79"/>
                      <a:pt x="200" y="107"/>
                      <a:pt x="182" y="134"/>
                    </a:cubicBezTo>
                    <a:cubicBezTo>
                      <a:pt x="178" y="139"/>
                      <a:pt x="174" y="143"/>
                      <a:pt x="171" y="148"/>
                    </a:cubicBezTo>
                    <a:cubicBezTo>
                      <a:pt x="154" y="171"/>
                      <a:pt x="138" y="194"/>
                      <a:pt x="121" y="217"/>
                    </a:cubicBezTo>
                    <a:cubicBezTo>
                      <a:pt x="120" y="218"/>
                      <a:pt x="119" y="218"/>
                      <a:pt x="118" y="219"/>
                    </a:cubicBezTo>
                    <a:cubicBezTo>
                      <a:pt x="151" y="169"/>
                      <a:pt x="178" y="115"/>
                      <a:pt x="216" y="68"/>
                    </a:cubicBezTo>
                    <a:cubicBezTo>
                      <a:pt x="217" y="66"/>
                      <a:pt x="242" y="43"/>
                      <a:pt x="242" y="45"/>
                    </a:cubicBezTo>
                    <a:cubicBezTo>
                      <a:pt x="241" y="48"/>
                      <a:pt x="240" y="51"/>
                      <a:pt x="239" y="55"/>
                    </a:cubicBezTo>
                    <a:close/>
                    <a:moveTo>
                      <a:pt x="166" y="168"/>
                    </a:moveTo>
                    <a:cubicBezTo>
                      <a:pt x="162" y="173"/>
                      <a:pt x="158" y="178"/>
                      <a:pt x="154" y="183"/>
                    </a:cubicBezTo>
                    <a:cubicBezTo>
                      <a:pt x="148" y="192"/>
                      <a:pt x="141" y="201"/>
                      <a:pt x="135" y="209"/>
                    </a:cubicBezTo>
                    <a:cubicBezTo>
                      <a:pt x="154" y="182"/>
                      <a:pt x="174" y="153"/>
                      <a:pt x="193" y="125"/>
                    </a:cubicBezTo>
                    <a:cubicBezTo>
                      <a:pt x="197" y="120"/>
                      <a:pt x="202" y="115"/>
                      <a:pt x="206" y="109"/>
                    </a:cubicBezTo>
                    <a:cubicBezTo>
                      <a:pt x="195" y="127"/>
                      <a:pt x="183" y="143"/>
                      <a:pt x="171" y="160"/>
                    </a:cubicBezTo>
                    <a:cubicBezTo>
                      <a:pt x="169" y="163"/>
                      <a:pt x="167" y="165"/>
                      <a:pt x="166" y="168"/>
                    </a:cubicBezTo>
                    <a:close/>
                    <a:moveTo>
                      <a:pt x="156" y="173"/>
                    </a:moveTo>
                    <a:cubicBezTo>
                      <a:pt x="154" y="176"/>
                      <a:pt x="152" y="179"/>
                      <a:pt x="150" y="182"/>
                    </a:cubicBezTo>
                    <a:cubicBezTo>
                      <a:pt x="133" y="207"/>
                      <a:pt x="117" y="231"/>
                      <a:pt x="99" y="255"/>
                    </a:cubicBezTo>
                    <a:cubicBezTo>
                      <a:pt x="96" y="260"/>
                      <a:pt x="63" y="308"/>
                      <a:pt x="87" y="268"/>
                    </a:cubicBezTo>
                    <a:cubicBezTo>
                      <a:pt x="92" y="260"/>
                      <a:pt x="97" y="252"/>
                      <a:pt x="103" y="244"/>
                    </a:cubicBezTo>
                    <a:cubicBezTo>
                      <a:pt x="121" y="221"/>
                      <a:pt x="139" y="197"/>
                      <a:pt x="156" y="173"/>
                    </a:cubicBezTo>
                    <a:close/>
                    <a:moveTo>
                      <a:pt x="68" y="297"/>
                    </a:moveTo>
                    <a:cubicBezTo>
                      <a:pt x="67" y="298"/>
                      <a:pt x="69" y="300"/>
                      <a:pt x="70" y="298"/>
                    </a:cubicBezTo>
                    <a:cubicBezTo>
                      <a:pt x="82" y="282"/>
                      <a:pt x="94" y="266"/>
                      <a:pt x="106" y="249"/>
                    </a:cubicBezTo>
                    <a:cubicBezTo>
                      <a:pt x="95" y="266"/>
                      <a:pt x="85" y="284"/>
                      <a:pt x="76" y="303"/>
                    </a:cubicBezTo>
                    <a:cubicBezTo>
                      <a:pt x="70" y="301"/>
                      <a:pt x="64" y="298"/>
                      <a:pt x="57" y="294"/>
                    </a:cubicBezTo>
                    <a:cubicBezTo>
                      <a:pt x="68" y="284"/>
                      <a:pt x="78" y="273"/>
                      <a:pt x="88" y="262"/>
                    </a:cubicBezTo>
                    <a:cubicBezTo>
                      <a:pt x="81" y="273"/>
                      <a:pt x="74" y="285"/>
                      <a:pt x="68" y="297"/>
                    </a:cubicBezTo>
                    <a:close/>
                    <a:moveTo>
                      <a:pt x="91" y="278"/>
                    </a:moveTo>
                    <a:cubicBezTo>
                      <a:pt x="101" y="258"/>
                      <a:pt x="114" y="241"/>
                      <a:pt x="127" y="224"/>
                    </a:cubicBezTo>
                    <a:cubicBezTo>
                      <a:pt x="134" y="214"/>
                      <a:pt x="141" y="205"/>
                      <a:pt x="148" y="195"/>
                    </a:cubicBezTo>
                    <a:cubicBezTo>
                      <a:pt x="134" y="218"/>
                      <a:pt x="121" y="240"/>
                      <a:pt x="108" y="264"/>
                    </a:cubicBezTo>
                    <a:cubicBezTo>
                      <a:pt x="104" y="273"/>
                      <a:pt x="73" y="313"/>
                      <a:pt x="91" y="278"/>
                    </a:cubicBezTo>
                    <a:close/>
                    <a:moveTo>
                      <a:pt x="136" y="217"/>
                    </a:moveTo>
                    <a:cubicBezTo>
                      <a:pt x="151" y="193"/>
                      <a:pt x="168" y="169"/>
                      <a:pt x="184" y="146"/>
                    </a:cubicBezTo>
                    <a:cubicBezTo>
                      <a:pt x="195" y="131"/>
                      <a:pt x="206" y="115"/>
                      <a:pt x="217" y="100"/>
                    </a:cubicBezTo>
                    <a:cubicBezTo>
                      <a:pt x="222" y="93"/>
                      <a:pt x="255" y="44"/>
                      <a:pt x="228" y="85"/>
                    </a:cubicBezTo>
                    <a:cubicBezTo>
                      <a:pt x="211" y="111"/>
                      <a:pt x="193" y="136"/>
                      <a:pt x="176" y="162"/>
                    </a:cubicBezTo>
                    <a:cubicBezTo>
                      <a:pt x="157" y="190"/>
                      <a:pt x="139" y="219"/>
                      <a:pt x="120" y="248"/>
                    </a:cubicBezTo>
                    <a:cubicBezTo>
                      <a:pt x="125" y="237"/>
                      <a:pt x="130" y="227"/>
                      <a:pt x="136" y="217"/>
                    </a:cubicBezTo>
                    <a:close/>
                    <a:moveTo>
                      <a:pt x="115" y="133"/>
                    </a:moveTo>
                    <a:cubicBezTo>
                      <a:pt x="110" y="140"/>
                      <a:pt x="105" y="147"/>
                      <a:pt x="100" y="154"/>
                    </a:cubicBezTo>
                    <a:cubicBezTo>
                      <a:pt x="108" y="141"/>
                      <a:pt x="115" y="129"/>
                      <a:pt x="123" y="116"/>
                    </a:cubicBezTo>
                    <a:cubicBezTo>
                      <a:pt x="132" y="103"/>
                      <a:pt x="142" y="90"/>
                      <a:pt x="151" y="77"/>
                    </a:cubicBezTo>
                    <a:cubicBezTo>
                      <a:pt x="148" y="83"/>
                      <a:pt x="144" y="89"/>
                      <a:pt x="140" y="95"/>
                    </a:cubicBezTo>
                    <a:cubicBezTo>
                      <a:pt x="132" y="108"/>
                      <a:pt x="123" y="120"/>
                      <a:pt x="115" y="133"/>
                    </a:cubicBezTo>
                    <a:close/>
                    <a:moveTo>
                      <a:pt x="56" y="209"/>
                    </a:moveTo>
                    <a:cubicBezTo>
                      <a:pt x="70" y="192"/>
                      <a:pt x="83" y="173"/>
                      <a:pt x="96" y="155"/>
                    </a:cubicBezTo>
                    <a:cubicBezTo>
                      <a:pt x="82" y="177"/>
                      <a:pt x="68" y="199"/>
                      <a:pt x="52" y="221"/>
                    </a:cubicBezTo>
                    <a:cubicBezTo>
                      <a:pt x="11" y="279"/>
                      <a:pt x="45" y="225"/>
                      <a:pt x="53" y="213"/>
                    </a:cubicBezTo>
                    <a:cubicBezTo>
                      <a:pt x="54" y="212"/>
                      <a:pt x="55" y="211"/>
                      <a:pt x="56" y="209"/>
                    </a:cubicBezTo>
                    <a:close/>
                    <a:moveTo>
                      <a:pt x="102" y="115"/>
                    </a:moveTo>
                    <a:cubicBezTo>
                      <a:pt x="90" y="132"/>
                      <a:pt x="79" y="148"/>
                      <a:pt x="67" y="164"/>
                    </a:cubicBezTo>
                    <a:cubicBezTo>
                      <a:pt x="81" y="142"/>
                      <a:pt x="95" y="119"/>
                      <a:pt x="109" y="97"/>
                    </a:cubicBezTo>
                    <a:cubicBezTo>
                      <a:pt x="114" y="90"/>
                      <a:pt x="119" y="84"/>
                      <a:pt x="125" y="77"/>
                    </a:cubicBezTo>
                    <a:cubicBezTo>
                      <a:pt x="138" y="60"/>
                      <a:pt x="151" y="43"/>
                      <a:pt x="165" y="26"/>
                    </a:cubicBezTo>
                    <a:cubicBezTo>
                      <a:pt x="162" y="31"/>
                      <a:pt x="155" y="41"/>
                      <a:pt x="150" y="48"/>
                    </a:cubicBezTo>
                    <a:cubicBezTo>
                      <a:pt x="142" y="59"/>
                      <a:pt x="136" y="67"/>
                      <a:pt x="144" y="57"/>
                    </a:cubicBezTo>
                    <a:cubicBezTo>
                      <a:pt x="142" y="59"/>
                      <a:pt x="140" y="62"/>
                      <a:pt x="139" y="64"/>
                    </a:cubicBezTo>
                    <a:cubicBezTo>
                      <a:pt x="131" y="73"/>
                      <a:pt x="136" y="67"/>
                      <a:pt x="124" y="85"/>
                    </a:cubicBezTo>
                    <a:cubicBezTo>
                      <a:pt x="120" y="90"/>
                      <a:pt x="115" y="96"/>
                      <a:pt x="111" y="102"/>
                    </a:cubicBezTo>
                    <a:cubicBezTo>
                      <a:pt x="108" y="106"/>
                      <a:pt x="105" y="111"/>
                      <a:pt x="102" y="115"/>
                    </a:cubicBezTo>
                    <a:close/>
                    <a:moveTo>
                      <a:pt x="14" y="231"/>
                    </a:moveTo>
                    <a:cubicBezTo>
                      <a:pt x="15" y="222"/>
                      <a:pt x="19" y="212"/>
                      <a:pt x="24" y="203"/>
                    </a:cubicBezTo>
                    <a:cubicBezTo>
                      <a:pt x="35" y="190"/>
                      <a:pt x="45" y="175"/>
                      <a:pt x="55" y="161"/>
                    </a:cubicBezTo>
                    <a:cubicBezTo>
                      <a:pt x="62" y="153"/>
                      <a:pt x="69" y="146"/>
                      <a:pt x="75" y="139"/>
                    </a:cubicBezTo>
                    <a:cubicBezTo>
                      <a:pt x="78" y="135"/>
                      <a:pt x="81" y="131"/>
                      <a:pt x="84" y="128"/>
                    </a:cubicBezTo>
                    <a:cubicBezTo>
                      <a:pt x="80" y="134"/>
                      <a:pt x="76" y="140"/>
                      <a:pt x="73" y="146"/>
                    </a:cubicBezTo>
                    <a:cubicBezTo>
                      <a:pt x="65" y="159"/>
                      <a:pt x="58" y="171"/>
                      <a:pt x="50" y="184"/>
                    </a:cubicBezTo>
                    <a:cubicBezTo>
                      <a:pt x="44" y="194"/>
                      <a:pt x="17" y="221"/>
                      <a:pt x="14" y="231"/>
                    </a:cubicBezTo>
                    <a:cubicBezTo>
                      <a:pt x="14" y="231"/>
                      <a:pt x="14" y="231"/>
                      <a:pt x="14" y="231"/>
                    </a:cubicBezTo>
                    <a:close/>
                    <a:moveTo>
                      <a:pt x="153" y="14"/>
                    </a:moveTo>
                    <a:cubicBezTo>
                      <a:pt x="140" y="30"/>
                      <a:pt x="128" y="46"/>
                      <a:pt x="116" y="62"/>
                    </a:cubicBezTo>
                    <a:cubicBezTo>
                      <a:pt x="125" y="48"/>
                      <a:pt x="133" y="33"/>
                      <a:pt x="140" y="18"/>
                    </a:cubicBezTo>
                    <a:cubicBezTo>
                      <a:pt x="144" y="17"/>
                      <a:pt x="149" y="15"/>
                      <a:pt x="153" y="14"/>
                    </a:cubicBezTo>
                    <a:close/>
                    <a:moveTo>
                      <a:pt x="129" y="64"/>
                    </a:moveTo>
                    <a:cubicBezTo>
                      <a:pt x="137" y="52"/>
                      <a:pt x="146" y="41"/>
                      <a:pt x="156" y="31"/>
                    </a:cubicBezTo>
                    <a:cubicBezTo>
                      <a:pt x="160" y="26"/>
                      <a:pt x="163" y="24"/>
                      <a:pt x="165" y="22"/>
                    </a:cubicBezTo>
                    <a:cubicBezTo>
                      <a:pt x="150" y="41"/>
                      <a:pt x="135" y="59"/>
                      <a:pt x="120" y="78"/>
                    </a:cubicBezTo>
                    <a:cubicBezTo>
                      <a:pt x="123" y="73"/>
                      <a:pt x="126" y="69"/>
                      <a:pt x="129" y="64"/>
                    </a:cubicBezTo>
                    <a:close/>
                    <a:moveTo>
                      <a:pt x="174" y="10"/>
                    </a:moveTo>
                    <a:cubicBezTo>
                      <a:pt x="161" y="22"/>
                      <a:pt x="149" y="34"/>
                      <a:pt x="138" y="48"/>
                    </a:cubicBezTo>
                    <a:cubicBezTo>
                      <a:pt x="145" y="36"/>
                      <a:pt x="151" y="25"/>
                      <a:pt x="157" y="1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63" y="12"/>
                      <a:pt x="169" y="11"/>
                      <a:pt x="175" y="10"/>
                    </a:cubicBezTo>
                    <a:cubicBezTo>
                      <a:pt x="175" y="10"/>
                      <a:pt x="175" y="10"/>
                      <a:pt x="174" y="10"/>
                    </a:cubicBezTo>
                    <a:close/>
                    <a:moveTo>
                      <a:pt x="146" y="26"/>
                    </a:moveTo>
                    <a:cubicBezTo>
                      <a:pt x="133" y="42"/>
                      <a:pt x="123" y="63"/>
                      <a:pt x="112" y="83"/>
                    </a:cubicBezTo>
                    <a:cubicBezTo>
                      <a:pt x="105" y="93"/>
                      <a:pt x="99" y="102"/>
                      <a:pt x="93" y="113"/>
                    </a:cubicBezTo>
                    <a:cubicBezTo>
                      <a:pt x="86" y="121"/>
                      <a:pt x="80" y="129"/>
                      <a:pt x="73" y="137"/>
                    </a:cubicBezTo>
                    <a:cubicBezTo>
                      <a:pt x="71" y="139"/>
                      <a:pt x="68" y="142"/>
                      <a:pt x="66" y="144"/>
                    </a:cubicBezTo>
                    <a:cubicBezTo>
                      <a:pt x="92" y="104"/>
                      <a:pt x="117" y="63"/>
                      <a:pt x="146" y="26"/>
                    </a:cubicBezTo>
                    <a:close/>
                    <a:moveTo>
                      <a:pt x="121" y="96"/>
                    </a:moveTo>
                    <a:cubicBezTo>
                      <a:pt x="118" y="102"/>
                      <a:pt x="114" y="108"/>
                      <a:pt x="110" y="115"/>
                    </a:cubicBezTo>
                    <a:cubicBezTo>
                      <a:pt x="92" y="147"/>
                      <a:pt x="72" y="178"/>
                      <a:pt x="52" y="209"/>
                    </a:cubicBezTo>
                    <a:cubicBezTo>
                      <a:pt x="43" y="220"/>
                      <a:pt x="34" y="232"/>
                      <a:pt x="25" y="243"/>
                    </a:cubicBezTo>
                    <a:cubicBezTo>
                      <a:pt x="50" y="213"/>
                      <a:pt x="75" y="165"/>
                      <a:pt x="97" y="129"/>
                    </a:cubicBezTo>
                    <a:cubicBezTo>
                      <a:pt x="105" y="118"/>
                      <a:pt x="113" y="107"/>
                      <a:pt x="121" y="96"/>
                    </a:cubicBezTo>
                    <a:close/>
                    <a:moveTo>
                      <a:pt x="98" y="142"/>
                    </a:moveTo>
                    <a:cubicBezTo>
                      <a:pt x="113" y="116"/>
                      <a:pt x="128" y="90"/>
                      <a:pt x="145" y="65"/>
                    </a:cubicBezTo>
                    <a:cubicBezTo>
                      <a:pt x="148" y="61"/>
                      <a:pt x="151" y="57"/>
                      <a:pt x="154" y="53"/>
                    </a:cubicBezTo>
                    <a:cubicBezTo>
                      <a:pt x="163" y="40"/>
                      <a:pt x="172" y="28"/>
                      <a:pt x="183" y="17"/>
                    </a:cubicBezTo>
                    <a:cubicBezTo>
                      <a:pt x="181" y="20"/>
                      <a:pt x="176" y="29"/>
                      <a:pt x="171" y="38"/>
                    </a:cubicBezTo>
                    <a:cubicBezTo>
                      <a:pt x="157" y="58"/>
                      <a:pt x="143" y="78"/>
                      <a:pt x="131" y="99"/>
                    </a:cubicBezTo>
                    <a:cubicBezTo>
                      <a:pt x="127" y="103"/>
                      <a:pt x="124" y="108"/>
                      <a:pt x="121" y="112"/>
                    </a:cubicBezTo>
                    <a:cubicBezTo>
                      <a:pt x="107" y="133"/>
                      <a:pt x="92" y="154"/>
                      <a:pt x="77" y="175"/>
                    </a:cubicBezTo>
                    <a:cubicBezTo>
                      <a:pt x="84" y="164"/>
                      <a:pt x="91" y="153"/>
                      <a:pt x="98" y="142"/>
                    </a:cubicBezTo>
                    <a:close/>
                    <a:moveTo>
                      <a:pt x="198" y="9"/>
                    </a:moveTo>
                    <a:cubicBezTo>
                      <a:pt x="198" y="8"/>
                      <a:pt x="198" y="8"/>
                      <a:pt x="198" y="8"/>
                    </a:cubicBezTo>
                    <a:cubicBezTo>
                      <a:pt x="200" y="8"/>
                      <a:pt x="202" y="8"/>
                      <a:pt x="204" y="9"/>
                    </a:cubicBezTo>
                    <a:cubicBezTo>
                      <a:pt x="198" y="16"/>
                      <a:pt x="193" y="23"/>
                      <a:pt x="187" y="30"/>
                    </a:cubicBezTo>
                    <a:cubicBezTo>
                      <a:pt x="191" y="23"/>
                      <a:pt x="194" y="16"/>
                      <a:pt x="198" y="9"/>
                    </a:cubicBezTo>
                    <a:close/>
                    <a:moveTo>
                      <a:pt x="168" y="30"/>
                    </a:moveTo>
                    <a:cubicBezTo>
                      <a:pt x="172" y="23"/>
                      <a:pt x="175" y="17"/>
                      <a:pt x="178" y="10"/>
                    </a:cubicBezTo>
                    <a:cubicBezTo>
                      <a:pt x="178" y="10"/>
                      <a:pt x="178" y="10"/>
                      <a:pt x="178" y="9"/>
                    </a:cubicBezTo>
                    <a:cubicBezTo>
                      <a:pt x="182" y="9"/>
                      <a:pt x="185" y="9"/>
                      <a:pt x="189" y="8"/>
                    </a:cubicBezTo>
                    <a:cubicBezTo>
                      <a:pt x="182" y="15"/>
                      <a:pt x="175" y="22"/>
                      <a:pt x="168" y="30"/>
                    </a:cubicBezTo>
                    <a:close/>
                    <a:moveTo>
                      <a:pt x="136" y="20"/>
                    </a:moveTo>
                    <a:cubicBezTo>
                      <a:pt x="99" y="77"/>
                      <a:pt x="59" y="142"/>
                      <a:pt x="12" y="189"/>
                    </a:cubicBezTo>
                    <a:cubicBezTo>
                      <a:pt x="13" y="188"/>
                      <a:pt x="25" y="161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55" y="126"/>
                      <a:pt x="78" y="89"/>
                      <a:pt x="101" y="55"/>
                    </a:cubicBezTo>
                    <a:cubicBezTo>
                      <a:pt x="108" y="45"/>
                      <a:pt x="116" y="35"/>
                      <a:pt x="123" y="25"/>
                    </a:cubicBezTo>
                    <a:cubicBezTo>
                      <a:pt x="127" y="23"/>
                      <a:pt x="131" y="21"/>
                      <a:pt x="136" y="20"/>
                    </a:cubicBezTo>
                    <a:close/>
                    <a:moveTo>
                      <a:pt x="69" y="94"/>
                    </a:moveTo>
                    <a:cubicBezTo>
                      <a:pt x="53" y="115"/>
                      <a:pt x="37" y="137"/>
                      <a:pt x="23" y="160"/>
                    </a:cubicBezTo>
                    <a:cubicBezTo>
                      <a:pt x="12" y="173"/>
                      <a:pt x="30" y="141"/>
                      <a:pt x="41" y="124"/>
                    </a:cubicBezTo>
                    <a:cubicBezTo>
                      <a:pt x="54" y="106"/>
                      <a:pt x="67" y="87"/>
                      <a:pt x="79" y="69"/>
                    </a:cubicBezTo>
                    <a:cubicBezTo>
                      <a:pt x="88" y="58"/>
                      <a:pt x="96" y="47"/>
                      <a:pt x="103" y="35"/>
                    </a:cubicBezTo>
                    <a:cubicBezTo>
                      <a:pt x="108" y="33"/>
                      <a:pt x="113" y="30"/>
                      <a:pt x="117" y="28"/>
                    </a:cubicBezTo>
                    <a:cubicBezTo>
                      <a:pt x="101" y="50"/>
                      <a:pt x="85" y="72"/>
                      <a:pt x="69" y="94"/>
                    </a:cubicBezTo>
                    <a:close/>
                    <a:moveTo>
                      <a:pt x="61" y="73"/>
                    </a:moveTo>
                    <a:cubicBezTo>
                      <a:pt x="72" y="60"/>
                      <a:pt x="83" y="48"/>
                      <a:pt x="97" y="39"/>
                    </a:cubicBezTo>
                    <a:cubicBezTo>
                      <a:pt x="71" y="75"/>
                      <a:pt x="48" y="114"/>
                      <a:pt x="18" y="148"/>
                    </a:cubicBezTo>
                    <a:cubicBezTo>
                      <a:pt x="31" y="133"/>
                      <a:pt x="52" y="100"/>
                      <a:pt x="61" y="73"/>
                    </a:cubicBezTo>
                    <a:close/>
                    <a:moveTo>
                      <a:pt x="10" y="161"/>
                    </a:moveTo>
                    <a:cubicBezTo>
                      <a:pt x="15" y="155"/>
                      <a:pt x="20" y="150"/>
                      <a:pt x="25" y="144"/>
                    </a:cubicBezTo>
                    <a:cubicBezTo>
                      <a:pt x="19" y="153"/>
                      <a:pt x="14" y="161"/>
                      <a:pt x="9" y="170"/>
                    </a:cubicBezTo>
                    <a:cubicBezTo>
                      <a:pt x="9" y="167"/>
                      <a:pt x="9" y="164"/>
                      <a:pt x="10" y="161"/>
                    </a:cubicBezTo>
                    <a:close/>
                    <a:moveTo>
                      <a:pt x="9" y="174"/>
                    </a:moveTo>
                    <a:cubicBezTo>
                      <a:pt x="9" y="174"/>
                      <a:pt x="9" y="174"/>
                      <a:pt x="10" y="174"/>
                    </a:cubicBezTo>
                    <a:cubicBezTo>
                      <a:pt x="14" y="170"/>
                      <a:pt x="17" y="167"/>
                      <a:pt x="21" y="163"/>
                    </a:cubicBezTo>
                    <a:cubicBezTo>
                      <a:pt x="16" y="170"/>
                      <a:pt x="12" y="177"/>
                      <a:pt x="9" y="184"/>
                    </a:cubicBezTo>
                    <a:cubicBezTo>
                      <a:pt x="8" y="181"/>
                      <a:pt x="8" y="177"/>
                      <a:pt x="9" y="174"/>
                    </a:cubicBezTo>
                    <a:close/>
                    <a:moveTo>
                      <a:pt x="9" y="195"/>
                    </a:moveTo>
                    <a:cubicBezTo>
                      <a:pt x="26" y="180"/>
                      <a:pt x="41" y="163"/>
                      <a:pt x="55" y="144"/>
                    </a:cubicBezTo>
                    <a:cubicBezTo>
                      <a:pt x="40" y="167"/>
                      <a:pt x="25" y="190"/>
                      <a:pt x="11" y="212"/>
                    </a:cubicBezTo>
                    <a:cubicBezTo>
                      <a:pt x="10" y="206"/>
                      <a:pt x="9" y="201"/>
                      <a:pt x="9" y="195"/>
                    </a:cubicBezTo>
                    <a:close/>
                    <a:moveTo>
                      <a:pt x="12" y="218"/>
                    </a:moveTo>
                    <a:cubicBezTo>
                      <a:pt x="15" y="215"/>
                      <a:pt x="18" y="211"/>
                      <a:pt x="21" y="207"/>
                    </a:cubicBezTo>
                    <a:cubicBezTo>
                      <a:pt x="18" y="214"/>
                      <a:pt x="15" y="220"/>
                      <a:pt x="13" y="227"/>
                    </a:cubicBezTo>
                    <a:cubicBezTo>
                      <a:pt x="12" y="224"/>
                      <a:pt x="12" y="221"/>
                      <a:pt x="12" y="218"/>
                    </a:cubicBezTo>
                    <a:close/>
                    <a:moveTo>
                      <a:pt x="16" y="244"/>
                    </a:moveTo>
                    <a:cubicBezTo>
                      <a:pt x="24" y="232"/>
                      <a:pt x="33" y="219"/>
                      <a:pt x="41" y="206"/>
                    </a:cubicBezTo>
                    <a:cubicBezTo>
                      <a:pt x="33" y="220"/>
                      <a:pt x="25" y="235"/>
                      <a:pt x="17" y="249"/>
                    </a:cubicBezTo>
                    <a:cubicBezTo>
                      <a:pt x="17" y="248"/>
                      <a:pt x="17" y="246"/>
                      <a:pt x="16" y="244"/>
                    </a:cubicBezTo>
                    <a:close/>
                    <a:moveTo>
                      <a:pt x="19" y="257"/>
                    </a:moveTo>
                    <a:cubicBezTo>
                      <a:pt x="19" y="256"/>
                      <a:pt x="19" y="255"/>
                      <a:pt x="18" y="254"/>
                    </a:cubicBezTo>
                    <a:cubicBezTo>
                      <a:pt x="26" y="246"/>
                      <a:pt x="33" y="238"/>
                      <a:pt x="40" y="229"/>
                    </a:cubicBezTo>
                    <a:cubicBezTo>
                      <a:pt x="34" y="239"/>
                      <a:pt x="28" y="248"/>
                      <a:pt x="22" y="258"/>
                    </a:cubicBezTo>
                    <a:cubicBezTo>
                      <a:pt x="21" y="259"/>
                      <a:pt x="23" y="261"/>
                      <a:pt x="24" y="260"/>
                    </a:cubicBezTo>
                    <a:cubicBezTo>
                      <a:pt x="33" y="250"/>
                      <a:pt x="41" y="240"/>
                      <a:pt x="49" y="229"/>
                    </a:cubicBezTo>
                    <a:cubicBezTo>
                      <a:pt x="41" y="242"/>
                      <a:pt x="34" y="255"/>
                      <a:pt x="27" y="267"/>
                    </a:cubicBezTo>
                    <a:cubicBezTo>
                      <a:pt x="26" y="269"/>
                      <a:pt x="28" y="271"/>
                      <a:pt x="30" y="269"/>
                    </a:cubicBezTo>
                    <a:cubicBezTo>
                      <a:pt x="48" y="242"/>
                      <a:pt x="65" y="214"/>
                      <a:pt x="83" y="187"/>
                    </a:cubicBezTo>
                    <a:cubicBezTo>
                      <a:pt x="117" y="141"/>
                      <a:pt x="151" y="95"/>
                      <a:pt x="178" y="47"/>
                    </a:cubicBezTo>
                    <a:cubicBezTo>
                      <a:pt x="181" y="43"/>
                      <a:pt x="184" y="40"/>
                      <a:pt x="186" y="36"/>
                    </a:cubicBezTo>
                    <a:cubicBezTo>
                      <a:pt x="197" y="33"/>
                      <a:pt x="196" y="37"/>
                      <a:pt x="185" y="49"/>
                    </a:cubicBezTo>
                    <a:cubicBezTo>
                      <a:pt x="180" y="58"/>
                      <a:pt x="175" y="67"/>
                      <a:pt x="169" y="76"/>
                    </a:cubicBezTo>
                    <a:cubicBezTo>
                      <a:pt x="150" y="108"/>
                      <a:pt x="127" y="137"/>
                      <a:pt x="105" y="167"/>
                    </a:cubicBezTo>
                    <a:cubicBezTo>
                      <a:pt x="98" y="178"/>
                      <a:pt x="91" y="190"/>
                      <a:pt x="84" y="201"/>
                    </a:cubicBezTo>
                    <a:cubicBezTo>
                      <a:pt x="67" y="225"/>
                      <a:pt x="50" y="251"/>
                      <a:pt x="37" y="279"/>
                    </a:cubicBezTo>
                    <a:cubicBezTo>
                      <a:pt x="36" y="280"/>
                      <a:pt x="37" y="280"/>
                      <a:pt x="37" y="281"/>
                    </a:cubicBezTo>
                    <a:cubicBezTo>
                      <a:pt x="28" y="273"/>
                      <a:pt x="21" y="265"/>
                      <a:pt x="19" y="257"/>
                    </a:cubicBezTo>
                    <a:close/>
                    <a:moveTo>
                      <a:pt x="81" y="304"/>
                    </a:moveTo>
                    <a:cubicBezTo>
                      <a:pt x="85" y="301"/>
                      <a:pt x="89" y="298"/>
                      <a:pt x="92" y="294"/>
                    </a:cubicBezTo>
                    <a:cubicBezTo>
                      <a:pt x="90" y="297"/>
                      <a:pt x="89" y="300"/>
                      <a:pt x="87" y="303"/>
                    </a:cubicBezTo>
                    <a:cubicBezTo>
                      <a:pt x="86" y="304"/>
                      <a:pt x="88" y="306"/>
                      <a:pt x="89" y="305"/>
                    </a:cubicBezTo>
                    <a:cubicBezTo>
                      <a:pt x="109" y="286"/>
                      <a:pt x="127" y="264"/>
                      <a:pt x="143" y="241"/>
                    </a:cubicBezTo>
                    <a:cubicBezTo>
                      <a:pt x="129" y="263"/>
                      <a:pt x="114" y="284"/>
                      <a:pt x="101" y="306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96" y="308"/>
                      <a:pt x="88" y="307"/>
                      <a:pt x="81" y="304"/>
                    </a:cubicBezTo>
                    <a:close/>
                    <a:moveTo>
                      <a:pt x="105" y="307"/>
                    </a:moveTo>
                    <a:cubicBezTo>
                      <a:pt x="113" y="296"/>
                      <a:pt x="121" y="285"/>
                      <a:pt x="129" y="275"/>
                    </a:cubicBezTo>
                    <a:cubicBezTo>
                      <a:pt x="124" y="284"/>
                      <a:pt x="119" y="294"/>
                      <a:pt x="115" y="305"/>
                    </a:cubicBezTo>
                    <a:cubicBezTo>
                      <a:pt x="111" y="305"/>
                      <a:pt x="108" y="306"/>
                      <a:pt x="105" y="307"/>
                    </a:cubicBezTo>
                    <a:close/>
                    <a:moveTo>
                      <a:pt x="135" y="284"/>
                    </a:moveTo>
                    <a:cubicBezTo>
                      <a:pt x="134" y="287"/>
                      <a:pt x="132" y="290"/>
                      <a:pt x="130" y="293"/>
                    </a:cubicBezTo>
                    <a:cubicBezTo>
                      <a:pt x="130" y="295"/>
                      <a:pt x="132" y="297"/>
                      <a:pt x="133" y="295"/>
                    </a:cubicBezTo>
                    <a:cubicBezTo>
                      <a:pt x="187" y="239"/>
                      <a:pt x="220" y="169"/>
                      <a:pt x="264" y="106"/>
                    </a:cubicBezTo>
                    <a:cubicBezTo>
                      <a:pt x="302" y="50"/>
                      <a:pt x="268" y="101"/>
                      <a:pt x="261" y="113"/>
                    </a:cubicBezTo>
                    <a:cubicBezTo>
                      <a:pt x="248" y="133"/>
                      <a:pt x="236" y="153"/>
                      <a:pt x="224" y="173"/>
                    </a:cubicBezTo>
                    <a:cubicBezTo>
                      <a:pt x="201" y="212"/>
                      <a:pt x="177" y="251"/>
                      <a:pt x="152" y="289"/>
                    </a:cubicBezTo>
                    <a:cubicBezTo>
                      <a:pt x="142" y="295"/>
                      <a:pt x="132" y="300"/>
                      <a:pt x="121" y="303"/>
                    </a:cubicBezTo>
                    <a:cubicBezTo>
                      <a:pt x="126" y="296"/>
                      <a:pt x="131" y="290"/>
                      <a:pt x="135" y="284"/>
                    </a:cubicBezTo>
                    <a:close/>
                    <a:moveTo>
                      <a:pt x="168" y="280"/>
                    </a:moveTo>
                    <a:cubicBezTo>
                      <a:pt x="170" y="279"/>
                      <a:pt x="171" y="278"/>
                      <a:pt x="172" y="276"/>
                    </a:cubicBezTo>
                    <a:cubicBezTo>
                      <a:pt x="173" y="275"/>
                      <a:pt x="172" y="273"/>
                      <a:pt x="171" y="273"/>
                    </a:cubicBezTo>
                    <a:cubicBezTo>
                      <a:pt x="175" y="269"/>
                      <a:pt x="178" y="265"/>
                      <a:pt x="182" y="261"/>
                    </a:cubicBezTo>
                    <a:cubicBezTo>
                      <a:pt x="179" y="268"/>
                      <a:pt x="178" y="276"/>
                      <a:pt x="177" y="284"/>
                    </a:cubicBezTo>
                    <a:cubicBezTo>
                      <a:pt x="177" y="286"/>
                      <a:pt x="179" y="286"/>
                      <a:pt x="180" y="285"/>
                    </a:cubicBezTo>
                    <a:cubicBezTo>
                      <a:pt x="179" y="287"/>
                      <a:pt x="178" y="289"/>
                      <a:pt x="177" y="290"/>
                    </a:cubicBezTo>
                    <a:cubicBezTo>
                      <a:pt x="173" y="288"/>
                      <a:pt x="170" y="285"/>
                      <a:pt x="168" y="280"/>
                    </a:cubicBezTo>
                    <a:close/>
                    <a:moveTo>
                      <a:pt x="199" y="271"/>
                    </a:moveTo>
                    <a:cubicBezTo>
                      <a:pt x="195" y="279"/>
                      <a:pt x="192" y="287"/>
                      <a:pt x="188" y="295"/>
                    </a:cubicBezTo>
                    <a:cubicBezTo>
                      <a:pt x="188" y="295"/>
                      <a:pt x="188" y="295"/>
                      <a:pt x="188" y="295"/>
                    </a:cubicBezTo>
                    <a:cubicBezTo>
                      <a:pt x="186" y="295"/>
                      <a:pt x="184" y="294"/>
                      <a:pt x="181" y="293"/>
                    </a:cubicBezTo>
                    <a:cubicBezTo>
                      <a:pt x="188" y="286"/>
                      <a:pt x="194" y="279"/>
                      <a:pt x="199" y="271"/>
                    </a:cubicBezTo>
                    <a:close/>
                    <a:moveTo>
                      <a:pt x="191" y="297"/>
                    </a:moveTo>
                    <a:cubicBezTo>
                      <a:pt x="205" y="283"/>
                      <a:pt x="217" y="268"/>
                      <a:pt x="228" y="253"/>
                    </a:cubicBezTo>
                    <a:cubicBezTo>
                      <a:pt x="226" y="256"/>
                      <a:pt x="225" y="259"/>
                      <a:pt x="223" y="262"/>
                    </a:cubicBezTo>
                    <a:cubicBezTo>
                      <a:pt x="215" y="274"/>
                      <a:pt x="207" y="287"/>
                      <a:pt x="199" y="300"/>
                    </a:cubicBezTo>
                    <a:cubicBezTo>
                      <a:pt x="197" y="299"/>
                      <a:pt x="194" y="298"/>
                      <a:pt x="191" y="297"/>
                    </a:cubicBezTo>
                    <a:close/>
                    <a:moveTo>
                      <a:pt x="271" y="210"/>
                    </a:moveTo>
                    <a:cubicBezTo>
                      <a:pt x="256" y="234"/>
                      <a:pt x="243" y="259"/>
                      <a:pt x="228" y="284"/>
                    </a:cubicBezTo>
                    <a:cubicBezTo>
                      <a:pt x="201" y="330"/>
                      <a:pt x="236" y="260"/>
                      <a:pt x="242" y="249"/>
                    </a:cubicBezTo>
                    <a:cubicBezTo>
                      <a:pt x="258" y="222"/>
                      <a:pt x="277" y="197"/>
                      <a:pt x="296" y="173"/>
                    </a:cubicBezTo>
                    <a:cubicBezTo>
                      <a:pt x="287" y="186"/>
                      <a:pt x="279" y="198"/>
                      <a:pt x="271" y="210"/>
                    </a:cubicBezTo>
                    <a:close/>
                    <a:moveTo>
                      <a:pt x="210" y="310"/>
                    </a:moveTo>
                    <a:cubicBezTo>
                      <a:pt x="209" y="306"/>
                      <a:pt x="206" y="304"/>
                      <a:pt x="202" y="301"/>
                    </a:cubicBezTo>
                    <a:cubicBezTo>
                      <a:pt x="206" y="295"/>
                      <a:pt x="210" y="288"/>
                      <a:pt x="214" y="281"/>
                    </a:cubicBezTo>
                    <a:cubicBezTo>
                      <a:pt x="228" y="259"/>
                      <a:pt x="244" y="237"/>
                      <a:pt x="260" y="216"/>
                    </a:cubicBezTo>
                    <a:cubicBezTo>
                      <a:pt x="239" y="246"/>
                      <a:pt x="222" y="276"/>
                      <a:pt x="210" y="310"/>
                    </a:cubicBezTo>
                    <a:close/>
                    <a:moveTo>
                      <a:pt x="239" y="240"/>
                    </a:moveTo>
                    <a:cubicBezTo>
                      <a:pt x="241" y="236"/>
                      <a:pt x="244" y="231"/>
                      <a:pt x="247" y="226"/>
                    </a:cubicBezTo>
                    <a:cubicBezTo>
                      <a:pt x="257" y="212"/>
                      <a:pt x="266" y="198"/>
                      <a:pt x="275" y="183"/>
                    </a:cubicBezTo>
                    <a:cubicBezTo>
                      <a:pt x="275" y="182"/>
                      <a:pt x="276" y="182"/>
                      <a:pt x="276" y="182"/>
                    </a:cubicBezTo>
                    <a:cubicBezTo>
                      <a:pt x="278" y="179"/>
                      <a:pt x="280" y="176"/>
                      <a:pt x="282" y="173"/>
                    </a:cubicBezTo>
                    <a:cubicBezTo>
                      <a:pt x="308" y="137"/>
                      <a:pt x="335" y="103"/>
                      <a:pt x="353" y="62"/>
                    </a:cubicBezTo>
                    <a:cubicBezTo>
                      <a:pt x="357" y="61"/>
                      <a:pt x="361" y="61"/>
                      <a:pt x="366" y="60"/>
                    </a:cubicBezTo>
                    <a:cubicBezTo>
                      <a:pt x="329" y="125"/>
                      <a:pt x="281" y="180"/>
                      <a:pt x="239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6" name="Freeform 46"/>
              <p:cNvSpPr/>
              <p:nvPr/>
            </p:nvSpPr>
            <p:spPr bwMode="auto">
              <a:xfrm>
                <a:off x="3112" y="3995"/>
                <a:ext cx="99" cy="35"/>
              </a:xfrm>
              <a:custGeom>
                <a:avLst/>
                <a:gdLst>
                  <a:gd name="T0" fmla="*/ 0 w 37"/>
                  <a:gd name="T1" fmla="*/ 0 h 13"/>
                  <a:gd name="T2" fmla="*/ 37 w 37"/>
                  <a:gd name="T3" fmla="*/ 7 h 13"/>
                  <a:gd name="T4" fmla="*/ 0 w 37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3">
                    <a:moveTo>
                      <a:pt x="0" y="0"/>
                    </a:moveTo>
                    <a:cubicBezTo>
                      <a:pt x="9" y="8"/>
                      <a:pt x="20" y="13"/>
                      <a:pt x="37" y="7"/>
                    </a:cubicBezTo>
                    <a:cubicBezTo>
                      <a:pt x="21" y="11"/>
                      <a:pt x="9" y="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7" name="Freeform 47"/>
              <p:cNvSpPr/>
              <p:nvPr/>
            </p:nvSpPr>
            <p:spPr bwMode="auto">
              <a:xfrm>
                <a:off x="2891" y="3469"/>
                <a:ext cx="221" cy="526"/>
              </a:xfrm>
              <a:custGeom>
                <a:avLst/>
                <a:gdLst>
                  <a:gd name="T0" fmla="*/ 34 w 83"/>
                  <a:gd name="T1" fmla="*/ 2 h 197"/>
                  <a:gd name="T2" fmla="*/ 33 w 83"/>
                  <a:gd name="T3" fmla="*/ 1 h 197"/>
                  <a:gd name="T4" fmla="*/ 48 w 83"/>
                  <a:gd name="T5" fmla="*/ 110 h 197"/>
                  <a:gd name="T6" fmla="*/ 83 w 83"/>
                  <a:gd name="T7" fmla="*/ 197 h 197"/>
                  <a:gd name="T8" fmla="*/ 62 w 83"/>
                  <a:gd name="T9" fmla="*/ 146 h 197"/>
                  <a:gd name="T10" fmla="*/ 34 w 83"/>
                  <a:gd name="T11" fmla="*/ 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97">
                    <a:moveTo>
                      <a:pt x="34" y="2"/>
                    </a:moveTo>
                    <a:cubicBezTo>
                      <a:pt x="34" y="2"/>
                      <a:pt x="33" y="0"/>
                      <a:pt x="33" y="1"/>
                    </a:cubicBezTo>
                    <a:cubicBezTo>
                      <a:pt x="0" y="24"/>
                      <a:pt x="37" y="84"/>
                      <a:pt x="48" y="110"/>
                    </a:cubicBezTo>
                    <a:cubicBezTo>
                      <a:pt x="58" y="134"/>
                      <a:pt x="62" y="178"/>
                      <a:pt x="83" y="197"/>
                    </a:cubicBezTo>
                    <a:cubicBezTo>
                      <a:pt x="71" y="184"/>
                      <a:pt x="66" y="161"/>
                      <a:pt x="62" y="146"/>
                    </a:cubicBezTo>
                    <a:cubicBezTo>
                      <a:pt x="55" y="114"/>
                      <a:pt x="2" y="30"/>
                      <a:pt x="3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8" name="Freeform 48"/>
              <p:cNvSpPr/>
              <p:nvPr/>
            </p:nvSpPr>
            <p:spPr bwMode="auto">
              <a:xfrm>
                <a:off x="3211" y="2566"/>
                <a:ext cx="896" cy="1448"/>
              </a:xfrm>
              <a:custGeom>
                <a:avLst/>
                <a:gdLst>
                  <a:gd name="T0" fmla="*/ 114 w 336"/>
                  <a:gd name="T1" fmla="*/ 31 h 542"/>
                  <a:gd name="T2" fmla="*/ 144 w 336"/>
                  <a:gd name="T3" fmla="*/ 72 h 542"/>
                  <a:gd name="T4" fmla="*/ 183 w 336"/>
                  <a:gd name="T5" fmla="*/ 113 h 542"/>
                  <a:gd name="T6" fmla="*/ 285 w 336"/>
                  <a:gd name="T7" fmla="*/ 39 h 542"/>
                  <a:gd name="T8" fmla="*/ 283 w 336"/>
                  <a:gd name="T9" fmla="*/ 42 h 542"/>
                  <a:gd name="T10" fmla="*/ 244 w 336"/>
                  <a:gd name="T11" fmla="*/ 109 h 542"/>
                  <a:gd name="T12" fmla="*/ 167 w 336"/>
                  <a:gd name="T13" fmla="*/ 97 h 542"/>
                  <a:gd name="T14" fmla="*/ 91 w 336"/>
                  <a:gd name="T15" fmla="*/ 8 h 542"/>
                  <a:gd name="T16" fmla="*/ 89 w 336"/>
                  <a:gd name="T17" fmla="*/ 9 h 542"/>
                  <a:gd name="T18" fmla="*/ 119 w 336"/>
                  <a:gd name="T19" fmla="*/ 93 h 542"/>
                  <a:gd name="T20" fmla="*/ 208 w 336"/>
                  <a:gd name="T21" fmla="*/ 173 h 542"/>
                  <a:gd name="T22" fmla="*/ 183 w 336"/>
                  <a:gd name="T23" fmla="*/ 208 h 542"/>
                  <a:gd name="T24" fmla="*/ 135 w 336"/>
                  <a:gd name="T25" fmla="*/ 259 h 542"/>
                  <a:gd name="T26" fmla="*/ 127 w 336"/>
                  <a:gd name="T27" fmla="*/ 299 h 542"/>
                  <a:gd name="T28" fmla="*/ 134 w 336"/>
                  <a:gd name="T29" fmla="*/ 343 h 542"/>
                  <a:gd name="T30" fmla="*/ 115 w 336"/>
                  <a:gd name="T31" fmla="*/ 417 h 542"/>
                  <a:gd name="T32" fmla="*/ 74 w 336"/>
                  <a:gd name="T33" fmla="*/ 484 h 542"/>
                  <a:gd name="T34" fmla="*/ 25 w 336"/>
                  <a:gd name="T35" fmla="*/ 530 h 542"/>
                  <a:gd name="T36" fmla="*/ 0 w 336"/>
                  <a:gd name="T37" fmla="*/ 542 h 542"/>
                  <a:gd name="T38" fmla="*/ 2 w 336"/>
                  <a:gd name="T39" fmla="*/ 542 h 542"/>
                  <a:gd name="T40" fmla="*/ 125 w 336"/>
                  <a:gd name="T41" fmla="*/ 403 h 542"/>
                  <a:gd name="T42" fmla="*/ 137 w 336"/>
                  <a:gd name="T43" fmla="*/ 357 h 542"/>
                  <a:gd name="T44" fmla="*/ 138 w 336"/>
                  <a:gd name="T45" fmla="*/ 261 h 542"/>
                  <a:gd name="T46" fmla="*/ 185 w 336"/>
                  <a:gd name="T47" fmla="*/ 211 h 542"/>
                  <a:gd name="T48" fmla="*/ 218 w 336"/>
                  <a:gd name="T49" fmla="*/ 168 h 542"/>
                  <a:gd name="T50" fmla="*/ 216 w 336"/>
                  <a:gd name="T51" fmla="*/ 166 h 542"/>
                  <a:gd name="T52" fmla="*/ 209 w 336"/>
                  <a:gd name="T53" fmla="*/ 172 h 542"/>
                  <a:gd name="T54" fmla="*/ 142 w 336"/>
                  <a:gd name="T55" fmla="*/ 121 h 542"/>
                  <a:gd name="T56" fmla="*/ 93 w 336"/>
                  <a:gd name="T57" fmla="*/ 31 h 542"/>
                  <a:gd name="T58" fmla="*/ 114 w 336"/>
                  <a:gd name="T59" fmla="*/ 3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6" h="542">
                    <a:moveTo>
                      <a:pt x="114" y="31"/>
                    </a:moveTo>
                    <a:cubicBezTo>
                      <a:pt x="125" y="43"/>
                      <a:pt x="134" y="58"/>
                      <a:pt x="144" y="72"/>
                    </a:cubicBezTo>
                    <a:cubicBezTo>
                      <a:pt x="155" y="88"/>
                      <a:pt x="167" y="103"/>
                      <a:pt x="183" y="113"/>
                    </a:cubicBezTo>
                    <a:cubicBezTo>
                      <a:pt x="224" y="139"/>
                      <a:pt x="336" y="74"/>
                      <a:pt x="285" y="39"/>
                    </a:cubicBezTo>
                    <a:cubicBezTo>
                      <a:pt x="283" y="38"/>
                      <a:pt x="281" y="41"/>
                      <a:pt x="283" y="42"/>
                    </a:cubicBezTo>
                    <a:cubicBezTo>
                      <a:pt x="320" y="67"/>
                      <a:pt x="260" y="101"/>
                      <a:pt x="244" y="109"/>
                    </a:cubicBezTo>
                    <a:cubicBezTo>
                      <a:pt x="216" y="123"/>
                      <a:pt x="190" y="118"/>
                      <a:pt x="167" y="97"/>
                    </a:cubicBezTo>
                    <a:cubicBezTo>
                      <a:pt x="138" y="69"/>
                      <a:pt x="126" y="30"/>
                      <a:pt x="91" y="8"/>
                    </a:cubicBezTo>
                    <a:cubicBezTo>
                      <a:pt x="90" y="7"/>
                      <a:pt x="89" y="8"/>
                      <a:pt x="89" y="9"/>
                    </a:cubicBezTo>
                    <a:cubicBezTo>
                      <a:pt x="85" y="39"/>
                      <a:pt x="104" y="69"/>
                      <a:pt x="119" y="93"/>
                    </a:cubicBezTo>
                    <a:cubicBezTo>
                      <a:pt x="142" y="132"/>
                      <a:pt x="175" y="145"/>
                      <a:pt x="208" y="173"/>
                    </a:cubicBezTo>
                    <a:cubicBezTo>
                      <a:pt x="199" y="183"/>
                      <a:pt x="192" y="197"/>
                      <a:pt x="183" y="208"/>
                    </a:cubicBezTo>
                    <a:cubicBezTo>
                      <a:pt x="167" y="226"/>
                      <a:pt x="149" y="241"/>
                      <a:pt x="135" y="259"/>
                    </a:cubicBezTo>
                    <a:cubicBezTo>
                      <a:pt x="126" y="271"/>
                      <a:pt x="126" y="285"/>
                      <a:pt x="127" y="299"/>
                    </a:cubicBezTo>
                    <a:cubicBezTo>
                      <a:pt x="127" y="301"/>
                      <a:pt x="134" y="342"/>
                      <a:pt x="134" y="343"/>
                    </a:cubicBezTo>
                    <a:cubicBezTo>
                      <a:pt x="136" y="367"/>
                      <a:pt x="124" y="395"/>
                      <a:pt x="115" y="417"/>
                    </a:cubicBezTo>
                    <a:cubicBezTo>
                      <a:pt x="105" y="441"/>
                      <a:pt x="89" y="463"/>
                      <a:pt x="74" y="484"/>
                    </a:cubicBezTo>
                    <a:cubicBezTo>
                      <a:pt x="60" y="503"/>
                      <a:pt x="44" y="517"/>
                      <a:pt x="25" y="530"/>
                    </a:cubicBezTo>
                    <a:cubicBezTo>
                      <a:pt x="16" y="536"/>
                      <a:pt x="7" y="540"/>
                      <a:pt x="0" y="542"/>
                    </a:cubicBezTo>
                    <a:cubicBezTo>
                      <a:pt x="1" y="542"/>
                      <a:pt x="1" y="542"/>
                      <a:pt x="2" y="542"/>
                    </a:cubicBezTo>
                    <a:cubicBezTo>
                      <a:pt x="61" y="527"/>
                      <a:pt x="106" y="457"/>
                      <a:pt x="125" y="403"/>
                    </a:cubicBezTo>
                    <a:cubicBezTo>
                      <a:pt x="130" y="388"/>
                      <a:pt x="136" y="373"/>
                      <a:pt x="137" y="357"/>
                    </a:cubicBezTo>
                    <a:cubicBezTo>
                      <a:pt x="138" y="328"/>
                      <a:pt x="124" y="286"/>
                      <a:pt x="138" y="261"/>
                    </a:cubicBezTo>
                    <a:cubicBezTo>
                      <a:pt x="148" y="242"/>
                      <a:pt x="170" y="226"/>
                      <a:pt x="185" y="211"/>
                    </a:cubicBezTo>
                    <a:cubicBezTo>
                      <a:pt x="198" y="198"/>
                      <a:pt x="205" y="180"/>
                      <a:pt x="218" y="168"/>
                    </a:cubicBezTo>
                    <a:cubicBezTo>
                      <a:pt x="219" y="166"/>
                      <a:pt x="217" y="164"/>
                      <a:pt x="216" y="166"/>
                    </a:cubicBezTo>
                    <a:cubicBezTo>
                      <a:pt x="213" y="167"/>
                      <a:pt x="211" y="170"/>
                      <a:pt x="209" y="172"/>
                    </a:cubicBezTo>
                    <a:cubicBezTo>
                      <a:pt x="188" y="153"/>
                      <a:pt x="163" y="141"/>
                      <a:pt x="142" y="121"/>
                    </a:cubicBezTo>
                    <a:cubicBezTo>
                      <a:pt x="120" y="99"/>
                      <a:pt x="102" y="61"/>
                      <a:pt x="93" y="31"/>
                    </a:cubicBezTo>
                    <a:cubicBezTo>
                      <a:pt x="84" y="0"/>
                      <a:pt x="106" y="22"/>
                      <a:pt x="114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99" name="Freeform 49"/>
              <p:cNvSpPr/>
              <p:nvPr/>
            </p:nvSpPr>
            <p:spPr bwMode="auto">
              <a:xfrm>
                <a:off x="2909" y="1554"/>
                <a:ext cx="22" cy="21"/>
              </a:xfrm>
              <a:custGeom>
                <a:avLst/>
                <a:gdLst>
                  <a:gd name="T0" fmla="*/ 8 w 8"/>
                  <a:gd name="T1" fmla="*/ 0 h 8"/>
                  <a:gd name="T2" fmla="*/ 4 w 8"/>
                  <a:gd name="T3" fmla="*/ 4 h 8"/>
                  <a:gd name="T4" fmla="*/ 0 w 8"/>
                  <a:gd name="T5" fmla="*/ 8 h 8"/>
                  <a:gd name="T6" fmla="*/ 8 w 8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1"/>
                      <a:pt x="5" y="3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3" y="6"/>
                      <a:pt x="6" y="3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0" name="Freeform 50"/>
              <p:cNvSpPr/>
              <p:nvPr/>
            </p:nvSpPr>
            <p:spPr bwMode="auto">
              <a:xfrm>
                <a:off x="2931" y="1530"/>
                <a:ext cx="24" cy="24"/>
              </a:xfrm>
              <a:custGeom>
                <a:avLst/>
                <a:gdLst>
                  <a:gd name="T0" fmla="*/ 0 w 9"/>
                  <a:gd name="T1" fmla="*/ 9 h 9"/>
                  <a:gd name="T2" fmla="*/ 9 w 9"/>
                  <a:gd name="T3" fmla="*/ 0 h 9"/>
                  <a:gd name="T4" fmla="*/ 0 w 9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6"/>
                      <a:pt x="6" y="3"/>
                      <a:pt x="9" y="0"/>
                    </a:cubicBezTo>
                    <a:cubicBezTo>
                      <a:pt x="6" y="3"/>
                      <a:pt x="3" y="6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1" name="Freeform 51"/>
              <p:cNvSpPr/>
              <p:nvPr/>
            </p:nvSpPr>
            <p:spPr bwMode="auto">
              <a:xfrm>
                <a:off x="2955" y="1495"/>
                <a:ext cx="32" cy="35"/>
              </a:xfrm>
              <a:custGeom>
                <a:avLst/>
                <a:gdLst>
                  <a:gd name="T0" fmla="*/ 12 w 12"/>
                  <a:gd name="T1" fmla="*/ 0 h 13"/>
                  <a:gd name="T2" fmla="*/ 0 w 12"/>
                  <a:gd name="T3" fmla="*/ 13 h 13"/>
                  <a:gd name="T4" fmla="*/ 12 w 12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4"/>
                      <a:pt x="4" y="8"/>
                      <a:pt x="0" y="13"/>
                    </a:cubicBezTo>
                    <a:cubicBezTo>
                      <a:pt x="4" y="8"/>
                      <a:pt x="8" y="4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2" name="Freeform 52"/>
              <p:cNvSpPr>
                <a:spLocks noEditPoints="1"/>
              </p:cNvSpPr>
              <p:nvPr/>
            </p:nvSpPr>
            <p:spPr bwMode="auto">
              <a:xfrm>
                <a:off x="2560" y="971"/>
                <a:ext cx="1075" cy="1392"/>
              </a:xfrm>
              <a:custGeom>
                <a:avLst/>
                <a:gdLst>
                  <a:gd name="T0" fmla="*/ 277 w 403"/>
                  <a:gd name="T1" fmla="*/ 1 h 521"/>
                  <a:gd name="T2" fmla="*/ 99 w 403"/>
                  <a:gd name="T3" fmla="*/ 241 h 521"/>
                  <a:gd name="T4" fmla="*/ 243 w 403"/>
                  <a:gd name="T5" fmla="*/ 112 h 521"/>
                  <a:gd name="T6" fmla="*/ 170 w 403"/>
                  <a:gd name="T7" fmla="*/ 222 h 521"/>
                  <a:gd name="T8" fmla="*/ 61 w 403"/>
                  <a:gd name="T9" fmla="*/ 348 h 521"/>
                  <a:gd name="T10" fmla="*/ 43 w 403"/>
                  <a:gd name="T11" fmla="*/ 434 h 521"/>
                  <a:gd name="T12" fmla="*/ 19 w 403"/>
                  <a:gd name="T13" fmla="*/ 508 h 521"/>
                  <a:gd name="T14" fmla="*/ 51 w 403"/>
                  <a:gd name="T15" fmla="*/ 496 h 521"/>
                  <a:gd name="T16" fmla="*/ 81 w 403"/>
                  <a:gd name="T17" fmla="*/ 480 h 521"/>
                  <a:gd name="T18" fmla="*/ 191 w 403"/>
                  <a:gd name="T19" fmla="*/ 306 h 521"/>
                  <a:gd name="T20" fmla="*/ 275 w 403"/>
                  <a:gd name="T21" fmla="*/ 174 h 521"/>
                  <a:gd name="T22" fmla="*/ 275 w 403"/>
                  <a:gd name="T23" fmla="*/ 174 h 521"/>
                  <a:gd name="T24" fmla="*/ 266 w 403"/>
                  <a:gd name="T25" fmla="*/ 186 h 521"/>
                  <a:gd name="T26" fmla="*/ 352 w 403"/>
                  <a:gd name="T27" fmla="*/ 51 h 521"/>
                  <a:gd name="T28" fmla="*/ 300 w 403"/>
                  <a:gd name="T29" fmla="*/ 9 h 521"/>
                  <a:gd name="T30" fmla="*/ 124 w 403"/>
                  <a:gd name="T31" fmla="*/ 196 h 521"/>
                  <a:gd name="T32" fmla="*/ 272 w 403"/>
                  <a:gd name="T33" fmla="*/ 6 h 521"/>
                  <a:gd name="T34" fmla="*/ 170 w 403"/>
                  <a:gd name="T35" fmla="*/ 116 h 521"/>
                  <a:gd name="T36" fmla="*/ 253 w 403"/>
                  <a:gd name="T37" fmla="*/ 10 h 521"/>
                  <a:gd name="T38" fmla="*/ 160 w 403"/>
                  <a:gd name="T39" fmla="*/ 99 h 521"/>
                  <a:gd name="T40" fmla="*/ 208 w 403"/>
                  <a:gd name="T41" fmla="*/ 32 h 521"/>
                  <a:gd name="T42" fmla="*/ 176 w 403"/>
                  <a:gd name="T43" fmla="*/ 65 h 521"/>
                  <a:gd name="T44" fmla="*/ 161 w 403"/>
                  <a:gd name="T45" fmla="*/ 76 h 521"/>
                  <a:gd name="T46" fmla="*/ 156 w 403"/>
                  <a:gd name="T47" fmla="*/ 91 h 521"/>
                  <a:gd name="T48" fmla="*/ 150 w 403"/>
                  <a:gd name="T49" fmla="*/ 113 h 521"/>
                  <a:gd name="T50" fmla="*/ 110 w 403"/>
                  <a:gd name="T51" fmla="*/ 173 h 521"/>
                  <a:gd name="T52" fmla="*/ 167 w 403"/>
                  <a:gd name="T53" fmla="*/ 130 h 521"/>
                  <a:gd name="T54" fmla="*/ 106 w 403"/>
                  <a:gd name="T55" fmla="*/ 235 h 521"/>
                  <a:gd name="T56" fmla="*/ 224 w 403"/>
                  <a:gd name="T57" fmla="*/ 129 h 521"/>
                  <a:gd name="T58" fmla="*/ 131 w 403"/>
                  <a:gd name="T59" fmla="*/ 245 h 521"/>
                  <a:gd name="T60" fmla="*/ 289 w 403"/>
                  <a:gd name="T61" fmla="*/ 24 h 521"/>
                  <a:gd name="T62" fmla="*/ 302 w 403"/>
                  <a:gd name="T63" fmla="*/ 10 h 521"/>
                  <a:gd name="T64" fmla="*/ 277 w 403"/>
                  <a:gd name="T65" fmla="*/ 136 h 521"/>
                  <a:gd name="T66" fmla="*/ 148 w 403"/>
                  <a:gd name="T67" fmla="*/ 299 h 521"/>
                  <a:gd name="T68" fmla="*/ 333 w 403"/>
                  <a:gd name="T69" fmla="*/ 33 h 521"/>
                  <a:gd name="T70" fmla="*/ 108 w 403"/>
                  <a:gd name="T71" fmla="*/ 317 h 521"/>
                  <a:gd name="T72" fmla="*/ 103 w 403"/>
                  <a:gd name="T73" fmla="*/ 308 h 521"/>
                  <a:gd name="T74" fmla="*/ 46 w 403"/>
                  <a:gd name="T75" fmla="*/ 395 h 521"/>
                  <a:gd name="T76" fmla="*/ 73 w 403"/>
                  <a:gd name="T77" fmla="*/ 367 h 521"/>
                  <a:gd name="T78" fmla="*/ 39 w 403"/>
                  <a:gd name="T79" fmla="*/ 380 h 521"/>
                  <a:gd name="T80" fmla="*/ 35 w 403"/>
                  <a:gd name="T81" fmla="*/ 372 h 521"/>
                  <a:gd name="T82" fmla="*/ 47 w 403"/>
                  <a:gd name="T83" fmla="*/ 360 h 521"/>
                  <a:gd name="T84" fmla="*/ 55 w 403"/>
                  <a:gd name="T85" fmla="*/ 364 h 521"/>
                  <a:gd name="T86" fmla="*/ 34 w 403"/>
                  <a:gd name="T87" fmla="*/ 397 h 521"/>
                  <a:gd name="T88" fmla="*/ 220 w 403"/>
                  <a:gd name="T89" fmla="*/ 163 h 521"/>
                  <a:gd name="T90" fmla="*/ 82 w 403"/>
                  <a:gd name="T91" fmla="*/ 369 h 521"/>
                  <a:gd name="T92" fmla="*/ 69 w 403"/>
                  <a:gd name="T93" fmla="*/ 406 h 521"/>
                  <a:gd name="T94" fmla="*/ 186 w 403"/>
                  <a:gd name="T95" fmla="*/ 258 h 521"/>
                  <a:gd name="T96" fmla="*/ 204 w 403"/>
                  <a:gd name="T97" fmla="*/ 249 h 521"/>
                  <a:gd name="T98" fmla="*/ 42 w 403"/>
                  <a:gd name="T99" fmla="*/ 474 h 521"/>
                  <a:gd name="T100" fmla="*/ 37 w 403"/>
                  <a:gd name="T101" fmla="*/ 482 h 521"/>
                  <a:gd name="T102" fmla="*/ 125 w 403"/>
                  <a:gd name="T103" fmla="*/ 379 h 521"/>
                  <a:gd name="T104" fmla="*/ 40 w 403"/>
                  <a:gd name="T105" fmla="*/ 493 h 521"/>
                  <a:gd name="T106" fmla="*/ 332 w 403"/>
                  <a:gd name="T107" fmla="*/ 114 h 521"/>
                  <a:gd name="T108" fmla="*/ 334 w 403"/>
                  <a:gd name="T109" fmla="*/ 10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3" h="521">
                    <a:moveTo>
                      <a:pt x="401" y="105"/>
                    </a:moveTo>
                    <a:cubicBezTo>
                      <a:pt x="372" y="78"/>
                      <a:pt x="357" y="42"/>
                      <a:pt x="327" y="20"/>
                    </a:cubicBezTo>
                    <a:cubicBezTo>
                      <a:pt x="327" y="19"/>
                      <a:pt x="326" y="18"/>
                      <a:pt x="325" y="19"/>
                    </a:cubicBezTo>
                    <a:cubicBezTo>
                      <a:pt x="318" y="14"/>
                      <a:pt x="310" y="9"/>
                      <a:pt x="301" y="6"/>
                    </a:cubicBezTo>
                    <a:cubicBezTo>
                      <a:pt x="294" y="4"/>
                      <a:pt x="287" y="3"/>
                      <a:pt x="279" y="2"/>
                    </a:cubicBezTo>
                    <a:cubicBezTo>
                      <a:pt x="279" y="1"/>
                      <a:pt x="278" y="0"/>
                      <a:pt x="277" y="1"/>
                    </a:cubicBezTo>
                    <a:cubicBezTo>
                      <a:pt x="276" y="2"/>
                      <a:pt x="276" y="2"/>
                      <a:pt x="276" y="2"/>
                    </a:cubicBezTo>
                    <a:cubicBezTo>
                      <a:pt x="237" y="2"/>
                      <a:pt x="197" y="29"/>
                      <a:pt x="171" y="55"/>
                    </a:cubicBezTo>
                    <a:cubicBezTo>
                      <a:pt x="155" y="71"/>
                      <a:pt x="149" y="93"/>
                      <a:pt x="144" y="115"/>
                    </a:cubicBezTo>
                    <a:cubicBezTo>
                      <a:pt x="135" y="154"/>
                      <a:pt x="95" y="163"/>
                      <a:pt x="84" y="196"/>
                    </a:cubicBezTo>
                    <a:cubicBezTo>
                      <a:pt x="81" y="209"/>
                      <a:pt x="77" y="225"/>
                      <a:pt x="87" y="235"/>
                    </a:cubicBezTo>
                    <a:cubicBezTo>
                      <a:pt x="91" y="239"/>
                      <a:pt x="95" y="239"/>
                      <a:pt x="99" y="241"/>
                    </a:cubicBezTo>
                    <a:cubicBezTo>
                      <a:pt x="102" y="241"/>
                      <a:pt x="104" y="241"/>
                      <a:pt x="106" y="241"/>
                    </a:cubicBezTo>
                    <a:cubicBezTo>
                      <a:pt x="121" y="240"/>
                      <a:pt x="125" y="251"/>
                      <a:pt x="116" y="274"/>
                    </a:cubicBezTo>
                    <a:cubicBezTo>
                      <a:pt x="115" y="275"/>
                      <a:pt x="115" y="277"/>
                      <a:pt x="117" y="277"/>
                    </a:cubicBezTo>
                    <a:cubicBezTo>
                      <a:pt x="129" y="274"/>
                      <a:pt x="147" y="260"/>
                      <a:pt x="133" y="247"/>
                    </a:cubicBezTo>
                    <a:cubicBezTo>
                      <a:pt x="151" y="223"/>
                      <a:pt x="170" y="199"/>
                      <a:pt x="188" y="176"/>
                    </a:cubicBezTo>
                    <a:cubicBezTo>
                      <a:pt x="206" y="154"/>
                      <a:pt x="225" y="133"/>
                      <a:pt x="243" y="112"/>
                    </a:cubicBezTo>
                    <a:cubicBezTo>
                      <a:pt x="259" y="95"/>
                      <a:pt x="275" y="77"/>
                      <a:pt x="291" y="60"/>
                    </a:cubicBezTo>
                    <a:cubicBezTo>
                      <a:pt x="296" y="55"/>
                      <a:pt x="330" y="11"/>
                      <a:pt x="306" y="47"/>
                    </a:cubicBezTo>
                    <a:cubicBezTo>
                      <a:pt x="296" y="61"/>
                      <a:pt x="285" y="76"/>
                      <a:pt x="274" y="89"/>
                    </a:cubicBezTo>
                    <a:cubicBezTo>
                      <a:pt x="262" y="103"/>
                      <a:pt x="250" y="117"/>
                      <a:pt x="239" y="132"/>
                    </a:cubicBezTo>
                    <a:cubicBezTo>
                      <a:pt x="230" y="142"/>
                      <a:pt x="221" y="152"/>
                      <a:pt x="213" y="163"/>
                    </a:cubicBezTo>
                    <a:cubicBezTo>
                      <a:pt x="197" y="182"/>
                      <a:pt x="184" y="202"/>
                      <a:pt x="170" y="222"/>
                    </a:cubicBezTo>
                    <a:cubicBezTo>
                      <a:pt x="163" y="232"/>
                      <a:pt x="155" y="242"/>
                      <a:pt x="147" y="251"/>
                    </a:cubicBezTo>
                    <a:cubicBezTo>
                      <a:pt x="134" y="267"/>
                      <a:pt x="121" y="284"/>
                      <a:pt x="109" y="300"/>
                    </a:cubicBezTo>
                    <a:cubicBezTo>
                      <a:pt x="110" y="298"/>
                      <a:pt x="111" y="296"/>
                      <a:pt x="113" y="294"/>
                    </a:cubicBezTo>
                    <a:cubicBezTo>
                      <a:pt x="113" y="293"/>
                      <a:pt x="112" y="292"/>
                      <a:pt x="112" y="293"/>
                    </a:cubicBezTo>
                    <a:cubicBezTo>
                      <a:pt x="103" y="308"/>
                      <a:pt x="82" y="314"/>
                      <a:pt x="76" y="330"/>
                    </a:cubicBezTo>
                    <a:cubicBezTo>
                      <a:pt x="72" y="340"/>
                      <a:pt x="73" y="347"/>
                      <a:pt x="61" y="348"/>
                    </a:cubicBezTo>
                    <a:cubicBezTo>
                      <a:pt x="53" y="348"/>
                      <a:pt x="46" y="352"/>
                      <a:pt x="40" y="356"/>
                    </a:cubicBezTo>
                    <a:cubicBezTo>
                      <a:pt x="14" y="373"/>
                      <a:pt x="22" y="411"/>
                      <a:pt x="40" y="431"/>
                    </a:cubicBezTo>
                    <a:cubicBezTo>
                      <a:pt x="41" y="432"/>
                      <a:pt x="41" y="432"/>
                      <a:pt x="41" y="432"/>
                    </a:cubicBezTo>
                    <a:cubicBezTo>
                      <a:pt x="41" y="433"/>
                      <a:pt x="42" y="433"/>
                      <a:pt x="42" y="433"/>
                    </a:cubicBezTo>
                    <a:cubicBezTo>
                      <a:pt x="43" y="433"/>
                      <a:pt x="43" y="434"/>
                      <a:pt x="43" y="434"/>
                    </a:cubicBezTo>
                    <a:cubicBezTo>
                      <a:pt x="43" y="434"/>
                      <a:pt x="43" y="434"/>
                      <a:pt x="43" y="434"/>
                    </a:cubicBezTo>
                    <a:cubicBezTo>
                      <a:pt x="24" y="458"/>
                      <a:pt x="3" y="485"/>
                      <a:pt x="0" y="511"/>
                    </a:cubicBezTo>
                    <a:cubicBezTo>
                      <a:pt x="0" y="512"/>
                      <a:pt x="0" y="512"/>
                      <a:pt x="1" y="513"/>
                    </a:cubicBezTo>
                    <a:cubicBezTo>
                      <a:pt x="1" y="513"/>
                      <a:pt x="1" y="513"/>
                      <a:pt x="1" y="513"/>
                    </a:cubicBezTo>
                    <a:cubicBezTo>
                      <a:pt x="0" y="515"/>
                      <a:pt x="2" y="516"/>
                      <a:pt x="3" y="515"/>
                    </a:cubicBezTo>
                    <a:cubicBezTo>
                      <a:pt x="12" y="509"/>
                      <a:pt x="21" y="500"/>
                      <a:pt x="29" y="491"/>
                    </a:cubicBezTo>
                    <a:cubicBezTo>
                      <a:pt x="25" y="497"/>
                      <a:pt x="22" y="503"/>
                      <a:pt x="19" y="508"/>
                    </a:cubicBezTo>
                    <a:cubicBezTo>
                      <a:pt x="19" y="510"/>
                      <a:pt x="21" y="512"/>
                      <a:pt x="22" y="510"/>
                    </a:cubicBezTo>
                    <a:cubicBezTo>
                      <a:pt x="29" y="502"/>
                      <a:pt x="35" y="494"/>
                      <a:pt x="41" y="486"/>
                    </a:cubicBezTo>
                    <a:cubicBezTo>
                      <a:pt x="38" y="491"/>
                      <a:pt x="35" y="496"/>
                      <a:pt x="33" y="502"/>
                    </a:cubicBezTo>
                    <a:cubicBezTo>
                      <a:pt x="32" y="503"/>
                      <a:pt x="34" y="505"/>
                      <a:pt x="35" y="504"/>
                    </a:cubicBezTo>
                    <a:cubicBezTo>
                      <a:pt x="47" y="492"/>
                      <a:pt x="58" y="479"/>
                      <a:pt x="68" y="465"/>
                    </a:cubicBezTo>
                    <a:cubicBezTo>
                      <a:pt x="62" y="475"/>
                      <a:pt x="56" y="486"/>
                      <a:pt x="51" y="496"/>
                    </a:cubicBezTo>
                    <a:cubicBezTo>
                      <a:pt x="50" y="498"/>
                      <a:pt x="52" y="500"/>
                      <a:pt x="53" y="498"/>
                    </a:cubicBezTo>
                    <a:cubicBezTo>
                      <a:pt x="54" y="497"/>
                      <a:pt x="73" y="472"/>
                      <a:pt x="67" y="490"/>
                    </a:cubicBezTo>
                    <a:cubicBezTo>
                      <a:pt x="66" y="492"/>
                      <a:pt x="69" y="493"/>
                      <a:pt x="70" y="492"/>
                    </a:cubicBezTo>
                    <a:cubicBezTo>
                      <a:pt x="74" y="485"/>
                      <a:pt x="76" y="485"/>
                      <a:pt x="77" y="490"/>
                    </a:cubicBezTo>
                    <a:cubicBezTo>
                      <a:pt x="77" y="492"/>
                      <a:pt x="80" y="492"/>
                      <a:pt x="80" y="490"/>
                    </a:cubicBezTo>
                    <a:cubicBezTo>
                      <a:pt x="80" y="487"/>
                      <a:pt x="81" y="484"/>
                      <a:pt x="81" y="480"/>
                    </a:cubicBezTo>
                    <a:cubicBezTo>
                      <a:pt x="81" y="479"/>
                      <a:pt x="79" y="478"/>
                      <a:pt x="78" y="479"/>
                    </a:cubicBezTo>
                    <a:cubicBezTo>
                      <a:pt x="72" y="486"/>
                      <a:pt x="72" y="487"/>
                      <a:pt x="73" y="478"/>
                    </a:cubicBezTo>
                    <a:cubicBezTo>
                      <a:pt x="74" y="476"/>
                      <a:pt x="72" y="475"/>
                      <a:pt x="71" y="476"/>
                    </a:cubicBezTo>
                    <a:cubicBezTo>
                      <a:pt x="44" y="500"/>
                      <a:pt x="72" y="465"/>
                      <a:pt x="76" y="459"/>
                    </a:cubicBezTo>
                    <a:cubicBezTo>
                      <a:pt x="91" y="437"/>
                      <a:pt x="108" y="418"/>
                      <a:pt x="124" y="398"/>
                    </a:cubicBezTo>
                    <a:cubicBezTo>
                      <a:pt x="149" y="369"/>
                      <a:pt x="170" y="338"/>
                      <a:pt x="191" y="306"/>
                    </a:cubicBezTo>
                    <a:cubicBezTo>
                      <a:pt x="203" y="288"/>
                      <a:pt x="214" y="270"/>
                      <a:pt x="226" y="253"/>
                    </a:cubicBezTo>
                    <a:cubicBezTo>
                      <a:pt x="261" y="209"/>
                      <a:pt x="295" y="165"/>
                      <a:pt x="330" y="122"/>
                    </a:cubicBezTo>
                    <a:cubicBezTo>
                      <a:pt x="343" y="106"/>
                      <a:pt x="365" y="93"/>
                      <a:pt x="367" y="70"/>
                    </a:cubicBezTo>
                    <a:cubicBezTo>
                      <a:pt x="377" y="84"/>
                      <a:pt x="387" y="97"/>
                      <a:pt x="399" y="108"/>
                    </a:cubicBezTo>
                    <a:cubicBezTo>
                      <a:pt x="400" y="110"/>
                      <a:pt x="403" y="107"/>
                      <a:pt x="401" y="105"/>
                    </a:cubicBezTo>
                    <a:close/>
                    <a:moveTo>
                      <a:pt x="275" y="174"/>
                    </a:moveTo>
                    <a:cubicBezTo>
                      <a:pt x="265" y="186"/>
                      <a:pt x="255" y="197"/>
                      <a:pt x="244" y="208"/>
                    </a:cubicBezTo>
                    <a:cubicBezTo>
                      <a:pt x="251" y="198"/>
                      <a:pt x="258" y="187"/>
                      <a:pt x="265" y="177"/>
                    </a:cubicBezTo>
                    <a:cubicBezTo>
                      <a:pt x="281" y="154"/>
                      <a:pt x="297" y="132"/>
                      <a:pt x="314" y="110"/>
                    </a:cubicBezTo>
                    <a:cubicBezTo>
                      <a:pt x="323" y="98"/>
                      <a:pt x="341" y="84"/>
                      <a:pt x="347" y="72"/>
                    </a:cubicBezTo>
                    <a:cubicBezTo>
                      <a:pt x="340" y="86"/>
                      <a:pt x="332" y="99"/>
                      <a:pt x="323" y="112"/>
                    </a:cubicBezTo>
                    <a:cubicBezTo>
                      <a:pt x="306" y="132"/>
                      <a:pt x="290" y="153"/>
                      <a:pt x="275" y="174"/>
                    </a:cubicBezTo>
                    <a:close/>
                    <a:moveTo>
                      <a:pt x="201" y="280"/>
                    </a:moveTo>
                    <a:cubicBezTo>
                      <a:pt x="195" y="287"/>
                      <a:pt x="190" y="294"/>
                      <a:pt x="184" y="301"/>
                    </a:cubicBezTo>
                    <a:cubicBezTo>
                      <a:pt x="187" y="297"/>
                      <a:pt x="189" y="293"/>
                      <a:pt x="192" y="289"/>
                    </a:cubicBezTo>
                    <a:cubicBezTo>
                      <a:pt x="207" y="266"/>
                      <a:pt x="223" y="242"/>
                      <a:pt x="238" y="218"/>
                    </a:cubicBezTo>
                    <a:cubicBezTo>
                      <a:pt x="238" y="218"/>
                      <a:pt x="238" y="218"/>
                      <a:pt x="238" y="218"/>
                    </a:cubicBezTo>
                    <a:cubicBezTo>
                      <a:pt x="247" y="208"/>
                      <a:pt x="257" y="197"/>
                      <a:pt x="266" y="186"/>
                    </a:cubicBezTo>
                    <a:cubicBezTo>
                      <a:pt x="250" y="210"/>
                      <a:pt x="234" y="234"/>
                      <a:pt x="218" y="257"/>
                    </a:cubicBezTo>
                    <a:cubicBezTo>
                      <a:pt x="212" y="265"/>
                      <a:pt x="207" y="273"/>
                      <a:pt x="201" y="280"/>
                    </a:cubicBezTo>
                    <a:close/>
                    <a:moveTo>
                      <a:pt x="229" y="225"/>
                    </a:moveTo>
                    <a:cubicBezTo>
                      <a:pt x="222" y="233"/>
                      <a:pt x="215" y="241"/>
                      <a:pt x="208" y="249"/>
                    </a:cubicBezTo>
                    <a:cubicBezTo>
                      <a:pt x="228" y="216"/>
                      <a:pt x="249" y="184"/>
                      <a:pt x="274" y="154"/>
                    </a:cubicBezTo>
                    <a:cubicBezTo>
                      <a:pt x="301" y="120"/>
                      <a:pt x="329" y="88"/>
                      <a:pt x="352" y="51"/>
                    </a:cubicBezTo>
                    <a:cubicBezTo>
                      <a:pt x="354" y="53"/>
                      <a:pt x="355" y="55"/>
                      <a:pt x="357" y="57"/>
                    </a:cubicBezTo>
                    <a:cubicBezTo>
                      <a:pt x="356" y="57"/>
                      <a:pt x="356" y="57"/>
                      <a:pt x="355" y="58"/>
                    </a:cubicBezTo>
                    <a:cubicBezTo>
                      <a:pt x="307" y="109"/>
                      <a:pt x="267" y="167"/>
                      <a:pt x="229" y="225"/>
                    </a:cubicBezTo>
                    <a:close/>
                    <a:moveTo>
                      <a:pt x="292" y="7"/>
                    </a:moveTo>
                    <a:cubicBezTo>
                      <a:pt x="295" y="8"/>
                      <a:pt x="298" y="8"/>
                      <a:pt x="300" y="9"/>
                    </a:cubicBezTo>
                    <a:cubicBezTo>
                      <a:pt x="300" y="9"/>
                      <a:pt x="300" y="9"/>
                      <a:pt x="300" y="9"/>
                    </a:cubicBezTo>
                    <a:cubicBezTo>
                      <a:pt x="285" y="24"/>
                      <a:pt x="271" y="39"/>
                      <a:pt x="258" y="54"/>
                    </a:cubicBezTo>
                    <a:cubicBezTo>
                      <a:pt x="270" y="38"/>
                      <a:pt x="281" y="23"/>
                      <a:pt x="292" y="8"/>
                    </a:cubicBezTo>
                    <a:cubicBezTo>
                      <a:pt x="292" y="7"/>
                      <a:pt x="292" y="7"/>
                      <a:pt x="292" y="7"/>
                    </a:cubicBezTo>
                    <a:close/>
                    <a:moveTo>
                      <a:pt x="277" y="6"/>
                    </a:moveTo>
                    <a:cubicBezTo>
                      <a:pt x="281" y="6"/>
                      <a:pt x="285" y="6"/>
                      <a:pt x="289" y="6"/>
                    </a:cubicBezTo>
                    <a:cubicBezTo>
                      <a:pt x="235" y="71"/>
                      <a:pt x="177" y="131"/>
                      <a:pt x="124" y="196"/>
                    </a:cubicBezTo>
                    <a:cubicBezTo>
                      <a:pt x="125" y="194"/>
                      <a:pt x="127" y="193"/>
                      <a:pt x="127" y="192"/>
                    </a:cubicBezTo>
                    <a:cubicBezTo>
                      <a:pt x="141" y="172"/>
                      <a:pt x="155" y="152"/>
                      <a:pt x="168" y="133"/>
                    </a:cubicBezTo>
                    <a:cubicBezTo>
                      <a:pt x="176" y="122"/>
                      <a:pt x="184" y="112"/>
                      <a:pt x="193" y="102"/>
                    </a:cubicBezTo>
                    <a:cubicBezTo>
                      <a:pt x="222" y="71"/>
                      <a:pt x="252" y="41"/>
                      <a:pt x="277" y="6"/>
                    </a:cubicBezTo>
                    <a:close/>
                    <a:moveTo>
                      <a:pt x="253" y="10"/>
                    </a:moveTo>
                    <a:cubicBezTo>
                      <a:pt x="260" y="8"/>
                      <a:pt x="266" y="7"/>
                      <a:pt x="272" y="6"/>
                    </a:cubicBezTo>
                    <a:cubicBezTo>
                      <a:pt x="244" y="39"/>
                      <a:pt x="213" y="69"/>
                      <a:pt x="187" y="103"/>
                    </a:cubicBezTo>
                    <a:cubicBezTo>
                      <a:pt x="186" y="104"/>
                      <a:pt x="185" y="105"/>
                      <a:pt x="184" y="107"/>
                    </a:cubicBezTo>
                    <a:cubicBezTo>
                      <a:pt x="162" y="131"/>
                      <a:pt x="141" y="156"/>
                      <a:pt x="121" y="182"/>
                    </a:cubicBezTo>
                    <a:cubicBezTo>
                      <a:pt x="115" y="190"/>
                      <a:pt x="109" y="198"/>
                      <a:pt x="104" y="206"/>
                    </a:cubicBezTo>
                    <a:cubicBezTo>
                      <a:pt x="109" y="197"/>
                      <a:pt x="115" y="188"/>
                      <a:pt x="121" y="180"/>
                    </a:cubicBezTo>
                    <a:cubicBezTo>
                      <a:pt x="136" y="157"/>
                      <a:pt x="153" y="137"/>
                      <a:pt x="170" y="116"/>
                    </a:cubicBezTo>
                    <a:cubicBezTo>
                      <a:pt x="199" y="82"/>
                      <a:pt x="227" y="46"/>
                      <a:pt x="256" y="12"/>
                    </a:cubicBezTo>
                    <a:cubicBezTo>
                      <a:pt x="257" y="11"/>
                      <a:pt x="255" y="9"/>
                      <a:pt x="253" y="10"/>
                    </a:cubicBezTo>
                    <a:cubicBezTo>
                      <a:pt x="240" y="26"/>
                      <a:pt x="226" y="41"/>
                      <a:pt x="212" y="56"/>
                    </a:cubicBezTo>
                    <a:cubicBezTo>
                      <a:pt x="222" y="43"/>
                      <a:pt x="231" y="30"/>
                      <a:pt x="241" y="16"/>
                    </a:cubicBezTo>
                    <a:cubicBezTo>
                      <a:pt x="242" y="16"/>
                      <a:pt x="241" y="15"/>
                      <a:pt x="240" y="14"/>
                    </a:cubicBezTo>
                    <a:cubicBezTo>
                      <a:pt x="245" y="13"/>
                      <a:pt x="249" y="11"/>
                      <a:pt x="253" y="10"/>
                    </a:cubicBezTo>
                    <a:close/>
                    <a:moveTo>
                      <a:pt x="165" y="117"/>
                    </a:moveTo>
                    <a:cubicBezTo>
                      <a:pt x="172" y="109"/>
                      <a:pt x="179" y="100"/>
                      <a:pt x="185" y="91"/>
                    </a:cubicBezTo>
                    <a:cubicBezTo>
                      <a:pt x="192" y="83"/>
                      <a:pt x="199" y="76"/>
                      <a:pt x="206" y="68"/>
                    </a:cubicBezTo>
                    <a:cubicBezTo>
                      <a:pt x="193" y="85"/>
                      <a:pt x="179" y="101"/>
                      <a:pt x="165" y="117"/>
                    </a:cubicBezTo>
                    <a:close/>
                    <a:moveTo>
                      <a:pt x="239" y="15"/>
                    </a:moveTo>
                    <a:cubicBezTo>
                      <a:pt x="214" y="44"/>
                      <a:pt x="187" y="71"/>
                      <a:pt x="160" y="99"/>
                    </a:cubicBezTo>
                    <a:cubicBezTo>
                      <a:pt x="179" y="79"/>
                      <a:pt x="205" y="47"/>
                      <a:pt x="228" y="22"/>
                    </a:cubicBezTo>
                    <a:cubicBezTo>
                      <a:pt x="229" y="21"/>
                      <a:pt x="228" y="20"/>
                      <a:pt x="227" y="20"/>
                    </a:cubicBezTo>
                    <a:cubicBezTo>
                      <a:pt x="231" y="18"/>
                      <a:pt x="235" y="16"/>
                      <a:pt x="239" y="15"/>
                    </a:cubicBezTo>
                    <a:close/>
                    <a:moveTo>
                      <a:pt x="225" y="20"/>
                    </a:moveTo>
                    <a:cubicBezTo>
                      <a:pt x="209" y="35"/>
                      <a:pt x="193" y="50"/>
                      <a:pt x="178" y="66"/>
                    </a:cubicBezTo>
                    <a:cubicBezTo>
                      <a:pt x="189" y="55"/>
                      <a:pt x="199" y="44"/>
                      <a:pt x="208" y="32"/>
                    </a:cubicBezTo>
                    <a:cubicBezTo>
                      <a:pt x="209" y="31"/>
                      <a:pt x="208" y="30"/>
                      <a:pt x="207" y="30"/>
                    </a:cubicBezTo>
                    <a:cubicBezTo>
                      <a:pt x="213" y="26"/>
                      <a:pt x="219" y="23"/>
                      <a:pt x="225" y="20"/>
                    </a:cubicBezTo>
                    <a:close/>
                    <a:moveTo>
                      <a:pt x="176" y="65"/>
                    </a:moveTo>
                    <a:cubicBezTo>
                      <a:pt x="172" y="68"/>
                      <a:pt x="170" y="71"/>
                      <a:pt x="168" y="73"/>
                    </a:cubicBezTo>
                    <a:cubicBezTo>
                      <a:pt x="175" y="61"/>
                      <a:pt x="189" y="51"/>
                      <a:pt x="198" y="42"/>
                    </a:cubicBezTo>
                    <a:cubicBezTo>
                      <a:pt x="219" y="22"/>
                      <a:pt x="178" y="63"/>
                      <a:pt x="176" y="65"/>
                    </a:cubicBezTo>
                    <a:close/>
                    <a:moveTo>
                      <a:pt x="161" y="76"/>
                    </a:moveTo>
                    <a:cubicBezTo>
                      <a:pt x="169" y="58"/>
                      <a:pt x="185" y="43"/>
                      <a:pt x="204" y="32"/>
                    </a:cubicBezTo>
                    <a:cubicBezTo>
                      <a:pt x="191" y="44"/>
                      <a:pt x="174" y="56"/>
                      <a:pt x="166" y="71"/>
                    </a:cubicBezTo>
                    <a:cubicBezTo>
                      <a:pt x="165" y="73"/>
                      <a:pt x="167" y="75"/>
                      <a:pt x="168" y="73"/>
                    </a:cubicBezTo>
                    <a:cubicBezTo>
                      <a:pt x="164" y="77"/>
                      <a:pt x="162" y="81"/>
                      <a:pt x="157" y="88"/>
                    </a:cubicBezTo>
                    <a:cubicBezTo>
                      <a:pt x="158" y="84"/>
                      <a:pt x="159" y="80"/>
                      <a:pt x="161" y="76"/>
                    </a:cubicBezTo>
                    <a:close/>
                    <a:moveTo>
                      <a:pt x="156" y="91"/>
                    </a:moveTo>
                    <a:cubicBezTo>
                      <a:pt x="156" y="91"/>
                      <a:pt x="157" y="92"/>
                      <a:pt x="158" y="91"/>
                    </a:cubicBezTo>
                    <a:cubicBezTo>
                      <a:pt x="169" y="79"/>
                      <a:pt x="181" y="68"/>
                      <a:pt x="192" y="56"/>
                    </a:cubicBezTo>
                    <a:cubicBezTo>
                      <a:pt x="193" y="55"/>
                      <a:pt x="197" y="51"/>
                      <a:pt x="202" y="46"/>
                    </a:cubicBezTo>
                    <a:cubicBezTo>
                      <a:pt x="183" y="66"/>
                      <a:pt x="165" y="85"/>
                      <a:pt x="151" y="108"/>
                    </a:cubicBezTo>
                    <a:cubicBezTo>
                      <a:pt x="153" y="102"/>
                      <a:pt x="154" y="96"/>
                      <a:pt x="156" y="91"/>
                    </a:cubicBezTo>
                    <a:close/>
                    <a:moveTo>
                      <a:pt x="150" y="113"/>
                    </a:moveTo>
                    <a:cubicBezTo>
                      <a:pt x="150" y="114"/>
                      <a:pt x="151" y="114"/>
                      <a:pt x="152" y="113"/>
                    </a:cubicBezTo>
                    <a:cubicBezTo>
                      <a:pt x="171" y="91"/>
                      <a:pt x="193" y="70"/>
                      <a:pt x="213" y="48"/>
                    </a:cubicBezTo>
                    <a:cubicBezTo>
                      <a:pt x="206" y="57"/>
                      <a:pt x="200" y="66"/>
                      <a:pt x="193" y="75"/>
                    </a:cubicBezTo>
                    <a:cubicBezTo>
                      <a:pt x="177" y="92"/>
                      <a:pt x="160" y="110"/>
                      <a:pt x="145" y="127"/>
                    </a:cubicBezTo>
                    <a:cubicBezTo>
                      <a:pt x="147" y="123"/>
                      <a:pt x="148" y="118"/>
                      <a:pt x="150" y="113"/>
                    </a:cubicBezTo>
                    <a:close/>
                    <a:moveTo>
                      <a:pt x="154" y="125"/>
                    </a:moveTo>
                    <a:cubicBezTo>
                      <a:pt x="156" y="123"/>
                      <a:pt x="158" y="121"/>
                      <a:pt x="160" y="119"/>
                    </a:cubicBezTo>
                    <a:cubicBezTo>
                      <a:pt x="144" y="140"/>
                      <a:pt x="128" y="161"/>
                      <a:pt x="112" y="182"/>
                    </a:cubicBezTo>
                    <a:cubicBezTo>
                      <a:pt x="109" y="186"/>
                      <a:pt x="87" y="216"/>
                      <a:pt x="106" y="186"/>
                    </a:cubicBezTo>
                    <a:cubicBezTo>
                      <a:pt x="120" y="164"/>
                      <a:pt x="138" y="144"/>
                      <a:pt x="154" y="125"/>
                    </a:cubicBezTo>
                    <a:close/>
                    <a:moveTo>
                      <a:pt x="110" y="173"/>
                    </a:moveTo>
                    <a:cubicBezTo>
                      <a:pt x="103" y="185"/>
                      <a:pt x="95" y="197"/>
                      <a:pt x="89" y="210"/>
                    </a:cubicBezTo>
                    <a:cubicBezTo>
                      <a:pt x="89" y="211"/>
                      <a:pt x="91" y="213"/>
                      <a:pt x="92" y="212"/>
                    </a:cubicBezTo>
                    <a:cubicBezTo>
                      <a:pt x="101" y="200"/>
                      <a:pt x="110" y="189"/>
                      <a:pt x="119" y="178"/>
                    </a:cubicBezTo>
                    <a:cubicBezTo>
                      <a:pt x="110" y="191"/>
                      <a:pt x="101" y="204"/>
                      <a:pt x="94" y="218"/>
                    </a:cubicBezTo>
                    <a:cubicBezTo>
                      <a:pt x="93" y="220"/>
                      <a:pt x="95" y="222"/>
                      <a:pt x="96" y="220"/>
                    </a:cubicBezTo>
                    <a:cubicBezTo>
                      <a:pt x="120" y="190"/>
                      <a:pt x="142" y="159"/>
                      <a:pt x="167" y="130"/>
                    </a:cubicBezTo>
                    <a:cubicBezTo>
                      <a:pt x="142" y="164"/>
                      <a:pt x="119" y="199"/>
                      <a:pt x="95" y="232"/>
                    </a:cubicBezTo>
                    <a:cubicBezTo>
                      <a:pt x="77" y="220"/>
                      <a:pt x="93" y="194"/>
                      <a:pt x="110" y="173"/>
                    </a:cubicBezTo>
                    <a:close/>
                    <a:moveTo>
                      <a:pt x="106" y="237"/>
                    </a:moveTo>
                    <a:cubicBezTo>
                      <a:pt x="103" y="236"/>
                      <a:pt x="100" y="235"/>
                      <a:pt x="98" y="234"/>
                    </a:cubicBezTo>
                    <a:cubicBezTo>
                      <a:pt x="149" y="169"/>
                      <a:pt x="203" y="107"/>
                      <a:pt x="258" y="46"/>
                    </a:cubicBezTo>
                    <a:cubicBezTo>
                      <a:pt x="205" y="105"/>
                      <a:pt x="152" y="170"/>
                      <a:pt x="106" y="235"/>
                    </a:cubicBezTo>
                    <a:cubicBezTo>
                      <a:pt x="105" y="236"/>
                      <a:pt x="106" y="236"/>
                      <a:pt x="106" y="237"/>
                    </a:cubicBezTo>
                    <a:close/>
                    <a:moveTo>
                      <a:pt x="223" y="95"/>
                    </a:moveTo>
                    <a:cubicBezTo>
                      <a:pt x="203" y="120"/>
                      <a:pt x="182" y="146"/>
                      <a:pt x="162" y="172"/>
                    </a:cubicBezTo>
                    <a:cubicBezTo>
                      <a:pt x="169" y="162"/>
                      <a:pt x="176" y="152"/>
                      <a:pt x="184" y="142"/>
                    </a:cubicBezTo>
                    <a:cubicBezTo>
                      <a:pt x="196" y="126"/>
                      <a:pt x="210" y="111"/>
                      <a:pt x="223" y="95"/>
                    </a:cubicBezTo>
                    <a:close/>
                    <a:moveTo>
                      <a:pt x="224" y="129"/>
                    </a:moveTo>
                    <a:cubicBezTo>
                      <a:pt x="254" y="92"/>
                      <a:pt x="283" y="55"/>
                      <a:pt x="312" y="18"/>
                    </a:cubicBezTo>
                    <a:cubicBezTo>
                      <a:pt x="313" y="16"/>
                      <a:pt x="311" y="14"/>
                      <a:pt x="310" y="16"/>
                    </a:cubicBezTo>
                    <a:cubicBezTo>
                      <a:pt x="258" y="73"/>
                      <a:pt x="211" y="139"/>
                      <a:pt x="160" y="196"/>
                    </a:cubicBezTo>
                    <a:cubicBezTo>
                      <a:pt x="199" y="153"/>
                      <a:pt x="236" y="107"/>
                      <a:pt x="273" y="62"/>
                    </a:cubicBezTo>
                    <a:cubicBezTo>
                      <a:pt x="243" y="99"/>
                      <a:pt x="213" y="138"/>
                      <a:pt x="184" y="176"/>
                    </a:cubicBezTo>
                    <a:cubicBezTo>
                      <a:pt x="166" y="198"/>
                      <a:pt x="148" y="221"/>
                      <a:pt x="131" y="245"/>
                    </a:cubicBezTo>
                    <a:cubicBezTo>
                      <a:pt x="125" y="240"/>
                      <a:pt x="121" y="239"/>
                      <a:pt x="113" y="238"/>
                    </a:cubicBezTo>
                    <a:cubicBezTo>
                      <a:pt x="111" y="238"/>
                      <a:pt x="109" y="238"/>
                      <a:pt x="108" y="237"/>
                    </a:cubicBezTo>
                    <a:cubicBezTo>
                      <a:pt x="108" y="237"/>
                      <a:pt x="108" y="237"/>
                      <a:pt x="108" y="237"/>
                    </a:cubicBezTo>
                    <a:cubicBezTo>
                      <a:pt x="126" y="220"/>
                      <a:pt x="141" y="201"/>
                      <a:pt x="155" y="181"/>
                    </a:cubicBezTo>
                    <a:cubicBezTo>
                      <a:pt x="186" y="145"/>
                      <a:pt x="216" y="108"/>
                      <a:pt x="246" y="70"/>
                    </a:cubicBezTo>
                    <a:cubicBezTo>
                      <a:pt x="260" y="54"/>
                      <a:pt x="275" y="39"/>
                      <a:pt x="289" y="24"/>
                    </a:cubicBezTo>
                    <a:cubicBezTo>
                      <a:pt x="226" y="88"/>
                      <a:pt x="183" y="171"/>
                      <a:pt x="118" y="235"/>
                    </a:cubicBezTo>
                    <a:cubicBezTo>
                      <a:pt x="117" y="236"/>
                      <a:pt x="119" y="238"/>
                      <a:pt x="121" y="237"/>
                    </a:cubicBezTo>
                    <a:cubicBezTo>
                      <a:pt x="125" y="232"/>
                      <a:pt x="130" y="227"/>
                      <a:pt x="135" y="222"/>
                    </a:cubicBezTo>
                    <a:cubicBezTo>
                      <a:pt x="163" y="194"/>
                      <a:pt x="187" y="160"/>
                      <a:pt x="211" y="128"/>
                    </a:cubicBezTo>
                    <a:cubicBezTo>
                      <a:pt x="240" y="88"/>
                      <a:pt x="274" y="52"/>
                      <a:pt x="302" y="11"/>
                    </a:cubicBezTo>
                    <a:cubicBezTo>
                      <a:pt x="303" y="11"/>
                      <a:pt x="303" y="10"/>
                      <a:pt x="302" y="10"/>
                    </a:cubicBezTo>
                    <a:cubicBezTo>
                      <a:pt x="310" y="12"/>
                      <a:pt x="316" y="16"/>
                      <a:pt x="322" y="21"/>
                    </a:cubicBezTo>
                    <a:cubicBezTo>
                      <a:pt x="290" y="57"/>
                      <a:pt x="257" y="93"/>
                      <a:pt x="224" y="129"/>
                    </a:cubicBezTo>
                    <a:close/>
                    <a:moveTo>
                      <a:pt x="325" y="23"/>
                    </a:moveTo>
                    <a:cubicBezTo>
                      <a:pt x="334" y="30"/>
                      <a:pt x="342" y="39"/>
                      <a:pt x="349" y="48"/>
                    </a:cubicBezTo>
                    <a:cubicBezTo>
                      <a:pt x="325" y="78"/>
                      <a:pt x="300" y="107"/>
                      <a:pt x="276" y="137"/>
                    </a:cubicBezTo>
                    <a:cubicBezTo>
                      <a:pt x="276" y="137"/>
                      <a:pt x="276" y="137"/>
                      <a:pt x="277" y="136"/>
                    </a:cubicBezTo>
                    <a:cubicBezTo>
                      <a:pt x="281" y="130"/>
                      <a:pt x="286" y="124"/>
                      <a:pt x="290" y="118"/>
                    </a:cubicBezTo>
                    <a:cubicBezTo>
                      <a:pt x="307" y="96"/>
                      <a:pt x="334" y="73"/>
                      <a:pt x="340" y="45"/>
                    </a:cubicBezTo>
                    <a:cubicBezTo>
                      <a:pt x="341" y="43"/>
                      <a:pt x="338" y="42"/>
                      <a:pt x="337" y="43"/>
                    </a:cubicBezTo>
                    <a:cubicBezTo>
                      <a:pt x="293" y="99"/>
                      <a:pt x="254" y="159"/>
                      <a:pt x="212" y="217"/>
                    </a:cubicBezTo>
                    <a:cubicBezTo>
                      <a:pt x="205" y="226"/>
                      <a:pt x="197" y="236"/>
                      <a:pt x="190" y="245"/>
                    </a:cubicBezTo>
                    <a:cubicBezTo>
                      <a:pt x="177" y="263"/>
                      <a:pt x="162" y="282"/>
                      <a:pt x="148" y="299"/>
                    </a:cubicBezTo>
                    <a:cubicBezTo>
                      <a:pt x="119" y="333"/>
                      <a:pt x="92" y="367"/>
                      <a:pt x="67" y="404"/>
                    </a:cubicBezTo>
                    <a:cubicBezTo>
                      <a:pt x="64" y="408"/>
                      <a:pt x="61" y="412"/>
                      <a:pt x="57" y="416"/>
                    </a:cubicBezTo>
                    <a:cubicBezTo>
                      <a:pt x="68" y="402"/>
                      <a:pt x="76" y="384"/>
                      <a:pt x="85" y="370"/>
                    </a:cubicBezTo>
                    <a:cubicBezTo>
                      <a:pt x="108" y="335"/>
                      <a:pt x="131" y="300"/>
                      <a:pt x="155" y="266"/>
                    </a:cubicBezTo>
                    <a:cubicBezTo>
                      <a:pt x="212" y="187"/>
                      <a:pt x="274" y="111"/>
                      <a:pt x="335" y="36"/>
                    </a:cubicBezTo>
                    <a:cubicBezTo>
                      <a:pt x="337" y="34"/>
                      <a:pt x="335" y="32"/>
                      <a:pt x="333" y="33"/>
                    </a:cubicBezTo>
                    <a:cubicBezTo>
                      <a:pt x="320" y="44"/>
                      <a:pt x="307" y="55"/>
                      <a:pt x="295" y="67"/>
                    </a:cubicBezTo>
                    <a:cubicBezTo>
                      <a:pt x="306" y="53"/>
                      <a:pt x="316" y="38"/>
                      <a:pt x="325" y="23"/>
                    </a:cubicBezTo>
                    <a:close/>
                    <a:moveTo>
                      <a:pt x="114" y="298"/>
                    </a:moveTo>
                    <a:cubicBezTo>
                      <a:pt x="129" y="277"/>
                      <a:pt x="145" y="256"/>
                      <a:pt x="162" y="235"/>
                    </a:cubicBezTo>
                    <a:cubicBezTo>
                      <a:pt x="153" y="248"/>
                      <a:pt x="145" y="261"/>
                      <a:pt x="136" y="274"/>
                    </a:cubicBezTo>
                    <a:cubicBezTo>
                      <a:pt x="127" y="288"/>
                      <a:pt x="117" y="303"/>
                      <a:pt x="108" y="317"/>
                    </a:cubicBezTo>
                    <a:cubicBezTo>
                      <a:pt x="110" y="311"/>
                      <a:pt x="113" y="305"/>
                      <a:pt x="114" y="299"/>
                    </a:cubicBezTo>
                    <a:cubicBezTo>
                      <a:pt x="115" y="299"/>
                      <a:pt x="114" y="298"/>
                      <a:pt x="114" y="298"/>
                    </a:cubicBezTo>
                    <a:close/>
                    <a:moveTo>
                      <a:pt x="103" y="308"/>
                    </a:moveTo>
                    <a:cubicBezTo>
                      <a:pt x="100" y="312"/>
                      <a:pt x="97" y="316"/>
                      <a:pt x="94" y="320"/>
                    </a:cubicBezTo>
                    <a:cubicBezTo>
                      <a:pt x="88" y="328"/>
                      <a:pt x="82" y="336"/>
                      <a:pt x="77" y="344"/>
                    </a:cubicBezTo>
                    <a:cubicBezTo>
                      <a:pt x="80" y="327"/>
                      <a:pt x="92" y="319"/>
                      <a:pt x="103" y="308"/>
                    </a:cubicBezTo>
                    <a:close/>
                    <a:moveTo>
                      <a:pt x="83" y="344"/>
                    </a:moveTo>
                    <a:cubicBezTo>
                      <a:pt x="89" y="335"/>
                      <a:pt x="95" y="325"/>
                      <a:pt x="101" y="315"/>
                    </a:cubicBezTo>
                    <a:cubicBezTo>
                      <a:pt x="120" y="285"/>
                      <a:pt x="97" y="329"/>
                      <a:pt x="93" y="335"/>
                    </a:cubicBezTo>
                    <a:cubicBezTo>
                      <a:pt x="79" y="356"/>
                      <a:pt x="61" y="374"/>
                      <a:pt x="48" y="395"/>
                    </a:cubicBezTo>
                    <a:cubicBezTo>
                      <a:pt x="48" y="396"/>
                      <a:pt x="48" y="396"/>
                      <a:pt x="48" y="396"/>
                    </a:cubicBezTo>
                    <a:cubicBezTo>
                      <a:pt x="47" y="396"/>
                      <a:pt x="46" y="395"/>
                      <a:pt x="46" y="395"/>
                    </a:cubicBezTo>
                    <a:cubicBezTo>
                      <a:pt x="56" y="377"/>
                      <a:pt x="70" y="361"/>
                      <a:pt x="83" y="344"/>
                    </a:cubicBezTo>
                    <a:close/>
                    <a:moveTo>
                      <a:pt x="76" y="363"/>
                    </a:moveTo>
                    <a:cubicBezTo>
                      <a:pt x="73" y="368"/>
                      <a:pt x="70" y="373"/>
                      <a:pt x="66" y="378"/>
                    </a:cubicBezTo>
                    <a:cubicBezTo>
                      <a:pt x="63" y="384"/>
                      <a:pt x="59" y="390"/>
                      <a:pt x="56" y="396"/>
                    </a:cubicBezTo>
                    <a:cubicBezTo>
                      <a:pt x="55" y="396"/>
                      <a:pt x="54" y="396"/>
                      <a:pt x="54" y="396"/>
                    </a:cubicBezTo>
                    <a:cubicBezTo>
                      <a:pt x="61" y="386"/>
                      <a:pt x="67" y="374"/>
                      <a:pt x="73" y="367"/>
                    </a:cubicBezTo>
                    <a:cubicBezTo>
                      <a:pt x="74" y="365"/>
                      <a:pt x="75" y="364"/>
                      <a:pt x="76" y="363"/>
                    </a:cubicBezTo>
                    <a:close/>
                    <a:moveTo>
                      <a:pt x="52" y="355"/>
                    </a:moveTo>
                    <a:cubicBezTo>
                      <a:pt x="54" y="354"/>
                      <a:pt x="57" y="353"/>
                      <a:pt x="59" y="353"/>
                    </a:cubicBezTo>
                    <a:cubicBezTo>
                      <a:pt x="56" y="357"/>
                      <a:pt x="54" y="361"/>
                      <a:pt x="51" y="365"/>
                    </a:cubicBezTo>
                    <a:cubicBezTo>
                      <a:pt x="45" y="374"/>
                      <a:pt x="38" y="383"/>
                      <a:pt x="33" y="393"/>
                    </a:cubicBezTo>
                    <a:cubicBezTo>
                      <a:pt x="33" y="394"/>
                      <a:pt x="34" y="391"/>
                      <a:pt x="39" y="380"/>
                    </a:cubicBezTo>
                    <a:cubicBezTo>
                      <a:pt x="43" y="372"/>
                      <a:pt x="48" y="364"/>
                      <a:pt x="52" y="355"/>
                    </a:cubicBezTo>
                    <a:cubicBezTo>
                      <a:pt x="52" y="355"/>
                      <a:pt x="52" y="355"/>
                      <a:pt x="52" y="355"/>
                    </a:cubicBezTo>
                    <a:close/>
                    <a:moveTo>
                      <a:pt x="47" y="357"/>
                    </a:moveTo>
                    <a:cubicBezTo>
                      <a:pt x="45" y="360"/>
                      <a:pt x="43" y="363"/>
                      <a:pt x="41" y="366"/>
                    </a:cubicBezTo>
                    <a:cubicBezTo>
                      <a:pt x="40" y="367"/>
                      <a:pt x="38" y="369"/>
                      <a:pt x="37" y="372"/>
                    </a:cubicBezTo>
                    <a:cubicBezTo>
                      <a:pt x="36" y="372"/>
                      <a:pt x="36" y="372"/>
                      <a:pt x="35" y="372"/>
                    </a:cubicBezTo>
                    <a:cubicBezTo>
                      <a:pt x="33" y="374"/>
                      <a:pt x="32" y="376"/>
                      <a:pt x="30" y="378"/>
                    </a:cubicBezTo>
                    <a:cubicBezTo>
                      <a:pt x="33" y="369"/>
                      <a:pt x="39" y="362"/>
                      <a:pt x="47" y="357"/>
                    </a:cubicBezTo>
                    <a:close/>
                    <a:moveTo>
                      <a:pt x="30" y="406"/>
                    </a:moveTo>
                    <a:cubicBezTo>
                      <a:pt x="28" y="399"/>
                      <a:pt x="28" y="393"/>
                      <a:pt x="28" y="387"/>
                    </a:cubicBezTo>
                    <a:cubicBezTo>
                      <a:pt x="28" y="386"/>
                      <a:pt x="29" y="387"/>
                      <a:pt x="29" y="386"/>
                    </a:cubicBezTo>
                    <a:cubicBezTo>
                      <a:pt x="36" y="378"/>
                      <a:pt x="43" y="369"/>
                      <a:pt x="47" y="360"/>
                    </a:cubicBezTo>
                    <a:cubicBezTo>
                      <a:pt x="41" y="374"/>
                      <a:pt x="32" y="384"/>
                      <a:pt x="30" y="399"/>
                    </a:cubicBezTo>
                    <a:cubicBezTo>
                      <a:pt x="29" y="400"/>
                      <a:pt x="30" y="401"/>
                      <a:pt x="31" y="401"/>
                    </a:cubicBezTo>
                    <a:cubicBezTo>
                      <a:pt x="31" y="403"/>
                      <a:pt x="30" y="404"/>
                      <a:pt x="30" y="406"/>
                    </a:cubicBezTo>
                    <a:close/>
                    <a:moveTo>
                      <a:pt x="34" y="397"/>
                    </a:moveTo>
                    <a:cubicBezTo>
                      <a:pt x="41" y="388"/>
                      <a:pt x="47" y="378"/>
                      <a:pt x="52" y="369"/>
                    </a:cubicBezTo>
                    <a:cubicBezTo>
                      <a:pt x="53" y="367"/>
                      <a:pt x="54" y="366"/>
                      <a:pt x="55" y="364"/>
                    </a:cubicBezTo>
                    <a:cubicBezTo>
                      <a:pt x="58" y="360"/>
                      <a:pt x="60" y="356"/>
                      <a:pt x="63" y="352"/>
                    </a:cubicBezTo>
                    <a:cubicBezTo>
                      <a:pt x="65" y="352"/>
                      <a:pt x="68" y="351"/>
                      <a:pt x="71" y="351"/>
                    </a:cubicBezTo>
                    <a:cubicBezTo>
                      <a:pt x="67" y="357"/>
                      <a:pt x="63" y="362"/>
                      <a:pt x="59" y="368"/>
                    </a:cubicBezTo>
                    <a:cubicBezTo>
                      <a:pt x="51" y="379"/>
                      <a:pt x="41" y="390"/>
                      <a:pt x="37" y="403"/>
                    </a:cubicBezTo>
                    <a:cubicBezTo>
                      <a:pt x="36" y="403"/>
                      <a:pt x="34" y="403"/>
                      <a:pt x="33" y="403"/>
                    </a:cubicBezTo>
                    <a:cubicBezTo>
                      <a:pt x="33" y="401"/>
                      <a:pt x="34" y="399"/>
                      <a:pt x="34" y="397"/>
                    </a:cubicBezTo>
                    <a:close/>
                    <a:moveTo>
                      <a:pt x="40" y="426"/>
                    </a:moveTo>
                    <a:cubicBezTo>
                      <a:pt x="39" y="424"/>
                      <a:pt x="37" y="422"/>
                      <a:pt x="36" y="420"/>
                    </a:cubicBezTo>
                    <a:cubicBezTo>
                      <a:pt x="37" y="421"/>
                      <a:pt x="38" y="421"/>
                      <a:pt x="38" y="421"/>
                    </a:cubicBezTo>
                    <a:cubicBezTo>
                      <a:pt x="56" y="408"/>
                      <a:pt x="65" y="385"/>
                      <a:pt x="77" y="367"/>
                    </a:cubicBezTo>
                    <a:cubicBezTo>
                      <a:pt x="104" y="328"/>
                      <a:pt x="131" y="287"/>
                      <a:pt x="157" y="247"/>
                    </a:cubicBezTo>
                    <a:cubicBezTo>
                      <a:pt x="177" y="218"/>
                      <a:pt x="198" y="190"/>
                      <a:pt x="220" y="163"/>
                    </a:cubicBezTo>
                    <a:cubicBezTo>
                      <a:pt x="240" y="139"/>
                      <a:pt x="260" y="115"/>
                      <a:pt x="279" y="91"/>
                    </a:cubicBezTo>
                    <a:cubicBezTo>
                      <a:pt x="293" y="74"/>
                      <a:pt x="308" y="59"/>
                      <a:pt x="324" y="45"/>
                    </a:cubicBezTo>
                    <a:cubicBezTo>
                      <a:pt x="309" y="58"/>
                      <a:pt x="298" y="76"/>
                      <a:pt x="286" y="91"/>
                    </a:cubicBezTo>
                    <a:cubicBezTo>
                      <a:pt x="256" y="129"/>
                      <a:pt x="226" y="168"/>
                      <a:pt x="196" y="206"/>
                    </a:cubicBezTo>
                    <a:cubicBezTo>
                      <a:pt x="170" y="239"/>
                      <a:pt x="145" y="273"/>
                      <a:pt x="121" y="308"/>
                    </a:cubicBezTo>
                    <a:cubicBezTo>
                      <a:pt x="108" y="328"/>
                      <a:pt x="95" y="348"/>
                      <a:pt x="82" y="369"/>
                    </a:cubicBezTo>
                    <a:cubicBezTo>
                      <a:pt x="81" y="370"/>
                      <a:pt x="45" y="428"/>
                      <a:pt x="40" y="426"/>
                    </a:cubicBezTo>
                    <a:close/>
                    <a:moveTo>
                      <a:pt x="69" y="406"/>
                    </a:moveTo>
                    <a:cubicBezTo>
                      <a:pt x="94" y="371"/>
                      <a:pt x="120" y="338"/>
                      <a:pt x="147" y="306"/>
                    </a:cubicBezTo>
                    <a:cubicBezTo>
                      <a:pt x="119" y="344"/>
                      <a:pt x="91" y="382"/>
                      <a:pt x="63" y="420"/>
                    </a:cubicBezTo>
                    <a:cubicBezTo>
                      <a:pt x="42" y="448"/>
                      <a:pt x="17" y="475"/>
                      <a:pt x="3" y="507"/>
                    </a:cubicBezTo>
                    <a:cubicBezTo>
                      <a:pt x="11" y="472"/>
                      <a:pt x="50" y="434"/>
                      <a:pt x="69" y="406"/>
                    </a:cubicBezTo>
                    <a:close/>
                    <a:moveTo>
                      <a:pt x="22" y="479"/>
                    </a:moveTo>
                    <a:cubicBezTo>
                      <a:pt x="64" y="418"/>
                      <a:pt x="109" y="358"/>
                      <a:pt x="154" y="299"/>
                    </a:cubicBezTo>
                    <a:cubicBezTo>
                      <a:pt x="131" y="333"/>
                      <a:pt x="107" y="366"/>
                      <a:pt x="84" y="400"/>
                    </a:cubicBezTo>
                    <a:cubicBezTo>
                      <a:pt x="72" y="418"/>
                      <a:pt x="60" y="436"/>
                      <a:pt x="48" y="455"/>
                    </a:cubicBezTo>
                    <a:cubicBezTo>
                      <a:pt x="43" y="462"/>
                      <a:pt x="2" y="510"/>
                      <a:pt x="22" y="479"/>
                    </a:cubicBezTo>
                    <a:close/>
                    <a:moveTo>
                      <a:pt x="186" y="258"/>
                    </a:moveTo>
                    <a:cubicBezTo>
                      <a:pt x="206" y="233"/>
                      <a:pt x="225" y="207"/>
                      <a:pt x="244" y="181"/>
                    </a:cubicBezTo>
                    <a:cubicBezTo>
                      <a:pt x="262" y="159"/>
                      <a:pt x="279" y="138"/>
                      <a:pt x="297" y="116"/>
                    </a:cubicBezTo>
                    <a:cubicBezTo>
                      <a:pt x="309" y="103"/>
                      <a:pt x="320" y="89"/>
                      <a:pt x="331" y="76"/>
                    </a:cubicBezTo>
                    <a:cubicBezTo>
                      <a:pt x="335" y="71"/>
                      <a:pt x="338" y="66"/>
                      <a:pt x="340" y="64"/>
                    </a:cubicBezTo>
                    <a:cubicBezTo>
                      <a:pt x="339" y="66"/>
                      <a:pt x="337" y="69"/>
                      <a:pt x="333" y="75"/>
                    </a:cubicBezTo>
                    <a:cubicBezTo>
                      <a:pt x="293" y="135"/>
                      <a:pt x="242" y="187"/>
                      <a:pt x="204" y="249"/>
                    </a:cubicBezTo>
                    <a:cubicBezTo>
                      <a:pt x="200" y="255"/>
                      <a:pt x="195" y="262"/>
                      <a:pt x="191" y="268"/>
                    </a:cubicBezTo>
                    <a:cubicBezTo>
                      <a:pt x="183" y="277"/>
                      <a:pt x="175" y="287"/>
                      <a:pt x="167" y="296"/>
                    </a:cubicBezTo>
                    <a:cubicBezTo>
                      <a:pt x="145" y="325"/>
                      <a:pt x="121" y="354"/>
                      <a:pt x="98" y="384"/>
                    </a:cubicBezTo>
                    <a:cubicBezTo>
                      <a:pt x="127" y="342"/>
                      <a:pt x="156" y="299"/>
                      <a:pt x="186" y="258"/>
                    </a:cubicBezTo>
                    <a:close/>
                    <a:moveTo>
                      <a:pt x="37" y="482"/>
                    </a:moveTo>
                    <a:cubicBezTo>
                      <a:pt x="39" y="479"/>
                      <a:pt x="40" y="476"/>
                      <a:pt x="42" y="474"/>
                    </a:cubicBezTo>
                    <a:cubicBezTo>
                      <a:pt x="48" y="464"/>
                      <a:pt x="54" y="455"/>
                      <a:pt x="60" y="445"/>
                    </a:cubicBezTo>
                    <a:cubicBezTo>
                      <a:pt x="73" y="427"/>
                      <a:pt x="87" y="409"/>
                      <a:pt x="100" y="391"/>
                    </a:cubicBezTo>
                    <a:cubicBezTo>
                      <a:pt x="122" y="363"/>
                      <a:pt x="143" y="335"/>
                      <a:pt x="165" y="307"/>
                    </a:cubicBezTo>
                    <a:cubicBezTo>
                      <a:pt x="139" y="346"/>
                      <a:pt x="111" y="383"/>
                      <a:pt x="84" y="421"/>
                    </a:cubicBezTo>
                    <a:cubicBezTo>
                      <a:pt x="73" y="436"/>
                      <a:pt x="63" y="450"/>
                      <a:pt x="52" y="465"/>
                    </a:cubicBezTo>
                    <a:cubicBezTo>
                      <a:pt x="49" y="470"/>
                      <a:pt x="16" y="521"/>
                      <a:pt x="37" y="482"/>
                    </a:cubicBezTo>
                    <a:close/>
                    <a:moveTo>
                      <a:pt x="189" y="279"/>
                    </a:moveTo>
                    <a:cubicBezTo>
                      <a:pt x="191" y="276"/>
                      <a:pt x="193" y="273"/>
                      <a:pt x="195" y="270"/>
                    </a:cubicBezTo>
                    <a:cubicBezTo>
                      <a:pt x="203" y="260"/>
                      <a:pt x="211" y="250"/>
                      <a:pt x="220" y="240"/>
                    </a:cubicBezTo>
                    <a:cubicBezTo>
                      <a:pt x="213" y="251"/>
                      <a:pt x="205" y="262"/>
                      <a:pt x="198" y="273"/>
                    </a:cubicBezTo>
                    <a:cubicBezTo>
                      <a:pt x="183" y="297"/>
                      <a:pt x="168" y="321"/>
                      <a:pt x="152" y="344"/>
                    </a:cubicBezTo>
                    <a:cubicBezTo>
                      <a:pt x="143" y="356"/>
                      <a:pt x="134" y="367"/>
                      <a:pt x="125" y="379"/>
                    </a:cubicBezTo>
                    <a:cubicBezTo>
                      <a:pt x="117" y="390"/>
                      <a:pt x="109" y="401"/>
                      <a:pt x="101" y="413"/>
                    </a:cubicBezTo>
                    <a:cubicBezTo>
                      <a:pt x="92" y="424"/>
                      <a:pt x="81" y="435"/>
                      <a:pt x="71" y="447"/>
                    </a:cubicBezTo>
                    <a:cubicBezTo>
                      <a:pt x="112" y="392"/>
                      <a:pt x="153" y="337"/>
                      <a:pt x="189" y="279"/>
                    </a:cubicBezTo>
                    <a:close/>
                    <a:moveTo>
                      <a:pt x="90" y="430"/>
                    </a:moveTo>
                    <a:cubicBezTo>
                      <a:pt x="88" y="432"/>
                      <a:pt x="87" y="434"/>
                      <a:pt x="86" y="436"/>
                    </a:cubicBezTo>
                    <a:cubicBezTo>
                      <a:pt x="73" y="454"/>
                      <a:pt x="49" y="473"/>
                      <a:pt x="40" y="493"/>
                    </a:cubicBezTo>
                    <a:cubicBezTo>
                      <a:pt x="50" y="471"/>
                      <a:pt x="71" y="450"/>
                      <a:pt x="90" y="430"/>
                    </a:cubicBezTo>
                    <a:close/>
                    <a:moveTo>
                      <a:pt x="145" y="360"/>
                    </a:moveTo>
                    <a:cubicBezTo>
                      <a:pt x="150" y="353"/>
                      <a:pt x="155" y="345"/>
                      <a:pt x="160" y="338"/>
                    </a:cubicBezTo>
                    <a:cubicBezTo>
                      <a:pt x="172" y="323"/>
                      <a:pt x="183" y="308"/>
                      <a:pt x="195" y="293"/>
                    </a:cubicBezTo>
                    <a:cubicBezTo>
                      <a:pt x="179" y="316"/>
                      <a:pt x="162" y="338"/>
                      <a:pt x="145" y="360"/>
                    </a:cubicBezTo>
                    <a:close/>
                    <a:moveTo>
                      <a:pt x="332" y="114"/>
                    </a:moveTo>
                    <a:cubicBezTo>
                      <a:pt x="317" y="129"/>
                      <a:pt x="305" y="147"/>
                      <a:pt x="292" y="164"/>
                    </a:cubicBezTo>
                    <a:cubicBezTo>
                      <a:pt x="282" y="176"/>
                      <a:pt x="272" y="188"/>
                      <a:pt x="263" y="200"/>
                    </a:cubicBezTo>
                    <a:cubicBezTo>
                      <a:pt x="292" y="159"/>
                      <a:pt x="323" y="118"/>
                      <a:pt x="356" y="80"/>
                    </a:cubicBezTo>
                    <a:cubicBezTo>
                      <a:pt x="356" y="81"/>
                      <a:pt x="340" y="106"/>
                      <a:pt x="332" y="114"/>
                    </a:cubicBezTo>
                    <a:close/>
                    <a:moveTo>
                      <a:pt x="364" y="68"/>
                    </a:moveTo>
                    <a:cubicBezTo>
                      <a:pt x="353" y="78"/>
                      <a:pt x="343" y="89"/>
                      <a:pt x="334" y="100"/>
                    </a:cubicBezTo>
                    <a:cubicBezTo>
                      <a:pt x="342" y="87"/>
                      <a:pt x="350" y="74"/>
                      <a:pt x="358" y="60"/>
                    </a:cubicBezTo>
                    <a:cubicBezTo>
                      <a:pt x="358" y="59"/>
                      <a:pt x="358" y="59"/>
                      <a:pt x="358" y="59"/>
                    </a:cubicBezTo>
                    <a:cubicBezTo>
                      <a:pt x="360" y="62"/>
                      <a:pt x="362" y="64"/>
                      <a:pt x="364" y="67"/>
                    </a:cubicBezTo>
                    <a:cubicBezTo>
                      <a:pt x="364" y="67"/>
                      <a:pt x="364" y="67"/>
                      <a:pt x="364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3" name="Freeform 53"/>
              <p:cNvSpPr/>
              <p:nvPr/>
            </p:nvSpPr>
            <p:spPr bwMode="auto">
              <a:xfrm>
                <a:off x="3832" y="1303"/>
                <a:ext cx="24" cy="24"/>
              </a:xfrm>
              <a:custGeom>
                <a:avLst/>
                <a:gdLst>
                  <a:gd name="T0" fmla="*/ 0 w 9"/>
                  <a:gd name="T1" fmla="*/ 9 h 9"/>
                  <a:gd name="T2" fmla="*/ 9 w 9"/>
                  <a:gd name="T3" fmla="*/ 0 h 9"/>
                  <a:gd name="T4" fmla="*/ 6 w 9"/>
                  <a:gd name="T5" fmla="*/ 2 h 9"/>
                  <a:gd name="T6" fmla="*/ 0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6"/>
                      <a:pt x="6" y="3"/>
                      <a:pt x="9" y="0"/>
                    </a:cubicBezTo>
                    <a:cubicBezTo>
                      <a:pt x="8" y="1"/>
                      <a:pt x="7" y="1"/>
                      <a:pt x="6" y="2"/>
                    </a:cubicBezTo>
                    <a:cubicBezTo>
                      <a:pt x="4" y="5"/>
                      <a:pt x="2" y="7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4" name="Freeform 54"/>
              <p:cNvSpPr/>
              <p:nvPr/>
            </p:nvSpPr>
            <p:spPr bwMode="auto">
              <a:xfrm>
                <a:off x="3205" y="1837"/>
                <a:ext cx="147" cy="144"/>
              </a:xfrm>
              <a:custGeom>
                <a:avLst/>
                <a:gdLst>
                  <a:gd name="T0" fmla="*/ 0 w 55"/>
                  <a:gd name="T1" fmla="*/ 54 h 54"/>
                  <a:gd name="T2" fmla="*/ 7 w 55"/>
                  <a:gd name="T3" fmla="*/ 47 h 54"/>
                  <a:gd name="T4" fmla="*/ 55 w 55"/>
                  <a:gd name="T5" fmla="*/ 0 h 54"/>
                  <a:gd name="T6" fmla="*/ 0 w 55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4">
                    <a:moveTo>
                      <a:pt x="0" y="54"/>
                    </a:moveTo>
                    <a:cubicBezTo>
                      <a:pt x="2" y="52"/>
                      <a:pt x="5" y="49"/>
                      <a:pt x="7" y="47"/>
                    </a:cubicBezTo>
                    <a:cubicBezTo>
                      <a:pt x="24" y="32"/>
                      <a:pt x="39" y="16"/>
                      <a:pt x="55" y="0"/>
                    </a:cubicBezTo>
                    <a:cubicBezTo>
                      <a:pt x="36" y="18"/>
                      <a:pt x="17" y="36"/>
                      <a:pt x="0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5" name="Freeform 55"/>
              <p:cNvSpPr/>
              <p:nvPr/>
            </p:nvSpPr>
            <p:spPr bwMode="auto">
              <a:xfrm>
                <a:off x="3670" y="1311"/>
                <a:ext cx="112" cy="125"/>
              </a:xfrm>
              <a:custGeom>
                <a:avLst/>
                <a:gdLst>
                  <a:gd name="T0" fmla="*/ 42 w 42"/>
                  <a:gd name="T1" fmla="*/ 0 h 47"/>
                  <a:gd name="T2" fmla="*/ 0 w 42"/>
                  <a:gd name="T3" fmla="*/ 47 h 47"/>
                  <a:gd name="T4" fmla="*/ 15 w 42"/>
                  <a:gd name="T5" fmla="*/ 31 h 47"/>
                  <a:gd name="T6" fmla="*/ 42 w 4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7">
                    <a:moveTo>
                      <a:pt x="42" y="0"/>
                    </a:moveTo>
                    <a:cubicBezTo>
                      <a:pt x="28" y="15"/>
                      <a:pt x="14" y="31"/>
                      <a:pt x="0" y="47"/>
                    </a:cubicBezTo>
                    <a:cubicBezTo>
                      <a:pt x="5" y="42"/>
                      <a:pt x="10" y="36"/>
                      <a:pt x="15" y="31"/>
                    </a:cubicBezTo>
                    <a:cubicBezTo>
                      <a:pt x="24" y="21"/>
                      <a:pt x="33" y="10"/>
                      <a:pt x="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6" name="Freeform 56"/>
              <p:cNvSpPr/>
              <p:nvPr/>
            </p:nvSpPr>
            <p:spPr bwMode="auto">
              <a:xfrm>
                <a:off x="3117" y="2171"/>
                <a:ext cx="14" cy="13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5 w 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3" y="1"/>
                      <a:pt x="1" y="3"/>
                      <a:pt x="0" y="5"/>
                    </a:cubicBezTo>
                    <a:cubicBezTo>
                      <a:pt x="1" y="4"/>
                      <a:pt x="3" y="3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7" name="Freeform 57"/>
              <p:cNvSpPr/>
              <p:nvPr/>
            </p:nvSpPr>
            <p:spPr bwMode="auto">
              <a:xfrm>
                <a:off x="3251" y="1901"/>
                <a:ext cx="320" cy="422"/>
              </a:xfrm>
              <a:custGeom>
                <a:avLst/>
                <a:gdLst>
                  <a:gd name="T0" fmla="*/ 95 w 120"/>
                  <a:gd name="T1" fmla="*/ 29 h 158"/>
                  <a:gd name="T2" fmla="*/ 51 w 120"/>
                  <a:gd name="T3" fmla="*/ 92 h 158"/>
                  <a:gd name="T4" fmla="*/ 12 w 120"/>
                  <a:gd name="T5" fmla="*/ 143 h 158"/>
                  <a:gd name="T6" fmla="*/ 36 w 120"/>
                  <a:gd name="T7" fmla="*/ 103 h 158"/>
                  <a:gd name="T8" fmla="*/ 82 w 120"/>
                  <a:gd name="T9" fmla="*/ 43 h 158"/>
                  <a:gd name="T10" fmla="*/ 1 w 120"/>
                  <a:gd name="T11" fmla="*/ 155 h 158"/>
                  <a:gd name="T12" fmla="*/ 3 w 120"/>
                  <a:gd name="T13" fmla="*/ 157 h 158"/>
                  <a:gd name="T14" fmla="*/ 84 w 120"/>
                  <a:gd name="T15" fmla="*/ 49 h 158"/>
                  <a:gd name="T16" fmla="*/ 120 w 120"/>
                  <a:gd name="T17" fmla="*/ 0 h 158"/>
                  <a:gd name="T18" fmla="*/ 95 w 120"/>
                  <a:gd name="T19" fmla="*/ 28 h 158"/>
                  <a:gd name="T20" fmla="*/ 95 w 120"/>
                  <a:gd name="T21" fmla="*/ 2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158">
                    <a:moveTo>
                      <a:pt x="95" y="29"/>
                    </a:moveTo>
                    <a:cubicBezTo>
                      <a:pt x="80" y="49"/>
                      <a:pt x="65" y="71"/>
                      <a:pt x="51" y="92"/>
                    </a:cubicBezTo>
                    <a:cubicBezTo>
                      <a:pt x="39" y="110"/>
                      <a:pt x="26" y="126"/>
                      <a:pt x="12" y="143"/>
                    </a:cubicBezTo>
                    <a:cubicBezTo>
                      <a:pt x="17" y="137"/>
                      <a:pt x="28" y="113"/>
                      <a:pt x="36" y="103"/>
                    </a:cubicBezTo>
                    <a:cubicBezTo>
                      <a:pt x="50" y="82"/>
                      <a:pt x="66" y="63"/>
                      <a:pt x="82" y="43"/>
                    </a:cubicBezTo>
                    <a:cubicBezTo>
                      <a:pt x="51" y="78"/>
                      <a:pt x="22" y="113"/>
                      <a:pt x="1" y="155"/>
                    </a:cubicBezTo>
                    <a:cubicBezTo>
                      <a:pt x="0" y="156"/>
                      <a:pt x="2" y="158"/>
                      <a:pt x="3" y="157"/>
                    </a:cubicBezTo>
                    <a:cubicBezTo>
                      <a:pt x="34" y="124"/>
                      <a:pt x="58" y="86"/>
                      <a:pt x="84" y="49"/>
                    </a:cubicBezTo>
                    <a:cubicBezTo>
                      <a:pt x="95" y="33"/>
                      <a:pt x="108" y="16"/>
                      <a:pt x="120" y="0"/>
                    </a:cubicBezTo>
                    <a:cubicBezTo>
                      <a:pt x="112" y="9"/>
                      <a:pt x="104" y="19"/>
                      <a:pt x="95" y="28"/>
                    </a:cubicBezTo>
                    <a:cubicBezTo>
                      <a:pt x="95" y="28"/>
                      <a:pt x="95" y="28"/>
                      <a:pt x="95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8" name="Freeform 58"/>
              <p:cNvSpPr/>
              <p:nvPr/>
            </p:nvSpPr>
            <p:spPr bwMode="auto">
              <a:xfrm>
                <a:off x="3571" y="1847"/>
                <a:ext cx="45" cy="54"/>
              </a:xfrm>
              <a:custGeom>
                <a:avLst/>
                <a:gdLst>
                  <a:gd name="T0" fmla="*/ 17 w 17"/>
                  <a:gd name="T1" fmla="*/ 0 h 20"/>
                  <a:gd name="T2" fmla="*/ 6 w 17"/>
                  <a:gd name="T3" fmla="*/ 12 h 20"/>
                  <a:gd name="T4" fmla="*/ 0 w 17"/>
                  <a:gd name="T5" fmla="*/ 20 h 20"/>
                  <a:gd name="T6" fmla="*/ 17 w 17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0">
                    <a:moveTo>
                      <a:pt x="17" y="0"/>
                    </a:moveTo>
                    <a:cubicBezTo>
                      <a:pt x="13" y="4"/>
                      <a:pt x="10" y="8"/>
                      <a:pt x="6" y="12"/>
                    </a:cubicBezTo>
                    <a:cubicBezTo>
                      <a:pt x="4" y="14"/>
                      <a:pt x="2" y="17"/>
                      <a:pt x="0" y="20"/>
                    </a:cubicBezTo>
                    <a:cubicBezTo>
                      <a:pt x="6" y="13"/>
                      <a:pt x="11" y="6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09" name="Freeform 59"/>
              <p:cNvSpPr/>
              <p:nvPr/>
            </p:nvSpPr>
            <p:spPr bwMode="auto">
              <a:xfrm>
                <a:off x="3470" y="1960"/>
                <a:ext cx="48" cy="56"/>
              </a:xfrm>
              <a:custGeom>
                <a:avLst/>
                <a:gdLst>
                  <a:gd name="T0" fmla="*/ 13 w 18"/>
                  <a:gd name="T1" fmla="*/ 7 h 21"/>
                  <a:gd name="T2" fmla="*/ 18 w 18"/>
                  <a:gd name="T3" fmla="*/ 0 h 21"/>
                  <a:gd name="T4" fmla="*/ 0 w 18"/>
                  <a:gd name="T5" fmla="*/ 21 h 21"/>
                  <a:gd name="T6" fmla="*/ 13 w 18"/>
                  <a:gd name="T7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1">
                    <a:moveTo>
                      <a:pt x="13" y="7"/>
                    </a:moveTo>
                    <a:cubicBezTo>
                      <a:pt x="15" y="4"/>
                      <a:pt x="17" y="2"/>
                      <a:pt x="18" y="0"/>
                    </a:cubicBezTo>
                    <a:cubicBezTo>
                      <a:pt x="12" y="7"/>
                      <a:pt x="6" y="14"/>
                      <a:pt x="0" y="21"/>
                    </a:cubicBezTo>
                    <a:cubicBezTo>
                      <a:pt x="5" y="16"/>
                      <a:pt x="9" y="11"/>
                      <a:pt x="13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0" name="Freeform 60"/>
              <p:cNvSpPr>
                <a:spLocks noEditPoints="1"/>
              </p:cNvSpPr>
              <p:nvPr/>
            </p:nvSpPr>
            <p:spPr bwMode="auto">
              <a:xfrm>
                <a:off x="2779" y="507"/>
                <a:ext cx="1766" cy="1968"/>
              </a:xfrm>
              <a:custGeom>
                <a:avLst/>
                <a:gdLst>
                  <a:gd name="T0" fmla="*/ 565 w 662"/>
                  <a:gd name="T1" fmla="*/ 144 h 737"/>
                  <a:gd name="T2" fmla="*/ 551 w 662"/>
                  <a:gd name="T3" fmla="*/ 154 h 737"/>
                  <a:gd name="T4" fmla="*/ 465 w 662"/>
                  <a:gd name="T5" fmla="*/ 188 h 737"/>
                  <a:gd name="T6" fmla="*/ 529 w 662"/>
                  <a:gd name="T7" fmla="*/ 0 h 737"/>
                  <a:gd name="T8" fmla="*/ 441 w 662"/>
                  <a:gd name="T9" fmla="*/ 214 h 737"/>
                  <a:gd name="T10" fmla="*/ 289 w 662"/>
                  <a:gd name="T11" fmla="*/ 407 h 737"/>
                  <a:gd name="T12" fmla="*/ 403 w 662"/>
                  <a:gd name="T13" fmla="*/ 246 h 737"/>
                  <a:gd name="T14" fmla="*/ 375 w 662"/>
                  <a:gd name="T15" fmla="*/ 223 h 737"/>
                  <a:gd name="T16" fmla="*/ 325 w 662"/>
                  <a:gd name="T17" fmla="*/ 267 h 737"/>
                  <a:gd name="T18" fmla="*/ 178 w 662"/>
                  <a:gd name="T19" fmla="*/ 428 h 737"/>
                  <a:gd name="T20" fmla="*/ 92 w 662"/>
                  <a:gd name="T21" fmla="*/ 508 h 737"/>
                  <a:gd name="T22" fmla="*/ 137 w 662"/>
                  <a:gd name="T23" fmla="*/ 477 h 737"/>
                  <a:gd name="T24" fmla="*/ 76 w 662"/>
                  <a:gd name="T25" fmla="*/ 645 h 737"/>
                  <a:gd name="T26" fmla="*/ 116 w 662"/>
                  <a:gd name="T27" fmla="*/ 638 h 737"/>
                  <a:gd name="T28" fmla="*/ 254 w 662"/>
                  <a:gd name="T29" fmla="*/ 736 h 737"/>
                  <a:gd name="T30" fmla="*/ 427 w 662"/>
                  <a:gd name="T31" fmla="*/ 167 h 737"/>
                  <a:gd name="T32" fmla="*/ 461 w 662"/>
                  <a:gd name="T33" fmla="*/ 73 h 737"/>
                  <a:gd name="T34" fmla="*/ 512 w 662"/>
                  <a:gd name="T35" fmla="*/ 11 h 737"/>
                  <a:gd name="T36" fmla="*/ 482 w 662"/>
                  <a:gd name="T37" fmla="*/ 23 h 737"/>
                  <a:gd name="T38" fmla="*/ 479 w 662"/>
                  <a:gd name="T39" fmla="*/ 22 h 737"/>
                  <a:gd name="T40" fmla="*/ 399 w 662"/>
                  <a:gd name="T41" fmla="*/ 109 h 737"/>
                  <a:gd name="T42" fmla="*/ 422 w 662"/>
                  <a:gd name="T43" fmla="*/ 112 h 737"/>
                  <a:gd name="T44" fmla="*/ 421 w 662"/>
                  <a:gd name="T45" fmla="*/ 193 h 737"/>
                  <a:gd name="T46" fmla="*/ 455 w 662"/>
                  <a:gd name="T47" fmla="*/ 187 h 737"/>
                  <a:gd name="T48" fmla="*/ 76 w 662"/>
                  <a:gd name="T49" fmla="*/ 554 h 737"/>
                  <a:gd name="T50" fmla="*/ 573 w 662"/>
                  <a:gd name="T51" fmla="*/ 173 h 737"/>
                  <a:gd name="T52" fmla="*/ 168 w 662"/>
                  <a:gd name="T53" fmla="*/ 605 h 737"/>
                  <a:gd name="T54" fmla="*/ 453 w 662"/>
                  <a:gd name="T55" fmla="*/ 281 h 737"/>
                  <a:gd name="T56" fmla="*/ 340 w 662"/>
                  <a:gd name="T57" fmla="*/ 410 h 737"/>
                  <a:gd name="T58" fmla="*/ 333 w 662"/>
                  <a:gd name="T59" fmla="*/ 397 h 737"/>
                  <a:gd name="T60" fmla="*/ 533 w 662"/>
                  <a:gd name="T61" fmla="*/ 136 h 737"/>
                  <a:gd name="T62" fmla="*/ 558 w 662"/>
                  <a:gd name="T63" fmla="*/ 137 h 737"/>
                  <a:gd name="T64" fmla="*/ 493 w 662"/>
                  <a:gd name="T65" fmla="*/ 219 h 737"/>
                  <a:gd name="T66" fmla="*/ 395 w 662"/>
                  <a:gd name="T67" fmla="*/ 307 h 737"/>
                  <a:gd name="T68" fmla="*/ 215 w 662"/>
                  <a:gd name="T69" fmla="*/ 498 h 737"/>
                  <a:gd name="T70" fmla="*/ 150 w 662"/>
                  <a:gd name="T71" fmla="*/ 556 h 737"/>
                  <a:gd name="T72" fmla="*/ 92 w 662"/>
                  <a:gd name="T73" fmla="*/ 622 h 737"/>
                  <a:gd name="T74" fmla="*/ 250 w 662"/>
                  <a:gd name="T75" fmla="*/ 426 h 737"/>
                  <a:gd name="T76" fmla="*/ 268 w 662"/>
                  <a:gd name="T77" fmla="*/ 378 h 737"/>
                  <a:gd name="T78" fmla="*/ 364 w 662"/>
                  <a:gd name="T79" fmla="*/ 233 h 737"/>
                  <a:gd name="T80" fmla="*/ 296 w 662"/>
                  <a:gd name="T81" fmla="*/ 322 h 737"/>
                  <a:gd name="T82" fmla="*/ 26 w 662"/>
                  <a:gd name="T83" fmla="*/ 636 h 737"/>
                  <a:gd name="T84" fmla="*/ 29 w 662"/>
                  <a:gd name="T85" fmla="*/ 650 h 737"/>
                  <a:gd name="T86" fmla="*/ 32 w 662"/>
                  <a:gd name="T87" fmla="*/ 659 h 737"/>
                  <a:gd name="T88" fmla="*/ 119 w 662"/>
                  <a:gd name="T89" fmla="*/ 564 h 737"/>
                  <a:gd name="T90" fmla="*/ 78 w 662"/>
                  <a:gd name="T91" fmla="*/ 644 h 737"/>
                  <a:gd name="T92" fmla="*/ 78 w 662"/>
                  <a:gd name="T93" fmla="*/ 644 h 737"/>
                  <a:gd name="T94" fmla="*/ 107 w 662"/>
                  <a:gd name="T95" fmla="*/ 663 h 737"/>
                  <a:gd name="T96" fmla="*/ 115 w 662"/>
                  <a:gd name="T97" fmla="*/ 670 h 737"/>
                  <a:gd name="T98" fmla="*/ 88 w 662"/>
                  <a:gd name="T99" fmla="*/ 682 h 737"/>
                  <a:gd name="T100" fmla="*/ 106 w 662"/>
                  <a:gd name="T101" fmla="*/ 639 h 737"/>
                  <a:gd name="T102" fmla="*/ 116 w 662"/>
                  <a:gd name="T103" fmla="*/ 632 h 737"/>
                  <a:gd name="T104" fmla="*/ 125 w 662"/>
                  <a:gd name="T105" fmla="*/ 626 h 737"/>
                  <a:gd name="T106" fmla="*/ 119 w 662"/>
                  <a:gd name="T107" fmla="*/ 636 h 737"/>
                  <a:gd name="T108" fmla="*/ 359 w 662"/>
                  <a:gd name="T109" fmla="*/ 414 h 737"/>
                  <a:gd name="T110" fmla="*/ 179 w 662"/>
                  <a:gd name="T111" fmla="*/ 624 h 737"/>
                  <a:gd name="T112" fmla="*/ 442 w 662"/>
                  <a:gd name="T113" fmla="*/ 346 h 737"/>
                  <a:gd name="T114" fmla="*/ 452 w 662"/>
                  <a:gd name="T115" fmla="*/ 361 h 737"/>
                  <a:gd name="T116" fmla="*/ 602 w 662"/>
                  <a:gd name="T117" fmla="*/ 144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2" h="737">
                    <a:moveTo>
                      <a:pt x="656" y="116"/>
                    </a:moveTo>
                    <a:cubicBezTo>
                      <a:pt x="653" y="119"/>
                      <a:pt x="619" y="149"/>
                      <a:pt x="640" y="128"/>
                    </a:cubicBezTo>
                    <a:cubicBezTo>
                      <a:pt x="642" y="126"/>
                      <a:pt x="640" y="124"/>
                      <a:pt x="638" y="126"/>
                    </a:cubicBezTo>
                    <a:cubicBezTo>
                      <a:pt x="633" y="130"/>
                      <a:pt x="628" y="135"/>
                      <a:pt x="624" y="141"/>
                    </a:cubicBezTo>
                    <a:cubicBezTo>
                      <a:pt x="623" y="142"/>
                      <a:pt x="624" y="144"/>
                      <a:pt x="626" y="143"/>
                    </a:cubicBezTo>
                    <a:cubicBezTo>
                      <a:pt x="629" y="141"/>
                      <a:pt x="633" y="138"/>
                      <a:pt x="637" y="135"/>
                    </a:cubicBezTo>
                    <a:cubicBezTo>
                      <a:pt x="662" y="114"/>
                      <a:pt x="624" y="153"/>
                      <a:pt x="623" y="154"/>
                    </a:cubicBezTo>
                    <a:cubicBezTo>
                      <a:pt x="623" y="155"/>
                      <a:pt x="622" y="156"/>
                      <a:pt x="621" y="157"/>
                    </a:cubicBezTo>
                    <a:cubicBezTo>
                      <a:pt x="621" y="157"/>
                      <a:pt x="621" y="157"/>
                      <a:pt x="621" y="157"/>
                    </a:cubicBezTo>
                    <a:cubicBezTo>
                      <a:pt x="616" y="143"/>
                      <a:pt x="606" y="130"/>
                      <a:pt x="590" y="137"/>
                    </a:cubicBezTo>
                    <a:cubicBezTo>
                      <a:pt x="585" y="139"/>
                      <a:pt x="581" y="142"/>
                      <a:pt x="577" y="145"/>
                    </a:cubicBezTo>
                    <a:cubicBezTo>
                      <a:pt x="571" y="148"/>
                      <a:pt x="567" y="158"/>
                      <a:pt x="565" y="144"/>
                    </a:cubicBezTo>
                    <a:cubicBezTo>
                      <a:pt x="564" y="135"/>
                      <a:pt x="564" y="126"/>
                      <a:pt x="562" y="117"/>
                    </a:cubicBezTo>
                    <a:cubicBezTo>
                      <a:pt x="563" y="116"/>
                      <a:pt x="562" y="115"/>
                      <a:pt x="562" y="114"/>
                    </a:cubicBezTo>
                    <a:cubicBezTo>
                      <a:pt x="561" y="111"/>
                      <a:pt x="560" y="108"/>
                      <a:pt x="558" y="104"/>
                    </a:cubicBezTo>
                    <a:cubicBezTo>
                      <a:pt x="558" y="103"/>
                      <a:pt x="556" y="103"/>
                      <a:pt x="555" y="104"/>
                    </a:cubicBezTo>
                    <a:cubicBezTo>
                      <a:pt x="531" y="119"/>
                      <a:pt x="503" y="158"/>
                      <a:pt x="501" y="191"/>
                    </a:cubicBezTo>
                    <a:cubicBezTo>
                      <a:pt x="499" y="192"/>
                      <a:pt x="497" y="194"/>
                      <a:pt x="496" y="195"/>
                    </a:cubicBezTo>
                    <a:cubicBezTo>
                      <a:pt x="494" y="197"/>
                      <a:pt x="496" y="198"/>
                      <a:pt x="498" y="197"/>
                    </a:cubicBezTo>
                    <a:cubicBezTo>
                      <a:pt x="499" y="196"/>
                      <a:pt x="500" y="195"/>
                      <a:pt x="501" y="194"/>
                    </a:cubicBezTo>
                    <a:cubicBezTo>
                      <a:pt x="501" y="198"/>
                      <a:pt x="501" y="201"/>
                      <a:pt x="502" y="204"/>
                    </a:cubicBezTo>
                    <a:cubicBezTo>
                      <a:pt x="502" y="205"/>
                      <a:pt x="503" y="205"/>
                      <a:pt x="503" y="204"/>
                    </a:cubicBezTo>
                    <a:cubicBezTo>
                      <a:pt x="505" y="199"/>
                      <a:pt x="506" y="194"/>
                      <a:pt x="507" y="189"/>
                    </a:cubicBezTo>
                    <a:cubicBezTo>
                      <a:pt x="521" y="177"/>
                      <a:pt x="535" y="164"/>
                      <a:pt x="551" y="154"/>
                    </a:cubicBezTo>
                    <a:cubicBezTo>
                      <a:pt x="547" y="157"/>
                      <a:pt x="539" y="165"/>
                      <a:pt x="531" y="175"/>
                    </a:cubicBezTo>
                    <a:cubicBezTo>
                      <a:pt x="523" y="183"/>
                      <a:pt x="515" y="192"/>
                      <a:pt x="508" y="201"/>
                    </a:cubicBezTo>
                    <a:cubicBezTo>
                      <a:pt x="498" y="210"/>
                      <a:pt x="488" y="219"/>
                      <a:pt x="478" y="228"/>
                    </a:cubicBezTo>
                    <a:cubicBezTo>
                      <a:pt x="484" y="222"/>
                      <a:pt x="489" y="216"/>
                      <a:pt x="493" y="209"/>
                    </a:cubicBezTo>
                    <a:cubicBezTo>
                      <a:pt x="494" y="208"/>
                      <a:pt x="492" y="206"/>
                      <a:pt x="491" y="208"/>
                    </a:cubicBezTo>
                    <a:cubicBezTo>
                      <a:pt x="482" y="217"/>
                      <a:pt x="472" y="226"/>
                      <a:pt x="463" y="235"/>
                    </a:cubicBezTo>
                    <a:cubicBezTo>
                      <a:pt x="471" y="225"/>
                      <a:pt x="479" y="214"/>
                      <a:pt x="485" y="203"/>
                    </a:cubicBezTo>
                    <a:cubicBezTo>
                      <a:pt x="485" y="202"/>
                      <a:pt x="485" y="202"/>
                      <a:pt x="485" y="202"/>
                    </a:cubicBezTo>
                    <a:cubicBezTo>
                      <a:pt x="488" y="204"/>
                      <a:pt x="492" y="205"/>
                      <a:pt x="495" y="206"/>
                    </a:cubicBezTo>
                    <a:cubicBezTo>
                      <a:pt x="497" y="207"/>
                      <a:pt x="498" y="203"/>
                      <a:pt x="496" y="202"/>
                    </a:cubicBezTo>
                    <a:cubicBezTo>
                      <a:pt x="488" y="200"/>
                      <a:pt x="478" y="196"/>
                      <a:pt x="467" y="190"/>
                    </a:cubicBezTo>
                    <a:cubicBezTo>
                      <a:pt x="467" y="189"/>
                      <a:pt x="466" y="187"/>
                      <a:pt x="465" y="188"/>
                    </a:cubicBezTo>
                    <a:cubicBezTo>
                      <a:pt x="465" y="188"/>
                      <a:pt x="465" y="189"/>
                      <a:pt x="464" y="189"/>
                    </a:cubicBezTo>
                    <a:cubicBezTo>
                      <a:pt x="458" y="185"/>
                      <a:pt x="452" y="181"/>
                      <a:pt x="446" y="177"/>
                    </a:cubicBezTo>
                    <a:cubicBezTo>
                      <a:pt x="446" y="177"/>
                      <a:pt x="446" y="176"/>
                      <a:pt x="445" y="176"/>
                    </a:cubicBezTo>
                    <a:cubicBezTo>
                      <a:pt x="430" y="165"/>
                      <a:pt x="419" y="151"/>
                      <a:pt x="420" y="134"/>
                    </a:cubicBezTo>
                    <a:cubicBezTo>
                      <a:pt x="420" y="134"/>
                      <a:pt x="420" y="133"/>
                      <a:pt x="420" y="133"/>
                    </a:cubicBezTo>
                    <a:cubicBezTo>
                      <a:pt x="421" y="132"/>
                      <a:pt x="421" y="131"/>
                      <a:pt x="420" y="131"/>
                    </a:cubicBezTo>
                    <a:cubicBezTo>
                      <a:pt x="420" y="130"/>
                      <a:pt x="420" y="130"/>
                      <a:pt x="420" y="129"/>
                    </a:cubicBezTo>
                    <a:cubicBezTo>
                      <a:pt x="421" y="121"/>
                      <a:pt x="425" y="114"/>
                      <a:pt x="429" y="107"/>
                    </a:cubicBezTo>
                    <a:cubicBezTo>
                      <a:pt x="434" y="102"/>
                      <a:pt x="439" y="97"/>
                      <a:pt x="444" y="92"/>
                    </a:cubicBezTo>
                    <a:cubicBezTo>
                      <a:pt x="454" y="83"/>
                      <a:pt x="465" y="75"/>
                      <a:pt x="474" y="68"/>
                    </a:cubicBezTo>
                    <a:cubicBezTo>
                      <a:pt x="498" y="51"/>
                      <a:pt x="526" y="34"/>
                      <a:pt x="531" y="2"/>
                    </a:cubicBezTo>
                    <a:cubicBezTo>
                      <a:pt x="531" y="1"/>
                      <a:pt x="530" y="0"/>
                      <a:pt x="529" y="0"/>
                    </a:cubicBezTo>
                    <a:cubicBezTo>
                      <a:pt x="469" y="9"/>
                      <a:pt x="420" y="49"/>
                      <a:pt x="396" y="104"/>
                    </a:cubicBezTo>
                    <a:cubicBezTo>
                      <a:pt x="388" y="123"/>
                      <a:pt x="387" y="138"/>
                      <a:pt x="390" y="151"/>
                    </a:cubicBezTo>
                    <a:cubicBezTo>
                      <a:pt x="389" y="151"/>
                      <a:pt x="389" y="152"/>
                      <a:pt x="388" y="152"/>
                    </a:cubicBezTo>
                    <a:cubicBezTo>
                      <a:pt x="387" y="153"/>
                      <a:pt x="389" y="155"/>
                      <a:pt x="390" y="154"/>
                    </a:cubicBezTo>
                    <a:cubicBezTo>
                      <a:pt x="390" y="154"/>
                      <a:pt x="390" y="154"/>
                      <a:pt x="390" y="154"/>
                    </a:cubicBezTo>
                    <a:cubicBezTo>
                      <a:pt x="395" y="169"/>
                      <a:pt x="406" y="181"/>
                      <a:pt x="420" y="194"/>
                    </a:cubicBezTo>
                    <a:cubicBezTo>
                      <a:pt x="420" y="195"/>
                      <a:pt x="421" y="196"/>
                      <a:pt x="421" y="196"/>
                    </a:cubicBezTo>
                    <a:cubicBezTo>
                      <a:pt x="423" y="197"/>
                      <a:pt x="424" y="198"/>
                      <a:pt x="426" y="200"/>
                    </a:cubicBezTo>
                    <a:cubicBezTo>
                      <a:pt x="426" y="200"/>
                      <a:pt x="426" y="200"/>
                      <a:pt x="426" y="200"/>
                    </a:cubicBezTo>
                    <a:cubicBezTo>
                      <a:pt x="424" y="201"/>
                      <a:pt x="426" y="203"/>
                      <a:pt x="428" y="202"/>
                    </a:cubicBezTo>
                    <a:cubicBezTo>
                      <a:pt x="428" y="202"/>
                      <a:pt x="428" y="202"/>
                      <a:pt x="428" y="202"/>
                    </a:cubicBezTo>
                    <a:cubicBezTo>
                      <a:pt x="432" y="206"/>
                      <a:pt x="437" y="210"/>
                      <a:pt x="441" y="214"/>
                    </a:cubicBezTo>
                    <a:cubicBezTo>
                      <a:pt x="442" y="215"/>
                      <a:pt x="443" y="213"/>
                      <a:pt x="442" y="213"/>
                    </a:cubicBezTo>
                    <a:cubicBezTo>
                      <a:pt x="438" y="209"/>
                      <a:pt x="434" y="205"/>
                      <a:pt x="430" y="201"/>
                    </a:cubicBezTo>
                    <a:cubicBezTo>
                      <a:pt x="443" y="193"/>
                      <a:pt x="450" y="185"/>
                      <a:pt x="438" y="205"/>
                    </a:cubicBezTo>
                    <a:cubicBezTo>
                      <a:pt x="437" y="207"/>
                      <a:pt x="439" y="208"/>
                      <a:pt x="440" y="208"/>
                    </a:cubicBezTo>
                    <a:cubicBezTo>
                      <a:pt x="464" y="197"/>
                      <a:pt x="458" y="196"/>
                      <a:pt x="442" y="216"/>
                    </a:cubicBezTo>
                    <a:cubicBezTo>
                      <a:pt x="441" y="217"/>
                      <a:pt x="442" y="218"/>
                      <a:pt x="443" y="217"/>
                    </a:cubicBezTo>
                    <a:cubicBezTo>
                      <a:pt x="450" y="209"/>
                      <a:pt x="458" y="201"/>
                      <a:pt x="465" y="193"/>
                    </a:cubicBezTo>
                    <a:cubicBezTo>
                      <a:pt x="467" y="194"/>
                      <a:pt x="469" y="195"/>
                      <a:pt x="470" y="196"/>
                    </a:cubicBezTo>
                    <a:cubicBezTo>
                      <a:pt x="435" y="227"/>
                      <a:pt x="406" y="264"/>
                      <a:pt x="376" y="301"/>
                    </a:cubicBezTo>
                    <a:cubicBezTo>
                      <a:pt x="388" y="287"/>
                      <a:pt x="400" y="274"/>
                      <a:pt x="412" y="260"/>
                    </a:cubicBezTo>
                    <a:cubicBezTo>
                      <a:pt x="404" y="269"/>
                      <a:pt x="397" y="277"/>
                      <a:pt x="390" y="286"/>
                    </a:cubicBezTo>
                    <a:cubicBezTo>
                      <a:pt x="355" y="326"/>
                      <a:pt x="322" y="367"/>
                      <a:pt x="289" y="407"/>
                    </a:cubicBezTo>
                    <a:cubicBezTo>
                      <a:pt x="255" y="448"/>
                      <a:pt x="217" y="483"/>
                      <a:pt x="180" y="520"/>
                    </a:cubicBezTo>
                    <a:cubicBezTo>
                      <a:pt x="205" y="493"/>
                      <a:pt x="230" y="464"/>
                      <a:pt x="255" y="438"/>
                    </a:cubicBezTo>
                    <a:cubicBezTo>
                      <a:pt x="282" y="408"/>
                      <a:pt x="308" y="378"/>
                      <a:pt x="334" y="348"/>
                    </a:cubicBezTo>
                    <a:cubicBezTo>
                      <a:pt x="291" y="395"/>
                      <a:pt x="247" y="442"/>
                      <a:pt x="203" y="489"/>
                    </a:cubicBezTo>
                    <a:cubicBezTo>
                      <a:pt x="177" y="517"/>
                      <a:pt x="151" y="543"/>
                      <a:pt x="124" y="569"/>
                    </a:cubicBezTo>
                    <a:cubicBezTo>
                      <a:pt x="131" y="560"/>
                      <a:pt x="139" y="552"/>
                      <a:pt x="146" y="543"/>
                    </a:cubicBezTo>
                    <a:cubicBezTo>
                      <a:pt x="186" y="500"/>
                      <a:pt x="225" y="458"/>
                      <a:pt x="264" y="415"/>
                    </a:cubicBezTo>
                    <a:cubicBezTo>
                      <a:pt x="286" y="391"/>
                      <a:pt x="305" y="366"/>
                      <a:pt x="325" y="341"/>
                    </a:cubicBezTo>
                    <a:cubicBezTo>
                      <a:pt x="335" y="330"/>
                      <a:pt x="346" y="319"/>
                      <a:pt x="356" y="308"/>
                    </a:cubicBezTo>
                    <a:cubicBezTo>
                      <a:pt x="380" y="284"/>
                      <a:pt x="402" y="259"/>
                      <a:pt x="422" y="232"/>
                    </a:cubicBezTo>
                    <a:cubicBezTo>
                      <a:pt x="423" y="231"/>
                      <a:pt x="420" y="230"/>
                      <a:pt x="419" y="231"/>
                    </a:cubicBezTo>
                    <a:cubicBezTo>
                      <a:pt x="414" y="236"/>
                      <a:pt x="408" y="241"/>
                      <a:pt x="403" y="246"/>
                    </a:cubicBezTo>
                    <a:cubicBezTo>
                      <a:pt x="406" y="241"/>
                      <a:pt x="409" y="236"/>
                      <a:pt x="412" y="231"/>
                    </a:cubicBezTo>
                    <a:cubicBezTo>
                      <a:pt x="413" y="230"/>
                      <a:pt x="411" y="228"/>
                      <a:pt x="409" y="230"/>
                    </a:cubicBezTo>
                    <a:cubicBezTo>
                      <a:pt x="402" y="236"/>
                      <a:pt x="395" y="242"/>
                      <a:pt x="387" y="249"/>
                    </a:cubicBezTo>
                    <a:cubicBezTo>
                      <a:pt x="393" y="242"/>
                      <a:pt x="398" y="236"/>
                      <a:pt x="404" y="230"/>
                    </a:cubicBezTo>
                    <a:cubicBezTo>
                      <a:pt x="405" y="228"/>
                      <a:pt x="403" y="226"/>
                      <a:pt x="401" y="227"/>
                    </a:cubicBezTo>
                    <a:cubicBezTo>
                      <a:pt x="387" y="241"/>
                      <a:pt x="373" y="254"/>
                      <a:pt x="359" y="267"/>
                    </a:cubicBezTo>
                    <a:cubicBezTo>
                      <a:pt x="371" y="255"/>
                      <a:pt x="383" y="242"/>
                      <a:pt x="395" y="230"/>
                    </a:cubicBezTo>
                    <a:cubicBezTo>
                      <a:pt x="396" y="228"/>
                      <a:pt x="394" y="226"/>
                      <a:pt x="393" y="227"/>
                    </a:cubicBezTo>
                    <a:cubicBezTo>
                      <a:pt x="373" y="247"/>
                      <a:pt x="354" y="267"/>
                      <a:pt x="335" y="287"/>
                    </a:cubicBezTo>
                    <a:cubicBezTo>
                      <a:pt x="353" y="267"/>
                      <a:pt x="370" y="247"/>
                      <a:pt x="387" y="227"/>
                    </a:cubicBezTo>
                    <a:cubicBezTo>
                      <a:pt x="388" y="226"/>
                      <a:pt x="387" y="224"/>
                      <a:pt x="386" y="225"/>
                    </a:cubicBezTo>
                    <a:cubicBezTo>
                      <a:pt x="378" y="226"/>
                      <a:pt x="369" y="231"/>
                      <a:pt x="375" y="223"/>
                    </a:cubicBezTo>
                    <a:cubicBezTo>
                      <a:pt x="385" y="222"/>
                      <a:pt x="398" y="226"/>
                      <a:pt x="408" y="228"/>
                    </a:cubicBezTo>
                    <a:cubicBezTo>
                      <a:pt x="419" y="229"/>
                      <a:pt x="434" y="230"/>
                      <a:pt x="443" y="221"/>
                    </a:cubicBezTo>
                    <a:cubicBezTo>
                      <a:pt x="444" y="220"/>
                      <a:pt x="442" y="218"/>
                      <a:pt x="441" y="219"/>
                    </a:cubicBezTo>
                    <a:cubicBezTo>
                      <a:pt x="420" y="230"/>
                      <a:pt x="399" y="221"/>
                      <a:pt x="377" y="218"/>
                    </a:cubicBezTo>
                    <a:cubicBezTo>
                      <a:pt x="369" y="217"/>
                      <a:pt x="360" y="217"/>
                      <a:pt x="357" y="226"/>
                    </a:cubicBezTo>
                    <a:cubicBezTo>
                      <a:pt x="356" y="229"/>
                      <a:pt x="358" y="242"/>
                      <a:pt x="358" y="242"/>
                    </a:cubicBezTo>
                    <a:cubicBezTo>
                      <a:pt x="351" y="238"/>
                      <a:pt x="344" y="238"/>
                      <a:pt x="336" y="239"/>
                    </a:cubicBezTo>
                    <a:cubicBezTo>
                      <a:pt x="318" y="241"/>
                      <a:pt x="318" y="265"/>
                      <a:pt x="322" y="279"/>
                    </a:cubicBezTo>
                    <a:cubicBezTo>
                      <a:pt x="322" y="280"/>
                      <a:pt x="324" y="279"/>
                      <a:pt x="323" y="278"/>
                    </a:cubicBezTo>
                    <a:cubicBezTo>
                      <a:pt x="321" y="269"/>
                      <a:pt x="323" y="260"/>
                      <a:pt x="326" y="254"/>
                    </a:cubicBezTo>
                    <a:cubicBezTo>
                      <a:pt x="326" y="255"/>
                      <a:pt x="327" y="256"/>
                      <a:pt x="328" y="255"/>
                    </a:cubicBezTo>
                    <a:cubicBezTo>
                      <a:pt x="346" y="244"/>
                      <a:pt x="329" y="261"/>
                      <a:pt x="325" y="267"/>
                    </a:cubicBezTo>
                    <a:cubicBezTo>
                      <a:pt x="324" y="269"/>
                      <a:pt x="326" y="271"/>
                      <a:pt x="327" y="270"/>
                    </a:cubicBezTo>
                    <a:cubicBezTo>
                      <a:pt x="328" y="269"/>
                      <a:pt x="350" y="252"/>
                      <a:pt x="332" y="273"/>
                    </a:cubicBezTo>
                    <a:cubicBezTo>
                      <a:pt x="317" y="290"/>
                      <a:pt x="300" y="306"/>
                      <a:pt x="284" y="322"/>
                    </a:cubicBezTo>
                    <a:cubicBezTo>
                      <a:pt x="255" y="351"/>
                      <a:pt x="229" y="382"/>
                      <a:pt x="202" y="413"/>
                    </a:cubicBezTo>
                    <a:cubicBezTo>
                      <a:pt x="149" y="476"/>
                      <a:pt x="99" y="543"/>
                      <a:pt x="46" y="607"/>
                    </a:cubicBezTo>
                    <a:cubicBezTo>
                      <a:pt x="45" y="608"/>
                      <a:pt x="44" y="610"/>
                      <a:pt x="43" y="611"/>
                    </a:cubicBezTo>
                    <a:cubicBezTo>
                      <a:pt x="44" y="610"/>
                      <a:pt x="44" y="609"/>
                      <a:pt x="45" y="608"/>
                    </a:cubicBezTo>
                    <a:cubicBezTo>
                      <a:pt x="62" y="584"/>
                      <a:pt x="80" y="562"/>
                      <a:pt x="98" y="540"/>
                    </a:cubicBezTo>
                    <a:cubicBezTo>
                      <a:pt x="121" y="513"/>
                      <a:pt x="143" y="486"/>
                      <a:pt x="164" y="458"/>
                    </a:cubicBezTo>
                    <a:cubicBezTo>
                      <a:pt x="211" y="397"/>
                      <a:pt x="266" y="341"/>
                      <a:pt x="309" y="277"/>
                    </a:cubicBezTo>
                    <a:cubicBezTo>
                      <a:pt x="310" y="275"/>
                      <a:pt x="308" y="273"/>
                      <a:pt x="306" y="275"/>
                    </a:cubicBezTo>
                    <a:cubicBezTo>
                      <a:pt x="261" y="323"/>
                      <a:pt x="219" y="376"/>
                      <a:pt x="178" y="428"/>
                    </a:cubicBezTo>
                    <a:cubicBezTo>
                      <a:pt x="217" y="374"/>
                      <a:pt x="263" y="323"/>
                      <a:pt x="301" y="268"/>
                    </a:cubicBezTo>
                    <a:cubicBezTo>
                      <a:pt x="302" y="266"/>
                      <a:pt x="300" y="265"/>
                      <a:pt x="299" y="266"/>
                    </a:cubicBezTo>
                    <a:cubicBezTo>
                      <a:pt x="255" y="322"/>
                      <a:pt x="210" y="377"/>
                      <a:pt x="164" y="431"/>
                    </a:cubicBezTo>
                    <a:cubicBezTo>
                      <a:pt x="165" y="431"/>
                      <a:pt x="165" y="430"/>
                      <a:pt x="165" y="430"/>
                    </a:cubicBezTo>
                    <a:cubicBezTo>
                      <a:pt x="190" y="395"/>
                      <a:pt x="213" y="360"/>
                      <a:pt x="242" y="329"/>
                    </a:cubicBezTo>
                    <a:cubicBezTo>
                      <a:pt x="262" y="308"/>
                      <a:pt x="281" y="288"/>
                      <a:pt x="291" y="261"/>
                    </a:cubicBezTo>
                    <a:cubicBezTo>
                      <a:pt x="292" y="259"/>
                      <a:pt x="290" y="258"/>
                      <a:pt x="289" y="259"/>
                    </a:cubicBezTo>
                    <a:cubicBezTo>
                      <a:pt x="240" y="318"/>
                      <a:pt x="189" y="375"/>
                      <a:pt x="142" y="435"/>
                    </a:cubicBezTo>
                    <a:cubicBezTo>
                      <a:pt x="114" y="472"/>
                      <a:pt x="88" y="510"/>
                      <a:pt x="59" y="545"/>
                    </a:cubicBezTo>
                    <a:cubicBezTo>
                      <a:pt x="37" y="570"/>
                      <a:pt x="16" y="593"/>
                      <a:pt x="0" y="622"/>
                    </a:cubicBezTo>
                    <a:cubicBezTo>
                      <a:pt x="0" y="623"/>
                      <a:pt x="1" y="624"/>
                      <a:pt x="2" y="623"/>
                    </a:cubicBezTo>
                    <a:cubicBezTo>
                      <a:pt x="26" y="581"/>
                      <a:pt x="62" y="547"/>
                      <a:pt x="92" y="508"/>
                    </a:cubicBezTo>
                    <a:cubicBezTo>
                      <a:pt x="131" y="457"/>
                      <a:pt x="171" y="406"/>
                      <a:pt x="213" y="356"/>
                    </a:cubicBezTo>
                    <a:cubicBezTo>
                      <a:pt x="228" y="338"/>
                      <a:pt x="243" y="320"/>
                      <a:pt x="257" y="302"/>
                    </a:cubicBezTo>
                    <a:cubicBezTo>
                      <a:pt x="265" y="293"/>
                      <a:pt x="272" y="284"/>
                      <a:pt x="280" y="275"/>
                    </a:cubicBezTo>
                    <a:cubicBezTo>
                      <a:pt x="270" y="287"/>
                      <a:pt x="261" y="303"/>
                      <a:pt x="250" y="316"/>
                    </a:cubicBezTo>
                    <a:cubicBezTo>
                      <a:pt x="217" y="352"/>
                      <a:pt x="190" y="389"/>
                      <a:pt x="162" y="428"/>
                    </a:cubicBezTo>
                    <a:cubicBezTo>
                      <a:pt x="154" y="440"/>
                      <a:pt x="145" y="452"/>
                      <a:pt x="137" y="463"/>
                    </a:cubicBezTo>
                    <a:cubicBezTo>
                      <a:pt x="110" y="494"/>
                      <a:pt x="83" y="524"/>
                      <a:pt x="57" y="555"/>
                    </a:cubicBezTo>
                    <a:cubicBezTo>
                      <a:pt x="41" y="574"/>
                      <a:pt x="18" y="596"/>
                      <a:pt x="12" y="621"/>
                    </a:cubicBezTo>
                    <a:cubicBezTo>
                      <a:pt x="11" y="622"/>
                      <a:pt x="13" y="624"/>
                      <a:pt x="14" y="622"/>
                    </a:cubicBezTo>
                    <a:cubicBezTo>
                      <a:pt x="55" y="572"/>
                      <a:pt x="96" y="522"/>
                      <a:pt x="136" y="470"/>
                    </a:cubicBezTo>
                    <a:cubicBezTo>
                      <a:pt x="154" y="449"/>
                      <a:pt x="172" y="428"/>
                      <a:pt x="189" y="407"/>
                    </a:cubicBezTo>
                    <a:cubicBezTo>
                      <a:pt x="172" y="431"/>
                      <a:pt x="155" y="454"/>
                      <a:pt x="137" y="477"/>
                    </a:cubicBezTo>
                    <a:cubicBezTo>
                      <a:pt x="96" y="525"/>
                      <a:pt x="50" y="571"/>
                      <a:pt x="22" y="626"/>
                    </a:cubicBezTo>
                    <a:cubicBezTo>
                      <a:pt x="21" y="628"/>
                      <a:pt x="23" y="629"/>
                      <a:pt x="24" y="628"/>
                    </a:cubicBezTo>
                    <a:cubicBezTo>
                      <a:pt x="34" y="615"/>
                      <a:pt x="44" y="602"/>
                      <a:pt x="54" y="589"/>
                    </a:cubicBezTo>
                    <a:cubicBezTo>
                      <a:pt x="44" y="604"/>
                      <a:pt x="34" y="618"/>
                      <a:pt x="24" y="633"/>
                    </a:cubicBezTo>
                    <a:cubicBezTo>
                      <a:pt x="23" y="630"/>
                      <a:pt x="21" y="628"/>
                      <a:pt x="19" y="627"/>
                    </a:cubicBezTo>
                    <a:cubicBezTo>
                      <a:pt x="18" y="626"/>
                      <a:pt x="18" y="627"/>
                      <a:pt x="18" y="628"/>
                    </a:cubicBezTo>
                    <a:cubicBezTo>
                      <a:pt x="20" y="630"/>
                      <a:pt x="22" y="632"/>
                      <a:pt x="23" y="635"/>
                    </a:cubicBezTo>
                    <a:cubicBezTo>
                      <a:pt x="23" y="636"/>
                      <a:pt x="23" y="636"/>
                      <a:pt x="23" y="637"/>
                    </a:cubicBezTo>
                    <a:cubicBezTo>
                      <a:pt x="26" y="649"/>
                      <a:pt x="24" y="667"/>
                      <a:pt x="41" y="666"/>
                    </a:cubicBezTo>
                    <a:cubicBezTo>
                      <a:pt x="55" y="665"/>
                      <a:pt x="43" y="632"/>
                      <a:pt x="62" y="636"/>
                    </a:cubicBezTo>
                    <a:cubicBezTo>
                      <a:pt x="68" y="638"/>
                      <a:pt x="72" y="640"/>
                      <a:pt x="75" y="643"/>
                    </a:cubicBezTo>
                    <a:cubicBezTo>
                      <a:pt x="74" y="644"/>
                      <a:pt x="75" y="645"/>
                      <a:pt x="76" y="645"/>
                    </a:cubicBezTo>
                    <a:cubicBezTo>
                      <a:pt x="86" y="659"/>
                      <a:pt x="63" y="686"/>
                      <a:pt x="81" y="694"/>
                    </a:cubicBezTo>
                    <a:cubicBezTo>
                      <a:pt x="102" y="703"/>
                      <a:pt x="100" y="666"/>
                      <a:pt x="121" y="678"/>
                    </a:cubicBezTo>
                    <a:cubicBezTo>
                      <a:pt x="122" y="679"/>
                      <a:pt x="123" y="678"/>
                      <a:pt x="124" y="677"/>
                    </a:cubicBezTo>
                    <a:cubicBezTo>
                      <a:pt x="130" y="661"/>
                      <a:pt x="119" y="651"/>
                      <a:pt x="109" y="640"/>
                    </a:cubicBezTo>
                    <a:cubicBezTo>
                      <a:pt x="110" y="638"/>
                      <a:pt x="109" y="637"/>
                      <a:pt x="108" y="638"/>
                    </a:cubicBezTo>
                    <a:cubicBezTo>
                      <a:pt x="106" y="636"/>
                      <a:pt x="105" y="634"/>
                      <a:pt x="104" y="632"/>
                    </a:cubicBezTo>
                    <a:cubicBezTo>
                      <a:pt x="104" y="632"/>
                      <a:pt x="104" y="632"/>
                      <a:pt x="104" y="632"/>
                    </a:cubicBezTo>
                    <a:cubicBezTo>
                      <a:pt x="106" y="630"/>
                      <a:pt x="107" y="629"/>
                      <a:pt x="109" y="627"/>
                    </a:cubicBezTo>
                    <a:cubicBezTo>
                      <a:pt x="111" y="629"/>
                      <a:pt x="113" y="631"/>
                      <a:pt x="115" y="634"/>
                    </a:cubicBezTo>
                    <a:cubicBezTo>
                      <a:pt x="114" y="635"/>
                      <a:pt x="113" y="636"/>
                      <a:pt x="113" y="637"/>
                    </a:cubicBezTo>
                    <a:cubicBezTo>
                      <a:pt x="112" y="639"/>
                      <a:pt x="114" y="640"/>
                      <a:pt x="115" y="639"/>
                    </a:cubicBezTo>
                    <a:cubicBezTo>
                      <a:pt x="115" y="638"/>
                      <a:pt x="116" y="638"/>
                      <a:pt x="116" y="638"/>
                    </a:cubicBezTo>
                    <a:cubicBezTo>
                      <a:pt x="116" y="639"/>
                      <a:pt x="115" y="640"/>
                      <a:pt x="115" y="641"/>
                    </a:cubicBezTo>
                    <a:cubicBezTo>
                      <a:pt x="115" y="642"/>
                      <a:pt x="117" y="643"/>
                      <a:pt x="117" y="641"/>
                    </a:cubicBezTo>
                    <a:cubicBezTo>
                      <a:pt x="117" y="640"/>
                      <a:pt x="118" y="639"/>
                      <a:pt x="118" y="638"/>
                    </a:cubicBezTo>
                    <a:cubicBezTo>
                      <a:pt x="127" y="651"/>
                      <a:pt x="133" y="668"/>
                      <a:pt x="141" y="678"/>
                    </a:cubicBezTo>
                    <a:cubicBezTo>
                      <a:pt x="146" y="685"/>
                      <a:pt x="153" y="687"/>
                      <a:pt x="158" y="679"/>
                    </a:cubicBezTo>
                    <a:cubicBezTo>
                      <a:pt x="159" y="677"/>
                      <a:pt x="160" y="676"/>
                      <a:pt x="160" y="675"/>
                    </a:cubicBezTo>
                    <a:cubicBezTo>
                      <a:pt x="161" y="675"/>
                      <a:pt x="161" y="675"/>
                      <a:pt x="161" y="674"/>
                    </a:cubicBezTo>
                    <a:cubicBezTo>
                      <a:pt x="162" y="673"/>
                      <a:pt x="163" y="673"/>
                      <a:pt x="163" y="672"/>
                    </a:cubicBezTo>
                    <a:cubicBezTo>
                      <a:pt x="173" y="666"/>
                      <a:pt x="174" y="700"/>
                      <a:pt x="190" y="691"/>
                    </a:cubicBezTo>
                    <a:cubicBezTo>
                      <a:pt x="202" y="684"/>
                      <a:pt x="203" y="691"/>
                      <a:pt x="214" y="697"/>
                    </a:cubicBezTo>
                    <a:cubicBezTo>
                      <a:pt x="227" y="704"/>
                      <a:pt x="268" y="705"/>
                      <a:pt x="252" y="734"/>
                    </a:cubicBezTo>
                    <a:cubicBezTo>
                      <a:pt x="251" y="736"/>
                      <a:pt x="253" y="737"/>
                      <a:pt x="254" y="736"/>
                    </a:cubicBezTo>
                    <a:cubicBezTo>
                      <a:pt x="263" y="722"/>
                      <a:pt x="258" y="710"/>
                      <a:pt x="246" y="699"/>
                    </a:cubicBezTo>
                    <a:cubicBezTo>
                      <a:pt x="244" y="698"/>
                      <a:pt x="241" y="697"/>
                      <a:pt x="239" y="697"/>
                    </a:cubicBezTo>
                    <a:cubicBezTo>
                      <a:pt x="220" y="702"/>
                      <a:pt x="211" y="689"/>
                      <a:pt x="200" y="675"/>
                    </a:cubicBezTo>
                    <a:cubicBezTo>
                      <a:pt x="200" y="675"/>
                      <a:pt x="199" y="675"/>
                      <a:pt x="199" y="675"/>
                    </a:cubicBezTo>
                    <a:cubicBezTo>
                      <a:pt x="277" y="581"/>
                      <a:pt x="353" y="486"/>
                      <a:pt x="431" y="392"/>
                    </a:cubicBezTo>
                    <a:cubicBezTo>
                      <a:pt x="506" y="301"/>
                      <a:pt x="586" y="212"/>
                      <a:pt x="658" y="119"/>
                    </a:cubicBezTo>
                    <a:cubicBezTo>
                      <a:pt x="659" y="117"/>
                      <a:pt x="658" y="116"/>
                      <a:pt x="656" y="116"/>
                    </a:cubicBezTo>
                    <a:close/>
                    <a:moveTo>
                      <a:pt x="423" y="157"/>
                    </a:moveTo>
                    <a:cubicBezTo>
                      <a:pt x="428" y="165"/>
                      <a:pt x="434" y="172"/>
                      <a:pt x="442" y="178"/>
                    </a:cubicBezTo>
                    <a:cubicBezTo>
                      <a:pt x="434" y="184"/>
                      <a:pt x="424" y="192"/>
                      <a:pt x="435" y="174"/>
                    </a:cubicBezTo>
                    <a:cubicBezTo>
                      <a:pt x="436" y="173"/>
                      <a:pt x="434" y="171"/>
                      <a:pt x="433" y="172"/>
                    </a:cubicBezTo>
                    <a:cubicBezTo>
                      <a:pt x="422" y="180"/>
                      <a:pt x="419" y="182"/>
                      <a:pt x="427" y="167"/>
                    </a:cubicBezTo>
                    <a:cubicBezTo>
                      <a:pt x="428" y="166"/>
                      <a:pt x="426" y="165"/>
                      <a:pt x="425" y="165"/>
                    </a:cubicBezTo>
                    <a:cubicBezTo>
                      <a:pt x="411" y="172"/>
                      <a:pt x="415" y="168"/>
                      <a:pt x="423" y="157"/>
                    </a:cubicBezTo>
                    <a:cubicBezTo>
                      <a:pt x="423" y="157"/>
                      <a:pt x="423" y="157"/>
                      <a:pt x="423" y="157"/>
                    </a:cubicBezTo>
                    <a:close/>
                    <a:moveTo>
                      <a:pt x="422" y="155"/>
                    </a:moveTo>
                    <a:cubicBezTo>
                      <a:pt x="421" y="155"/>
                      <a:pt x="421" y="155"/>
                      <a:pt x="420" y="155"/>
                    </a:cubicBezTo>
                    <a:cubicBezTo>
                      <a:pt x="397" y="175"/>
                      <a:pt x="413" y="156"/>
                      <a:pt x="418" y="149"/>
                    </a:cubicBezTo>
                    <a:cubicBezTo>
                      <a:pt x="419" y="151"/>
                      <a:pt x="420" y="153"/>
                      <a:pt x="422" y="155"/>
                    </a:cubicBezTo>
                    <a:close/>
                    <a:moveTo>
                      <a:pt x="414" y="135"/>
                    </a:moveTo>
                    <a:cubicBezTo>
                      <a:pt x="382" y="163"/>
                      <a:pt x="407" y="133"/>
                      <a:pt x="417" y="122"/>
                    </a:cubicBezTo>
                    <a:cubicBezTo>
                      <a:pt x="415" y="126"/>
                      <a:pt x="414" y="130"/>
                      <a:pt x="414" y="135"/>
                    </a:cubicBezTo>
                    <a:close/>
                    <a:moveTo>
                      <a:pt x="521" y="21"/>
                    </a:moveTo>
                    <a:cubicBezTo>
                      <a:pt x="509" y="44"/>
                      <a:pt x="482" y="59"/>
                      <a:pt x="461" y="73"/>
                    </a:cubicBezTo>
                    <a:cubicBezTo>
                      <a:pt x="474" y="60"/>
                      <a:pt x="487" y="47"/>
                      <a:pt x="501" y="34"/>
                    </a:cubicBezTo>
                    <a:cubicBezTo>
                      <a:pt x="528" y="7"/>
                      <a:pt x="494" y="45"/>
                      <a:pt x="489" y="50"/>
                    </a:cubicBezTo>
                    <a:cubicBezTo>
                      <a:pt x="488" y="52"/>
                      <a:pt x="490" y="53"/>
                      <a:pt x="491" y="52"/>
                    </a:cubicBezTo>
                    <a:cubicBezTo>
                      <a:pt x="504" y="40"/>
                      <a:pt x="516" y="30"/>
                      <a:pt x="522" y="13"/>
                    </a:cubicBezTo>
                    <a:cubicBezTo>
                      <a:pt x="523" y="12"/>
                      <a:pt x="521" y="11"/>
                      <a:pt x="520" y="12"/>
                    </a:cubicBezTo>
                    <a:cubicBezTo>
                      <a:pt x="514" y="18"/>
                      <a:pt x="507" y="24"/>
                      <a:pt x="501" y="30"/>
                    </a:cubicBezTo>
                    <a:cubicBezTo>
                      <a:pt x="507" y="23"/>
                      <a:pt x="513" y="16"/>
                      <a:pt x="517" y="7"/>
                    </a:cubicBezTo>
                    <a:cubicBezTo>
                      <a:pt x="524" y="7"/>
                      <a:pt x="526" y="11"/>
                      <a:pt x="521" y="21"/>
                    </a:cubicBezTo>
                    <a:close/>
                    <a:moveTo>
                      <a:pt x="500" y="27"/>
                    </a:moveTo>
                    <a:cubicBezTo>
                      <a:pt x="491" y="37"/>
                      <a:pt x="480" y="45"/>
                      <a:pt x="470" y="53"/>
                    </a:cubicBezTo>
                    <a:cubicBezTo>
                      <a:pt x="468" y="55"/>
                      <a:pt x="465" y="57"/>
                      <a:pt x="463" y="59"/>
                    </a:cubicBezTo>
                    <a:cubicBezTo>
                      <a:pt x="478" y="42"/>
                      <a:pt x="495" y="26"/>
                      <a:pt x="512" y="11"/>
                    </a:cubicBezTo>
                    <a:cubicBezTo>
                      <a:pt x="519" y="4"/>
                      <a:pt x="501" y="26"/>
                      <a:pt x="500" y="27"/>
                    </a:cubicBezTo>
                    <a:close/>
                    <a:moveTo>
                      <a:pt x="507" y="9"/>
                    </a:moveTo>
                    <a:cubicBezTo>
                      <a:pt x="508" y="9"/>
                      <a:pt x="509" y="9"/>
                      <a:pt x="510" y="9"/>
                    </a:cubicBezTo>
                    <a:cubicBezTo>
                      <a:pt x="486" y="28"/>
                      <a:pt x="465" y="52"/>
                      <a:pt x="444" y="76"/>
                    </a:cubicBezTo>
                    <a:cubicBezTo>
                      <a:pt x="431" y="88"/>
                      <a:pt x="417" y="101"/>
                      <a:pt x="404" y="115"/>
                    </a:cubicBezTo>
                    <a:cubicBezTo>
                      <a:pt x="383" y="136"/>
                      <a:pt x="409" y="106"/>
                      <a:pt x="411" y="103"/>
                    </a:cubicBezTo>
                    <a:cubicBezTo>
                      <a:pt x="416" y="96"/>
                      <a:pt x="422" y="89"/>
                      <a:pt x="428" y="83"/>
                    </a:cubicBezTo>
                    <a:cubicBezTo>
                      <a:pt x="438" y="74"/>
                      <a:pt x="447" y="65"/>
                      <a:pt x="456" y="56"/>
                    </a:cubicBezTo>
                    <a:cubicBezTo>
                      <a:pt x="464" y="48"/>
                      <a:pt x="473" y="40"/>
                      <a:pt x="481" y="32"/>
                    </a:cubicBezTo>
                    <a:cubicBezTo>
                      <a:pt x="489" y="25"/>
                      <a:pt x="498" y="18"/>
                      <a:pt x="506" y="10"/>
                    </a:cubicBezTo>
                    <a:cubicBezTo>
                      <a:pt x="507" y="10"/>
                      <a:pt x="507" y="10"/>
                      <a:pt x="507" y="9"/>
                    </a:cubicBezTo>
                    <a:close/>
                    <a:moveTo>
                      <a:pt x="482" y="23"/>
                    </a:moveTo>
                    <a:cubicBezTo>
                      <a:pt x="482" y="23"/>
                      <a:pt x="482" y="23"/>
                      <a:pt x="482" y="23"/>
                    </a:cubicBezTo>
                    <a:cubicBezTo>
                      <a:pt x="484" y="21"/>
                      <a:pt x="486" y="19"/>
                      <a:pt x="488" y="17"/>
                    </a:cubicBezTo>
                    <a:cubicBezTo>
                      <a:pt x="493" y="15"/>
                      <a:pt x="497" y="13"/>
                      <a:pt x="501" y="12"/>
                    </a:cubicBezTo>
                    <a:cubicBezTo>
                      <a:pt x="496" y="16"/>
                      <a:pt x="491" y="20"/>
                      <a:pt x="486" y="24"/>
                    </a:cubicBezTo>
                    <a:cubicBezTo>
                      <a:pt x="486" y="25"/>
                      <a:pt x="485" y="25"/>
                      <a:pt x="485" y="25"/>
                    </a:cubicBezTo>
                    <a:cubicBezTo>
                      <a:pt x="465" y="42"/>
                      <a:pt x="446" y="60"/>
                      <a:pt x="428" y="80"/>
                    </a:cubicBezTo>
                    <a:cubicBezTo>
                      <a:pt x="420" y="87"/>
                      <a:pt x="413" y="94"/>
                      <a:pt x="405" y="101"/>
                    </a:cubicBezTo>
                    <a:cubicBezTo>
                      <a:pt x="416" y="91"/>
                      <a:pt x="430" y="70"/>
                      <a:pt x="444" y="57"/>
                    </a:cubicBezTo>
                    <a:cubicBezTo>
                      <a:pt x="457" y="45"/>
                      <a:pt x="469" y="34"/>
                      <a:pt x="482" y="23"/>
                    </a:cubicBezTo>
                    <a:cubicBezTo>
                      <a:pt x="482" y="23"/>
                      <a:pt x="482" y="23"/>
                      <a:pt x="482" y="23"/>
                    </a:cubicBezTo>
                    <a:close/>
                    <a:moveTo>
                      <a:pt x="470" y="27"/>
                    </a:moveTo>
                    <a:cubicBezTo>
                      <a:pt x="473" y="25"/>
                      <a:pt x="476" y="23"/>
                      <a:pt x="479" y="22"/>
                    </a:cubicBezTo>
                    <a:cubicBezTo>
                      <a:pt x="466" y="33"/>
                      <a:pt x="452" y="43"/>
                      <a:pt x="439" y="54"/>
                    </a:cubicBezTo>
                    <a:cubicBezTo>
                      <a:pt x="433" y="60"/>
                      <a:pt x="413" y="82"/>
                      <a:pt x="437" y="54"/>
                    </a:cubicBezTo>
                    <a:cubicBezTo>
                      <a:pt x="446" y="44"/>
                      <a:pt x="458" y="35"/>
                      <a:pt x="470" y="27"/>
                    </a:cubicBezTo>
                    <a:cubicBezTo>
                      <a:pt x="470" y="27"/>
                      <a:pt x="470" y="27"/>
                      <a:pt x="470" y="27"/>
                    </a:cubicBezTo>
                    <a:close/>
                    <a:moveTo>
                      <a:pt x="390" y="150"/>
                    </a:moveTo>
                    <a:cubicBezTo>
                      <a:pt x="381" y="115"/>
                      <a:pt x="419" y="66"/>
                      <a:pt x="441" y="46"/>
                    </a:cubicBezTo>
                    <a:cubicBezTo>
                      <a:pt x="442" y="44"/>
                      <a:pt x="446" y="42"/>
                      <a:pt x="450" y="39"/>
                    </a:cubicBezTo>
                    <a:cubicBezTo>
                      <a:pt x="439" y="49"/>
                      <a:pt x="428" y="60"/>
                      <a:pt x="420" y="73"/>
                    </a:cubicBezTo>
                    <a:cubicBezTo>
                      <a:pt x="420" y="74"/>
                      <a:pt x="421" y="75"/>
                      <a:pt x="422" y="74"/>
                    </a:cubicBezTo>
                    <a:cubicBezTo>
                      <a:pt x="431" y="65"/>
                      <a:pt x="440" y="57"/>
                      <a:pt x="449" y="50"/>
                    </a:cubicBezTo>
                    <a:cubicBezTo>
                      <a:pt x="430" y="67"/>
                      <a:pt x="411" y="85"/>
                      <a:pt x="397" y="107"/>
                    </a:cubicBezTo>
                    <a:cubicBezTo>
                      <a:pt x="396" y="108"/>
                      <a:pt x="398" y="109"/>
                      <a:pt x="399" y="109"/>
                    </a:cubicBezTo>
                    <a:cubicBezTo>
                      <a:pt x="404" y="104"/>
                      <a:pt x="409" y="100"/>
                      <a:pt x="414" y="95"/>
                    </a:cubicBezTo>
                    <a:cubicBezTo>
                      <a:pt x="405" y="106"/>
                      <a:pt x="397" y="117"/>
                      <a:pt x="389" y="129"/>
                    </a:cubicBezTo>
                    <a:cubicBezTo>
                      <a:pt x="389" y="131"/>
                      <a:pt x="390" y="132"/>
                      <a:pt x="391" y="131"/>
                    </a:cubicBezTo>
                    <a:cubicBezTo>
                      <a:pt x="398" y="124"/>
                      <a:pt x="405" y="117"/>
                      <a:pt x="412" y="110"/>
                    </a:cubicBezTo>
                    <a:cubicBezTo>
                      <a:pt x="400" y="123"/>
                      <a:pt x="390" y="137"/>
                      <a:pt x="392" y="143"/>
                    </a:cubicBezTo>
                    <a:cubicBezTo>
                      <a:pt x="392" y="144"/>
                      <a:pt x="394" y="144"/>
                      <a:pt x="393" y="143"/>
                    </a:cubicBezTo>
                    <a:cubicBezTo>
                      <a:pt x="389" y="131"/>
                      <a:pt x="435" y="89"/>
                      <a:pt x="443" y="81"/>
                    </a:cubicBezTo>
                    <a:cubicBezTo>
                      <a:pt x="445" y="79"/>
                      <a:pt x="447" y="77"/>
                      <a:pt x="449" y="75"/>
                    </a:cubicBezTo>
                    <a:cubicBezTo>
                      <a:pt x="454" y="70"/>
                      <a:pt x="460" y="65"/>
                      <a:pt x="466" y="60"/>
                    </a:cubicBezTo>
                    <a:cubicBezTo>
                      <a:pt x="475" y="53"/>
                      <a:pt x="484" y="46"/>
                      <a:pt x="493" y="38"/>
                    </a:cubicBezTo>
                    <a:cubicBezTo>
                      <a:pt x="477" y="53"/>
                      <a:pt x="462" y="69"/>
                      <a:pt x="447" y="84"/>
                    </a:cubicBezTo>
                    <a:cubicBezTo>
                      <a:pt x="438" y="92"/>
                      <a:pt x="429" y="101"/>
                      <a:pt x="422" y="112"/>
                    </a:cubicBezTo>
                    <a:cubicBezTo>
                      <a:pt x="411" y="124"/>
                      <a:pt x="400" y="137"/>
                      <a:pt x="390" y="150"/>
                    </a:cubicBezTo>
                    <a:close/>
                    <a:moveTo>
                      <a:pt x="415" y="186"/>
                    </a:moveTo>
                    <a:cubicBezTo>
                      <a:pt x="414" y="186"/>
                      <a:pt x="414" y="186"/>
                      <a:pt x="415" y="187"/>
                    </a:cubicBezTo>
                    <a:cubicBezTo>
                      <a:pt x="405" y="177"/>
                      <a:pt x="396" y="166"/>
                      <a:pt x="391" y="154"/>
                    </a:cubicBezTo>
                    <a:cubicBezTo>
                      <a:pt x="414" y="142"/>
                      <a:pt x="412" y="138"/>
                      <a:pt x="398" y="159"/>
                    </a:cubicBezTo>
                    <a:cubicBezTo>
                      <a:pt x="397" y="160"/>
                      <a:pt x="399" y="162"/>
                      <a:pt x="400" y="161"/>
                    </a:cubicBezTo>
                    <a:cubicBezTo>
                      <a:pt x="419" y="150"/>
                      <a:pt x="408" y="157"/>
                      <a:pt x="401" y="169"/>
                    </a:cubicBezTo>
                    <a:cubicBezTo>
                      <a:pt x="401" y="170"/>
                      <a:pt x="402" y="172"/>
                      <a:pt x="403" y="171"/>
                    </a:cubicBezTo>
                    <a:cubicBezTo>
                      <a:pt x="417" y="163"/>
                      <a:pt x="415" y="162"/>
                      <a:pt x="407" y="175"/>
                    </a:cubicBezTo>
                    <a:cubicBezTo>
                      <a:pt x="406" y="176"/>
                      <a:pt x="408" y="177"/>
                      <a:pt x="409" y="177"/>
                    </a:cubicBezTo>
                    <a:cubicBezTo>
                      <a:pt x="423" y="169"/>
                      <a:pt x="420" y="174"/>
                      <a:pt x="415" y="186"/>
                    </a:cubicBezTo>
                    <a:close/>
                    <a:moveTo>
                      <a:pt x="421" y="193"/>
                    </a:moveTo>
                    <a:cubicBezTo>
                      <a:pt x="419" y="191"/>
                      <a:pt x="417" y="189"/>
                      <a:pt x="416" y="188"/>
                    </a:cubicBezTo>
                    <a:cubicBezTo>
                      <a:pt x="416" y="188"/>
                      <a:pt x="416" y="188"/>
                      <a:pt x="417" y="187"/>
                    </a:cubicBezTo>
                    <a:cubicBezTo>
                      <a:pt x="428" y="179"/>
                      <a:pt x="429" y="181"/>
                      <a:pt x="421" y="193"/>
                    </a:cubicBezTo>
                    <a:close/>
                    <a:moveTo>
                      <a:pt x="427" y="198"/>
                    </a:moveTo>
                    <a:cubicBezTo>
                      <a:pt x="426" y="197"/>
                      <a:pt x="424" y="196"/>
                      <a:pt x="423" y="195"/>
                    </a:cubicBezTo>
                    <a:cubicBezTo>
                      <a:pt x="438" y="186"/>
                      <a:pt x="441" y="180"/>
                      <a:pt x="427" y="198"/>
                    </a:cubicBezTo>
                    <a:close/>
                    <a:moveTo>
                      <a:pt x="445" y="180"/>
                    </a:moveTo>
                    <a:cubicBezTo>
                      <a:pt x="447" y="182"/>
                      <a:pt x="449" y="183"/>
                      <a:pt x="452" y="185"/>
                    </a:cubicBezTo>
                    <a:cubicBezTo>
                      <a:pt x="438" y="193"/>
                      <a:pt x="430" y="199"/>
                      <a:pt x="445" y="180"/>
                    </a:cubicBezTo>
                    <a:close/>
                    <a:moveTo>
                      <a:pt x="455" y="187"/>
                    </a:moveTo>
                    <a:cubicBezTo>
                      <a:pt x="457" y="189"/>
                      <a:pt x="459" y="190"/>
                      <a:pt x="461" y="191"/>
                    </a:cubicBezTo>
                    <a:cubicBezTo>
                      <a:pt x="452" y="198"/>
                      <a:pt x="436" y="210"/>
                      <a:pt x="455" y="187"/>
                    </a:cubicBezTo>
                    <a:close/>
                    <a:moveTo>
                      <a:pt x="276" y="314"/>
                    </a:moveTo>
                    <a:cubicBezTo>
                      <a:pt x="311" y="270"/>
                      <a:pt x="290" y="299"/>
                      <a:pt x="268" y="325"/>
                    </a:cubicBezTo>
                    <a:cubicBezTo>
                      <a:pt x="259" y="336"/>
                      <a:pt x="250" y="347"/>
                      <a:pt x="240" y="358"/>
                    </a:cubicBezTo>
                    <a:cubicBezTo>
                      <a:pt x="252" y="343"/>
                      <a:pt x="265" y="329"/>
                      <a:pt x="276" y="314"/>
                    </a:cubicBezTo>
                    <a:close/>
                    <a:moveTo>
                      <a:pt x="56" y="565"/>
                    </a:moveTo>
                    <a:cubicBezTo>
                      <a:pt x="53" y="570"/>
                      <a:pt x="7" y="624"/>
                      <a:pt x="29" y="595"/>
                    </a:cubicBezTo>
                    <a:cubicBezTo>
                      <a:pt x="49" y="569"/>
                      <a:pt x="70" y="544"/>
                      <a:pt x="92" y="520"/>
                    </a:cubicBezTo>
                    <a:cubicBezTo>
                      <a:pt x="94" y="518"/>
                      <a:pt x="95" y="516"/>
                      <a:pt x="97" y="514"/>
                    </a:cubicBezTo>
                    <a:cubicBezTo>
                      <a:pt x="83" y="531"/>
                      <a:pt x="70" y="548"/>
                      <a:pt x="56" y="565"/>
                    </a:cubicBezTo>
                    <a:close/>
                    <a:moveTo>
                      <a:pt x="35" y="609"/>
                    </a:moveTo>
                    <a:cubicBezTo>
                      <a:pt x="36" y="607"/>
                      <a:pt x="37" y="605"/>
                      <a:pt x="39" y="602"/>
                    </a:cubicBezTo>
                    <a:cubicBezTo>
                      <a:pt x="49" y="585"/>
                      <a:pt x="63" y="570"/>
                      <a:pt x="76" y="554"/>
                    </a:cubicBezTo>
                    <a:cubicBezTo>
                      <a:pt x="85" y="544"/>
                      <a:pt x="93" y="534"/>
                      <a:pt x="102" y="524"/>
                    </a:cubicBezTo>
                    <a:cubicBezTo>
                      <a:pt x="91" y="538"/>
                      <a:pt x="79" y="553"/>
                      <a:pt x="68" y="567"/>
                    </a:cubicBezTo>
                    <a:cubicBezTo>
                      <a:pt x="57" y="581"/>
                      <a:pt x="46" y="595"/>
                      <a:pt x="35" y="609"/>
                    </a:cubicBezTo>
                    <a:close/>
                    <a:moveTo>
                      <a:pt x="594" y="141"/>
                    </a:moveTo>
                    <a:cubicBezTo>
                      <a:pt x="583" y="153"/>
                      <a:pt x="572" y="165"/>
                      <a:pt x="560" y="177"/>
                    </a:cubicBezTo>
                    <a:cubicBezTo>
                      <a:pt x="542" y="194"/>
                      <a:pt x="524" y="212"/>
                      <a:pt x="507" y="230"/>
                    </a:cubicBezTo>
                    <a:cubicBezTo>
                      <a:pt x="514" y="222"/>
                      <a:pt x="521" y="214"/>
                      <a:pt x="528" y="205"/>
                    </a:cubicBezTo>
                    <a:cubicBezTo>
                      <a:pt x="542" y="190"/>
                      <a:pt x="556" y="175"/>
                      <a:pt x="569" y="159"/>
                    </a:cubicBezTo>
                    <a:cubicBezTo>
                      <a:pt x="569" y="158"/>
                      <a:pt x="569" y="157"/>
                      <a:pt x="568" y="157"/>
                    </a:cubicBezTo>
                    <a:cubicBezTo>
                      <a:pt x="577" y="149"/>
                      <a:pt x="586" y="142"/>
                      <a:pt x="594" y="141"/>
                    </a:cubicBezTo>
                    <a:close/>
                    <a:moveTo>
                      <a:pt x="577" y="165"/>
                    </a:moveTo>
                    <a:cubicBezTo>
                      <a:pt x="607" y="138"/>
                      <a:pt x="577" y="169"/>
                      <a:pt x="573" y="173"/>
                    </a:cubicBezTo>
                    <a:cubicBezTo>
                      <a:pt x="563" y="183"/>
                      <a:pt x="552" y="194"/>
                      <a:pt x="542" y="204"/>
                    </a:cubicBezTo>
                    <a:cubicBezTo>
                      <a:pt x="532" y="214"/>
                      <a:pt x="523" y="224"/>
                      <a:pt x="513" y="235"/>
                    </a:cubicBezTo>
                    <a:cubicBezTo>
                      <a:pt x="534" y="212"/>
                      <a:pt x="554" y="189"/>
                      <a:pt x="575" y="167"/>
                    </a:cubicBezTo>
                    <a:cubicBezTo>
                      <a:pt x="575" y="166"/>
                      <a:pt x="576" y="166"/>
                      <a:pt x="577" y="165"/>
                    </a:cubicBezTo>
                    <a:close/>
                    <a:moveTo>
                      <a:pt x="354" y="443"/>
                    </a:moveTo>
                    <a:cubicBezTo>
                      <a:pt x="323" y="480"/>
                      <a:pt x="292" y="518"/>
                      <a:pt x="260" y="556"/>
                    </a:cubicBezTo>
                    <a:cubicBezTo>
                      <a:pt x="244" y="575"/>
                      <a:pt x="227" y="593"/>
                      <a:pt x="210" y="611"/>
                    </a:cubicBezTo>
                    <a:cubicBezTo>
                      <a:pt x="268" y="537"/>
                      <a:pt x="325" y="462"/>
                      <a:pt x="384" y="389"/>
                    </a:cubicBezTo>
                    <a:cubicBezTo>
                      <a:pt x="421" y="343"/>
                      <a:pt x="458" y="299"/>
                      <a:pt x="497" y="256"/>
                    </a:cubicBezTo>
                    <a:cubicBezTo>
                      <a:pt x="517" y="234"/>
                      <a:pt x="539" y="214"/>
                      <a:pt x="560" y="193"/>
                    </a:cubicBezTo>
                    <a:cubicBezTo>
                      <a:pt x="487" y="273"/>
                      <a:pt x="420" y="357"/>
                      <a:pt x="354" y="443"/>
                    </a:cubicBezTo>
                    <a:close/>
                    <a:moveTo>
                      <a:pt x="168" y="605"/>
                    </a:moveTo>
                    <a:cubicBezTo>
                      <a:pt x="161" y="612"/>
                      <a:pt x="136" y="627"/>
                      <a:pt x="133" y="634"/>
                    </a:cubicBezTo>
                    <a:cubicBezTo>
                      <a:pt x="153" y="599"/>
                      <a:pt x="193" y="567"/>
                      <a:pt x="224" y="537"/>
                    </a:cubicBezTo>
                    <a:cubicBezTo>
                      <a:pt x="210" y="554"/>
                      <a:pt x="196" y="571"/>
                      <a:pt x="182" y="589"/>
                    </a:cubicBezTo>
                    <a:cubicBezTo>
                      <a:pt x="177" y="594"/>
                      <a:pt x="172" y="599"/>
                      <a:pt x="168" y="605"/>
                    </a:cubicBezTo>
                    <a:close/>
                    <a:moveTo>
                      <a:pt x="174" y="606"/>
                    </a:moveTo>
                    <a:cubicBezTo>
                      <a:pt x="205" y="576"/>
                      <a:pt x="231" y="540"/>
                      <a:pt x="256" y="504"/>
                    </a:cubicBezTo>
                    <a:cubicBezTo>
                      <a:pt x="277" y="482"/>
                      <a:pt x="298" y="460"/>
                      <a:pt x="318" y="439"/>
                    </a:cubicBezTo>
                    <a:cubicBezTo>
                      <a:pt x="325" y="432"/>
                      <a:pt x="332" y="425"/>
                      <a:pt x="338" y="418"/>
                    </a:cubicBezTo>
                    <a:cubicBezTo>
                      <a:pt x="274" y="493"/>
                      <a:pt x="212" y="570"/>
                      <a:pt x="144" y="642"/>
                    </a:cubicBezTo>
                    <a:cubicBezTo>
                      <a:pt x="154" y="632"/>
                      <a:pt x="164" y="619"/>
                      <a:pt x="174" y="606"/>
                    </a:cubicBezTo>
                    <a:close/>
                    <a:moveTo>
                      <a:pt x="364" y="385"/>
                    </a:moveTo>
                    <a:cubicBezTo>
                      <a:pt x="393" y="350"/>
                      <a:pt x="421" y="314"/>
                      <a:pt x="453" y="281"/>
                    </a:cubicBezTo>
                    <a:cubicBezTo>
                      <a:pt x="469" y="265"/>
                      <a:pt x="485" y="249"/>
                      <a:pt x="501" y="233"/>
                    </a:cubicBezTo>
                    <a:cubicBezTo>
                      <a:pt x="456" y="284"/>
                      <a:pt x="411" y="335"/>
                      <a:pt x="364" y="385"/>
                    </a:cubicBezTo>
                    <a:close/>
                    <a:moveTo>
                      <a:pt x="509" y="235"/>
                    </a:moveTo>
                    <a:cubicBezTo>
                      <a:pt x="502" y="243"/>
                      <a:pt x="494" y="251"/>
                      <a:pt x="486" y="260"/>
                    </a:cubicBezTo>
                    <a:cubicBezTo>
                      <a:pt x="470" y="278"/>
                      <a:pt x="454" y="296"/>
                      <a:pt x="438" y="315"/>
                    </a:cubicBezTo>
                    <a:cubicBezTo>
                      <a:pt x="451" y="300"/>
                      <a:pt x="463" y="284"/>
                      <a:pt x="476" y="270"/>
                    </a:cubicBezTo>
                    <a:cubicBezTo>
                      <a:pt x="487" y="258"/>
                      <a:pt x="498" y="246"/>
                      <a:pt x="509" y="235"/>
                    </a:cubicBezTo>
                    <a:close/>
                    <a:moveTo>
                      <a:pt x="563" y="158"/>
                    </a:moveTo>
                    <a:cubicBezTo>
                      <a:pt x="564" y="158"/>
                      <a:pt x="564" y="159"/>
                      <a:pt x="565" y="159"/>
                    </a:cubicBezTo>
                    <a:cubicBezTo>
                      <a:pt x="549" y="177"/>
                      <a:pt x="534" y="195"/>
                      <a:pt x="518" y="213"/>
                    </a:cubicBezTo>
                    <a:cubicBezTo>
                      <a:pt x="496" y="235"/>
                      <a:pt x="473" y="257"/>
                      <a:pt x="451" y="279"/>
                    </a:cubicBezTo>
                    <a:cubicBezTo>
                      <a:pt x="411" y="319"/>
                      <a:pt x="377" y="366"/>
                      <a:pt x="340" y="410"/>
                    </a:cubicBezTo>
                    <a:cubicBezTo>
                      <a:pt x="333" y="418"/>
                      <a:pt x="326" y="426"/>
                      <a:pt x="320" y="433"/>
                    </a:cubicBezTo>
                    <a:cubicBezTo>
                      <a:pt x="302" y="451"/>
                      <a:pt x="285" y="469"/>
                      <a:pt x="268" y="487"/>
                    </a:cubicBezTo>
                    <a:cubicBezTo>
                      <a:pt x="275" y="477"/>
                      <a:pt x="283" y="466"/>
                      <a:pt x="290" y="455"/>
                    </a:cubicBezTo>
                    <a:cubicBezTo>
                      <a:pt x="306" y="438"/>
                      <a:pt x="322" y="422"/>
                      <a:pt x="337" y="406"/>
                    </a:cubicBezTo>
                    <a:cubicBezTo>
                      <a:pt x="378" y="363"/>
                      <a:pt x="414" y="316"/>
                      <a:pt x="451" y="270"/>
                    </a:cubicBezTo>
                    <a:cubicBezTo>
                      <a:pt x="451" y="270"/>
                      <a:pt x="451" y="270"/>
                      <a:pt x="451" y="270"/>
                    </a:cubicBezTo>
                    <a:cubicBezTo>
                      <a:pt x="487" y="234"/>
                      <a:pt x="530" y="199"/>
                      <a:pt x="559" y="157"/>
                    </a:cubicBezTo>
                    <a:cubicBezTo>
                      <a:pt x="560" y="156"/>
                      <a:pt x="559" y="155"/>
                      <a:pt x="558" y="155"/>
                    </a:cubicBezTo>
                    <a:cubicBezTo>
                      <a:pt x="559" y="153"/>
                      <a:pt x="561" y="151"/>
                      <a:pt x="562" y="150"/>
                    </a:cubicBezTo>
                    <a:cubicBezTo>
                      <a:pt x="563" y="152"/>
                      <a:pt x="563" y="155"/>
                      <a:pt x="563" y="158"/>
                    </a:cubicBezTo>
                    <a:close/>
                    <a:moveTo>
                      <a:pt x="301" y="439"/>
                    </a:moveTo>
                    <a:cubicBezTo>
                      <a:pt x="311" y="425"/>
                      <a:pt x="322" y="410"/>
                      <a:pt x="333" y="397"/>
                    </a:cubicBezTo>
                    <a:cubicBezTo>
                      <a:pt x="366" y="356"/>
                      <a:pt x="404" y="318"/>
                      <a:pt x="441" y="280"/>
                    </a:cubicBezTo>
                    <a:cubicBezTo>
                      <a:pt x="406" y="322"/>
                      <a:pt x="372" y="364"/>
                      <a:pt x="335" y="403"/>
                    </a:cubicBezTo>
                    <a:cubicBezTo>
                      <a:pt x="324" y="415"/>
                      <a:pt x="312" y="427"/>
                      <a:pt x="301" y="439"/>
                    </a:cubicBezTo>
                    <a:close/>
                    <a:moveTo>
                      <a:pt x="560" y="123"/>
                    </a:moveTo>
                    <a:cubicBezTo>
                      <a:pt x="560" y="123"/>
                      <a:pt x="559" y="123"/>
                      <a:pt x="559" y="123"/>
                    </a:cubicBezTo>
                    <a:cubicBezTo>
                      <a:pt x="535" y="147"/>
                      <a:pt x="547" y="131"/>
                      <a:pt x="559" y="119"/>
                    </a:cubicBezTo>
                    <a:cubicBezTo>
                      <a:pt x="560" y="120"/>
                      <a:pt x="560" y="122"/>
                      <a:pt x="560" y="123"/>
                    </a:cubicBezTo>
                    <a:close/>
                    <a:moveTo>
                      <a:pt x="527" y="139"/>
                    </a:moveTo>
                    <a:cubicBezTo>
                      <a:pt x="531" y="132"/>
                      <a:pt x="551" y="100"/>
                      <a:pt x="558" y="116"/>
                    </a:cubicBezTo>
                    <a:cubicBezTo>
                      <a:pt x="548" y="124"/>
                      <a:pt x="537" y="135"/>
                      <a:pt x="553" y="116"/>
                    </a:cubicBezTo>
                    <a:cubicBezTo>
                      <a:pt x="554" y="114"/>
                      <a:pt x="552" y="112"/>
                      <a:pt x="551" y="113"/>
                    </a:cubicBezTo>
                    <a:cubicBezTo>
                      <a:pt x="545" y="121"/>
                      <a:pt x="539" y="128"/>
                      <a:pt x="533" y="136"/>
                    </a:cubicBezTo>
                    <a:cubicBezTo>
                      <a:pt x="532" y="137"/>
                      <a:pt x="534" y="139"/>
                      <a:pt x="535" y="138"/>
                    </a:cubicBezTo>
                    <a:cubicBezTo>
                      <a:pt x="570" y="110"/>
                      <a:pt x="531" y="141"/>
                      <a:pt x="522" y="155"/>
                    </a:cubicBezTo>
                    <a:cubicBezTo>
                      <a:pt x="521" y="156"/>
                      <a:pt x="523" y="158"/>
                      <a:pt x="524" y="157"/>
                    </a:cubicBezTo>
                    <a:cubicBezTo>
                      <a:pt x="541" y="144"/>
                      <a:pt x="534" y="150"/>
                      <a:pt x="550" y="136"/>
                    </a:cubicBezTo>
                    <a:cubicBezTo>
                      <a:pt x="544" y="141"/>
                      <a:pt x="527" y="156"/>
                      <a:pt x="518" y="165"/>
                    </a:cubicBezTo>
                    <a:cubicBezTo>
                      <a:pt x="517" y="167"/>
                      <a:pt x="518" y="169"/>
                      <a:pt x="520" y="168"/>
                    </a:cubicBezTo>
                    <a:cubicBezTo>
                      <a:pt x="521" y="167"/>
                      <a:pt x="548" y="147"/>
                      <a:pt x="546" y="149"/>
                    </a:cubicBezTo>
                    <a:cubicBezTo>
                      <a:pt x="534" y="161"/>
                      <a:pt x="521" y="172"/>
                      <a:pt x="509" y="183"/>
                    </a:cubicBezTo>
                    <a:cubicBezTo>
                      <a:pt x="513" y="168"/>
                      <a:pt x="518" y="154"/>
                      <a:pt x="527" y="139"/>
                    </a:cubicBezTo>
                    <a:close/>
                    <a:moveTo>
                      <a:pt x="539" y="159"/>
                    </a:moveTo>
                    <a:cubicBezTo>
                      <a:pt x="546" y="152"/>
                      <a:pt x="553" y="146"/>
                      <a:pt x="560" y="139"/>
                    </a:cubicBezTo>
                    <a:cubicBezTo>
                      <a:pt x="561" y="137"/>
                      <a:pt x="559" y="136"/>
                      <a:pt x="558" y="137"/>
                    </a:cubicBezTo>
                    <a:cubicBezTo>
                      <a:pt x="500" y="182"/>
                      <a:pt x="548" y="140"/>
                      <a:pt x="560" y="126"/>
                    </a:cubicBezTo>
                    <a:cubicBezTo>
                      <a:pt x="561" y="132"/>
                      <a:pt x="562" y="139"/>
                      <a:pt x="562" y="145"/>
                    </a:cubicBezTo>
                    <a:cubicBezTo>
                      <a:pt x="554" y="149"/>
                      <a:pt x="546" y="154"/>
                      <a:pt x="539" y="159"/>
                    </a:cubicBezTo>
                    <a:close/>
                    <a:moveTo>
                      <a:pt x="493" y="219"/>
                    </a:moveTo>
                    <a:cubicBezTo>
                      <a:pt x="489" y="224"/>
                      <a:pt x="485" y="229"/>
                      <a:pt x="481" y="234"/>
                    </a:cubicBezTo>
                    <a:cubicBezTo>
                      <a:pt x="471" y="246"/>
                      <a:pt x="460" y="258"/>
                      <a:pt x="449" y="268"/>
                    </a:cubicBezTo>
                    <a:cubicBezTo>
                      <a:pt x="408" y="309"/>
                      <a:pt x="368" y="350"/>
                      <a:pt x="331" y="395"/>
                    </a:cubicBezTo>
                    <a:cubicBezTo>
                      <a:pt x="313" y="416"/>
                      <a:pt x="297" y="438"/>
                      <a:pt x="282" y="460"/>
                    </a:cubicBezTo>
                    <a:cubicBezTo>
                      <a:pt x="267" y="475"/>
                      <a:pt x="252" y="491"/>
                      <a:pt x="237" y="507"/>
                    </a:cubicBezTo>
                    <a:cubicBezTo>
                      <a:pt x="268" y="470"/>
                      <a:pt x="298" y="432"/>
                      <a:pt x="328" y="395"/>
                    </a:cubicBezTo>
                    <a:cubicBezTo>
                      <a:pt x="368" y="348"/>
                      <a:pt x="409" y="303"/>
                      <a:pt x="452" y="259"/>
                    </a:cubicBezTo>
                    <a:cubicBezTo>
                      <a:pt x="465" y="245"/>
                      <a:pt x="479" y="232"/>
                      <a:pt x="493" y="219"/>
                    </a:cubicBezTo>
                    <a:close/>
                    <a:moveTo>
                      <a:pt x="473" y="197"/>
                    </a:moveTo>
                    <a:cubicBezTo>
                      <a:pt x="476" y="199"/>
                      <a:pt x="479" y="200"/>
                      <a:pt x="482" y="201"/>
                    </a:cubicBezTo>
                    <a:cubicBezTo>
                      <a:pt x="458" y="219"/>
                      <a:pt x="436" y="239"/>
                      <a:pt x="415" y="261"/>
                    </a:cubicBezTo>
                    <a:cubicBezTo>
                      <a:pt x="434" y="239"/>
                      <a:pt x="453" y="218"/>
                      <a:pt x="473" y="197"/>
                    </a:cubicBezTo>
                    <a:close/>
                    <a:moveTo>
                      <a:pt x="418" y="266"/>
                    </a:moveTo>
                    <a:cubicBezTo>
                      <a:pt x="428" y="254"/>
                      <a:pt x="438" y="243"/>
                      <a:pt x="449" y="232"/>
                    </a:cubicBezTo>
                    <a:cubicBezTo>
                      <a:pt x="460" y="221"/>
                      <a:pt x="497" y="190"/>
                      <a:pt x="458" y="236"/>
                    </a:cubicBezTo>
                    <a:cubicBezTo>
                      <a:pt x="448" y="249"/>
                      <a:pt x="437" y="261"/>
                      <a:pt x="427" y="273"/>
                    </a:cubicBezTo>
                    <a:cubicBezTo>
                      <a:pt x="419" y="281"/>
                      <a:pt x="411" y="289"/>
                      <a:pt x="404" y="298"/>
                    </a:cubicBezTo>
                    <a:cubicBezTo>
                      <a:pt x="408" y="293"/>
                      <a:pt x="413" y="288"/>
                      <a:pt x="417" y="283"/>
                    </a:cubicBezTo>
                    <a:cubicBezTo>
                      <a:pt x="403" y="299"/>
                      <a:pt x="388" y="315"/>
                      <a:pt x="373" y="331"/>
                    </a:cubicBezTo>
                    <a:cubicBezTo>
                      <a:pt x="380" y="323"/>
                      <a:pt x="388" y="315"/>
                      <a:pt x="395" y="307"/>
                    </a:cubicBezTo>
                    <a:cubicBezTo>
                      <a:pt x="385" y="318"/>
                      <a:pt x="376" y="328"/>
                      <a:pt x="366" y="339"/>
                    </a:cubicBezTo>
                    <a:cubicBezTo>
                      <a:pt x="350" y="355"/>
                      <a:pt x="335" y="371"/>
                      <a:pt x="319" y="387"/>
                    </a:cubicBezTo>
                    <a:cubicBezTo>
                      <a:pt x="331" y="371"/>
                      <a:pt x="344" y="356"/>
                      <a:pt x="356" y="340"/>
                    </a:cubicBezTo>
                    <a:cubicBezTo>
                      <a:pt x="376" y="315"/>
                      <a:pt x="397" y="291"/>
                      <a:pt x="418" y="266"/>
                    </a:cubicBezTo>
                    <a:close/>
                    <a:moveTo>
                      <a:pt x="341" y="349"/>
                    </a:moveTo>
                    <a:cubicBezTo>
                      <a:pt x="324" y="372"/>
                      <a:pt x="307" y="394"/>
                      <a:pt x="290" y="416"/>
                    </a:cubicBezTo>
                    <a:cubicBezTo>
                      <a:pt x="273" y="433"/>
                      <a:pt x="257" y="449"/>
                      <a:pt x="240" y="466"/>
                    </a:cubicBezTo>
                    <a:cubicBezTo>
                      <a:pt x="275" y="428"/>
                      <a:pt x="308" y="389"/>
                      <a:pt x="341" y="349"/>
                    </a:cubicBezTo>
                    <a:close/>
                    <a:moveTo>
                      <a:pt x="277" y="433"/>
                    </a:moveTo>
                    <a:cubicBezTo>
                      <a:pt x="276" y="434"/>
                      <a:pt x="275" y="436"/>
                      <a:pt x="273" y="437"/>
                    </a:cubicBezTo>
                    <a:cubicBezTo>
                      <a:pt x="271" y="439"/>
                      <a:pt x="269" y="442"/>
                      <a:pt x="267" y="444"/>
                    </a:cubicBezTo>
                    <a:cubicBezTo>
                      <a:pt x="250" y="461"/>
                      <a:pt x="232" y="480"/>
                      <a:pt x="215" y="498"/>
                    </a:cubicBezTo>
                    <a:cubicBezTo>
                      <a:pt x="229" y="484"/>
                      <a:pt x="243" y="471"/>
                      <a:pt x="257" y="457"/>
                    </a:cubicBezTo>
                    <a:cubicBezTo>
                      <a:pt x="246" y="472"/>
                      <a:pt x="234" y="486"/>
                      <a:pt x="221" y="499"/>
                    </a:cubicBezTo>
                    <a:cubicBezTo>
                      <a:pt x="198" y="523"/>
                      <a:pt x="173" y="545"/>
                      <a:pt x="152" y="570"/>
                    </a:cubicBezTo>
                    <a:cubicBezTo>
                      <a:pt x="148" y="576"/>
                      <a:pt x="141" y="586"/>
                      <a:pt x="137" y="592"/>
                    </a:cubicBezTo>
                    <a:cubicBezTo>
                      <a:pt x="129" y="603"/>
                      <a:pt x="121" y="613"/>
                      <a:pt x="111" y="623"/>
                    </a:cubicBezTo>
                    <a:cubicBezTo>
                      <a:pt x="111" y="609"/>
                      <a:pt x="117" y="597"/>
                      <a:pt x="129" y="588"/>
                    </a:cubicBezTo>
                    <a:cubicBezTo>
                      <a:pt x="139" y="575"/>
                      <a:pt x="149" y="564"/>
                      <a:pt x="160" y="552"/>
                    </a:cubicBezTo>
                    <a:cubicBezTo>
                      <a:pt x="158" y="554"/>
                      <a:pt x="156" y="556"/>
                      <a:pt x="154" y="558"/>
                    </a:cubicBezTo>
                    <a:cubicBezTo>
                      <a:pt x="162" y="549"/>
                      <a:pt x="170" y="540"/>
                      <a:pt x="178" y="532"/>
                    </a:cubicBezTo>
                    <a:cubicBezTo>
                      <a:pt x="210" y="498"/>
                      <a:pt x="244" y="465"/>
                      <a:pt x="277" y="433"/>
                    </a:cubicBezTo>
                    <a:close/>
                    <a:moveTo>
                      <a:pt x="183" y="523"/>
                    </a:moveTo>
                    <a:cubicBezTo>
                      <a:pt x="172" y="534"/>
                      <a:pt x="161" y="545"/>
                      <a:pt x="150" y="556"/>
                    </a:cubicBezTo>
                    <a:cubicBezTo>
                      <a:pt x="141" y="566"/>
                      <a:pt x="132" y="577"/>
                      <a:pt x="122" y="587"/>
                    </a:cubicBezTo>
                    <a:cubicBezTo>
                      <a:pt x="118" y="592"/>
                      <a:pt x="87" y="622"/>
                      <a:pt x="114" y="591"/>
                    </a:cubicBezTo>
                    <a:cubicBezTo>
                      <a:pt x="135" y="567"/>
                      <a:pt x="159" y="545"/>
                      <a:pt x="183" y="523"/>
                    </a:cubicBezTo>
                    <a:close/>
                    <a:moveTo>
                      <a:pt x="142" y="557"/>
                    </a:moveTo>
                    <a:cubicBezTo>
                      <a:pt x="143" y="556"/>
                      <a:pt x="144" y="556"/>
                      <a:pt x="145" y="555"/>
                    </a:cubicBezTo>
                    <a:cubicBezTo>
                      <a:pt x="126" y="574"/>
                      <a:pt x="108" y="593"/>
                      <a:pt x="91" y="614"/>
                    </a:cubicBezTo>
                    <a:cubicBezTo>
                      <a:pt x="91" y="611"/>
                      <a:pt x="93" y="607"/>
                      <a:pt x="95" y="603"/>
                    </a:cubicBezTo>
                    <a:cubicBezTo>
                      <a:pt x="100" y="597"/>
                      <a:pt x="105" y="591"/>
                      <a:pt x="110" y="585"/>
                    </a:cubicBezTo>
                    <a:cubicBezTo>
                      <a:pt x="123" y="573"/>
                      <a:pt x="137" y="561"/>
                      <a:pt x="142" y="557"/>
                    </a:cubicBezTo>
                    <a:close/>
                    <a:moveTo>
                      <a:pt x="96" y="622"/>
                    </a:moveTo>
                    <a:cubicBezTo>
                      <a:pt x="91" y="627"/>
                      <a:pt x="82" y="637"/>
                      <a:pt x="80" y="639"/>
                    </a:cubicBezTo>
                    <a:cubicBezTo>
                      <a:pt x="84" y="634"/>
                      <a:pt x="88" y="628"/>
                      <a:pt x="92" y="622"/>
                    </a:cubicBezTo>
                    <a:cubicBezTo>
                      <a:pt x="92" y="623"/>
                      <a:pt x="92" y="623"/>
                      <a:pt x="92" y="623"/>
                    </a:cubicBezTo>
                    <a:cubicBezTo>
                      <a:pt x="93" y="624"/>
                      <a:pt x="94" y="623"/>
                      <a:pt x="93" y="622"/>
                    </a:cubicBezTo>
                    <a:cubicBezTo>
                      <a:pt x="93" y="621"/>
                      <a:pt x="93" y="621"/>
                      <a:pt x="93" y="621"/>
                    </a:cubicBezTo>
                    <a:cubicBezTo>
                      <a:pt x="93" y="620"/>
                      <a:pt x="93" y="620"/>
                      <a:pt x="94" y="619"/>
                    </a:cubicBezTo>
                    <a:cubicBezTo>
                      <a:pt x="95" y="620"/>
                      <a:pt x="95" y="620"/>
                      <a:pt x="96" y="620"/>
                    </a:cubicBezTo>
                    <a:cubicBezTo>
                      <a:pt x="96" y="620"/>
                      <a:pt x="96" y="620"/>
                      <a:pt x="96" y="620"/>
                    </a:cubicBezTo>
                    <a:cubicBezTo>
                      <a:pt x="96" y="621"/>
                      <a:pt x="96" y="622"/>
                      <a:pt x="96" y="622"/>
                    </a:cubicBezTo>
                    <a:close/>
                    <a:moveTo>
                      <a:pt x="250" y="426"/>
                    </a:moveTo>
                    <a:cubicBezTo>
                      <a:pt x="224" y="455"/>
                      <a:pt x="197" y="483"/>
                      <a:pt x="171" y="511"/>
                    </a:cubicBezTo>
                    <a:cubicBezTo>
                      <a:pt x="195" y="480"/>
                      <a:pt x="220" y="449"/>
                      <a:pt x="246" y="419"/>
                    </a:cubicBezTo>
                    <a:cubicBezTo>
                      <a:pt x="264" y="401"/>
                      <a:pt x="282" y="383"/>
                      <a:pt x="301" y="365"/>
                    </a:cubicBezTo>
                    <a:cubicBezTo>
                      <a:pt x="284" y="386"/>
                      <a:pt x="268" y="406"/>
                      <a:pt x="250" y="426"/>
                    </a:cubicBezTo>
                    <a:close/>
                    <a:moveTo>
                      <a:pt x="393" y="254"/>
                    </a:moveTo>
                    <a:cubicBezTo>
                      <a:pt x="389" y="259"/>
                      <a:pt x="385" y="264"/>
                      <a:pt x="381" y="269"/>
                    </a:cubicBezTo>
                    <a:cubicBezTo>
                      <a:pt x="374" y="276"/>
                      <a:pt x="367" y="284"/>
                      <a:pt x="360" y="292"/>
                    </a:cubicBezTo>
                    <a:cubicBezTo>
                      <a:pt x="341" y="311"/>
                      <a:pt x="323" y="332"/>
                      <a:pt x="305" y="351"/>
                    </a:cubicBezTo>
                    <a:cubicBezTo>
                      <a:pt x="286" y="371"/>
                      <a:pt x="267" y="392"/>
                      <a:pt x="249" y="412"/>
                    </a:cubicBezTo>
                    <a:cubicBezTo>
                      <a:pt x="246" y="415"/>
                      <a:pt x="244" y="418"/>
                      <a:pt x="241" y="420"/>
                    </a:cubicBezTo>
                    <a:cubicBezTo>
                      <a:pt x="256" y="401"/>
                      <a:pt x="271" y="382"/>
                      <a:pt x="286" y="363"/>
                    </a:cubicBezTo>
                    <a:cubicBezTo>
                      <a:pt x="315" y="331"/>
                      <a:pt x="344" y="299"/>
                      <a:pt x="372" y="267"/>
                    </a:cubicBezTo>
                    <a:cubicBezTo>
                      <a:pt x="386" y="253"/>
                      <a:pt x="411" y="231"/>
                      <a:pt x="393" y="254"/>
                    </a:cubicBezTo>
                    <a:close/>
                    <a:moveTo>
                      <a:pt x="379" y="252"/>
                    </a:moveTo>
                    <a:cubicBezTo>
                      <a:pt x="410" y="224"/>
                      <a:pt x="375" y="259"/>
                      <a:pt x="367" y="268"/>
                    </a:cubicBezTo>
                    <a:cubicBezTo>
                      <a:pt x="332" y="302"/>
                      <a:pt x="300" y="340"/>
                      <a:pt x="268" y="378"/>
                    </a:cubicBezTo>
                    <a:cubicBezTo>
                      <a:pt x="241" y="409"/>
                      <a:pt x="213" y="439"/>
                      <a:pt x="185" y="470"/>
                    </a:cubicBezTo>
                    <a:cubicBezTo>
                      <a:pt x="155" y="505"/>
                      <a:pt x="124" y="539"/>
                      <a:pt x="94" y="575"/>
                    </a:cubicBezTo>
                    <a:cubicBezTo>
                      <a:pt x="83" y="588"/>
                      <a:pt x="71" y="600"/>
                      <a:pt x="59" y="612"/>
                    </a:cubicBezTo>
                    <a:cubicBezTo>
                      <a:pt x="64" y="606"/>
                      <a:pt x="68" y="600"/>
                      <a:pt x="72" y="595"/>
                    </a:cubicBezTo>
                    <a:cubicBezTo>
                      <a:pt x="72" y="595"/>
                      <a:pt x="74" y="595"/>
                      <a:pt x="74" y="594"/>
                    </a:cubicBezTo>
                    <a:cubicBezTo>
                      <a:pt x="86" y="577"/>
                      <a:pt x="98" y="560"/>
                      <a:pt x="111" y="543"/>
                    </a:cubicBezTo>
                    <a:cubicBezTo>
                      <a:pt x="133" y="517"/>
                      <a:pt x="155" y="492"/>
                      <a:pt x="177" y="467"/>
                    </a:cubicBezTo>
                    <a:cubicBezTo>
                      <a:pt x="225" y="412"/>
                      <a:pt x="273" y="357"/>
                      <a:pt x="323" y="304"/>
                    </a:cubicBezTo>
                    <a:cubicBezTo>
                      <a:pt x="325" y="302"/>
                      <a:pt x="327" y="300"/>
                      <a:pt x="329" y="299"/>
                    </a:cubicBezTo>
                    <a:cubicBezTo>
                      <a:pt x="346" y="283"/>
                      <a:pt x="362" y="268"/>
                      <a:pt x="379" y="252"/>
                    </a:cubicBezTo>
                    <a:close/>
                    <a:moveTo>
                      <a:pt x="371" y="223"/>
                    </a:moveTo>
                    <a:cubicBezTo>
                      <a:pt x="369" y="226"/>
                      <a:pt x="366" y="230"/>
                      <a:pt x="364" y="233"/>
                    </a:cubicBezTo>
                    <a:cubicBezTo>
                      <a:pt x="363" y="235"/>
                      <a:pt x="365" y="236"/>
                      <a:pt x="366" y="235"/>
                    </a:cubicBezTo>
                    <a:cubicBezTo>
                      <a:pt x="374" y="231"/>
                      <a:pt x="371" y="237"/>
                      <a:pt x="365" y="246"/>
                    </a:cubicBezTo>
                    <a:cubicBezTo>
                      <a:pt x="359" y="231"/>
                      <a:pt x="363" y="225"/>
                      <a:pt x="371" y="223"/>
                    </a:cubicBezTo>
                    <a:close/>
                    <a:moveTo>
                      <a:pt x="194" y="429"/>
                    </a:moveTo>
                    <a:cubicBezTo>
                      <a:pt x="245" y="367"/>
                      <a:pt x="307" y="313"/>
                      <a:pt x="355" y="249"/>
                    </a:cubicBezTo>
                    <a:cubicBezTo>
                      <a:pt x="356" y="248"/>
                      <a:pt x="354" y="246"/>
                      <a:pt x="353" y="247"/>
                    </a:cubicBezTo>
                    <a:cubicBezTo>
                      <a:pt x="344" y="253"/>
                      <a:pt x="329" y="268"/>
                      <a:pt x="345" y="244"/>
                    </a:cubicBezTo>
                    <a:cubicBezTo>
                      <a:pt x="345" y="244"/>
                      <a:pt x="345" y="243"/>
                      <a:pt x="345" y="243"/>
                    </a:cubicBezTo>
                    <a:cubicBezTo>
                      <a:pt x="350" y="243"/>
                      <a:pt x="356" y="245"/>
                      <a:pt x="362" y="249"/>
                    </a:cubicBezTo>
                    <a:cubicBezTo>
                      <a:pt x="362" y="249"/>
                      <a:pt x="362" y="249"/>
                      <a:pt x="362" y="249"/>
                    </a:cubicBezTo>
                    <a:cubicBezTo>
                      <a:pt x="354" y="259"/>
                      <a:pt x="343" y="272"/>
                      <a:pt x="341" y="274"/>
                    </a:cubicBezTo>
                    <a:cubicBezTo>
                      <a:pt x="326" y="290"/>
                      <a:pt x="311" y="306"/>
                      <a:pt x="296" y="322"/>
                    </a:cubicBezTo>
                    <a:cubicBezTo>
                      <a:pt x="279" y="340"/>
                      <a:pt x="262" y="359"/>
                      <a:pt x="246" y="379"/>
                    </a:cubicBezTo>
                    <a:cubicBezTo>
                      <a:pt x="238" y="388"/>
                      <a:pt x="229" y="397"/>
                      <a:pt x="221" y="407"/>
                    </a:cubicBezTo>
                    <a:cubicBezTo>
                      <a:pt x="211" y="418"/>
                      <a:pt x="201" y="430"/>
                      <a:pt x="191" y="442"/>
                    </a:cubicBezTo>
                    <a:cubicBezTo>
                      <a:pt x="169" y="466"/>
                      <a:pt x="147" y="490"/>
                      <a:pt x="124" y="515"/>
                    </a:cubicBezTo>
                    <a:cubicBezTo>
                      <a:pt x="147" y="486"/>
                      <a:pt x="170" y="457"/>
                      <a:pt x="194" y="429"/>
                    </a:cubicBezTo>
                    <a:close/>
                    <a:moveTo>
                      <a:pt x="69" y="584"/>
                    </a:moveTo>
                    <a:cubicBezTo>
                      <a:pt x="69" y="583"/>
                      <a:pt x="70" y="583"/>
                      <a:pt x="71" y="582"/>
                    </a:cubicBezTo>
                    <a:cubicBezTo>
                      <a:pt x="91" y="557"/>
                      <a:pt x="113" y="532"/>
                      <a:pt x="135" y="508"/>
                    </a:cubicBezTo>
                    <a:cubicBezTo>
                      <a:pt x="123" y="522"/>
                      <a:pt x="111" y="535"/>
                      <a:pt x="100" y="550"/>
                    </a:cubicBezTo>
                    <a:cubicBezTo>
                      <a:pt x="79" y="577"/>
                      <a:pt x="61" y="616"/>
                      <a:pt x="31" y="635"/>
                    </a:cubicBezTo>
                    <a:cubicBezTo>
                      <a:pt x="43" y="618"/>
                      <a:pt x="56" y="601"/>
                      <a:pt x="69" y="584"/>
                    </a:cubicBezTo>
                    <a:close/>
                    <a:moveTo>
                      <a:pt x="26" y="636"/>
                    </a:moveTo>
                    <a:cubicBezTo>
                      <a:pt x="31" y="631"/>
                      <a:pt x="35" y="625"/>
                      <a:pt x="40" y="619"/>
                    </a:cubicBezTo>
                    <a:cubicBezTo>
                      <a:pt x="36" y="625"/>
                      <a:pt x="32" y="631"/>
                      <a:pt x="28" y="637"/>
                    </a:cubicBezTo>
                    <a:cubicBezTo>
                      <a:pt x="28" y="637"/>
                      <a:pt x="28" y="638"/>
                      <a:pt x="28" y="638"/>
                    </a:cubicBezTo>
                    <a:cubicBezTo>
                      <a:pt x="27" y="638"/>
                      <a:pt x="27" y="638"/>
                      <a:pt x="26" y="638"/>
                    </a:cubicBezTo>
                    <a:cubicBezTo>
                      <a:pt x="26" y="638"/>
                      <a:pt x="26" y="637"/>
                      <a:pt x="26" y="636"/>
                    </a:cubicBezTo>
                    <a:close/>
                    <a:moveTo>
                      <a:pt x="37" y="661"/>
                    </a:moveTo>
                    <a:cubicBezTo>
                      <a:pt x="40" y="656"/>
                      <a:pt x="44" y="652"/>
                      <a:pt x="47" y="647"/>
                    </a:cubicBezTo>
                    <a:cubicBezTo>
                      <a:pt x="47" y="647"/>
                      <a:pt x="47" y="648"/>
                      <a:pt x="47" y="648"/>
                    </a:cubicBezTo>
                    <a:cubicBezTo>
                      <a:pt x="45" y="655"/>
                      <a:pt x="35" y="674"/>
                      <a:pt x="29" y="656"/>
                    </a:cubicBezTo>
                    <a:cubicBezTo>
                      <a:pt x="28" y="651"/>
                      <a:pt x="28" y="645"/>
                      <a:pt x="27" y="640"/>
                    </a:cubicBezTo>
                    <a:cubicBezTo>
                      <a:pt x="34" y="637"/>
                      <a:pt x="40" y="632"/>
                      <a:pt x="46" y="626"/>
                    </a:cubicBezTo>
                    <a:cubicBezTo>
                      <a:pt x="40" y="633"/>
                      <a:pt x="34" y="641"/>
                      <a:pt x="29" y="650"/>
                    </a:cubicBezTo>
                    <a:cubicBezTo>
                      <a:pt x="28" y="651"/>
                      <a:pt x="30" y="652"/>
                      <a:pt x="31" y="651"/>
                    </a:cubicBezTo>
                    <a:cubicBezTo>
                      <a:pt x="56" y="614"/>
                      <a:pt x="90" y="584"/>
                      <a:pt x="119" y="551"/>
                    </a:cubicBezTo>
                    <a:cubicBezTo>
                      <a:pt x="149" y="516"/>
                      <a:pt x="180" y="481"/>
                      <a:pt x="211" y="446"/>
                    </a:cubicBezTo>
                    <a:cubicBezTo>
                      <a:pt x="220" y="436"/>
                      <a:pt x="230" y="425"/>
                      <a:pt x="239" y="415"/>
                    </a:cubicBezTo>
                    <a:cubicBezTo>
                      <a:pt x="228" y="429"/>
                      <a:pt x="216" y="444"/>
                      <a:pt x="204" y="459"/>
                    </a:cubicBezTo>
                    <a:cubicBezTo>
                      <a:pt x="204" y="460"/>
                      <a:pt x="204" y="460"/>
                      <a:pt x="203" y="460"/>
                    </a:cubicBezTo>
                    <a:cubicBezTo>
                      <a:pt x="170" y="495"/>
                      <a:pt x="138" y="531"/>
                      <a:pt x="106" y="567"/>
                    </a:cubicBezTo>
                    <a:cubicBezTo>
                      <a:pt x="81" y="594"/>
                      <a:pt x="50" y="621"/>
                      <a:pt x="33" y="653"/>
                    </a:cubicBezTo>
                    <a:cubicBezTo>
                      <a:pt x="32" y="654"/>
                      <a:pt x="33" y="654"/>
                      <a:pt x="34" y="654"/>
                    </a:cubicBezTo>
                    <a:cubicBezTo>
                      <a:pt x="34" y="652"/>
                      <a:pt x="36" y="651"/>
                      <a:pt x="36" y="649"/>
                    </a:cubicBezTo>
                    <a:cubicBezTo>
                      <a:pt x="35" y="652"/>
                      <a:pt x="33" y="655"/>
                      <a:pt x="31" y="659"/>
                    </a:cubicBezTo>
                    <a:cubicBezTo>
                      <a:pt x="31" y="659"/>
                      <a:pt x="32" y="660"/>
                      <a:pt x="32" y="659"/>
                    </a:cubicBezTo>
                    <a:cubicBezTo>
                      <a:pt x="38" y="649"/>
                      <a:pt x="45" y="640"/>
                      <a:pt x="53" y="631"/>
                    </a:cubicBezTo>
                    <a:cubicBezTo>
                      <a:pt x="48" y="641"/>
                      <a:pt x="40" y="649"/>
                      <a:pt x="35" y="660"/>
                    </a:cubicBezTo>
                    <a:cubicBezTo>
                      <a:pt x="35" y="661"/>
                      <a:pt x="36" y="661"/>
                      <a:pt x="37" y="661"/>
                    </a:cubicBezTo>
                    <a:close/>
                    <a:moveTo>
                      <a:pt x="76" y="641"/>
                    </a:moveTo>
                    <a:cubicBezTo>
                      <a:pt x="70" y="635"/>
                      <a:pt x="61" y="630"/>
                      <a:pt x="55" y="633"/>
                    </a:cubicBezTo>
                    <a:cubicBezTo>
                      <a:pt x="56" y="630"/>
                      <a:pt x="58" y="626"/>
                      <a:pt x="59" y="623"/>
                    </a:cubicBezTo>
                    <a:cubicBezTo>
                      <a:pt x="59" y="621"/>
                      <a:pt x="57" y="621"/>
                      <a:pt x="56" y="622"/>
                    </a:cubicBezTo>
                    <a:cubicBezTo>
                      <a:pt x="51" y="631"/>
                      <a:pt x="43" y="639"/>
                      <a:pt x="37" y="649"/>
                    </a:cubicBezTo>
                    <a:cubicBezTo>
                      <a:pt x="61" y="610"/>
                      <a:pt x="102" y="574"/>
                      <a:pt x="133" y="541"/>
                    </a:cubicBezTo>
                    <a:cubicBezTo>
                      <a:pt x="147" y="526"/>
                      <a:pt x="161" y="511"/>
                      <a:pt x="174" y="496"/>
                    </a:cubicBezTo>
                    <a:cubicBezTo>
                      <a:pt x="167" y="506"/>
                      <a:pt x="159" y="515"/>
                      <a:pt x="151" y="524"/>
                    </a:cubicBezTo>
                    <a:cubicBezTo>
                      <a:pt x="140" y="537"/>
                      <a:pt x="129" y="550"/>
                      <a:pt x="119" y="564"/>
                    </a:cubicBezTo>
                    <a:cubicBezTo>
                      <a:pt x="98" y="584"/>
                      <a:pt x="76" y="605"/>
                      <a:pt x="65" y="628"/>
                    </a:cubicBezTo>
                    <a:cubicBezTo>
                      <a:pt x="64" y="630"/>
                      <a:pt x="66" y="631"/>
                      <a:pt x="67" y="630"/>
                    </a:cubicBezTo>
                    <a:cubicBezTo>
                      <a:pt x="72" y="625"/>
                      <a:pt x="77" y="620"/>
                      <a:pt x="82" y="614"/>
                    </a:cubicBezTo>
                    <a:cubicBezTo>
                      <a:pt x="78" y="621"/>
                      <a:pt x="73" y="627"/>
                      <a:pt x="69" y="634"/>
                    </a:cubicBezTo>
                    <a:cubicBezTo>
                      <a:pt x="68" y="635"/>
                      <a:pt x="71" y="637"/>
                      <a:pt x="72" y="635"/>
                    </a:cubicBezTo>
                    <a:cubicBezTo>
                      <a:pt x="77" y="627"/>
                      <a:pt x="83" y="619"/>
                      <a:pt x="89" y="611"/>
                    </a:cubicBezTo>
                    <a:cubicBezTo>
                      <a:pt x="89" y="613"/>
                      <a:pt x="89" y="616"/>
                      <a:pt x="89" y="618"/>
                    </a:cubicBezTo>
                    <a:cubicBezTo>
                      <a:pt x="85" y="623"/>
                      <a:pt x="80" y="629"/>
                      <a:pt x="76" y="635"/>
                    </a:cubicBezTo>
                    <a:cubicBezTo>
                      <a:pt x="75" y="637"/>
                      <a:pt x="78" y="638"/>
                      <a:pt x="79" y="636"/>
                    </a:cubicBezTo>
                    <a:cubicBezTo>
                      <a:pt x="79" y="636"/>
                      <a:pt x="80" y="635"/>
                      <a:pt x="80" y="634"/>
                    </a:cubicBezTo>
                    <a:cubicBezTo>
                      <a:pt x="79" y="637"/>
                      <a:pt x="77" y="639"/>
                      <a:pt x="76" y="641"/>
                    </a:cubicBezTo>
                    <a:close/>
                    <a:moveTo>
                      <a:pt x="78" y="644"/>
                    </a:moveTo>
                    <a:cubicBezTo>
                      <a:pt x="84" y="639"/>
                      <a:pt x="90" y="633"/>
                      <a:pt x="96" y="627"/>
                    </a:cubicBezTo>
                    <a:cubicBezTo>
                      <a:pt x="92" y="631"/>
                      <a:pt x="85" y="640"/>
                      <a:pt x="82" y="647"/>
                    </a:cubicBezTo>
                    <a:cubicBezTo>
                      <a:pt x="81" y="648"/>
                      <a:pt x="82" y="650"/>
                      <a:pt x="84" y="649"/>
                    </a:cubicBezTo>
                    <a:cubicBezTo>
                      <a:pt x="87" y="647"/>
                      <a:pt x="89" y="645"/>
                      <a:pt x="92" y="643"/>
                    </a:cubicBezTo>
                    <a:cubicBezTo>
                      <a:pt x="93" y="642"/>
                      <a:pt x="95" y="640"/>
                      <a:pt x="96" y="639"/>
                    </a:cubicBezTo>
                    <a:cubicBezTo>
                      <a:pt x="91" y="646"/>
                      <a:pt x="86" y="652"/>
                      <a:pt x="83" y="660"/>
                    </a:cubicBezTo>
                    <a:cubicBezTo>
                      <a:pt x="82" y="662"/>
                      <a:pt x="84" y="663"/>
                      <a:pt x="85" y="662"/>
                    </a:cubicBezTo>
                    <a:cubicBezTo>
                      <a:pt x="89" y="659"/>
                      <a:pt x="92" y="656"/>
                      <a:pt x="96" y="653"/>
                    </a:cubicBezTo>
                    <a:cubicBezTo>
                      <a:pt x="90" y="660"/>
                      <a:pt x="85" y="668"/>
                      <a:pt x="79" y="676"/>
                    </a:cubicBezTo>
                    <a:cubicBezTo>
                      <a:pt x="80" y="673"/>
                      <a:pt x="80" y="670"/>
                      <a:pt x="81" y="667"/>
                    </a:cubicBezTo>
                    <a:cubicBezTo>
                      <a:pt x="82" y="662"/>
                      <a:pt x="83" y="656"/>
                      <a:pt x="82" y="651"/>
                    </a:cubicBezTo>
                    <a:cubicBezTo>
                      <a:pt x="81" y="649"/>
                      <a:pt x="80" y="646"/>
                      <a:pt x="78" y="644"/>
                    </a:cubicBezTo>
                    <a:close/>
                    <a:moveTo>
                      <a:pt x="97" y="627"/>
                    </a:moveTo>
                    <a:cubicBezTo>
                      <a:pt x="98" y="628"/>
                      <a:pt x="99" y="630"/>
                      <a:pt x="100" y="631"/>
                    </a:cubicBezTo>
                    <a:cubicBezTo>
                      <a:pt x="95" y="635"/>
                      <a:pt x="89" y="639"/>
                      <a:pt x="86" y="644"/>
                    </a:cubicBezTo>
                    <a:cubicBezTo>
                      <a:pt x="90" y="638"/>
                      <a:pt x="94" y="632"/>
                      <a:pt x="97" y="627"/>
                    </a:cubicBezTo>
                    <a:close/>
                    <a:moveTo>
                      <a:pt x="79" y="682"/>
                    </a:moveTo>
                    <a:cubicBezTo>
                      <a:pt x="79" y="682"/>
                      <a:pt x="79" y="682"/>
                      <a:pt x="79" y="682"/>
                    </a:cubicBezTo>
                    <a:cubicBezTo>
                      <a:pt x="89" y="671"/>
                      <a:pt x="99" y="660"/>
                      <a:pt x="109" y="649"/>
                    </a:cubicBezTo>
                    <a:cubicBezTo>
                      <a:pt x="99" y="659"/>
                      <a:pt x="90" y="674"/>
                      <a:pt x="82" y="687"/>
                    </a:cubicBezTo>
                    <a:cubicBezTo>
                      <a:pt x="81" y="685"/>
                      <a:pt x="80" y="684"/>
                      <a:pt x="79" y="682"/>
                    </a:cubicBezTo>
                    <a:close/>
                    <a:moveTo>
                      <a:pt x="96" y="687"/>
                    </a:moveTo>
                    <a:cubicBezTo>
                      <a:pt x="92" y="693"/>
                      <a:pt x="88" y="694"/>
                      <a:pt x="84" y="689"/>
                    </a:cubicBezTo>
                    <a:cubicBezTo>
                      <a:pt x="93" y="682"/>
                      <a:pt x="100" y="672"/>
                      <a:pt x="107" y="663"/>
                    </a:cubicBezTo>
                    <a:cubicBezTo>
                      <a:pt x="109" y="661"/>
                      <a:pt x="118" y="650"/>
                      <a:pt x="110" y="660"/>
                    </a:cubicBezTo>
                    <a:cubicBezTo>
                      <a:pt x="106" y="666"/>
                      <a:pt x="102" y="671"/>
                      <a:pt x="99" y="677"/>
                    </a:cubicBezTo>
                    <a:cubicBezTo>
                      <a:pt x="98" y="678"/>
                      <a:pt x="99" y="679"/>
                      <a:pt x="100" y="678"/>
                    </a:cubicBezTo>
                    <a:cubicBezTo>
                      <a:pt x="101" y="678"/>
                      <a:pt x="102" y="677"/>
                      <a:pt x="103" y="676"/>
                    </a:cubicBezTo>
                    <a:cubicBezTo>
                      <a:pt x="100" y="680"/>
                      <a:pt x="98" y="684"/>
                      <a:pt x="96" y="687"/>
                    </a:cubicBezTo>
                    <a:close/>
                    <a:moveTo>
                      <a:pt x="114" y="670"/>
                    </a:moveTo>
                    <a:cubicBezTo>
                      <a:pt x="114" y="670"/>
                      <a:pt x="114" y="671"/>
                      <a:pt x="114" y="671"/>
                    </a:cubicBezTo>
                    <a:cubicBezTo>
                      <a:pt x="114" y="671"/>
                      <a:pt x="114" y="672"/>
                      <a:pt x="114" y="672"/>
                    </a:cubicBezTo>
                    <a:cubicBezTo>
                      <a:pt x="112" y="671"/>
                      <a:pt x="111" y="672"/>
                      <a:pt x="109" y="672"/>
                    </a:cubicBezTo>
                    <a:cubicBezTo>
                      <a:pt x="108" y="672"/>
                      <a:pt x="107" y="672"/>
                      <a:pt x="107" y="673"/>
                    </a:cubicBezTo>
                    <a:cubicBezTo>
                      <a:pt x="110" y="670"/>
                      <a:pt x="112" y="668"/>
                      <a:pt x="115" y="665"/>
                    </a:cubicBezTo>
                    <a:cubicBezTo>
                      <a:pt x="125" y="656"/>
                      <a:pt x="116" y="668"/>
                      <a:pt x="115" y="670"/>
                    </a:cubicBezTo>
                    <a:cubicBezTo>
                      <a:pt x="115" y="669"/>
                      <a:pt x="115" y="669"/>
                      <a:pt x="114" y="670"/>
                    </a:cubicBezTo>
                    <a:close/>
                    <a:moveTo>
                      <a:pt x="119" y="673"/>
                    </a:moveTo>
                    <a:cubicBezTo>
                      <a:pt x="118" y="672"/>
                      <a:pt x="117" y="672"/>
                      <a:pt x="115" y="672"/>
                    </a:cubicBezTo>
                    <a:cubicBezTo>
                      <a:pt x="118" y="671"/>
                      <a:pt x="120" y="667"/>
                      <a:pt x="122" y="664"/>
                    </a:cubicBezTo>
                    <a:cubicBezTo>
                      <a:pt x="123" y="669"/>
                      <a:pt x="123" y="675"/>
                      <a:pt x="119" y="673"/>
                    </a:cubicBezTo>
                    <a:close/>
                    <a:moveTo>
                      <a:pt x="118" y="654"/>
                    </a:moveTo>
                    <a:cubicBezTo>
                      <a:pt x="119" y="655"/>
                      <a:pt x="120" y="657"/>
                      <a:pt x="120" y="659"/>
                    </a:cubicBezTo>
                    <a:cubicBezTo>
                      <a:pt x="114" y="664"/>
                      <a:pt x="108" y="669"/>
                      <a:pt x="103" y="674"/>
                    </a:cubicBezTo>
                    <a:cubicBezTo>
                      <a:pt x="108" y="669"/>
                      <a:pt x="113" y="661"/>
                      <a:pt x="117" y="654"/>
                    </a:cubicBezTo>
                    <a:cubicBezTo>
                      <a:pt x="118" y="654"/>
                      <a:pt x="118" y="654"/>
                      <a:pt x="118" y="654"/>
                    </a:cubicBezTo>
                    <a:close/>
                    <a:moveTo>
                      <a:pt x="116" y="652"/>
                    </a:moveTo>
                    <a:cubicBezTo>
                      <a:pt x="105" y="661"/>
                      <a:pt x="97" y="672"/>
                      <a:pt x="88" y="682"/>
                    </a:cubicBezTo>
                    <a:cubicBezTo>
                      <a:pt x="90" y="679"/>
                      <a:pt x="93" y="675"/>
                      <a:pt x="96" y="671"/>
                    </a:cubicBezTo>
                    <a:cubicBezTo>
                      <a:pt x="101" y="663"/>
                      <a:pt x="106" y="655"/>
                      <a:pt x="112" y="647"/>
                    </a:cubicBezTo>
                    <a:cubicBezTo>
                      <a:pt x="113" y="648"/>
                      <a:pt x="115" y="650"/>
                      <a:pt x="116" y="652"/>
                    </a:cubicBezTo>
                    <a:close/>
                    <a:moveTo>
                      <a:pt x="110" y="644"/>
                    </a:moveTo>
                    <a:cubicBezTo>
                      <a:pt x="103" y="651"/>
                      <a:pt x="96" y="658"/>
                      <a:pt x="90" y="666"/>
                    </a:cubicBezTo>
                    <a:cubicBezTo>
                      <a:pt x="90" y="665"/>
                      <a:pt x="91" y="664"/>
                      <a:pt x="92" y="663"/>
                    </a:cubicBezTo>
                    <a:cubicBezTo>
                      <a:pt x="97" y="656"/>
                      <a:pt x="102" y="649"/>
                      <a:pt x="108" y="642"/>
                    </a:cubicBezTo>
                    <a:cubicBezTo>
                      <a:pt x="108" y="643"/>
                      <a:pt x="109" y="644"/>
                      <a:pt x="110" y="644"/>
                    </a:cubicBezTo>
                    <a:close/>
                    <a:moveTo>
                      <a:pt x="106" y="639"/>
                    </a:moveTo>
                    <a:cubicBezTo>
                      <a:pt x="100" y="645"/>
                      <a:pt x="90" y="651"/>
                      <a:pt x="87" y="657"/>
                    </a:cubicBezTo>
                    <a:cubicBezTo>
                      <a:pt x="91" y="649"/>
                      <a:pt x="97" y="642"/>
                      <a:pt x="102" y="635"/>
                    </a:cubicBezTo>
                    <a:cubicBezTo>
                      <a:pt x="103" y="636"/>
                      <a:pt x="104" y="638"/>
                      <a:pt x="106" y="639"/>
                    </a:cubicBezTo>
                    <a:close/>
                    <a:moveTo>
                      <a:pt x="105" y="622"/>
                    </a:moveTo>
                    <a:cubicBezTo>
                      <a:pt x="102" y="620"/>
                      <a:pt x="99" y="618"/>
                      <a:pt x="95" y="618"/>
                    </a:cubicBezTo>
                    <a:cubicBezTo>
                      <a:pt x="96" y="616"/>
                      <a:pt x="98" y="614"/>
                      <a:pt x="99" y="612"/>
                    </a:cubicBezTo>
                    <a:cubicBezTo>
                      <a:pt x="108" y="605"/>
                      <a:pt x="117" y="597"/>
                      <a:pt x="125" y="589"/>
                    </a:cubicBezTo>
                    <a:cubicBezTo>
                      <a:pt x="117" y="599"/>
                      <a:pt x="110" y="610"/>
                      <a:pt x="105" y="622"/>
                    </a:cubicBezTo>
                    <a:close/>
                    <a:moveTo>
                      <a:pt x="111" y="626"/>
                    </a:moveTo>
                    <a:cubicBezTo>
                      <a:pt x="125" y="613"/>
                      <a:pt x="136" y="598"/>
                      <a:pt x="147" y="583"/>
                    </a:cubicBezTo>
                    <a:cubicBezTo>
                      <a:pt x="168" y="552"/>
                      <a:pt x="197" y="527"/>
                      <a:pt x="223" y="501"/>
                    </a:cubicBezTo>
                    <a:cubicBezTo>
                      <a:pt x="245" y="478"/>
                      <a:pt x="265" y="454"/>
                      <a:pt x="285" y="429"/>
                    </a:cubicBezTo>
                    <a:cubicBezTo>
                      <a:pt x="300" y="414"/>
                      <a:pt x="315" y="399"/>
                      <a:pt x="330" y="384"/>
                    </a:cubicBezTo>
                    <a:cubicBezTo>
                      <a:pt x="303" y="416"/>
                      <a:pt x="275" y="448"/>
                      <a:pt x="247" y="479"/>
                    </a:cubicBezTo>
                    <a:cubicBezTo>
                      <a:pt x="202" y="529"/>
                      <a:pt x="152" y="574"/>
                      <a:pt x="116" y="632"/>
                    </a:cubicBezTo>
                    <a:cubicBezTo>
                      <a:pt x="114" y="630"/>
                      <a:pt x="113" y="628"/>
                      <a:pt x="111" y="626"/>
                    </a:cubicBezTo>
                    <a:close/>
                    <a:moveTo>
                      <a:pt x="165" y="570"/>
                    </a:moveTo>
                    <a:cubicBezTo>
                      <a:pt x="202" y="527"/>
                      <a:pt x="243" y="488"/>
                      <a:pt x="280" y="446"/>
                    </a:cubicBezTo>
                    <a:cubicBezTo>
                      <a:pt x="247" y="486"/>
                      <a:pt x="213" y="527"/>
                      <a:pt x="180" y="567"/>
                    </a:cubicBezTo>
                    <a:cubicBezTo>
                      <a:pt x="176" y="571"/>
                      <a:pt x="173" y="574"/>
                      <a:pt x="170" y="578"/>
                    </a:cubicBezTo>
                    <a:cubicBezTo>
                      <a:pt x="161" y="587"/>
                      <a:pt x="152" y="597"/>
                      <a:pt x="143" y="605"/>
                    </a:cubicBezTo>
                    <a:cubicBezTo>
                      <a:pt x="137" y="611"/>
                      <a:pt x="130" y="616"/>
                      <a:pt x="126" y="622"/>
                    </a:cubicBezTo>
                    <a:cubicBezTo>
                      <a:pt x="137" y="603"/>
                      <a:pt x="151" y="587"/>
                      <a:pt x="165" y="570"/>
                    </a:cubicBezTo>
                    <a:close/>
                    <a:moveTo>
                      <a:pt x="119" y="636"/>
                    </a:moveTo>
                    <a:cubicBezTo>
                      <a:pt x="119" y="635"/>
                      <a:pt x="119" y="635"/>
                      <a:pt x="120" y="634"/>
                    </a:cubicBezTo>
                    <a:cubicBezTo>
                      <a:pt x="122" y="632"/>
                      <a:pt x="124" y="630"/>
                      <a:pt x="127" y="628"/>
                    </a:cubicBezTo>
                    <a:cubicBezTo>
                      <a:pt x="126" y="628"/>
                      <a:pt x="125" y="627"/>
                      <a:pt x="125" y="626"/>
                    </a:cubicBezTo>
                    <a:cubicBezTo>
                      <a:pt x="130" y="618"/>
                      <a:pt x="138" y="611"/>
                      <a:pt x="146" y="604"/>
                    </a:cubicBezTo>
                    <a:cubicBezTo>
                      <a:pt x="143" y="608"/>
                      <a:pt x="139" y="611"/>
                      <a:pt x="136" y="615"/>
                    </a:cubicBezTo>
                    <a:cubicBezTo>
                      <a:pt x="134" y="618"/>
                      <a:pt x="133" y="621"/>
                      <a:pt x="132" y="623"/>
                    </a:cubicBezTo>
                    <a:cubicBezTo>
                      <a:pt x="158" y="597"/>
                      <a:pt x="184" y="569"/>
                      <a:pt x="208" y="541"/>
                    </a:cubicBezTo>
                    <a:cubicBezTo>
                      <a:pt x="213" y="536"/>
                      <a:pt x="218" y="531"/>
                      <a:pt x="223" y="525"/>
                    </a:cubicBezTo>
                    <a:cubicBezTo>
                      <a:pt x="239" y="508"/>
                      <a:pt x="255" y="492"/>
                      <a:pt x="271" y="475"/>
                    </a:cubicBezTo>
                    <a:cubicBezTo>
                      <a:pt x="264" y="485"/>
                      <a:pt x="257" y="495"/>
                      <a:pt x="250" y="505"/>
                    </a:cubicBezTo>
                    <a:cubicBezTo>
                      <a:pt x="249" y="506"/>
                      <a:pt x="248" y="508"/>
                      <a:pt x="247" y="509"/>
                    </a:cubicBezTo>
                    <a:cubicBezTo>
                      <a:pt x="235" y="522"/>
                      <a:pt x="223" y="534"/>
                      <a:pt x="211" y="547"/>
                    </a:cubicBezTo>
                    <a:cubicBezTo>
                      <a:pt x="181" y="578"/>
                      <a:pt x="145" y="607"/>
                      <a:pt x="124" y="643"/>
                    </a:cubicBezTo>
                    <a:cubicBezTo>
                      <a:pt x="123" y="642"/>
                      <a:pt x="123" y="641"/>
                      <a:pt x="122" y="641"/>
                    </a:cubicBezTo>
                    <a:cubicBezTo>
                      <a:pt x="121" y="639"/>
                      <a:pt x="120" y="637"/>
                      <a:pt x="119" y="636"/>
                    </a:cubicBezTo>
                    <a:close/>
                    <a:moveTo>
                      <a:pt x="125" y="646"/>
                    </a:moveTo>
                    <a:cubicBezTo>
                      <a:pt x="125" y="646"/>
                      <a:pt x="125" y="646"/>
                      <a:pt x="126" y="646"/>
                    </a:cubicBezTo>
                    <a:cubicBezTo>
                      <a:pt x="137" y="639"/>
                      <a:pt x="147" y="631"/>
                      <a:pt x="157" y="622"/>
                    </a:cubicBezTo>
                    <a:cubicBezTo>
                      <a:pt x="149" y="633"/>
                      <a:pt x="140" y="644"/>
                      <a:pt x="132" y="655"/>
                    </a:cubicBezTo>
                    <a:cubicBezTo>
                      <a:pt x="131" y="656"/>
                      <a:pt x="132" y="658"/>
                      <a:pt x="134" y="657"/>
                    </a:cubicBezTo>
                    <a:cubicBezTo>
                      <a:pt x="228" y="558"/>
                      <a:pt x="311" y="450"/>
                      <a:pt x="403" y="349"/>
                    </a:cubicBezTo>
                    <a:cubicBezTo>
                      <a:pt x="413" y="337"/>
                      <a:pt x="424" y="326"/>
                      <a:pt x="434" y="314"/>
                    </a:cubicBezTo>
                    <a:cubicBezTo>
                      <a:pt x="410" y="344"/>
                      <a:pt x="386" y="373"/>
                      <a:pt x="361" y="402"/>
                    </a:cubicBezTo>
                    <a:cubicBezTo>
                      <a:pt x="319" y="450"/>
                      <a:pt x="280" y="500"/>
                      <a:pt x="239" y="549"/>
                    </a:cubicBezTo>
                    <a:cubicBezTo>
                      <a:pt x="210" y="584"/>
                      <a:pt x="170" y="618"/>
                      <a:pt x="153" y="661"/>
                    </a:cubicBezTo>
                    <a:cubicBezTo>
                      <a:pt x="153" y="662"/>
                      <a:pt x="155" y="663"/>
                      <a:pt x="156" y="662"/>
                    </a:cubicBezTo>
                    <a:cubicBezTo>
                      <a:pt x="231" y="589"/>
                      <a:pt x="293" y="497"/>
                      <a:pt x="359" y="414"/>
                    </a:cubicBezTo>
                    <a:cubicBezTo>
                      <a:pt x="388" y="377"/>
                      <a:pt x="419" y="341"/>
                      <a:pt x="450" y="305"/>
                    </a:cubicBezTo>
                    <a:cubicBezTo>
                      <a:pt x="389" y="377"/>
                      <a:pt x="331" y="453"/>
                      <a:pt x="273" y="528"/>
                    </a:cubicBezTo>
                    <a:cubicBezTo>
                      <a:pt x="250" y="557"/>
                      <a:pt x="227" y="585"/>
                      <a:pt x="205" y="614"/>
                    </a:cubicBezTo>
                    <a:cubicBezTo>
                      <a:pt x="195" y="626"/>
                      <a:pt x="186" y="638"/>
                      <a:pt x="176" y="650"/>
                    </a:cubicBezTo>
                    <a:cubicBezTo>
                      <a:pt x="173" y="655"/>
                      <a:pt x="169" y="659"/>
                      <a:pt x="165" y="664"/>
                    </a:cubicBezTo>
                    <a:cubicBezTo>
                      <a:pt x="165" y="663"/>
                      <a:pt x="165" y="663"/>
                      <a:pt x="164" y="662"/>
                    </a:cubicBezTo>
                    <a:cubicBezTo>
                      <a:pt x="163" y="661"/>
                      <a:pt x="162" y="661"/>
                      <a:pt x="161" y="663"/>
                    </a:cubicBezTo>
                    <a:cubicBezTo>
                      <a:pt x="149" y="696"/>
                      <a:pt x="135" y="664"/>
                      <a:pt x="125" y="646"/>
                    </a:cubicBezTo>
                    <a:close/>
                    <a:moveTo>
                      <a:pt x="340" y="432"/>
                    </a:moveTo>
                    <a:cubicBezTo>
                      <a:pt x="301" y="479"/>
                      <a:pt x="263" y="526"/>
                      <a:pt x="226" y="574"/>
                    </a:cubicBezTo>
                    <a:cubicBezTo>
                      <a:pt x="213" y="591"/>
                      <a:pt x="200" y="608"/>
                      <a:pt x="187" y="625"/>
                    </a:cubicBezTo>
                    <a:cubicBezTo>
                      <a:pt x="179" y="635"/>
                      <a:pt x="139" y="675"/>
                      <a:pt x="179" y="624"/>
                    </a:cubicBezTo>
                    <a:cubicBezTo>
                      <a:pt x="199" y="599"/>
                      <a:pt x="221" y="575"/>
                      <a:pt x="241" y="551"/>
                    </a:cubicBezTo>
                    <a:cubicBezTo>
                      <a:pt x="274" y="511"/>
                      <a:pt x="307" y="471"/>
                      <a:pt x="340" y="432"/>
                    </a:cubicBezTo>
                    <a:close/>
                    <a:moveTo>
                      <a:pt x="167" y="667"/>
                    </a:moveTo>
                    <a:cubicBezTo>
                      <a:pt x="176" y="655"/>
                      <a:pt x="185" y="644"/>
                      <a:pt x="194" y="632"/>
                    </a:cubicBezTo>
                    <a:cubicBezTo>
                      <a:pt x="198" y="628"/>
                      <a:pt x="201" y="625"/>
                      <a:pt x="204" y="621"/>
                    </a:cubicBezTo>
                    <a:cubicBezTo>
                      <a:pt x="239" y="582"/>
                      <a:pt x="274" y="543"/>
                      <a:pt x="308" y="503"/>
                    </a:cubicBezTo>
                    <a:cubicBezTo>
                      <a:pt x="305" y="506"/>
                      <a:pt x="303" y="509"/>
                      <a:pt x="300" y="513"/>
                    </a:cubicBezTo>
                    <a:cubicBezTo>
                      <a:pt x="292" y="523"/>
                      <a:pt x="285" y="533"/>
                      <a:pt x="277" y="544"/>
                    </a:cubicBezTo>
                    <a:cubicBezTo>
                      <a:pt x="286" y="534"/>
                      <a:pt x="295" y="524"/>
                      <a:pt x="303" y="514"/>
                    </a:cubicBezTo>
                    <a:cubicBezTo>
                      <a:pt x="328" y="481"/>
                      <a:pt x="354" y="449"/>
                      <a:pt x="380" y="417"/>
                    </a:cubicBezTo>
                    <a:cubicBezTo>
                      <a:pt x="380" y="417"/>
                      <a:pt x="380" y="416"/>
                      <a:pt x="381" y="416"/>
                    </a:cubicBezTo>
                    <a:cubicBezTo>
                      <a:pt x="401" y="392"/>
                      <a:pt x="421" y="369"/>
                      <a:pt x="442" y="346"/>
                    </a:cubicBezTo>
                    <a:cubicBezTo>
                      <a:pt x="421" y="370"/>
                      <a:pt x="401" y="395"/>
                      <a:pt x="381" y="420"/>
                    </a:cubicBezTo>
                    <a:cubicBezTo>
                      <a:pt x="358" y="447"/>
                      <a:pt x="336" y="474"/>
                      <a:pt x="314" y="502"/>
                    </a:cubicBezTo>
                    <a:cubicBezTo>
                      <a:pt x="337" y="475"/>
                      <a:pt x="361" y="449"/>
                      <a:pt x="383" y="422"/>
                    </a:cubicBezTo>
                    <a:cubicBezTo>
                      <a:pt x="435" y="357"/>
                      <a:pt x="489" y="294"/>
                      <a:pt x="543" y="232"/>
                    </a:cubicBezTo>
                    <a:cubicBezTo>
                      <a:pt x="555" y="219"/>
                      <a:pt x="567" y="205"/>
                      <a:pt x="578" y="192"/>
                    </a:cubicBezTo>
                    <a:cubicBezTo>
                      <a:pt x="588" y="181"/>
                      <a:pt x="629" y="135"/>
                      <a:pt x="587" y="188"/>
                    </a:cubicBezTo>
                    <a:cubicBezTo>
                      <a:pt x="558" y="225"/>
                      <a:pt x="526" y="259"/>
                      <a:pt x="496" y="294"/>
                    </a:cubicBezTo>
                    <a:cubicBezTo>
                      <a:pt x="442" y="358"/>
                      <a:pt x="390" y="423"/>
                      <a:pt x="339" y="488"/>
                    </a:cubicBezTo>
                    <a:cubicBezTo>
                      <a:pt x="289" y="550"/>
                      <a:pt x="235" y="607"/>
                      <a:pt x="194" y="676"/>
                    </a:cubicBezTo>
                    <a:cubicBezTo>
                      <a:pt x="194" y="677"/>
                      <a:pt x="195" y="678"/>
                      <a:pt x="196" y="678"/>
                    </a:cubicBezTo>
                    <a:cubicBezTo>
                      <a:pt x="186" y="692"/>
                      <a:pt x="174" y="676"/>
                      <a:pt x="167" y="667"/>
                    </a:cubicBezTo>
                    <a:close/>
                    <a:moveTo>
                      <a:pt x="452" y="361"/>
                    </a:moveTo>
                    <a:cubicBezTo>
                      <a:pt x="373" y="456"/>
                      <a:pt x="296" y="552"/>
                      <a:pt x="218" y="647"/>
                    </a:cubicBezTo>
                    <a:cubicBezTo>
                      <a:pt x="185" y="687"/>
                      <a:pt x="228" y="630"/>
                      <a:pt x="233" y="621"/>
                    </a:cubicBezTo>
                    <a:cubicBezTo>
                      <a:pt x="253" y="594"/>
                      <a:pt x="275" y="569"/>
                      <a:pt x="297" y="543"/>
                    </a:cubicBezTo>
                    <a:cubicBezTo>
                      <a:pt x="334" y="499"/>
                      <a:pt x="370" y="453"/>
                      <a:pt x="406" y="408"/>
                    </a:cubicBezTo>
                    <a:cubicBezTo>
                      <a:pt x="443" y="360"/>
                      <a:pt x="483" y="314"/>
                      <a:pt x="522" y="268"/>
                    </a:cubicBezTo>
                    <a:cubicBezTo>
                      <a:pt x="554" y="231"/>
                      <a:pt x="590" y="195"/>
                      <a:pt x="614" y="153"/>
                    </a:cubicBezTo>
                    <a:cubicBezTo>
                      <a:pt x="615" y="151"/>
                      <a:pt x="613" y="150"/>
                      <a:pt x="612" y="151"/>
                    </a:cubicBezTo>
                    <a:cubicBezTo>
                      <a:pt x="591" y="174"/>
                      <a:pt x="570" y="197"/>
                      <a:pt x="549" y="220"/>
                    </a:cubicBezTo>
                    <a:cubicBezTo>
                      <a:pt x="569" y="196"/>
                      <a:pt x="588" y="172"/>
                      <a:pt x="607" y="147"/>
                    </a:cubicBezTo>
                    <a:cubicBezTo>
                      <a:pt x="608" y="146"/>
                      <a:pt x="605" y="144"/>
                      <a:pt x="604" y="145"/>
                    </a:cubicBezTo>
                    <a:cubicBezTo>
                      <a:pt x="596" y="153"/>
                      <a:pt x="589" y="161"/>
                      <a:pt x="582" y="169"/>
                    </a:cubicBezTo>
                    <a:cubicBezTo>
                      <a:pt x="589" y="161"/>
                      <a:pt x="596" y="153"/>
                      <a:pt x="602" y="144"/>
                    </a:cubicBezTo>
                    <a:cubicBezTo>
                      <a:pt x="603" y="142"/>
                      <a:pt x="601" y="141"/>
                      <a:pt x="600" y="142"/>
                    </a:cubicBezTo>
                    <a:cubicBezTo>
                      <a:pt x="596" y="145"/>
                      <a:pt x="593" y="148"/>
                      <a:pt x="589" y="151"/>
                    </a:cubicBezTo>
                    <a:cubicBezTo>
                      <a:pt x="592" y="148"/>
                      <a:pt x="595" y="144"/>
                      <a:pt x="598" y="141"/>
                    </a:cubicBezTo>
                    <a:cubicBezTo>
                      <a:pt x="599" y="141"/>
                      <a:pt x="599" y="141"/>
                      <a:pt x="599" y="141"/>
                    </a:cubicBezTo>
                    <a:cubicBezTo>
                      <a:pt x="606" y="141"/>
                      <a:pt x="612" y="146"/>
                      <a:pt x="618" y="158"/>
                    </a:cubicBezTo>
                    <a:cubicBezTo>
                      <a:pt x="618" y="158"/>
                      <a:pt x="619" y="159"/>
                      <a:pt x="619" y="159"/>
                    </a:cubicBezTo>
                    <a:cubicBezTo>
                      <a:pt x="605" y="174"/>
                      <a:pt x="591" y="190"/>
                      <a:pt x="578" y="207"/>
                    </a:cubicBezTo>
                    <a:cubicBezTo>
                      <a:pt x="538" y="260"/>
                      <a:pt x="495" y="310"/>
                      <a:pt x="452" y="3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1" name="Freeform 61"/>
              <p:cNvSpPr/>
              <p:nvPr/>
            </p:nvSpPr>
            <p:spPr bwMode="auto">
              <a:xfrm>
                <a:off x="4425" y="766"/>
                <a:ext cx="179" cy="152"/>
              </a:xfrm>
              <a:custGeom>
                <a:avLst/>
                <a:gdLst>
                  <a:gd name="T0" fmla="*/ 64 w 67"/>
                  <a:gd name="T1" fmla="*/ 1 h 57"/>
                  <a:gd name="T2" fmla="*/ 21 w 67"/>
                  <a:gd name="T3" fmla="*/ 22 h 57"/>
                  <a:gd name="T4" fmla="*/ 4 w 67"/>
                  <a:gd name="T5" fmla="*/ 56 h 57"/>
                  <a:gd name="T6" fmla="*/ 6 w 67"/>
                  <a:gd name="T7" fmla="*/ 55 h 57"/>
                  <a:gd name="T8" fmla="*/ 36 w 67"/>
                  <a:gd name="T9" fmla="*/ 20 h 57"/>
                  <a:gd name="T10" fmla="*/ 67 w 67"/>
                  <a:gd name="T11" fmla="*/ 2 h 57"/>
                  <a:gd name="T12" fmla="*/ 64 w 67"/>
                  <a:gd name="T13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7">
                    <a:moveTo>
                      <a:pt x="64" y="1"/>
                    </a:moveTo>
                    <a:cubicBezTo>
                      <a:pt x="52" y="13"/>
                      <a:pt x="36" y="15"/>
                      <a:pt x="21" y="22"/>
                    </a:cubicBezTo>
                    <a:cubicBezTo>
                      <a:pt x="6" y="29"/>
                      <a:pt x="0" y="40"/>
                      <a:pt x="4" y="56"/>
                    </a:cubicBezTo>
                    <a:cubicBezTo>
                      <a:pt x="4" y="57"/>
                      <a:pt x="6" y="57"/>
                      <a:pt x="6" y="55"/>
                    </a:cubicBezTo>
                    <a:cubicBezTo>
                      <a:pt x="2" y="33"/>
                      <a:pt x="19" y="26"/>
                      <a:pt x="36" y="20"/>
                    </a:cubicBezTo>
                    <a:cubicBezTo>
                      <a:pt x="46" y="17"/>
                      <a:pt x="62" y="13"/>
                      <a:pt x="67" y="2"/>
                    </a:cubicBezTo>
                    <a:cubicBezTo>
                      <a:pt x="67" y="1"/>
                      <a:pt x="65" y="0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2" name="Freeform 62"/>
              <p:cNvSpPr/>
              <p:nvPr/>
            </p:nvSpPr>
            <p:spPr bwMode="auto">
              <a:xfrm>
                <a:off x="3352" y="2528"/>
                <a:ext cx="70" cy="99"/>
              </a:xfrm>
              <a:custGeom>
                <a:avLst/>
                <a:gdLst>
                  <a:gd name="T0" fmla="*/ 26 w 26"/>
                  <a:gd name="T1" fmla="*/ 0 h 37"/>
                  <a:gd name="T2" fmla="*/ 0 w 26"/>
                  <a:gd name="T3" fmla="*/ 37 h 37"/>
                  <a:gd name="T4" fmla="*/ 26 w 26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37">
                    <a:moveTo>
                      <a:pt x="26" y="0"/>
                    </a:moveTo>
                    <a:cubicBezTo>
                      <a:pt x="17" y="12"/>
                      <a:pt x="8" y="24"/>
                      <a:pt x="0" y="37"/>
                    </a:cubicBezTo>
                    <a:cubicBezTo>
                      <a:pt x="8" y="24"/>
                      <a:pt x="17" y="12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3" name="Freeform 63"/>
              <p:cNvSpPr/>
              <p:nvPr/>
            </p:nvSpPr>
            <p:spPr bwMode="auto">
              <a:xfrm>
                <a:off x="3323" y="2627"/>
                <a:ext cx="29" cy="40"/>
              </a:xfrm>
              <a:custGeom>
                <a:avLst/>
                <a:gdLst>
                  <a:gd name="T0" fmla="*/ 3 w 11"/>
                  <a:gd name="T1" fmla="*/ 11 h 15"/>
                  <a:gd name="T2" fmla="*/ 0 w 11"/>
                  <a:gd name="T3" fmla="*/ 15 h 15"/>
                  <a:gd name="T4" fmla="*/ 11 w 11"/>
                  <a:gd name="T5" fmla="*/ 0 h 15"/>
                  <a:gd name="T6" fmla="*/ 3 w 11"/>
                  <a:gd name="T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5">
                    <a:moveTo>
                      <a:pt x="3" y="11"/>
                    </a:moveTo>
                    <a:cubicBezTo>
                      <a:pt x="2" y="12"/>
                      <a:pt x="1" y="13"/>
                      <a:pt x="0" y="15"/>
                    </a:cubicBezTo>
                    <a:cubicBezTo>
                      <a:pt x="4" y="10"/>
                      <a:pt x="7" y="5"/>
                      <a:pt x="11" y="0"/>
                    </a:cubicBezTo>
                    <a:cubicBezTo>
                      <a:pt x="8" y="3"/>
                      <a:pt x="5" y="7"/>
                      <a:pt x="3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4" name="Freeform 64"/>
              <p:cNvSpPr>
                <a:spLocks noEditPoints="1"/>
              </p:cNvSpPr>
              <p:nvPr/>
            </p:nvSpPr>
            <p:spPr bwMode="auto">
              <a:xfrm>
                <a:off x="2949" y="2675"/>
                <a:ext cx="806" cy="1349"/>
              </a:xfrm>
              <a:custGeom>
                <a:avLst/>
                <a:gdLst>
                  <a:gd name="T0" fmla="*/ 291 w 302"/>
                  <a:gd name="T1" fmla="*/ 122 h 505"/>
                  <a:gd name="T2" fmla="*/ 279 w 302"/>
                  <a:gd name="T3" fmla="*/ 113 h 505"/>
                  <a:gd name="T4" fmla="*/ 243 w 302"/>
                  <a:gd name="T5" fmla="*/ 129 h 505"/>
                  <a:gd name="T6" fmla="*/ 142 w 302"/>
                  <a:gd name="T7" fmla="*/ 240 h 505"/>
                  <a:gd name="T8" fmla="*/ 232 w 302"/>
                  <a:gd name="T9" fmla="*/ 78 h 505"/>
                  <a:gd name="T10" fmla="*/ 88 w 302"/>
                  <a:gd name="T11" fmla="*/ 262 h 505"/>
                  <a:gd name="T12" fmla="*/ 216 w 302"/>
                  <a:gd name="T13" fmla="*/ 62 h 505"/>
                  <a:gd name="T14" fmla="*/ 19 w 302"/>
                  <a:gd name="T15" fmla="*/ 320 h 505"/>
                  <a:gd name="T16" fmla="*/ 214 w 302"/>
                  <a:gd name="T17" fmla="*/ 30 h 505"/>
                  <a:gd name="T18" fmla="*/ 160 w 302"/>
                  <a:gd name="T19" fmla="*/ 75 h 505"/>
                  <a:gd name="T20" fmla="*/ 3 w 302"/>
                  <a:gd name="T21" fmla="*/ 267 h 505"/>
                  <a:gd name="T22" fmla="*/ 180 w 302"/>
                  <a:gd name="T23" fmla="*/ 33 h 505"/>
                  <a:gd name="T24" fmla="*/ 140 w 302"/>
                  <a:gd name="T25" fmla="*/ 107 h 505"/>
                  <a:gd name="T26" fmla="*/ 3 w 302"/>
                  <a:gd name="T27" fmla="*/ 308 h 505"/>
                  <a:gd name="T28" fmla="*/ 165 w 302"/>
                  <a:gd name="T29" fmla="*/ 106 h 505"/>
                  <a:gd name="T30" fmla="*/ 52 w 302"/>
                  <a:gd name="T31" fmla="*/ 291 h 505"/>
                  <a:gd name="T32" fmla="*/ 15 w 302"/>
                  <a:gd name="T33" fmla="*/ 371 h 505"/>
                  <a:gd name="T34" fmla="*/ 183 w 302"/>
                  <a:gd name="T35" fmla="*/ 172 h 505"/>
                  <a:gd name="T36" fmla="*/ 23 w 302"/>
                  <a:gd name="T37" fmla="*/ 413 h 505"/>
                  <a:gd name="T38" fmla="*/ 60 w 302"/>
                  <a:gd name="T39" fmla="*/ 387 h 505"/>
                  <a:gd name="T40" fmla="*/ 39 w 302"/>
                  <a:gd name="T41" fmla="*/ 436 h 505"/>
                  <a:gd name="T42" fmla="*/ 43 w 302"/>
                  <a:gd name="T43" fmla="*/ 450 h 505"/>
                  <a:gd name="T44" fmla="*/ 250 w 302"/>
                  <a:gd name="T45" fmla="*/ 185 h 505"/>
                  <a:gd name="T46" fmla="*/ 85 w 302"/>
                  <a:gd name="T47" fmla="*/ 427 h 505"/>
                  <a:gd name="T48" fmla="*/ 58 w 302"/>
                  <a:gd name="T49" fmla="*/ 491 h 505"/>
                  <a:gd name="T50" fmla="*/ 160 w 302"/>
                  <a:gd name="T51" fmla="*/ 374 h 505"/>
                  <a:gd name="T52" fmla="*/ 75 w 302"/>
                  <a:gd name="T53" fmla="*/ 503 h 505"/>
                  <a:gd name="T54" fmla="*/ 89 w 302"/>
                  <a:gd name="T55" fmla="*/ 500 h 505"/>
                  <a:gd name="T56" fmla="*/ 128 w 302"/>
                  <a:gd name="T57" fmla="*/ 473 h 505"/>
                  <a:gd name="T58" fmla="*/ 212 w 302"/>
                  <a:gd name="T59" fmla="*/ 382 h 505"/>
                  <a:gd name="T60" fmla="*/ 219 w 302"/>
                  <a:gd name="T61" fmla="*/ 351 h 505"/>
                  <a:gd name="T62" fmla="*/ 219 w 302"/>
                  <a:gd name="T63" fmla="*/ 349 h 505"/>
                  <a:gd name="T64" fmla="*/ 111 w 302"/>
                  <a:gd name="T65" fmla="*/ 487 h 505"/>
                  <a:gd name="T66" fmla="*/ 213 w 302"/>
                  <a:gd name="T67" fmla="*/ 306 h 505"/>
                  <a:gd name="T68" fmla="*/ 229 w 302"/>
                  <a:gd name="T69" fmla="*/ 257 h 505"/>
                  <a:gd name="T70" fmla="*/ 125 w 302"/>
                  <a:gd name="T71" fmla="*/ 371 h 505"/>
                  <a:gd name="T72" fmla="*/ 11 w 302"/>
                  <a:gd name="T73" fmla="*/ 318 h 505"/>
                  <a:gd name="T74" fmla="*/ 87 w 302"/>
                  <a:gd name="T75" fmla="*/ 208 h 505"/>
                  <a:gd name="T76" fmla="*/ 169 w 302"/>
                  <a:gd name="T77" fmla="*/ 83 h 505"/>
                  <a:gd name="T78" fmla="*/ 172 w 302"/>
                  <a:gd name="T79" fmla="*/ 141 h 505"/>
                  <a:gd name="T80" fmla="*/ 132 w 302"/>
                  <a:gd name="T81" fmla="*/ 185 h 505"/>
                  <a:gd name="T82" fmla="*/ 113 w 302"/>
                  <a:gd name="T83" fmla="*/ 214 h 505"/>
                  <a:gd name="T84" fmla="*/ 50 w 302"/>
                  <a:gd name="T85" fmla="*/ 336 h 505"/>
                  <a:gd name="T86" fmla="*/ 158 w 302"/>
                  <a:gd name="T87" fmla="*/ 199 h 505"/>
                  <a:gd name="T88" fmla="*/ 261 w 302"/>
                  <a:gd name="T89" fmla="*/ 118 h 505"/>
                  <a:gd name="T90" fmla="*/ 137 w 302"/>
                  <a:gd name="T91" fmla="*/ 276 h 505"/>
                  <a:gd name="T92" fmla="*/ 261 w 302"/>
                  <a:gd name="T93" fmla="*/ 118 h 505"/>
                  <a:gd name="T94" fmla="*/ 152 w 302"/>
                  <a:gd name="T95" fmla="*/ 248 h 505"/>
                  <a:gd name="T96" fmla="*/ 128 w 302"/>
                  <a:gd name="T97" fmla="*/ 284 h 505"/>
                  <a:gd name="T98" fmla="*/ 53 w 302"/>
                  <a:gd name="T99" fmla="*/ 401 h 505"/>
                  <a:gd name="T100" fmla="*/ 120 w 302"/>
                  <a:gd name="T101" fmla="*/ 330 h 505"/>
                  <a:gd name="T102" fmla="*/ 54 w 302"/>
                  <a:gd name="T103" fmla="*/ 436 h 505"/>
                  <a:gd name="T104" fmla="*/ 207 w 302"/>
                  <a:gd name="T105" fmla="*/ 219 h 505"/>
                  <a:gd name="T106" fmla="*/ 257 w 302"/>
                  <a:gd name="T107" fmla="*/ 135 h 505"/>
                  <a:gd name="T108" fmla="*/ 158 w 302"/>
                  <a:gd name="T109" fmla="*/ 347 h 505"/>
                  <a:gd name="T110" fmla="*/ 113 w 302"/>
                  <a:gd name="T111" fmla="*/ 458 h 505"/>
                  <a:gd name="T112" fmla="*/ 216 w 302"/>
                  <a:gd name="T113" fmla="*/ 322 h 505"/>
                  <a:gd name="T114" fmla="*/ 212 w 302"/>
                  <a:gd name="T115" fmla="*/ 311 h 505"/>
                  <a:gd name="T116" fmla="*/ 204 w 302"/>
                  <a:gd name="T117" fmla="*/ 269 h 505"/>
                  <a:gd name="T118" fmla="*/ 58 w 302"/>
                  <a:gd name="T119" fmla="*/ 453 h 505"/>
                  <a:gd name="T120" fmla="*/ 58 w 302"/>
                  <a:gd name="T121" fmla="*/ 45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2" h="505">
                    <a:moveTo>
                      <a:pt x="301" y="133"/>
                    </a:moveTo>
                    <a:cubicBezTo>
                      <a:pt x="302" y="132"/>
                      <a:pt x="300" y="130"/>
                      <a:pt x="299" y="131"/>
                    </a:cubicBezTo>
                    <a:cubicBezTo>
                      <a:pt x="290" y="141"/>
                      <a:pt x="282" y="151"/>
                      <a:pt x="273" y="161"/>
                    </a:cubicBezTo>
                    <a:cubicBezTo>
                      <a:pt x="281" y="149"/>
                      <a:pt x="288" y="136"/>
                      <a:pt x="293" y="123"/>
                    </a:cubicBezTo>
                    <a:cubicBezTo>
                      <a:pt x="294" y="121"/>
                      <a:pt x="292" y="121"/>
                      <a:pt x="291" y="122"/>
                    </a:cubicBezTo>
                    <a:cubicBezTo>
                      <a:pt x="282" y="129"/>
                      <a:pt x="274" y="137"/>
                      <a:pt x="266" y="146"/>
                    </a:cubicBezTo>
                    <a:cubicBezTo>
                      <a:pt x="271" y="139"/>
                      <a:pt x="276" y="131"/>
                      <a:pt x="280" y="123"/>
                    </a:cubicBezTo>
                    <a:cubicBezTo>
                      <a:pt x="281" y="122"/>
                      <a:pt x="279" y="120"/>
                      <a:pt x="278" y="122"/>
                    </a:cubicBezTo>
                    <a:cubicBezTo>
                      <a:pt x="275" y="126"/>
                      <a:pt x="272" y="130"/>
                      <a:pt x="270" y="133"/>
                    </a:cubicBezTo>
                    <a:cubicBezTo>
                      <a:pt x="273" y="127"/>
                      <a:pt x="276" y="120"/>
                      <a:pt x="279" y="113"/>
                    </a:cubicBezTo>
                    <a:cubicBezTo>
                      <a:pt x="279" y="112"/>
                      <a:pt x="277" y="111"/>
                      <a:pt x="276" y="112"/>
                    </a:cubicBezTo>
                    <a:cubicBezTo>
                      <a:pt x="268" y="120"/>
                      <a:pt x="260" y="129"/>
                      <a:pt x="252" y="138"/>
                    </a:cubicBezTo>
                    <a:cubicBezTo>
                      <a:pt x="259" y="127"/>
                      <a:pt x="265" y="116"/>
                      <a:pt x="270" y="105"/>
                    </a:cubicBezTo>
                    <a:cubicBezTo>
                      <a:pt x="271" y="104"/>
                      <a:pt x="269" y="103"/>
                      <a:pt x="268" y="104"/>
                    </a:cubicBezTo>
                    <a:cubicBezTo>
                      <a:pt x="259" y="111"/>
                      <a:pt x="251" y="120"/>
                      <a:pt x="243" y="129"/>
                    </a:cubicBezTo>
                    <a:cubicBezTo>
                      <a:pt x="251" y="117"/>
                      <a:pt x="259" y="106"/>
                      <a:pt x="266" y="94"/>
                    </a:cubicBezTo>
                    <a:cubicBezTo>
                      <a:pt x="267" y="92"/>
                      <a:pt x="264" y="91"/>
                      <a:pt x="263" y="93"/>
                    </a:cubicBezTo>
                    <a:cubicBezTo>
                      <a:pt x="230" y="141"/>
                      <a:pt x="187" y="181"/>
                      <a:pt x="153" y="228"/>
                    </a:cubicBezTo>
                    <a:cubicBezTo>
                      <a:pt x="115" y="279"/>
                      <a:pt x="84" y="333"/>
                      <a:pt x="44" y="382"/>
                    </a:cubicBezTo>
                    <a:cubicBezTo>
                      <a:pt x="75" y="334"/>
                      <a:pt x="109" y="287"/>
                      <a:pt x="142" y="240"/>
                    </a:cubicBezTo>
                    <a:cubicBezTo>
                      <a:pt x="176" y="193"/>
                      <a:pt x="223" y="147"/>
                      <a:pt x="242" y="92"/>
                    </a:cubicBezTo>
                    <a:cubicBezTo>
                      <a:pt x="242" y="91"/>
                      <a:pt x="240" y="90"/>
                      <a:pt x="239" y="91"/>
                    </a:cubicBezTo>
                    <a:cubicBezTo>
                      <a:pt x="229" y="100"/>
                      <a:pt x="220" y="110"/>
                      <a:pt x="212" y="121"/>
                    </a:cubicBezTo>
                    <a:cubicBezTo>
                      <a:pt x="220" y="108"/>
                      <a:pt x="228" y="94"/>
                      <a:pt x="235" y="80"/>
                    </a:cubicBezTo>
                    <a:cubicBezTo>
                      <a:pt x="236" y="78"/>
                      <a:pt x="234" y="76"/>
                      <a:pt x="232" y="78"/>
                    </a:cubicBezTo>
                    <a:cubicBezTo>
                      <a:pt x="172" y="139"/>
                      <a:pt x="132" y="215"/>
                      <a:pt x="84" y="286"/>
                    </a:cubicBezTo>
                    <a:cubicBezTo>
                      <a:pt x="74" y="298"/>
                      <a:pt x="64" y="311"/>
                      <a:pt x="56" y="324"/>
                    </a:cubicBezTo>
                    <a:cubicBezTo>
                      <a:pt x="52" y="329"/>
                      <a:pt x="48" y="333"/>
                      <a:pt x="44" y="338"/>
                    </a:cubicBezTo>
                    <a:cubicBezTo>
                      <a:pt x="20" y="366"/>
                      <a:pt x="19" y="361"/>
                      <a:pt x="38" y="332"/>
                    </a:cubicBezTo>
                    <a:cubicBezTo>
                      <a:pt x="55" y="309"/>
                      <a:pt x="72" y="286"/>
                      <a:pt x="88" y="262"/>
                    </a:cubicBezTo>
                    <a:cubicBezTo>
                      <a:pt x="106" y="238"/>
                      <a:pt x="124" y="214"/>
                      <a:pt x="141" y="189"/>
                    </a:cubicBezTo>
                    <a:cubicBezTo>
                      <a:pt x="170" y="150"/>
                      <a:pt x="200" y="112"/>
                      <a:pt x="230" y="73"/>
                    </a:cubicBezTo>
                    <a:cubicBezTo>
                      <a:pt x="231" y="72"/>
                      <a:pt x="229" y="70"/>
                      <a:pt x="228" y="71"/>
                    </a:cubicBezTo>
                    <a:cubicBezTo>
                      <a:pt x="215" y="81"/>
                      <a:pt x="204" y="92"/>
                      <a:pt x="194" y="104"/>
                    </a:cubicBezTo>
                    <a:cubicBezTo>
                      <a:pt x="202" y="90"/>
                      <a:pt x="209" y="76"/>
                      <a:pt x="216" y="62"/>
                    </a:cubicBezTo>
                    <a:cubicBezTo>
                      <a:pt x="216" y="60"/>
                      <a:pt x="214" y="59"/>
                      <a:pt x="213" y="60"/>
                    </a:cubicBezTo>
                    <a:cubicBezTo>
                      <a:pt x="178" y="109"/>
                      <a:pt x="140" y="155"/>
                      <a:pt x="107" y="205"/>
                    </a:cubicBezTo>
                    <a:cubicBezTo>
                      <a:pt x="93" y="227"/>
                      <a:pt x="78" y="250"/>
                      <a:pt x="63" y="272"/>
                    </a:cubicBezTo>
                    <a:cubicBezTo>
                      <a:pt x="50" y="289"/>
                      <a:pt x="37" y="305"/>
                      <a:pt x="23" y="321"/>
                    </a:cubicBezTo>
                    <a:cubicBezTo>
                      <a:pt x="10" y="337"/>
                      <a:pt x="7" y="338"/>
                      <a:pt x="19" y="320"/>
                    </a:cubicBezTo>
                    <a:cubicBezTo>
                      <a:pt x="49" y="270"/>
                      <a:pt x="89" y="225"/>
                      <a:pt x="122" y="177"/>
                    </a:cubicBezTo>
                    <a:cubicBezTo>
                      <a:pt x="152" y="135"/>
                      <a:pt x="192" y="98"/>
                      <a:pt x="212" y="51"/>
                    </a:cubicBezTo>
                    <a:cubicBezTo>
                      <a:pt x="213" y="49"/>
                      <a:pt x="211" y="47"/>
                      <a:pt x="210" y="49"/>
                    </a:cubicBezTo>
                    <a:cubicBezTo>
                      <a:pt x="201" y="57"/>
                      <a:pt x="193" y="66"/>
                      <a:pt x="185" y="76"/>
                    </a:cubicBezTo>
                    <a:cubicBezTo>
                      <a:pt x="195" y="61"/>
                      <a:pt x="205" y="45"/>
                      <a:pt x="214" y="30"/>
                    </a:cubicBezTo>
                    <a:cubicBezTo>
                      <a:pt x="215" y="28"/>
                      <a:pt x="213" y="26"/>
                      <a:pt x="211" y="28"/>
                    </a:cubicBezTo>
                    <a:cubicBezTo>
                      <a:pt x="192" y="50"/>
                      <a:pt x="174" y="72"/>
                      <a:pt x="156" y="95"/>
                    </a:cubicBezTo>
                    <a:cubicBezTo>
                      <a:pt x="172" y="72"/>
                      <a:pt x="187" y="48"/>
                      <a:pt x="201" y="25"/>
                    </a:cubicBezTo>
                    <a:cubicBezTo>
                      <a:pt x="202" y="23"/>
                      <a:pt x="199" y="22"/>
                      <a:pt x="198" y="23"/>
                    </a:cubicBezTo>
                    <a:cubicBezTo>
                      <a:pt x="186" y="41"/>
                      <a:pt x="173" y="58"/>
                      <a:pt x="160" y="75"/>
                    </a:cubicBezTo>
                    <a:cubicBezTo>
                      <a:pt x="174" y="53"/>
                      <a:pt x="185" y="30"/>
                      <a:pt x="195" y="6"/>
                    </a:cubicBezTo>
                    <a:cubicBezTo>
                      <a:pt x="195" y="5"/>
                      <a:pt x="193" y="4"/>
                      <a:pt x="192" y="5"/>
                    </a:cubicBezTo>
                    <a:cubicBezTo>
                      <a:pt x="132" y="88"/>
                      <a:pt x="71" y="169"/>
                      <a:pt x="13" y="253"/>
                    </a:cubicBezTo>
                    <a:cubicBezTo>
                      <a:pt x="28" y="231"/>
                      <a:pt x="44" y="208"/>
                      <a:pt x="59" y="185"/>
                    </a:cubicBezTo>
                    <a:cubicBezTo>
                      <a:pt x="40" y="212"/>
                      <a:pt x="19" y="238"/>
                      <a:pt x="3" y="267"/>
                    </a:cubicBezTo>
                    <a:cubicBezTo>
                      <a:pt x="2" y="269"/>
                      <a:pt x="4" y="270"/>
                      <a:pt x="5" y="269"/>
                    </a:cubicBezTo>
                    <a:cubicBezTo>
                      <a:pt x="35" y="224"/>
                      <a:pt x="67" y="181"/>
                      <a:pt x="99" y="137"/>
                    </a:cubicBezTo>
                    <a:cubicBezTo>
                      <a:pt x="113" y="118"/>
                      <a:pt x="127" y="99"/>
                      <a:pt x="141" y="79"/>
                    </a:cubicBezTo>
                    <a:cubicBezTo>
                      <a:pt x="148" y="70"/>
                      <a:pt x="156" y="60"/>
                      <a:pt x="163" y="50"/>
                    </a:cubicBezTo>
                    <a:cubicBezTo>
                      <a:pt x="164" y="48"/>
                      <a:pt x="195" y="0"/>
                      <a:pt x="180" y="33"/>
                    </a:cubicBezTo>
                    <a:cubicBezTo>
                      <a:pt x="159" y="78"/>
                      <a:pt x="126" y="117"/>
                      <a:pt x="96" y="155"/>
                    </a:cubicBezTo>
                    <a:cubicBezTo>
                      <a:pt x="83" y="172"/>
                      <a:pt x="70" y="192"/>
                      <a:pt x="57" y="212"/>
                    </a:cubicBezTo>
                    <a:cubicBezTo>
                      <a:pt x="39" y="236"/>
                      <a:pt x="22" y="260"/>
                      <a:pt x="6" y="285"/>
                    </a:cubicBezTo>
                    <a:cubicBezTo>
                      <a:pt x="5" y="287"/>
                      <a:pt x="7" y="288"/>
                      <a:pt x="9" y="287"/>
                    </a:cubicBezTo>
                    <a:cubicBezTo>
                      <a:pt x="48" y="226"/>
                      <a:pt x="99" y="168"/>
                      <a:pt x="140" y="107"/>
                    </a:cubicBezTo>
                    <a:cubicBezTo>
                      <a:pt x="147" y="98"/>
                      <a:pt x="154" y="89"/>
                      <a:pt x="161" y="80"/>
                    </a:cubicBezTo>
                    <a:cubicBezTo>
                      <a:pt x="166" y="73"/>
                      <a:pt x="206" y="12"/>
                      <a:pt x="181" y="52"/>
                    </a:cubicBezTo>
                    <a:cubicBezTo>
                      <a:pt x="167" y="76"/>
                      <a:pt x="152" y="98"/>
                      <a:pt x="136" y="121"/>
                    </a:cubicBezTo>
                    <a:cubicBezTo>
                      <a:pt x="113" y="150"/>
                      <a:pt x="92" y="180"/>
                      <a:pt x="70" y="210"/>
                    </a:cubicBezTo>
                    <a:cubicBezTo>
                      <a:pt x="45" y="241"/>
                      <a:pt x="19" y="272"/>
                      <a:pt x="3" y="308"/>
                    </a:cubicBezTo>
                    <a:cubicBezTo>
                      <a:pt x="2" y="310"/>
                      <a:pt x="4" y="311"/>
                      <a:pt x="5" y="309"/>
                    </a:cubicBezTo>
                    <a:cubicBezTo>
                      <a:pt x="8" y="306"/>
                      <a:pt x="10" y="303"/>
                      <a:pt x="12" y="300"/>
                    </a:cubicBezTo>
                    <a:cubicBezTo>
                      <a:pt x="8" y="310"/>
                      <a:pt x="4" y="321"/>
                      <a:pt x="2" y="332"/>
                    </a:cubicBezTo>
                    <a:cubicBezTo>
                      <a:pt x="2" y="334"/>
                      <a:pt x="4" y="335"/>
                      <a:pt x="5" y="334"/>
                    </a:cubicBezTo>
                    <a:cubicBezTo>
                      <a:pt x="53" y="254"/>
                      <a:pt x="112" y="182"/>
                      <a:pt x="165" y="106"/>
                    </a:cubicBezTo>
                    <a:cubicBezTo>
                      <a:pt x="182" y="84"/>
                      <a:pt x="212" y="47"/>
                      <a:pt x="198" y="73"/>
                    </a:cubicBezTo>
                    <a:cubicBezTo>
                      <a:pt x="173" y="118"/>
                      <a:pt x="131" y="161"/>
                      <a:pt x="100" y="203"/>
                    </a:cubicBezTo>
                    <a:cubicBezTo>
                      <a:pt x="67" y="249"/>
                      <a:pt x="27" y="294"/>
                      <a:pt x="1" y="345"/>
                    </a:cubicBezTo>
                    <a:cubicBezTo>
                      <a:pt x="0" y="346"/>
                      <a:pt x="2" y="348"/>
                      <a:pt x="3" y="347"/>
                    </a:cubicBezTo>
                    <a:cubicBezTo>
                      <a:pt x="21" y="329"/>
                      <a:pt x="37" y="311"/>
                      <a:pt x="52" y="291"/>
                    </a:cubicBezTo>
                    <a:cubicBezTo>
                      <a:pt x="37" y="312"/>
                      <a:pt x="23" y="333"/>
                      <a:pt x="9" y="355"/>
                    </a:cubicBezTo>
                    <a:cubicBezTo>
                      <a:pt x="8" y="356"/>
                      <a:pt x="10" y="358"/>
                      <a:pt x="12" y="357"/>
                    </a:cubicBezTo>
                    <a:cubicBezTo>
                      <a:pt x="21" y="346"/>
                      <a:pt x="30" y="335"/>
                      <a:pt x="39" y="324"/>
                    </a:cubicBezTo>
                    <a:cubicBezTo>
                      <a:pt x="29" y="339"/>
                      <a:pt x="20" y="354"/>
                      <a:pt x="12" y="369"/>
                    </a:cubicBezTo>
                    <a:cubicBezTo>
                      <a:pt x="12" y="371"/>
                      <a:pt x="13" y="372"/>
                      <a:pt x="15" y="371"/>
                    </a:cubicBezTo>
                    <a:cubicBezTo>
                      <a:pt x="25" y="362"/>
                      <a:pt x="35" y="353"/>
                      <a:pt x="44" y="343"/>
                    </a:cubicBezTo>
                    <a:cubicBezTo>
                      <a:pt x="34" y="360"/>
                      <a:pt x="25" y="378"/>
                      <a:pt x="19" y="397"/>
                    </a:cubicBezTo>
                    <a:cubicBezTo>
                      <a:pt x="18" y="399"/>
                      <a:pt x="21" y="400"/>
                      <a:pt x="22" y="398"/>
                    </a:cubicBezTo>
                    <a:cubicBezTo>
                      <a:pt x="62" y="331"/>
                      <a:pt x="111" y="270"/>
                      <a:pt x="156" y="207"/>
                    </a:cubicBezTo>
                    <a:cubicBezTo>
                      <a:pt x="166" y="196"/>
                      <a:pt x="175" y="184"/>
                      <a:pt x="183" y="172"/>
                    </a:cubicBezTo>
                    <a:cubicBezTo>
                      <a:pt x="191" y="160"/>
                      <a:pt x="198" y="148"/>
                      <a:pt x="206" y="136"/>
                    </a:cubicBezTo>
                    <a:cubicBezTo>
                      <a:pt x="211" y="128"/>
                      <a:pt x="245" y="80"/>
                      <a:pt x="229" y="116"/>
                    </a:cubicBezTo>
                    <a:cubicBezTo>
                      <a:pt x="206" y="163"/>
                      <a:pt x="160" y="209"/>
                      <a:pt x="130" y="252"/>
                    </a:cubicBezTo>
                    <a:cubicBezTo>
                      <a:pt x="92" y="305"/>
                      <a:pt x="55" y="357"/>
                      <a:pt x="20" y="411"/>
                    </a:cubicBezTo>
                    <a:cubicBezTo>
                      <a:pt x="19" y="413"/>
                      <a:pt x="22" y="415"/>
                      <a:pt x="23" y="413"/>
                    </a:cubicBezTo>
                    <a:cubicBezTo>
                      <a:pt x="28" y="406"/>
                      <a:pt x="32" y="399"/>
                      <a:pt x="37" y="392"/>
                    </a:cubicBezTo>
                    <a:cubicBezTo>
                      <a:pt x="45" y="383"/>
                      <a:pt x="54" y="373"/>
                      <a:pt x="62" y="362"/>
                    </a:cubicBezTo>
                    <a:cubicBezTo>
                      <a:pt x="50" y="380"/>
                      <a:pt x="39" y="397"/>
                      <a:pt x="30" y="416"/>
                    </a:cubicBezTo>
                    <a:cubicBezTo>
                      <a:pt x="30" y="418"/>
                      <a:pt x="31" y="419"/>
                      <a:pt x="32" y="418"/>
                    </a:cubicBezTo>
                    <a:cubicBezTo>
                      <a:pt x="42" y="408"/>
                      <a:pt x="51" y="398"/>
                      <a:pt x="60" y="387"/>
                    </a:cubicBezTo>
                    <a:cubicBezTo>
                      <a:pt x="51" y="401"/>
                      <a:pt x="41" y="414"/>
                      <a:pt x="32" y="428"/>
                    </a:cubicBezTo>
                    <a:cubicBezTo>
                      <a:pt x="31" y="429"/>
                      <a:pt x="33" y="430"/>
                      <a:pt x="34" y="429"/>
                    </a:cubicBezTo>
                    <a:cubicBezTo>
                      <a:pt x="63" y="392"/>
                      <a:pt x="94" y="356"/>
                      <a:pt x="124" y="320"/>
                    </a:cubicBezTo>
                    <a:cubicBezTo>
                      <a:pt x="117" y="332"/>
                      <a:pt x="109" y="343"/>
                      <a:pt x="101" y="355"/>
                    </a:cubicBezTo>
                    <a:cubicBezTo>
                      <a:pt x="79" y="381"/>
                      <a:pt x="59" y="408"/>
                      <a:pt x="39" y="436"/>
                    </a:cubicBezTo>
                    <a:cubicBezTo>
                      <a:pt x="38" y="437"/>
                      <a:pt x="40" y="438"/>
                      <a:pt x="40" y="437"/>
                    </a:cubicBezTo>
                    <a:cubicBezTo>
                      <a:pt x="62" y="411"/>
                      <a:pt x="82" y="385"/>
                      <a:pt x="101" y="358"/>
                    </a:cubicBezTo>
                    <a:cubicBezTo>
                      <a:pt x="121" y="332"/>
                      <a:pt x="142" y="307"/>
                      <a:pt x="162" y="282"/>
                    </a:cubicBezTo>
                    <a:cubicBezTo>
                      <a:pt x="165" y="278"/>
                      <a:pt x="167" y="275"/>
                      <a:pt x="170" y="271"/>
                    </a:cubicBezTo>
                    <a:cubicBezTo>
                      <a:pt x="127" y="330"/>
                      <a:pt x="87" y="391"/>
                      <a:pt x="43" y="450"/>
                    </a:cubicBezTo>
                    <a:cubicBezTo>
                      <a:pt x="42" y="452"/>
                      <a:pt x="45" y="453"/>
                      <a:pt x="46" y="452"/>
                    </a:cubicBezTo>
                    <a:cubicBezTo>
                      <a:pt x="86" y="399"/>
                      <a:pt x="126" y="348"/>
                      <a:pt x="166" y="295"/>
                    </a:cubicBezTo>
                    <a:cubicBezTo>
                      <a:pt x="206" y="243"/>
                      <a:pt x="237" y="178"/>
                      <a:pt x="283" y="131"/>
                    </a:cubicBezTo>
                    <a:cubicBezTo>
                      <a:pt x="281" y="137"/>
                      <a:pt x="280" y="142"/>
                      <a:pt x="278" y="148"/>
                    </a:cubicBezTo>
                    <a:cubicBezTo>
                      <a:pt x="270" y="161"/>
                      <a:pt x="261" y="173"/>
                      <a:pt x="250" y="185"/>
                    </a:cubicBezTo>
                    <a:cubicBezTo>
                      <a:pt x="241" y="197"/>
                      <a:pt x="231" y="208"/>
                      <a:pt x="221" y="220"/>
                    </a:cubicBezTo>
                    <a:cubicBezTo>
                      <a:pt x="202" y="245"/>
                      <a:pt x="185" y="270"/>
                      <a:pt x="167" y="295"/>
                    </a:cubicBezTo>
                    <a:cubicBezTo>
                      <a:pt x="127" y="352"/>
                      <a:pt x="83" y="407"/>
                      <a:pt x="46" y="466"/>
                    </a:cubicBezTo>
                    <a:cubicBezTo>
                      <a:pt x="46" y="468"/>
                      <a:pt x="48" y="469"/>
                      <a:pt x="49" y="468"/>
                    </a:cubicBezTo>
                    <a:cubicBezTo>
                      <a:pt x="62" y="455"/>
                      <a:pt x="74" y="441"/>
                      <a:pt x="85" y="427"/>
                    </a:cubicBezTo>
                    <a:cubicBezTo>
                      <a:pt x="73" y="444"/>
                      <a:pt x="62" y="461"/>
                      <a:pt x="52" y="480"/>
                    </a:cubicBezTo>
                    <a:cubicBezTo>
                      <a:pt x="51" y="480"/>
                      <a:pt x="53" y="481"/>
                      <a:pt x="53" y="480"/>
                    </a:cubicBezTo>
                    <a:cubicBezTo>
                      <a:pt x="62" y="465"/>
                      <a:pt x="71" y="450"/>
                      <a:pt x="81" y="436"/>
                    </a:cubicBezTo>
                    <a:cubicBezTo>
                      <a:pt x="71" y="453"/>
                      <a:pt x="62" y="471"/>
                      <a:pt x="56" y="489"/>
                    </a:cubicBezTo>
                    <a:cubicBezTo>
                      <a:pt x="55" y="491"/>
                      <a:pt x="57" y="492"/>
                      <a:pt x="58" y="491"/>
                    </a:cubicBezTo>
                    <a:cubicBezTo>
                      <a:pt x="72" y="475"/>
                      <a:pt x="84" y="459"/>
                      <a:pt x="95" y="442"/>
                    </a:cubicBezTo>
                    <a:cubicBezTo>
                      <a:pt x="84" y="460"/>
                      <a:pt x="72" y="479"/>
                      <a:pt x="62" y="497"/>
                    </a:cubicBezTo>
                    <a:cubicBezTo>
                      <a:pt x="61" y="499"/>
                      <a:pt x="64" y="500"/>
                      <a:pt x="65" y="499"/>
                    </a:cubicBezTo>
                    <a:cubicBezTo>
                      <a:pt x="96" y="446"/>
                      <a:pt x="135" y="400"/>
                      <a:pt x="174" y="353"/>
                    </a:cubicBezTo>
                    <a:cubicBezTo>
                      <a:pt x="170" y="360"/>
                      <a:pt x="165" y="367"/>
                      <a:pt x="160" y="374"/>
                    </a:cubicBezTo>
                    <a:cubicBezTo>
                      <a:pt x="150" y="392"/>
                      <a:pt x="138" y="409"/>
                      <a:pt x="127" y="427"/>
                    </a:cubicBezTo>
                    <a:cubicBezTo>
                      <a:pt x="119" y="438"/>
                      <a:pt x="111" y="449"/>
                      <a:pt x="103" y="460"/>
                    </a:cubicBezTo>
                    <a:cubicBezTo>
                      <a:pt x="103" y="460"/>
                      <a:pt x="96" y="470"/>
                      <a:pt x="91" y="479"/>
                    </a:cubicBezTo>
                    <a:cubicBezTo>
                      <a:pt x="84" y="486"/>
                      <a:pt x="78" y="494"/>
                      <a:pt x="72" y="502"/>
                    </a:cubicBezTo>
                    <a:cubicBezTo>
                      <a:pt x="71" y="503"/>
                      <a:pt x="74" y="505"/>
                      <a:pt x="75" y="503"/>
                    </a:cubicBezTo>
                    <a:cubicBezTo>
                      <a:pt x="79" y="499"/>
                      <a:pt x="82" y="494"/>
                      <a:pt x="85" y="489"/>
                    </a:cubicBezTo>
                    <a:cubicBezTo>
                      <a:pt x="86" y="489"/>
                      <a:pt x="88" y="487"/>
                      <a:pt x="91" y="483"/>
                    </a:cubicBezTo>
                    <a:cubicBezTo>
                      <a:pt x="94" y="480"/>
                      <a:pt x="97" y="476"/>
                      <a:pt x="100" y="472"/>
                    </a:cubicBezTo>
                    <a:cubicBezTo>
                      <a:pt x="95" y="481"/>
                      <a:pt x="91" y="490"/>
                      <a:pt x="87" y="499"/>
                    </a:cubicBezTo>
                    <a:cubicBezTo>
                      <a:pt x="86" y="500"/>
                      <a:pt x="88" y="502"/>
                      <a:pt x="89" y="500"/>
                    </a:cubicBezTo>
                    <a:cubicBezTo>
                      <a:pt x="127" y="450"/>
                      <a:pt x="182" y="396"/>
                      <a:pt x="211" y="339"/>
                    </a:cubicBezTo>
                    <a:cubicBezTo>
                      <a:pt x="211" y="339"/>
                      <a:pt x="211" y="338"/>
                      <a:pt x="211" y="338"/>
                    </a:cubicBezTo>
                    <a:cubicBezTo>
                      <a:pt x="182" y="396"/>
                      <a:pt x="134" y="444"/>
                      <a:pt x="100" y="499"/>
                    </a:cubicBezTo>
                    <a:cubicBezTo>
                      <a:pt x="99" y="500"/>
                      <a:pt x="101" y="502"/>
                      <a:pt x="102" y="500"/>
                    </a:cubicBezTo>
                    <a:cubicBezTo>
                      <a:pt x="111" y="491"/>
                      <a:pt x="119" y="482"/>
                      <a:pt x="128" y="473"/>
                    </a:cubicBezTo>
                    <a:cubicBezTo>
                      <a:pt x="123" y="479"/>
                      <a:pt x="119" y="485"/>
                      <a:pt x="114" y="492"/>
                    </a:cubicBezTo>
                    <a:cubicBezTo>
                      <a:pt x="113" y="494"/>
                      <a:pt x="115" y="495"/>
                      <a:pt x="117" y="494"/>
                    </a:cubicBezTo>
                    <a:cubicBezTo>
                      <a:pt x="124" y="487"/>
                      <a:pt x="131" y="480"/>
                      <a:pt x="138" y="472"/>
                    </a:cubicBezTo>
                    <a:cubicBezTo>
                      <a:pt x="138" y="473"/>
                      <a:pt x="140" y="474"/>
                      <a:pt x="141" y="473"/>
                    </a:cubicBezTo>
                    <a:cubicBezTo>
                      <a:pt x="170" y="446"/>
                      <a:pt x="192" y="416"/>
                      <a:pt x="212" y="382"/>
                    </a:cubicBezTo>
                    <a:cubicBezTo>
                      <a:pt x="213" y="380"/>
                      <a:pt x="211" y="379"/>
                      <a:pt x="210" y="380"/>
                    </a:cubicBezTo>
                    <a:cubicBezTo>
                      <a:pt x="201" y="394"/>
                      <a:pt x="192" y="408"/>
                      <a:pt x="183" y="422"/>
                    </a:cubicBezTo>
                    <a:cubicBezTo>
                      <a:pt x="188" y="414"/>
                      <a:pt x="128" y="489"/>
                      <a:pt x="160" y="447"/>
                    </a:cubicBezTo>
                    <a:cubicBezTo>
                      <a:pt x="183" y="417"/>
                      <a:pt x="205" y="387"/>
                      <a:pt x="222" y="353"/>
                    </a:cubicBezTo>
                    <a:cubicBezTo>
                      <a:pt x="223" y="351"/>
                      <a:pt x="220" y="350"/>
                      <a:pt x="219" y="351"/>
                    </a:cubicBezTo>
                    <a:cubicBezTo>
                      <a:pt x="206" y="372"/>
                      <a:pt x="193" y="392"/>
                      <a:pt x="179" y="413"/>
                    </a:cubicBezTo>
                    <a:cubicBezTo>
                      <a:pt x="164" y="436"/>
                      <a:pt x="137" y="463"/>
                      <a:pt x="126" y="480"/>
                    </a:cubicBezTo>
                    <a:cubicBezTo>
                      <a:pt x="133" y="469"/>
                      <a:pt x="141" y="458"/>
                      <a:pt x="150" y="447"/>
                    </a:cubicBezTo>
                    <a:cubicBezTo>
                      <a:pt x="173" y="420"/>
                      <a:pt x="194" y="391"/>
                      <a:pt x="212" y="361"/>
                    </a:cubicBezTo>
                    <a:cubicBezTo>
                      <a:pt x="218" y="352"/>
                      <a:pt x="220" y="349"/>
                      <a:pt x="219" y="349"/>
                    </a:cubicBezTo>
                    <a:cubicBezTo>
                      <a:pt x="221" y="344"/>
                      <a:pt x="224" y="339"/>
                      <a:pt x="227" y="334"/>
                    </a:cubicBezTo>
                    <a:cubicBezTo>
                      <a:pt x="228" y="332"/>
                      <a:pt x="225" y="330"/>
                      <a:pt x="224" y="332"/>
                    </a:cubicBezTo>
                    <a:cubicBezTo>
                      <a:pt x="211" y="357"/>
                      <a:pt x="197" y="381"/>
                      <a:pt x="180" y="404"/>
                    </a:cubicBezTo>
                    <a:cubicBezTo>
                      <a:pt x="174" y="412"/>
                      <a:pt x="167" y="421"/>
                      <a:pt x="161" y="429"/>
                    </a:cubicBezTo>
                    <a:cubicBezTo>
                      <a:pt x="145" y="449"/>
                      <a:pt x="122" y="468"/>
                      <a:pt x="111" y="487"/>
                    </a:cubicBezTo>
                    <a:cubicBezTo>
                      <a:pt x="148" y="428"/>
                      <a:pt x="196" y="380"/>
                      <a:pt x="225" y="316"/>
                    </a:cubicBezTo>
                    <a:cubicBezTo>
                      <a:pt x="226" y="315"/>
                      <a:pt x="225" y="313"/>
                      <a:pt x="224" y="313"/>
                    </a:cubicBezTo>
                    <a:cubicBezTo>
                      <a:pt x="226" y="308"/>
                      <a:pt x="228" y="302"/>
                      <a:pt x="230" y="296"/>
                    </a:cubicBezTo>
                    <a:cubicBezTo>
                      <a:pt x="231" y="295"/>
                      <a:pt x="229" y="293"/>
                      <a:pt x="228" y="294"/>
                    </a:cubicBezTo>
                    <a:cubicBezTo>
                      <a:pt x="223" y="298"/>
                      <a:pt x="218" y="302"/>
                      <a:pt x="213" y="306"/>
                    </a:cubicBezTo>
                    <a:cubicBezTo>
                      <a:pt x="217" y="300"/>
                      <a:pt x="221" y="294"/>
                      <a:pt x="225" y="288"/>
                    </a:cubicBezTo>
                    <a:cubicBezTo>
                      <a:pt x="226" y="287"/>
                      <a:pt x="224" y="285"/>
                      <a:pt x="223" y="287"/>
                    </a:cubicBezTo>
                    <a:cubicBezTo>
                      <a:pt x="178" y="348"/>
                      <a:pt x="119" y="408"/>
                      <a:pt x="81" y="470"/>
                    </a:cubicBezTo>
                    <a:cubicBezTo>
                      <a:pt x="124" y="395"/>
                      <a:pt x="181" y="328"/>
                      <a:pt x="232" y="259"/>
                    </a:cubicBezTo>
                    <a:cubicBezTo>
                      <a:pt x="233" y="258"/>
                      <a:pt x="230" y="256"/>
                      <a:pt x="229" y="257"/>
                    </a:cubicBezTo>
                    <a:cubicBezTo>
                      <a:pt x="219" y="270"/>
                      <a:pt x="207" y="283"/>
                      <a:pt x="195" y="297"/>
                    </a:cubicBezTo>
                    <a:cubicBezTo>
                      <a:pt x="205" y="280"/>
                      <a:pt x="215" y="263"/>
                      <a:pt x="224" y="245"/>
                    </a:cubicBezTo>
                    <a:cubicBezTo>
                      <a:pt x="224" y="243"/>
                      <a:pt x="222" y="241"/>
                      <a:pt x="221" y="243"/>
                    </a:cubicBezTo>
                    <a:cubicBezTo>
                      <a:pt x="193" y="274"/>
                      <a:pt x="171" y="311"/>
                      <a:pt x="145" y="345"/>
                    </a:cubicBezTo>
                    <a:cubicBezTo>
                      <a:pt x="139" y="354"/>
                      <a:pt x="132" y="363"/>
                      <a:pt x="125" y="371"/>
                    </a:cubicBezTo>
                    <a:cubicBezTo>
                      <a:pt x="136" y="356"/>
                      <a:pt x="146" y="341"/>
                      <a:pt x="156" y="326"/>
                    </a:cubicBezTo>
                    <a:cubicBezTo>
                      <a:pt x="200" y="259"/>
                      <a:pt x="248" y="192"/>
                      <a:pt x="301" y="133"/>
                    </a:cubicBezTo>
                    <a:close/>
                    <a:moveTo>
                      <a:pt x="87" y="208"/>
                    </a:moveTo>
                    <a:cubicBezTo>
                      <a:pt x="70" y="230"/>
                      <a:pt x="54" y="253"/>
                      <a:pt x="38" y="276"/>
                    </a:cubicBezTo>
                    <a:cubicBezTo>
                      <a:pt x="29" y="290"/>
                      <a:pt x="20" y="304"/>
                      <a:pt x="11" y="318"/>
                    </a:cubicBezTo>
                    <a:cubicBezTo>
                      <a:pt x="0" y="336"/>
                      <a:pt x="19" y="292"/>
                      <a:pt x="23" y="284"/>
                    </a:cubicBezTo>
                    <a:cubicBezTo>
                      <a:pt x="37" y="263"/>
                      <a:pt x="51" y="243"/>
                      <a:pt x="66" y="222"/>
                    </a:cubicBezTo>
                    <a:cubicBezTo>
                      <a:pt x="82" y="202"/>
                      <a:pt x="101" y="184"/>
                      <a:pt x="117" y="165"/>
                    </a:cubicBezTo>
                    <a:cubicBezTo>
                      <a:pt x="122" y="160"/>
                      <a:pt x="126" y="154"/>
                      <a:pt x="131" y="148"/>
                    </a:cubicBezTo>
                    <a:cubicBezTo>
                      <a:pt x="116" y="168"/>
                      <a:pt x="102" y="188"/>
                      <a:pt x="87" y="208"/>
                    </a:cubicBezTo>
                    <a:close/>
                    <a:moveTo>
                      <a:pt x="170" y="93"/>
                    </a:moveTo>
                    <a:cubicBezTo>
                      <a:pt x="143" y="126"/>
                      <a:pt x="117" y="161"/>
                      <a:pt x="88" y="193"/>
                    </a:cubicBezTo>
                    <a:cubicBezTo>
                      <a:pt x="85" y="196"/>
                      <a:pt x="82" y="199"/>
                      <a:pt x="79" y="203"/>
                    </a:cubicBezTo>
                    <a:cubicBezTo>
                      <a:pt x="88" y="191"/>
                      <a:pt x="97" y="178"/>
                      <a:pt x="105" y="166"/>
                    </a:cubicBezTo>
                    <a:cubicBezTo>
                      <a:pt x="126" y="138"/>
                      <a:pt x="147" y="111"/>
                      <a:pt x="169" y="83"/>
                    </a:cubicBezTo>
                    <a:cubicBezTo>
                      <a:pt x="187" y="61"/>
                      <a:pt x="219" y="18"/>
                      <a:pt x="185" y="71"/>
                    </a:cubicBezTo>
                    <a:cubicBezTo>
                      <a:pt x="180" y="78"/>
                      <a:pt x="175" y="86"/>
                      <a:pt x="170" y="93"/>
                    </a:cubicBezTo>
                    <a:close/>
                    <a:moveTo>
                      <a:pt x="216" y="86"/>
                    </a:moveTo>
                    <a:cubicBezTo>
                      <a:pt x="199" y="108"/>
                      <a:pt x="182" y="131"/>
                      <a:pt x="165" y="153"/>
                    </a:cubicBezTo>
                    <a:cubicBezTo>
                      <a:pt x="167" y="149"/>
                      <a:pt x="170" y="145"/>
                      <a:pt x="172" y="141"/>
                    </a:cubicBezTo>
                    <a:cubicBezTo>
                      <a:pt x="187" y="122"/>
                      <a:pt x="202" y="104"/>
                      <a:pt x="216" y="86"/>
                    </a:cubicBezTo>
                    <a:close/>
                    <a:moveTo>
                      <a:pt x="195" y="89"/>
                    </a:moveTo>
                    <a:cubicBezTo>
                      <a:pt x="222" y="55"/>
                      <a:pt x="194" y="96"/>
                      <a:pt x="190" y="103"/>
                    </a:cubicBezTo>
                    <a:cubicBezTo>
                      <a:pt x="187" y="109"/>
                      <a:pt x="184" y="114"/>
                      <a:pt x="181" y="119"/>
                    </a:cubicBezTo>
                    <a:cubicBezTo>
                      <a:pt x="164" y="140"/>
                      <a:pt x="149" y="163"/>
                      <a:pt x="132" y="185"/>
                    </a:cubicBezTo>
                    <a:cubicBezTo>
                      <a:pt x="116" y="206"/>
                      <a:pt x="100" y="226"/>
                      <a:pt x="85" y="247"/>
                    </a:cubicBezTo>
                    <a:cubicBezTo>
                      <a:pt x="122" y="194"/>
                      <a:pt x="156" y="139"/>
                      <a:pt x="195" y="89"/>
                    </a:cubicBezTo>
                    <a:close/>
                    <a:moveTo>
                      <a:pt x="30" y="330"/>
                    </a:moveTo>
                    <a:cubicBezTo>
                      <a:pt x="2" y="365"/>
                      <a:pt x="46" y="304"/>
                      <a:pt x="50" y="298"/>
                    </a:cubicBezTo>
                    <a:cubicBezTo>
                      <a:pt x="70" y="269"/>
                      <a:pt x="92" y="242"/>
                      <a:pt x="113" y="214"/>
                    </a:cubicBezTo>
                    <a:cubicBezTo>
                      <a:pt x="120" y="205"/>
                      <a:pt x="127" y="196"/>
                      <a:pt x="135" y="187"/>
                    </a:cubicBezTo>
                    <a:cubicBezTo>
                      <a:pt x="101" y="235"/>
                      <a:pt x="67" y="284"/>
                      <a:pt x="30" y="330"/>
                    </a:cubicBezTo>
                    <a:close/>
                    <a:moveTo>
                      <a:pt x="74" y="313"/>
                    </a:moveTo>
                    <a:cubicBezTo>
                      <a:pt x="59" y="334"/>
                      <a:pt x="35" y="360"/>
                      <a:pt x="26" y="385"/>
                    </a:cubicBezTo>
                    <a:cubicBezTo>
                      <a:pt x="32" y="368"/>
                      <a:pt x="40" y="352"/>
                      <a:pt x="50" y="336"/>
                    </a:cubicBezTo>
                    <a:cubicBezTo>
                      <a:pt x="69" y="315"/>
                      <a:pt x="86" y="292"/>
                      <a:pt x="102" y="268"/>
                    </a:cubicBezTo>
                    <a:cubicBezTo>
                      <a:pt x="113" y="256"/>
                      <a:pt x="123" y="244"/>
                      <a:pt x="134" y="232"/>
                    </a:cubicBezTo>
                    <a:cubicBezTo>
                      <a:pt x="114" y="259"/>
                      <a:pt x="94" y="286"/>
                      <a:pt x="74" y="313"/>
                    </a:cubicBezTo>
                    <a:close/>
                    <a:moveTo>
                      <a:pt x="192" y="150"/>
                    </a:moveTo>
                    <a:cubicBezTo>
                      <a:pt x="181" y="167"/>
                      <a:pt x="170" y="183"/>
                      <a:pt x="158" y="199"/>
                    </a:cubicBezTo>
                    <a:cubicBezTo>
                      <a:pt x="145" y="215"/>
                      <a:pt x="130" y="231"/>
                      <a:pt x="116" y="247"/>
                    </a:cubicBezTo>
                    <a:cubicBezTo>
                      <a:pt x="115" y="248"/>
                      <a:pt x="114" y="249"/>
                      <a:pt x="113" y="251"/>
                    </a:cubicBezTo>
                    <a:cubicBezTo>
                      <a:pt x="149" y="196"/>
                      <a:pt x="181" y="139"/>
                      <a:pt x="224" y="91"/>
                    </a:cubicBezTo>
                    <a:cubicBezTo>
                      <a:pt x="212" y="104"/>
                      <a:pt x="202" y="133"/>
                      <a:pt x="192" y="150"/>
                    </a:cubicBezTo>
                    <a:close/>
                    <a:moveTo>
                      <a:pt x="261" y="118"/>
                    </a:moveTo>
                    <a:cubicBezTo>
                      <a:pt x="256" y="128"/>
                      <a:pt x="250" y="138"/>
                      <a:pt x="244" y="147"/>
                    </a:cubicBezTo>
                    <a:cubicBezTo>
                      <a:pt x="225" y="171"/>
                      <a:pt x="207" y="196"/>
                      <a:pt x="189" y="221"/>
                    </a:cubicBezTo>
                    <a:cubicBezTo>
                      <a:pt x="173" y="241"/>
                      <a:pt x="156" y="261"/>
                      <a:pt x="140" y="282"/>
                    </a:cubicBezTo>
                    <a:cubicBezTo>
                      <a:pt x="126" y="300"/>
                      <a:pt x="112" y="318"/>
                      <a:pt x="98" y="337"/>
                    </a:cubicBezTo>
                    <a:cubicBezTo>
                      <a:pt x="111" y="317"/>
                      <a:pt x="124" y="296"/>
                      <a:pt x="137" y="276"/>
                    </a:cubicBezTo>
                    <a:cubicBezTo>
                      <a:pt x="139" y="272"/>
                      <a:pt x="141" y="269"/>
                      <a:pt x="144" y="265"/>
                    </a:cubicBezTo>
                    <a:cubicBezTo>
                      <a:pt x="150" y="258"/>
                      <a:pt x="155" y="251"/>
                      <a:pt x="161" y="244"/>
                    </a:cubicBezTo>
                    <a:cubicBezTo>
                      <a:pt x="177" y="224"/>
                      <a:pt x="194" y="204"/>
                      <a:pt x="209" y="182"/>
                    </a:cubicBezTo>
                    <a:cubicBezTo>
                      <a:pt x="217" y="170"/>
                      <a:pt x="224" y="158"/>
                      <a:pt x="233" y="146"/>
                    </a:cubicBezTo>
                    <a:cubicBezTo>
                      <a:pt x="217" y="169"/>
                      <a:pt x="270" y="100"/>
                      <a:pt x="261" y="118"/>
                    </a:cubicBezTo>
                    <a:close/>
                    <a:moveTo>
                      <a:pt x="127" y="270"/>
                    </a:moveTo>
                    <a:cubicBezTo>
                      <a:pt x="160" y="222"/>
                      <a:pt x="200" y="180"/>
                      <a:pt x="236" y="135"/>
                    </a:cubicBezTo>
                    <a:cubicBezTo>
                      <a:pt x="233" y="139"/>
                      <a:pt x="230" y="143"/>
                      <a:pt x="227" y="147"/>
                    </a:cubicBezTo>
                    <a:cubicBezTo>
                      <a:pt x="217" y="160"/>
                      <a:pt x="207" y="173"/>
                      <a:pt x="197" y="187"/>
                    </a:cubicBezTo>
                    <a:cubicBezTo>
                      <a:pt x="182" y="207"/>
                      <a:pt x="166" y="227"/>
                      <a:pt x="152" y="248"/>
                    </a:cubicBezTo>
                    <a:cubicBezTo>
                      <a:pt x="145" y="257"/>
                      <a:pt x="139" y="266"/>
                      <a:pt x="133" y="275"/>
                    </a:cubicBezTo>
                    <a:cubicBezTo>
                      <a:pt x="116" y="296"/>
                      <a:pt x="96" y="318"/>
                      <a:pt x="78" y="341"/>
                    </a:cubicBezTo>
                    <a:cubicBezTo>
                      <a:pt x="95" y="317"/>
                      <a:pt x="111" y="294"/>
                      <a:pt x="127" y="270"/>
                    </a:cubicBezTo>
                    <a:close/>
                    <a:moveTo>
                      <a:pt x="38" y="405"/>
                    </a:moveTo>
                    <a:cubicBezTo>
                      <a:pt x="57" y="362"/>
                      <a:pt x="94" y="322"/>
                      <a:pt x="128" y="284"/>
                    </a:cubicBezTo>
                    <a:cubicBezTo>
                      <a:pt x="118" y="299"/>
                      <a:pt x="109" y="314"/>
                      <a:pt x="100" y="329"/>
                    </a:cubicBezTo>
                    <a:cubicBezTo>
                      <a:pt x="88" y="347"/>
                      <a:pt x="75" y="364"/>
                      <a:pt x="62" y="381"/>
                    </a:cubicBezTo>
                    <a:cubicBezTo>
                      <a:pt x="61" y="383"/>
                      <a:pt x="38" y="406"/>
                      <a:pt x="38" y="405"/>
                    </a:cubicBezTo>
                    <a:close/>
                    <a:moveTo>
                      <a:pt x="66" y="385"/>
                    </a:moveTo>
                    <a:cubicBezTo>
                      <a:pt x="61" y="391"/>
                      <a:pt x="27" y="437"/>
                      <a:pt x="53" y="401"/>
                    </a:cubicBezTo>
                    <a:cubicBezTo>
                      <a:pt x="70" y="379"/>
                      <a:pt x="88" y="357"/>
                      <a:pt x="105" y="334"/>
                    </a:cubicBezTo>
                    <a:cubicBezTo>
                      <a:pt x="124" y="309"/>
                      <a:pt x="144" y="285"/>
                      <a:pt x="164" y="260"/>
                    </a:cubicBezTo>
                    <a:cubicBezTo>
                      <a:pt x="155" y="273"/>
                      <a:pt x="146" y="287"/>
                      <a:pt x="137" y="301"/>
                    </a:cubicBezTo>
                    <a:cubicBezTo>
                      <a:pt x="113" y="329"/>
                      <a:pt x="89" y="357"/>
                      <a:pt x="66" y="385"/>
                    </a:cubicBezTo>
                    <a:close/>
                    <a:moveTo>
                      <a:pt x="120" y="330"/>
                    </a:moveTo>
                    <a:cubicBezTo>
                      <a:pt x="125" y="322"/>
                      <a:pt x="130" y="315"/>
                      <a:pt x="135" y="307"/>
                    </a:cubicBezTo>
                    <a:cubicBezTo>
                      <a:pt x="149" y="291"/>
                      <a:pt x="164" y="274"/>
                      <a:pt x="177" y="258"/>
                    </a:cubicBezTo>
                    <a:cubicBezTo>
                      <a:pt x="159" y="282"/>
                      <a:pt x="139" y="306"/>
                      <a:pt x="120" y="330"/>
                    </a:cubicBezTo>
                    <a:close/>
                    <a:moveTo>
                      <a:pt x="195" y="251"/>
                    </a:moveTo>
                    <a:cubicBezTo>
                      <a:pt x="150" y="314"/>
                      <a:pt x="102" y="374"/>
                      <a:pt x="54" y="436"/>
                    </a:cubicBezTo>
                    <a:cubicBezTo>
                      <a:pt x="87" y="394"/>
                      <a:pt x="123" y="339"/>
                      <a:pt x="156" y="292"/>
                    </a:cubicBezTo>
                    <a:cubicBezTo>
                      <a:pt x="181" y="257"/>
                      <a:pt x="208" y="224"/>
                      <a:pt x="234" y="191"/>
                    </a:cubicBezTo>
                    <a:cubicBezTo>
                      <a:pt x="221" y="211"/>
                      <a:pt x="209" y="232"/>
                      <a:pt x="195" y="251"/>
                    </a:cubicBezTo>
                    <a:close/>
                    <a:moveTo>
                      <a:pt x="254" y="155"/>
                    </a:moveTo>
                    <a:cubicBezTo>
                      <a:pt x="239" y="177"/>
                      <a:pt x="223" y="198"/>
                      <a:pt x="207" y="219"/>
                    </a:cubicBezTo>
                    <a:cubicBezTo>
                      <a:pt x="191" y="238"/>
                      <a:pt x="175" y="257"/>
                      <a:pt x="159" y="275"/>
                    </a:cubicBezTo>
                    <a:cubicBezTo>
                      <a:pt x="156" y="279"/>
                      <a:pt x="152" y="284"/>
                      <a:pt x="148" y="288"/>
                    </a:cubicBezTo>
                    <a:cubicBezTo>
                      <a:pt x="159" y="271"/>
                      <a:pt x="170" y="255"/>
                      <a:pt x="181" y="238"/>
                    </a:cubicBezTo>
                    <a:cubicBezTo>
                      <a:pt x="203" y="210"/>
                      <a:pt x="225" y="181"/>
                      <a:pt x="245" y="150"/>
                    </a:cubicBezTo>
                    <a:cubicBezTo>
                      <a:pt x="249" y="145"/>
                      <a:pt x="253" y="140"/>
                      <a:pt x="257" y="135"/>
                    </a:cubicBezTo>
                    <a:cubicBezTo>
                      <a:pt x="282" y="107"/>
                      <a:pt x="261" y="145"/>
                      <a:pt x="257" y="151"/>
                    </a:cubicBezTo>
                    <a:cubicBezTo>
                      <a:pt x="256" y="153"/>
                      <a:pt x="255" y="154"/>
                      <a:pt x="254" y="155"/>
                    </a:cubicBezTo>
                    <a:close/>
                    <a:moveTo>
                      <a:pt x="84" y="438"/>
                    </a:moveTo>
                    <a:cubicBezTo>
                      <a:pt x="98" y="416"/>
                      <a:pt x="116" y="396"/>
                      <a:pt x="133" y="376"/>
                    </a:cubicBezTo>
                    <a:cubicBezTo>
                      <a:pt x="141" y="367"/>
                      <a:pt x="149" y="357"/>
                      <a:pt x="158" y="347"/>
                    </a:cubicBezTo>
                    <a:cubicBezTo>
                      <a:pt x="156" y="349"/>
                      <a:pt x="155" y="351"/>
                      <a:pt x="153" y="353"/>
                    </a:cubicBezTo>
                    <a:cubicBezTo>
                      <a:pt x="129" y="387"/>
                      <a:pt x="105" y="420"/>
                      <a:pt x="82" y="454"/>
                    </a:cubicBezTo>
                    <a:cubicBezTo>
                      <a:pt x="62" y="486"/>
                      <a:pt x="78" y="448"/>
                      <a:pt x="84" y="438"/>
                    </a:cubicBezTo>
                    <a:close/>
                    <a:moveTo>
                      <a:pt x="113" y="458"/>
                    </a:moveTo>
                    <a:cubicBezTo>
                      <a:pt x="113" y="458"/>
                      <a:pt x="113" y="458"/>
                      <a:pt x="113" y="458"/>
                    </a:cubicBezTo>
                    <a:cubicBezTo>
                      <a:pt x="121" y="449"/>
                      <a:pt x="130" y="440"/>
                      <a:pt x="138" y="431"/>
                    </a:cubicBezTo>
                    <a:cubicBezTo>
                      <a:pt x="132" y="439"/>
                      <a:pt x="126" y="448"/>
                      <a:pt x="120" y="455"/>
                    </a:cubicBezTo>
                    <a:cubicBezTo>
                      <a:pt x="98" y="484"/>
                      <a:pt x="88" y="497"/>
                      <a:pt x="113" y="458"/>
                    </a:cubicBezTo>
                    <a:close/>
                    <a:moveTo>
                      <a:pt x="212" y="311"/>
                    </a:moveTo>
                    <a:cubicBezTo>
                      <a:pt x="225" y="297"/>
                      <a:pt x="222" y="309"/>
                      <a:pt x="216" y="322"/>
                    </a:cubicBezTo>
                    <a:cubicBezTo>
                      <a:pt x="192" y="351"/>
                      <a:pt x="171" y="383"/>
                      <a:pt x="150" y="415"/>
                    </a:cubicBezTo>
                    <a:cubicBezTo>
                      <a:pt x="140" y="425"/>
                      <a:pt x="130" y="436"/>
                      <a:pt x="120" y="446"/>
                    </a:cubicBezTo>
                    <a:cubicBezTo>
                      <a:pt x="127" y="435"/>
                      <a:pt x="134" y="424"/>
                      <a:pt x="141" y="413"/>
                    </a:cubicBezTo>
                    <a:cubicBezTo>
                      <a:pt x="163" y="382"/>
                      <a:pt x="184" y="351"/>
                      <a:pt x="205" y="319"/>
                    </a:cubicBezTo>
                    <a:cubicBezTo>
                      <a:pt x="207" y="317"/>
                      <a:pt x="209" y="314"/>
                      <a:pt x="212" y="311"/>
                    </a:cubicBezTo>
                    <a:close/>
                    <a:moveTo>
                      <a:pt x="220" y="274"/>
                    </a:moveTo>
                    <a:cubicBezTo>
                      <a:pt x="202" y="294"/>
                      <a:pt x="184" y="317"/>
                      <a:pt x="166" y="341"/>
                    </a:cubicBezTo>
                    <a:cubicBezTo>
                      <a:pt x="170" y="335"/>
                      <a:pt x="174" y="329"/>
                      <a:pt x="178" y="323"/>
                    </a:cubicBezTo>
                    <a:cubicBezTo>
                      <a:pt x="192" y="307"/>
                      <a:pt x="206" y="290"/>
                      <a:pt x="220" y="274"/>
                    </a:cubicBezTo>
                    <a:close/>
                    <a:moveTo>
                      <a:pt x="204" y="269"/>
                    </a:moveTo>
                    <a:cubicBezTo>
                      <a:pt x="228" y="234"/>
                      <a:pt x="194" y="293"/>
                      <a:pt x="190" y="299"/>
                    </a:cubicBezTo>
                    <a:cubicBezTo>
                      <a:pt x="188" y="302"/>
                      <a:pt x="186" y="305"/>
                      <a:pt x="184" y="308"/>
                    </a:cubicBezTo>
                    <a:cubicBezTo>
                      <a:pt x="164" y="331"/>
                      <a:pt x="143" y="354"/>
                      <a:pt x="123" y="378"/>
                    </a:cubicBezTo>
                    <a:cubicBezTo>
                      <a:pt x="150" y="342"/>
                      <a:pt x="178" y="306"/>
                      <a:pt x="204" y="269"/>
                    </a:cubicBezTo>
                    <a:close/>
                    <a:moveTo>
                      <a:pt x="58" y="453"/>
                    </a:moveTo>
                    <a:cubicBezTo>
                      <a:pt x="94" y="394"/>
                      <a:pt x="139" y="338"/>
                      <a:pt x="180" y="281"/>
                    </a:cubicBezTo>
                    <a:cubicBezTo>
                      <a:pt x="192" y="264"/>
                      <a:pt x="206" y="247"/>
                      <a:pt x="221" y="230"/>
                    </a:cubicBezTo>
                    <a:cubicBezTo>
                      <a:pt x="207" y="248"/>
                      <a:pt x="194" y="267"/>
                      <a:pt x="181" y="285"/>
                    </a:cubicBezTo>
                    <a:cubicBezTo>
                      <a:pt x="161" y="311"/>
                      <a:pt x="144" y="338"/>
                      <a:pt x="126" y="365"/>
                    </a:cubicBezTo>
                    <a:cubicBezTo>
                      <a:pt x="107" y="395"/>
                      <a:pt x="73" y="428"/>
                      <a:pt x="58" y="453"/>
                    </a:cubicBezTo>
                    <a:close/>
                  </a:path>
                </a:pathLst>
              </a:custGeom>
              <a:blipFill dpi="0" rotWithShape="1">
                <a:blip r:embed="rId2" cstate="screen"/>
                <a:srcRect/>
                <a:stretch>
                  <a:fillRect/>
                </a:stretch>
              </a:blipFill>
              <a:ln w="57150" cap="rnd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0040" tIns="320041" rIns="835448" bIns="835448" numCol="1" spcCol="1270" anchor="ctr" anchorCtr="0">
                <a:noAutofit/>
              </a:bodyPr>
              <a:lstStyle/>
              <a:p>
                <a:pPr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50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5" name="Freeform 65"/>
              <p:cNvSpPr/>
              <p:nvPr/>
            </p:nvSpPr>
            <p:spPr bwMode="auto">
              <a:xfrm>
                <a:off x="3099" y="2894"/>
                <a:ext cx="146" cy="179"/>
              </a:xfrm>
              <a:custGeom>
                <a:avLst/>
                <a:gdLst>
                  <a:gd name="T0" fmla="*/ 54 w 55"/>
                  <a:gd name="T1" fmla="*/ 3 h 67"/>
                  <a:gd name="T2" fmla="*/ 55 w 55"/>
                  <a:gd name="T3" fmla="*/ 0 h 67"/>
                  <a:gd name="T4" fmla="*/ 0 w 55"/>
                  <a:gd name="T5" fmla="*/ 67 h 67"/>
                  <a:gd name="T6" fmla="*/ 54 w 55"/>
                  <a:gd name="T7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7">
                    <a:moveTo>
                      <a:pt x="54" y="3"/>
                    </a:moveTo>
                    <a:cubicBezTo>
                      <a:pt x="54" y="2"/>
                      <a:pt x="55" y="1"/>
                      <a:pt x="55" y="0"/>
                    </a:cubicBezTo>
                    <a:cubicBezTo>
                      <a:pt x="37" y="23"/>
                      <a:pt x="18" y="44"/>
                      <a:pt x="0" y="67"/>
                    </a:cubicBezTo>
                    <a:cubicBezTo>
                      <a:pt x="18" y="45"/>
                      <a:pt x="36" y="24"/>
                      <a:pt x="5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6" name="Freeform 66"/>
              <p:cNvSpPr/>
              <p:nvPr/>
            </p:nvSpPr>
            <p:spPr bwMode="auto">
              <a:xfrm>
                <a:off x="3107" y="2961"/>
                <a:ext cx="141" cy="209"/>
              </a:xfrm>
              <a:custGeom>
                <a:avLst/>
                <a:gdLst>
                  <a:gd name="T0" fmla="*/ 39 w 53"/>
                  <a:gd name="T1" fmla="*/ 23 h 78"/>
                  <a:gd name="T2" fmla="*/ 53 w 53"/>
                  <a:gd name="T3" fmla="*/ 0 h 78"/>
                  <a:gd name="T4" fmla="*/ 0 w 53"/>
                  <a:gd name="T5" fmla="*/ 78 h 78"/>
                  <a:gd name="T6" fmla="*/ 39 w 53"/>
                  <a:gd name="T7" fmla="*/ 2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78">
                    <a:moveTo>
                      <a:pt x="39" y="23"/>
                    </a:moveTo>
                    <a:cubicBezTo>
                      <a:pt x="44" y="15"/>
                      <a:pt x="48" y="8"/>
                      <a:pt x="53" y="0"/>
                    </a:cubicBezTo>
                    <a:cubicBezTo>
                      <a:pt x="35" y="26"/>
                      <a:pt x="18" y="52"/>
                      <a:pt x="0" y="78"/>
                    </a:cubicBezTo>
                    <a:cubicBezTo>
                      <a:pt x="14" y="60"/>
                      <a:pt x="27" y="42"/>
                      <a:pt x="39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7" name="Freeform 67"/>
              <p:cNvSpPr>
                <a:spLocks noEditPoints="1"/>
              </p:cNvSpPr>
              <p:nvPr/>
            </p:nvSpPr>
            <p:spPr bwMode="auto">
              <a:xfrm>
                <a:off x="2851" y="378"/>
                <a:ext cx="2323" cy="2976"/>
              </a:xfrm>
              <a:custGeom>
                <a:avLst/>
                <a:gdLst>
                  <a:gd name="T0" fmla="*/ 707 w 871"/>
                  <a:gd name="T1" fmla="*/ 56 h 1114"/>
                  <a:gd name="T2" fmla="*/ 644 w 871"/>
                  <a:gd name="T3" fmla="*/ 159 h 1114"/>
                  <a:gd name="T4" fmla="*/ 651 w 871"/>
                  <a:gd name="T5" fmla="*/ 155 h 1114"/>
                  <a:gd name="T6" fmla="*/ 300 w 871"/>
                  <a:gd name="T7" fmla="*/ 586 h 1114"/>
                  <a:gd name="T8" fmla="*/ 287 w 871"/>
                  <a:gd name="T9" fmla="*/ 623 h 1114"/>
                  <a:gd name="T10" fmla="*/ 217 w 871"/>
                  <a:gd name="T11" fmla="*/ 727 h 1114"/>
                  <a:gd name="T12" fmla="*/ 221 w 871"/>
                  <a:gd name="T13" fmla="*/ 754 h 1114"/>
                  <a:gd name="T14" fmla="*/ 227 w 871"/>
                  <a:gd name="T15" fmla="*/ 791 h 1114"/>
                  <a:gd name="T16" fmla="*/ 148 w 871"/>
                  <a:gd name="T17" fmla="*/ 910 h 1114"/>
                  <a:gd name="T18" fmla="*/ 197 w 871"/>
                  <a:gd name="T19" fmla="*/ 791 h 1114"/>
                  <a:gd name="T20" fmla="*/ 4 w 871"/>
                  <a:gd name="T21" fmla="*/ 1058 h 1114"/>
                  <a:gd name="T22" fmla="*/ 21 w 871"/>
                  <a:gd name="T23" fmla="*/ 1087 h 1114"/>
                  <a:gd name="T24" fmla="*/ 32 w 871"/>
                  <a:gd name="T25" fmla="*/ 1100 h 1114"/>
                  <a:gd name="T26" fmla="*/ 224 w 871"/>
                  <a:gd name="T27" fmla="*/ 854 h 1114"/>
                  <a:gd name="T28" fmla="*/ 224 w 871"/>
                  <a:gd name="T29" fmla="*/ 830 h 1114"/>
                  <a:gd name="T30" fmla="*/ 299 w 871"/>
                  <a:gd name="T31" fmla="*/ 796 h 1114"/>
                  <a:gd name="T32" fmla="*/ 413 w 871"/>
                  <a:gd name="T33" fmla="*/ 727 h 1114"/>
                  <a:gd name="T34" fmla="*/ 854 w 871"/>
                  <a:gd name="T35" fmla="*/ 142 h 1114"/>
                  <a:gd name="T36" fmla="*/ 146 w 871"/>
                  <a:gd name="T37" fmla="*/ 835 h 1114"/>
                  <a:gd name="T38" fmla="*/ 64 w 871"/>
                  <a:gd name="T39" fmla="*/ 975 h 1114"/>
                  <a:gd name="T40" fmla="*/ 550 w 871"/>
                  <a:gd name="T41" fmla="*/ 470 h 1114"/>
                  <a:gd name="T42" fmla="*/ 798 w 871"/>
                  <a:gd name="T43" fmla="*/ 148 h 1114"/>
                  <a:gd name="T44" fmla="*/ 703 w 871"/>
                  <a:gd name="T45" fmla="*/ 246 h 1114"/>
                  <a:gd name="T46" fmla="*/ 543 w 871"/>
                  <a:gd name="T47" fmla="*/ 407 h 1114"/>
                  <a:gd name="T48" fmla="*/ 338 w 871"/>
                  <a:gd name="T49" fmla="*/ 685 h 1114"/>
                  <a:gd name="T50" fmla="*/ 810 w 871"/>
                  <a:gd name="T51" fmla="*/ 81 h 1114"/>
                  <a:gd name="T52" fmla="*/ 757 w 871"/>
                  <a:gd name="T53" fmla="*/ 128 h 1114"/>
                  <a:gd name="T54" fmla="*/ 833 w 871"/>
                  <a:gd name="T55" fmla="*/ 79 h 1114"/>
                  <a:gd name="T56" fmla="*/ 657 w 871"/>
                  <a:gd name="T57" fmla="*/ 250 h 1114"/>
                  <a:gd name="T58" fmla="*/ 808 w 871"/>
                  <a:gd name="T59" fmla="*/ 45 h 1114"/>
                  <a:gd name="T60" fmla="*/ 702 w 871"/>
                  <a:gd name="T61" fmla="*/ 177 h 1114"/>
                  <a:gd name="T62" fmla="*/ 523 w 871"/>
                  <a:gd name="T63" fmla="*/ 385 h 1114"/>
                  <a:gd name="T64" fmla="*/ 548 w 871"/>
                  <a:gd name="T65" fmla="*/ 331 h 1114"/>
                  <a:gd name="T66" fmla="*/ 476 w 871"/>
                  <a:gd name="T67" fmla="*/ 435 h 1114"/>
                  <a:gd name="T68" fmla="*/ 698 w 871"/>
                  <a:gd name="T69" fmla="*/ 159 h 1114"/>
                  <a:gd name="T70" fmla="*/ 490 w 871"/>
                  <a:gd name="T71" fmla="*/ 423 h 1114"/>
                  <a:gd name="T72" fmla="*/ 653 w 871"/>
                  <a:gd name="T73" fmla="*/ 200 h 1114"/>
                  <a:gd name="T74" fmla="*/ 686 w 871"/>
                  <a:gd name="T75" fmla="*/ 95 h 1114"/>
                  <a:gd name="T76" fmla="*/ 678 w 871"/>
                  <a:gd name="T77" fmla="*/ 117 h 1114"/>
                  <a:gd name="T78" fmla="*/ 697 w 871"/>
                  <a:gd name="T79" fmla="*/ 92 h 1114"/>
                  <a:gd name="T80" fmla="*/ 709 w 871"/>
                  <a:gd name="T81" fmla="*/ 90 h 1114"/>
                  <a:gd name="T82" fmla="*/ 735 w 871"/>
                  <a:gd name="T83" fmla="*/ 74 h 1114"/>
                  <a:gd name="T84" fmla="*/ 475 w 871"/>
                  <a:gd name="T85" fmla="*/ 371 h 1114"/>
                  <a:gd name="T86" fmla="*/ 272 w 871"/>
                  <a:gd name="T87" fmla="*/ 628 h 1114"/>
                  <a:gd name="T88" fmla="*/ 464 w 871"/>
                  <a:gd name="T89" fmla="*/ 400 h 1114"/>
                  <a:gd name="T90" fmla="*/ 464 w 871"/>
                  <a:gd name="T91" fmla="*/ 416 h 1114"/>
                  <a:gd name="T92" fmla="*/ 441 w 871"/>
                  <a:gd name="T93" fmla="*/ 448 h 1114"/>
                  <a:gd name="T94" fmla="*/ 243 w 871"/>
                  <a:gd name="T95" fmla="*/ 734 h 1114"/>
                  <a:gd name="T96" fmla="*/ 264 w 871"/>
                  <a:gd name="T97" fmla="*/ 714 h 1114"/>
                  <a:gd name="T98" fmla="*/ 321 w 871"/>
                  <a:gd name="T99" fmla="*/ 656 h 1114"/>
                  <a:gd name="T100" fmla="*/ 161 w 871"/>
                  <a:gd name="T101" fmla="*/ 927 h 1114"/>
                  <a:gd name="T102" fmla="*/ 178 w 871"/>
                  <a:gd name="T103" fmla="*/ 887 h 1114"/>
                  <a:gd name="T104" fmla="*/ 210 w 871"/>
                  <a:gd name="T105" fmla="*/ 823 h 1114"/>
                  <a:gd name="T106" fmla="*/ 410 w 871"/>
                  <a:gd name="T107" fmla="*/ 564 h 1114"/>
                  <a:gd name="T108" fmla="*/ 367 w 871"/>
                  <a:gd name="T109" fmla="*/ 639 h 1114"/>
                  <a:gd name="T110" fmla="*/ 701 w 871"/>
                  <a:gd name="T111" fmla="*/ 226 h 1114"/>
                  <a:gd name="T112" fmla="*/ 473 w 871"/>
                  <a:gd name="T113" fmla="*/ 546 h 1114"/>
                  <a:gd name="T114" fmla="*/ 385 w 871"/>
                  <a:gd name="T115" fmla="*/ 678 h 1114"/>
                  <a:gd name="T116" fmla="*/ 273 w 871"/>
                  <a:gd name="T117" fmla="*/ 842 h 1114"/>
                  <a:gd name="T118" fmla="*/ 637 w 871"/>
                  <a:gd name="T119" fmla="*/ 366 h 1114"/>
                  <a:gd name="T120" fmla="*/ 806 w 871"/>
                  <a:gd name="T121" fmla="*/ 144 h 1114"/>
                  <a:gd name="T122" fmla="*/ 302 w 871"/>
                  <a:gd name="T123" fmla="*/ 870 h 1114"/>
                  <a:gd name="T124" fmla="*/ 536 w 871"/>
                  <a:gd name="T125" fmla="*/ 530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71" h="1114">
                    <a:moveTo>
                      <a:pt x="854" y="142"/>
                    </a:moveTo>
                    <a:cubicBezTo>
                      <a:pt x="836" y="135"/>
                      <a:pt x="871" y="113"/>
                      <a:pt x="870" y="99"/>
                    </a:cubicBezTo>
                    <a:cubicBezTo>
                      <a:pt x="868" y="83"/>
                      <a:pt x="866" y="74"/>
                      <a:pt x="852" y="67"/>
                    </a:cubicBezTo>
                    <a:cubicBezTo>
                      <a:pt x="852" y="66"/>
                      <a:pt x="852" y="66"/>
                      <a:pt x="853" y="65"/>
                    </a:cubicBezTo>
                    <a:cubicBezTo>
                      <a:pt x="854" y="63"/>
                      <a:pt x="852" y="61"/>
                      <a:pt x="850" y="63"/>
                    </a:cubicBezTo>
                    <a:cubicBezTo>
                      <a:pt x="849" y="63"/>
                      <a:pt x="848" y="64"/>
                      <a:pt x="847" y="65"/>
                    </a:cubicBezTo>
                    <a:cubicBezTo>
                      <a:pt x="825" y="53"/>
                      <a:pt x="796" y="0"/>
                      <a:pt x="769" y="40"/>
                    </a:cubicBezTo>
                    <a:cubicBezTo>
                      <a:pt x="765" y="45"/>
                      <a:pt x="764" y="55"/>
                      <a:pt x="763" y="61"/>
                    </a:cubicBezTo>
                    <a:cubicBezTo>
                      <a:pt x="754" y="96"/>
                      <a:pt x="733" y="62"/>
                      <a:pt x="728" y="56"/>
                    </a:cubicBezTo>
                    <a:cubicBezTo>
                      <a:pt x="723" y="51"/>
                      <a:pt x="712" y="51"/>
                      <a:pt x="707" y="56"/>
                    </a:cubicBezTo>
                    <a:cubicBezTo>
                      <a:pt x="701" y="63"/>
                      <a:pt x="697" y="69"/>
                      <a:pt x="692" y="78"/>
                    </a:cubicBezTo>
                    <a:cubicBezTo>
                      <a:pt x="683" y="94"/>
                      <a:pt x="667" y="102"/>
                      <a:pt x="653" y="112"/>
                    </a:cubicBezTo>
                    <a:cubicBezTo>
                      <a:pt x="643" y="120"/>
                      <a:pt x="648" y="131"/>
                      <a:pt x="649" y="140"/>
                    </a:cubicBezTo>
                    <a:cubicBezTo>
                      <a:pt x="648" y="141"/>
                      <a:pt x="647" y="143"/>
                      <a:pt x="646" y="144"/>
                    </a:cubicBezTo>
                    <a:cubicBezTo>
                      <a:pt x="646" y="146"/>
                      <a:pt x="647" y="147"/>
                      <a:pt x="648" y="146"/>
                    </a:cubicBezTo>
                    <a:cubicBezTo>
                      <a:pt x="648" y="146"/>
                      <a:pt x="648" y="146"/>
                      <a:pt x="649" y="146"/>
                    </a:cubicBezTo>
                    <a:cubicBezTo>
                      <a:pt x="648" y="147"/>
                      <a:pt x="647" y="149"/>
                      <a:pt x="646" y="151"/>
                    </a:cubicBezTo>
                    <a:cubicBezTo>
                      <a:pt x="645" y="151"/>
                      <a:pt x="646" y="152"/>
                      <a:pt x="647" y="152"/>
                    </a:cubicBezTo>
                    <a:cubicBezTo>
                      <a:pt x="648" y="150"/>
                      <a:pt x="649" y="150"/>
                      <a:pt x="650" y="149"/>
                    </a:cubicBezTo>
                    <a:cubicBezTo>
                      <a:pt x="648" y="152"/>
                      <a:pt x="645" y="155"/>
                      <a:pt x="644" y="159"/>
                    </a:cubicBezTo>
                    <a:cubicBezTo>
                      <a:pt x="643" y="160"/>
                      <a:pt x="644" y="160"/>
                      <a:pt x="645" y="160"/>
                    </a:cubicBezTo>
                    <a:cubicBezTo>
                      <a:pt x="648" y="155"/>
                      <a:pt x="651" y="150"/>
                      <a:pt x="654" y="146"/>
                    </a:cubicBezTo>
                    <a:cubicBezTo>
                      <a:pt x="653" y="147"/>
                      <a:pt x="652" y="149"/>
                      <a:pt x="651" y="151"/>
                    </a:cubicBezTo>
                    <a:cubicBezTo>
                      <a:pt x="651" y="152"/>
                      <a:pt x="652" y="153"/>
                      <a:pt x="653" y="152"/>
                    </a:cubicBezTo>
                    <a:cubicBezTo>
                      <a:pt x="678" y="132"/>
                      <a:pt x="696" y="106"/>
                      <a:pt x="719" y="85"/>
                    </a:cubicBezTo>
                    <a:cubicBezTo>
                      <a:pt x="705" y="103"/>
                      <a:pt x="691" y="121"/>
                      <a:pt x="676" y="138"/>
                    </a:cubicBezTo>
                    <a:cubicBezTo>
                      <a:pt x="671" y="144"/>
                      <a:pt x="666" y="149"/>
                      <a:pt x="661" y="155"/>
                    </a:cubicBezTo>
                    <a:cubicBezTo>
                      <a:pt x="649" y="169"/>
                      <a:pt x="636" y="183"/>
                      <a:pt x="623" y="198"/>
                    </a:cubicBezTo>
                    <a:cubicBezTo>
                      <a:pt x="633" y="184"/>
                      <a:pt x="644" y="171"/>
                      <a:pt x="654" y="157"/>
                    </a:cubicBezTo>
                    <a:cubicBezTo>
                      <a:pt x="655" y="155"/>
                      <a:pt x="652" y="154"/>
                      <a:pt x="651" y="155"/>
                    </a:cubicBezTo>
                    <a:cubicBezTo>
                      <a:pt x="562" y="246"/>
                      <a:pt x="480" y="343"/>
                      <a:pt x="398" y="441"/>
                    </a:cubicBezTo>
                    <a:cubicBezTo>
                      <a:pt x="320" y="533"/>
                      <a:pt x="243" y="627"/>
                      <a:pt x="178" y="728"/>
                    </a:cubicBezTo>
                    <a:cubicBezTo>
                      <a:pt x="177" y="729"/>
                      <a:pt x="179" y="730"/>
                      <a:pt x="179" y="729"/>
                    </a:cubicBezTo>
                    <a:cubicBezTo>
                      <a:pt x="250" y="624"/>
                      <a:pt x="330" y="526"/>
                      <a:pt x="412" y="429"/>
                    </a:cubicBezTo>
                    <a:cubicBezTo>
                      <a:pt x="450" y="383"/>
                      <a:pt x="489" y="336"/>
                      <a:pt x="529" y="291"/>
                    </a:cubicBezTo>
                    <a:cubicBezTo>
                      <a:pt x="565" y="250"/>
                      <a:pt x="609" y="212"/>
                      <a:pt x="641" y="169"/>
                    </a:cubicBezTo>
                    <a:cubicBezTo>
                      <a:pt x="604" y="220"/>
                      <a:pt x="558" y="264"/>
                      <a:pt x="517" y="312"/>
                    </a:cubicBezTo>
                    <a:cubicBezTo>
                      <a:pt x="478" y="357"/>
                      <a:pt x="441" y="403"/>
                      <a:pt x="403" y="450"/>
                    </a:cubicBezTo>
                    <a:cubicBezTo>
                      <a:pt x="369" y="493"/>
                      <a:pt x="336" y="537"/>
                      <a:pt x="303" y="581"/>
                    </a:cubicBezTo>
                    <a:cubicBezTo>
                      <a:pt x="302" y="583"/>
                      <a:pt x="301" y="584"/>
                      <a:pt x="300" y="586"/>
                    </a:cubicBezTo>
                    <a:cubicBezTo>
                      <a:pt x="289" y="598"/>
                      <a:pt x="278" y="611"/>
                      <a:pt x="267" y="624"/>
                    </a:cubicBezTo>
                    <a:cubicBezTo>
                      <a:pt x="239" y="655"/>
                      <a:pt x="209" y="684"/>
                      <a:pt x="189" y="720"/>
                    </a:cubicBezTo>
                    <a:cubicBezTo>
                      <a:pt x="189" y="721"/>
                      <a:pt x="189" y="721"/>
                      <a:pt x="189" y="721"/>
                    </a:cubicBezTo>
                    <a:cubicBezTo>
                      <a:pt x="187" y="724"/>
                      <a:pt x="184" y="728"/>
                      <a:pt x="182" y="731"/>
                    </a:cubicBezTo>
                    <a:cubicBezTo>
                      <a:pt x="181" y="733"/>
                      <a:pt x="183" y="734"/>
                      <a:pt x="184" y="733"/>
                    </a:cubicBezTo>
                    <a:cubicBezTo>
                      <a:pt x="197" y="721"/>
                      <a:pt x="209" y="709"/>
                      <a:pt x="222" y="696"/>
                    </a:cubicBezTo>
                    <a:cubicBezTo>
                      <a:pt x="211" y="710"/>
                      <a:pt x="202" y="724"/>
                      <a:pt x="194" y="738"/>
                    </a:cubicBezTo>
                    <a:cubicBezTo>
                      <a:pt x="193" y="739"/>
                      <a:pt x="195" y="740"/>
                      <a:pt x="195" y="739"/>
                    </a:cubicBezTo>
                    <a:cubicBezTo>
                      <a:pt x="206" y="720"/>
                      <a:pt x="219" y="701"/>
                      <a:pt x="234" y="684"/>
                    </a:cubicBezTo>
                    <a:cubicBezTo>
                      <a:pt x="252" y="664"/>
                      <a:pt x="270" y="644"/>
                      <a:pt x="287" y="623"/>
                    </a:cubicBezTo>
                    <a:cubicBezTo>
                      <a:pt x="302" y="607"/>
                      <a:pt x="317" y="591"/>
                      <a:pt x="331" y="574"/>
                    </a:cubicBezTo>
                    <a:cubicBezTo>
                      <a:pt x="381" y="511"/>
                      <a:pt x="430" y="447"/>
                      <a:pt x="483" y="386"/>
                    </a:cubicBezTo>
                    <a:cubicBezTo>
                      <a:pt x="485" y="383"/>
                      <a:pt x="487" y="380"/>
                      <a:pt x="490" y="377"/>
                    </a:cubicBezTo>
                    <a:cubicBezTo>
                      <a:pt x="469" y="405"/>
                      <a:pt x="448" y="432"/>
                      <a:pt x="428" y="460"/>
                    </a:cubicBezTo>
                    <a:cubicBezTo>
                      <a:pt x="393" y="507"/>
                      <a:pt x="357" y="554"/>
                      <a:pt x="320" y="599"/>
                    </a:cubicBezTo>
                    <a:cubicBezTo>
                      <a:pt x="306" y="616"/>
                      <a:pt x="292" y="632"/>
                      <a:pt x="278" y="649"/>
                    </a:cubicBezTo>
                    <a:cubicBezTo>
                      <a:pt x="266" y="662"/>
                      <a:pt x="254" y="676"/>
                      <a:pt x="243" y="691"/>
                    </a:cubicBezTo>
                    <a:cubicBezTo>
                      <a:pt x="228" y="708"/>
                      <a:pt x="214" y="726"/>
                      <a:pt x="200" y="744"/>
                    </a:cubicBezTo>
                    <a:cubicBezTo>
                      <a:pt x="199" y="745"/>
                      <a:pt x="201" y="747"/>
                      <a:pt x="202" y="746"/>
                    </a:cubicBezTo>
                    <a:cubicBezTo>
                      <a:pt x="207" y="740"/>
                      <a:pt x="212" y="733"/>
                      <a:pt x="217" y="727"/>
                    </a:cubicBezTo>
                    <a:cubicBezTo>
                      <a:pt x="215" y="731"/>
                      <a:pt x="212" y="735"/>
                      <a:pt x="210" y="739"/>
                    </a:cubicBezTo>
                    <a:cubicBezTo>
                      <a:pt x="209" y="740"/>
                      <a:pt x="210" y="742"/>
                      <a:pt x="211" y="741"/>
                    </a:cubicBezTo>
                    <a:cubicBezTo>
                      <a:pt x="253" y="710"/>
                      <a:pt x="281" y="662"/>
                      <a:pt x="312" y="622"/>
                    </a:cubicBezTo>
                    <a:cubicBezTo>
                      <a:pt x="325" y="605"/>
                      <a:pt x="337" y="589"/>
                      <a:pt x="349" y="572"/>
                    </a:cubicBezTo>
                    <a:cubicBezTo>
                      <a:pt x="351" y="570"/>
                      <a:pt x="353" y="567"/>
                      <a:pt x="355" y="565"/>
                    </a:cubicBezTo>
                    <a:cubicBezTo>
                      <a:pt x="379" y="537"/>
                      <a:pt x="403" y="509"/>
                      <a:pt x="428" y="481"/>
                    </a:cubicBezTo>
                    <a:cubicBezTo>
                      <a:pt x="421" y="490"/>
                      <a:pt x="415" y="499"/>
                      <a:pt x="409" y="508"/>
                    </a:cubicBezTo>
                    <a:cubicBezTo>
                      <a:pt x="374" y="555"/>
                      <a:pt x="338" y="600"/>
                      <a:pt x="302" y="646"/>
                    </a:cubicBezTo>
                    <a:cubicBezTo>
                      <a:pt x="274" y="681"/>
                      <a:pt x="241" y="712"/>
                      <a:pt x="219" y="752"/>
                    </a:cubicBezTo>
                    <a:cubicBezTo>
                      <a:pt x="219" y="753"/>
                      <a:pt x="220" y="755"/>
                      <a:pt x="221" y="754"/>
                    </a:cubicBezTo>
                    <a:cubicBezTo>
                      <a:pt x="231" y="747"/>
                      <a:pt x="240" y="739"/>
                      <a:pt x="250" y="731"/>
                    </a:cubicBezTo>
                    <a:cubicBezTo>
                      <a:pt x="244" y="739"/>
                      <a:pt x="238" y="748"/>
                      <a:pt x="232" y="757"/>
                    </a:cubicBezTo>
                    <a:cubicBezTo>
                      <a:pt x="231" y="759"/>
                      <a:pt x="234" y="760"/>
                      <a:pt x="235" y="758"/>
                    </a:cubicBezTo>
                    <a:cubicBezTo>
                      <a:pt x="246" y="743"/>
                      <a:pt x="257" y="728"/>
                      <a:pt x="269" y="713"/>
                    </a:cubicBezTo>
                    <a:cubicBezTo>
                      <a:pt x="278" y="704"/>
                      <a:pt x="287" y="695"/>
                      <a:pt x="295" y="685"/>
                    </a:cubicBezTo>
                    <a:cubicBezTo>
                      <a:pt x="283" y="704"/>
                      <a:pt x="271" y="724"/>
                      <a:pt x="259" y="743"/>
                    </a:cubicBezTo>
                    <a:cubicBezTo>
                      <a:pt x="258" y="744"/>
                      <a:pt x="257" y="746"/>
                      <a:pt x="256" y="747"/>
                    </a:cubicBezTo>
                    <a:cubicBezTo>
                      <a:pt x="242" y="766"/>
                      <a:pt x="228" y="785"/>
                      <a:pt x="214" y="805"/>
                    </a:cubicBezTo>
                    <a:cubicBezTo>
                      <a:pt x="226" y="789"/>
                      <a:pt x="238" y="773"/>
                      <a:pt x="250" y="757"/>
                    </a:cubicBezTo>
                    <a:cubicBezTo>
                      <a:pt x="242" y="768"/>
                      <a:pt x="235" y="780"/>
                      <a:pt x="227" y="791"/>
                    </a:cubicBezTo>
                    <a:cubicBezTo>
                      <a:pt x="211" y="815"/>
                      <a:pt x="195" y="840"/>
                      <a:pt x="179" y="864"/>
                    </a:cubicBezTo>
                    <a:cubicBezTo>
                      <a:pt x="168" y="880"/>
                      <a:pt x="158" y="895"/>
                      <a:pt x="148" y="910"/>
                    </a:cubicBezTo>
                    <a:cubicBezTo>
                      <a:pt x="153" y="902"/>
                      <a:pt x="159" y="894"/>
                      <a:pt x="165" y="886"/>
                    </a:cubicBezTo>
                    <a:cubicBezTo>
                      <a:pt x="150" y="910"/>
                      <a:pt x="134" y="935"/>
                      <a:pt x="118" y="959"/>
                    </a:cubicBezTo>
                    <a:cubicBezTo>
                      <a:pt x="97" y="986"/>
                      <a:pt x="77" y="1014"/>
                      <a:pt x="59" y="1042"/>
                    </a:cubicBezTo>
                    <a:cubicBezTo>
                      <a:pt x="47" y="1056"/>
                      <a:pt x="36" y="1071"/>
                      <a:pt x="23" y="1085"/>
                    </a:cubicBezTo>
                    <a:cubicBezTo>
                      <a:pt x="33" y="1070"/>
                      <a:pt x="43" y="1055"/>
                      <a:pt x="54" y="1040"/>
                    </a:cubicBezTo>
                    <a:cubicBezTo>
                      <a:pt x="66" y="1024"/>
                      <a:pt x="78" y="1007"/>
                      <a:pt x="90" y="990"/>
                    </a:cubicBezTo>
                    <a:cubicBezTo>
                      <a:pt x="102" y="975"/>
                      <a:pt x="114" y="959"/>
                      <a:pt x="125" y="943"/>
                    </a:cubicBezTo>
                    <a:cubicBezTo>
                      <a:pt x="133" y="932"/>
                      <a:pt x="140" y="921"/>
                      <a:pt x="148" y="910"/>
                    </a:cubicBezTo>
                    <a:cubicBezTo>
                      <a:pt x="131" y="933"/>
                      <a:pt x="115" y="955"/>
                      <a:pt x="98" y="978"/>
                    </a:cubicBezTo>
                    <a:cubicBezTo>
                      <a:pt x="125" y="938"/>
                      <a:pt x="150" y="897"/>
                      <a:pt x="177" y="857"/>
                    </a:cubicBezTo>
                    <a:cubicBezTo>
                      <a:pt x="151" y="895"/>
                      <a:pt x="125" y="933"/>
                      <a:pt x="99" y="971"/>
                    </a:cubicBezTo>
                    <a:cubicBezTo>
                      <a:pt x="78" y="1005"/>
                      <a:pt x="41" y="1040"/>
                      <a:pt x="24" y="1071"/>
                    </a:cubicBezTo>
                    <a:cubicBezTo>
                      <a:pt x="31" y="1059"/>
                      <a:pt x="37" y="1048"/>
                      <a:pt x="44" y="1036"/>
                    </a:cubicBezTo>
                    <a:cubicBezTo>
                      <a:pt x="69" y="1006"/>
                      <a:pt x="90" y="975"/>
                      <a:pt x="112" y="943"/>
                    </a:cubicBezTo>
                    <a:cubicBezTo>
                      <a:pt x="145" y="891"/>
                      <a:pt x="183" y="841"/>
                      <a:pt x="214" y="788"/>
                    </a:cubicBezTo>
                    <a:cubicBezTo>
                      <a:pt x="215" y="786"/>
                      <a:pt x="213" y="785"/>
                      <a:pt x="212" y="785"/>
                    </a:cubicBezTo>
                    <a:cubicBezTo>
                      <a:pt x="200" y="793"/>
                      <a:pt x="190" y="803"/>
                      <a:pt x="182" y="814"/>
                    </a:cubicBezTo>
                    <a:cubicBezTo>
                      <a:pt x="187" y="806"/>
                      <a:pt x="192" y="799"/>
                      <a:pt x="197" y="791"/>
                    </a:cubicBezTo>
                    <a:cubicBezTo>
                      <a:pt x="198" y="789"/>
                      <a:pt x="196" y="788"/>
                      <a:pt x="195" y="789"/>
                    </a:cubicBezTo>
                    <a:cubicBezTo>
                      <a:pt x="186" y="802"/>
                      <a:pt x="177" y="814"/>
                      <a:pt x="168" y="826"/>
                    </a:cubicBezTo>
                    <a:cubicBezTo>
                      <a:pt x="176" y="813"/>
                      <a:pt x="183" y="800"/>
                      <a:pt x="189" y="786"/>
                    </a:cubicBezTo>
                    <a:cubicBezTo>
                      <a:pt x="190" y="785"/>
                      <a:pt x="189" y="783"/>
                      <a:pt x="187" y="784"/>
                    </a:cubicBezTo>
                    <a:cubicBezTo>
                      <a:pt x="153" y="809"/>
                      <a:pt x="132" y="851"/>
                      <a:pt x="108" y="885"/>
                    </a:cubicBezTo>
                    <a:cubicBezTo>
                      <a:pt x="76" y="931"/>
                      <a:pt x="43" y="979"/>
                      <a:pt x="16" y="1029"/>
                    </a:cubicBezTo>
                    <a:cubicBezTo>
                      <a:pt x="15" y="1031"/>
                      <a:pt x="14" y="1032"/>
                      <a:pt x="13" y="1034"/>
                    </a:cubicBezTo>
                    <a:cubicBezTo>
                      <a:pt x="13" y="1034"/>
                      <a:pt x="13" y="1035"/>
                      <a:pt x="13" y="1035"/>
                    </a:cubicBezTo>
                    <a:cubicBezTo>
                      <a:pt x="10" y="1042"/>
                      <a:pt x="6" y="1049"/>
                      <a:pt x="3" y="1056"/>
                    </a:cubicBezTo>
                    <a:cubicBezTo>
                      <a:pt x="2" y="1057"/>
                      <a:pt x="3" y="1059"/>
                      <a:pt x="4" y="1058"/>
                    </a:cubicBezTo>
                    <a:cubicBezTo>
                      <a:pt x="19" y="1048"/>
                      <a:pt x="30" y="1035"/>
                      <a:pt x="40" y="1021"/>
                    </a:cubicBezTo>
                    <a:cubicBezTo>
                      <a:pt x="30" y="1037"/>
                      <a:pt x="21" y="1053"/>
                      <a:pt x="11" y="1069"/>
                    </a:cubicBezTo>
                    <a:cubicBezTo>
                      <a:pt x="10" y="1071"/>
                      <a:pt x="12" y="1072"/>
                      <a:pt x="13" y="1071"/>
                    </a:cubicBezTo>
                    <a:cubicBezTo>
                      <a:pt x="20" y="1063"/>
                      <a:pt x="27" y="1056"/>
                      <a:pt x="34" y="1048"/>
                    </a:cubicBezTo>
                    <a:cubicBezTo>
                      <a:pt x="27" y="1060"/>
                      <a:pt x="21" y="1072"/>
                      <a:pt x="14" y="1084"/>
                    </a:cubicBezTo>
                    <a:cubicBezTo>
                      <a:pt x="13" y="1085"/>
                      <a:pt x="15" y="1087"/>
                      <a:pt x="16" y="1085"/>
                    </a:cubicBezTo>
                    <a:cubicBezTo>
                      <a:pt x="23" y="1078"/>
                      <a:pt x="30" y="1070"/>
                      <a:pt x="37" y="1062"/>
                    </a:cubicBezTo>
                    <a:cubicBezTo>
                      <a:pt x="31" y="1070"/>
                      <a:pt x="26" y="1078"/>
                      <a:pt x="21" y="1086"/>
                    </a:cubicBezTo>
                    <a:cubicBezTo>
                      <a:pt x="21" y="1086"/>
                      <a:pt x="21" y="1087"/>
                      <a:pt x="22" y="1086"/>
                    </a:cubicBezTo>
                    <a:cubicBezTo>
                      <a:pt x="21" y="1087"/>
                      <a:pt x="21" y="1087"/>
                      <a:pt x="21" y="1087"/>
                    </a:cubicBezTo>
                    <a:cubicBezTo>
                      <a:pt x="20" y="1088"/>
                      <a:pt x="21" y="1089"/>
                      <a:pt x="22" y="1088"/>
                    </a:cubicBezTo>
                    <a:cubicBezTo>
                      <a:pt x="30" y="1080"/>
                      <a:pt x="38" y="1071"/>
                      <a:pt x="46" y="1062"/>
                    </a:cubicBezTo>
                    <a:cubicBezTo>
                      <a:pt x="38" y="1074"/>
                      <a:pt x="31" y="1086"/>
                      <a:pt x="24" y="1099"/>
                    </a:cubicBezTo>
                    <a:cubicBezTo>
                      <a:pt x="24" y="1099"/>
                      <a:pt x="25" y="1100"/>
                      <a:pt x="25" y="1099"/>
                    </a:cubicBezTo>
                    <a:cubicBezTo>
                      <a:pt x="35" y="1082"/>
                      <a:pt x="46" y="1065"/>
                      <a:pt x="58" y="1048"/>
                    </a:cubicBezTo>
                    <a:cubicBezTo>
                      <a:pt x="64" y="1041"/>
                      <a:pt x="70" y="1033"/>
                      <a:pt x="75" y="1026"/>
                    </a:cubicBezTo>
                    <a:cubicBezTo>
                      <a:pt x="57" y="1053"/>
                      <a:pt x="40" y="1080"/>
                      <a:pt x="24" y="1108"/>
                    </a:cubicBezTo>
                    <a:cubicBezTo>
                      <a:pt x="24" y="1109"/>
                      <a:pt x="25" y="1110"/>
                      <a:pt x="25" y="1109"/>
                    </a:cubicBezTo>
                    <a:cubicBezTo>
                      <a:pt x="29" y="1103"/>
                      <a:pt x="33" y="1096"/>
                      <a:pt x="37" y="1090"/>
                    </a:cubicBezTo>
                    <a:cubicBezTo>
                      <a:pt x="35" y="1093"/>
                      <a:pt x="33" y="1097"/>
                      <a:pt x="32" y="1100"/>
                    </a:cubicBezTo>
                    <a:cubicBezTo>
                      <a:pt x="31" y="1101"/>
                      <a:pt x="33" y="1103"/>
                      <a:pt x="34" y="1102"/>
                    </a:cubicBezTo>
                    <a:cubicBezTo>
                      <a:pt x="48" y="1087"/>
                      <a:pt x="60" y="1072"/>
                      <a:pt x="72" y="1057"/>
                    </a:cubicBezTo>
                    <a:cubicBezTo>
                      <a:pt x="60" y="1074"/>
                      <a:pt x="49" y="1092"/>
                      <a:pt x="41" y="1112"/>
                    </a:cubicBezTo>
                    <a:cubicBezTo>
                      <a:pt x="41" y="1113"/>
                      <a:pt x="43" y="1114"/>
                      <a:pt x="44" y="1113"/>
                    </a:cubicBezTo>
                    <a:cubicBezTo>
                      <a:pt x="72" y="1057"/>
                      <a:pt x="110" y="1010"/>
                      <a:pt x="149" y="962"/>
                    </a:cubicBezTo>
                    <a:cubicBezTo>
                      <a:pt x="153" y="957"/>
                      <a:pt x="158" y="952"/>
                      <a:pt x="162" y="947"/>
                    </a:cubicBezTo>
                    <a:cubicBezTo>
                      <a:pt x="158" y="953"/>
                      <a:pt x="153" y="960"/>
                      <a:pt x="149" y="967"/>
                    </a:cubicBezTo>
                    <a:cubicBezTo>
                      <a:pt x="155" y="959"/>
                      <a:pt x="161" y="950"/>
                      <a:pt x="167" y="941"/>
                    </a:cubicBezTo>
                    <a:cubicBezTo>
                      <a:pt x="190" y="915"/>
                      <a:pt x="216" y="887"/>
                      <a:pt x="227" y="855"/>
                    </a:cubicBezTo>
                    <a:cubicBezTo>
                      <a:pt x="227" y="853"/>
                      <a:pt x="225" y="853"/>
                      <a:pt x="224" y="854"/>
                    </a:cubicBezTo>
                    <a:cubicBezTo>
                      <a:pt x="209" y="874"/>
                      <a:pt x="196" y="895"/>
                      <a:pt x="182" y="916"/>
                    </a:cubicBezTo>
                    <a:cubicBezTo>
                      <a:pt x="162" y="941"/>
                      <a:pt x="141" y="966"/>
                      <a:pt x="121" y="992"/>
                    </a:cubicBezTo>
                    <a:cubicBezTo>
                      <a:pt x="123" y="989"/>
                      <a:pt x="125" y="986"/>
                      <a:pt x="127" y="983"/>
                    </a:cubicBezTo>
                    <a:cubicBezTo>
                      <a:pt x="158" y="936"/>
                      <a:pt x="191" y="891"/>
                      <a:pt x="222" y="844"/>
                    </a:cubicBezTo>
                    <a:cubicBezTo>
                      <a:pt x="223" y="843"/>
                      <a:pt x="221" y="841"/>
                      <a:pt x="220" y="842"/>
                    </a:cubicBezTo>
                    <a:cubicBezTo>
                      <a:pt x="214" y="849"/>
                      <a:pt x="208" y="856"/>
                      <a:pt x="203" y="864"/>
                    </a:cubicBezTo>
                    <a:cubicBezTo>
                      <a:pt x="208" y="854"/>
                      <a:pt x="213" y="844"/>
                      <a:pt x="217" y="834"/>
                    </a:cubicBezTo>
                    <a:cubicBezTo>
                      <a:pt x="219" y="831"/>
                      <a:pt x="222" y="828"/>
                      <a:pt x="224" y="824"/>
                    </a:cubicBezTo>
                    <a:cubicBezTo>
                      <a:pt x="225" y="825"/>
                      <a:pt x="226" y="825"/>
                      <a:pt x="226" y="825"/>
                    </a:cubicBezTo>
                    <a:cubicBezTo>
                      <a:pt x="225" y="826"/>
                      <a:pt x="225" y="828"/>
                      <a:pt x="224" y="830"/>
                    </a:cubicBezTo>
                    <a:cubicBezTo>
                      <a:pt x="223" y="832"/>
                      <a:pt x="225" y="833"/>
                      <a:pt x="226" y="832"/>
                    </a:cubicBezTo>
                    <a:cubicBezTo>
                      <a:pt x="231" y="828"/>
                      <a:pt x="235" y="824"/>
                      <a:pt x="239" y="820"/>
                    </a:cubicBezTo>
                    <a:cubicBezTo>
                      <a:pt x="236" y="826"/>
                      <a:pt x="233" y="832"/>
                      <a:pt x="230" y="838"/>
                    </a:cubicBezTo>
                    <a:cubicBezTo>
                      <a:pt x="230" y="839"/>
                      <a:pt x="231" y="841"/>
                      <a:pt x="233" y="840"/>
                    </a:cubicBezTo>
                    <a:cubicBezTo>
                      <a:pt x="273" y="816"/>
                      <a:pt x="296" y="774"/>
                      <a:pt x="324" y="738"/>
                    </a:cubicBezTo>
                    <a:cubicBezTo>
                      <a:pt x="340" y="716"/>
                      <a:pt x="357" y="694"/>
                      <a:pt x="374" y="673"/>
                    </a:cubicBezTo>
                    <a:cubicBezTo>
                      <a:pt x="363" y="691"/>
                      <a:pt x="352" y="709"/>
                      <a:pt x="340" y="727"/>
                    </a:cubicBezTo>
                    <a:cubicBezTo>
                      <a:pt x="308" y="764"/>
                      <a:pt x="276" y="802"/>
                      <a:pt x="250" y="844"/>
                    </a:cubicBezTo>
                    <a:cubicBezTo>
                      <a:pt x="248" y="846"/>
                      <a:pt x="251" y="848"/>
                      <a:pt x="252" y="846"/>
                    </a:cubicBezTo>
                    <a:cubicBezTo>
                      <a:pt x="270" y="832"/>
                      <a:pt x="285" y="814"/>
                      <a:pt x="299" y="796"/>
                    </a:cubicBezTo>
                    <a:cubicBezTo>
                      <a:pt x="283" y="817"/>
                      <a:pt x="269" y="840"/>
                      <a:pt x="258" y="865"/>
                    </a:cubicBezTo>
                    <a:cubicBezTo>
                      <a:pt x="257" y="867"/>
                      <a:pt x="259" y="869"/>
                      <a:pt x="260" y="868"/>
                    </a:cubicBezTo>
                    <a:cubicBezTo>
                      <a:pt x="265" y="864"/>
                      <a:pt x="269" y="861"/>
                      <a:pt x="273" y="857"/>
                    </a:cubicBezTo>
                    <a:cubicBezTo>
                      <a:pt x="270" y="862"/>
                      <a:pt x="267" y="867"/>
                      <a:pt x="264" y="872"/>
                    </a:cubicBezTo>
                    <a:cubicBezTo>
                      <a:pt x="263" y="873"/>
                      <a:pt x="266" y="875"/>
                      <a:pt x="267" y="874"/>
                    </a:cubicBezTo>
                    <a:cubicBezTo>
                      <a:pt x="276" y="866"/>
                      <a:pt x="285" y="858"/>
                      <a:pt x="293" y="850"/>
                    </a:cubicBezTo>
                    <a:cubicBezTo>
                      <a:pt x="283" y="864"/>
                      <a:pt x="278" y="879"/>
                      <a:pt x="282" y="894"/>
                    </a:cubicBezTo>
                    <a:cubicBezTo>
                      <a:pt x="282" y="895"/>
                      <a:pt x="284" y="896"/>
                      <a:pt x="285" y="895"/>
                    </a:cubicBezTo>
                    <a:cubicBezTo>
                      <a:pt x="304" y="871"/>
                      <a:pt x="328" y="853"/>
                      <a:pt x="347" y="828"/>
                    </a:cubicBezTo>
                    <a:cubicBezTo>
                      <a:pt x="371" y="796"/>
                      <a:pt x="392" y="762"/>
                      <a:pt x="413" y="727"/>
                    </a:cubicBezTo>
                    <a:cubicBezTo>
                      <a:pt x="432" y="695"/>
                      <a:pt x="451" y="663"/>
                      <a:pt x="471" y="632"/>
                    </a:cubicBezTo>
                    <a:cubicBezTo>
                      <a:pt x="600" y="454"/>
                      <a:pt x="723" y="272"/>
                      <a:pt x="859" y="99"/>
                    </a:cubicBezTo>
                    <a:cubicBezTo>
                      <a:pt x="860" y="97"/>
                      <a:pt x="858" y="95"/>
                      <a:pt x="856" y="97"/>
                    </a:cubicBezTo>
                    <a:cubicBezTo>
                      <a:pt x="843" y="113"/>
                      <a:pt x="830" y="130"/>
                      <a:pt x="818" y="146"/>
                    </a:cubicBezTo>
                    <a:cubicBezTo>
                      <a:pt x="834" y="125"/>
                      <a:pt x="849" y="102"/>
                      <a:pt x="863" y="79"/>
                    </a:cubicBezTo>
                    <a:cubicBezTo>
                      <a:pt x="863" y="79"/>
                      <a:pt x="863" y="79"/>
                      <a:pt x="863" y="79"/>
                    </a:cubicBezTo>
                    <a:cubicBezTo>
                      <a:pt x="871" y="96"/>
                      <a:pt x="846" y="127"/>
                      <a:pt x="840" y="139"/>
                    </a:cubicBezTo>
                    <a:cubicBezTo>
                      <a:pt x="840" y="140"/>
                      <a:pt x="840" y="141"/>
                      <a:pt x="842" y="142"/>
                    </a:cubicBezTo>
                    <a:cubicBezTo>
                      <a:pt x="845" y="143"/>
                      <a:pt x="849" y="145"/>
                      <a:pt x="853" y="146"/>
                    </a:cubicBezTo>
                    <a:cubicBezTo>
                      <a:pt x="855" y="147"/>
                      <a:pt x="856" y="143"/>
                      <a:pt x="854" y="142"/>
                    </a:cubicBezTo>
                    <a:close/>
                    <a:moveTo>
                      <a:pt x="195" y="803"/>
                    </a:moveTo>
                    <a:cubicBezTo>
                      <a:pt x="207" y="799"/>
                      <a:pt x="206" y="804"/>
                      <a:pt x="192" y="817"/>
                    </a:cubicBezTo>
                    <a:cubicBezTo>
                      <a:pt x="182" y="831"/>
                      <a:pt x="172" y="845"/>
                      <a:pt x="162" y="859"/>
                    </a:cubicBezTo>
                    <a:cubicBezTo>
                      <a:pt x="137" y="895"/>
                      <a:pt x="115" y="932"/>
                      <a:pt x="91" y="969"/>
                    </a:cubicBezTo>
                    <a:cubicBezTo>
                      <a:pt x="79" y="987"/>
                      <a:pt x="66" y="1004"/>
                      <a:pt x="52" y="1022"/>
                    </a:cubicBezTo>
                    <a:cubicBezTo>
                      <a:pt x="65" y="1000"/>
                      <a:pt x="78" y="979"/>
                      <a:pt x="91" y="957"/>
                    </a:cubicBezTo>
                    <a:cubicBezTo>
                      <a:pt x="112" y="923"/>
                      <a:pt x="137" y="891"/>
                      <a:pt x="158" y="856"/>
                    </a:cubicBezTo>
                    <a:cubicBezTo>
                      <a:pt x="169" y="837"/>
                      <a:pt x="181" y="819"/>
                      <a:pt x="195" y="803"/>
                    </a:cubicBezTo>
                    <a:close/>
                    <a:moveTo>
                      <a:pt x="81" y="930"/>
                    </a:moveTo>
                    <a:cubicBezTo>
                      <a:pt x="102" y="898"/>
                      <a:pt x="125" y="867"/>
                      <a:pt x="146" y="835"/>
                    </a:cubicBezTo>
                    <a:cubicBezTo>
                      <a:pt x="148" y="831"/>
                      <a:pt x="151" y="827"/>
                      <a:pt x="154" y="824"/>
                    </a:cubicBezTo>
                    <a:cubicBezTo>
                      <a:pt x="159" y="810"/>
                      <a:pt x="168" y="801"/>
                      <a:pt x="181" y="797"/>
                    </a:cubicBezTo>
                    <a:cubicBezTo>
                      <a:pt x="173" y="815"/>
                      <a:pt x="160" y="831"/>
                      <a:pt x="148" y="847"/>
                    </a:cubicBezTo>
                    <a:cubicBezTo>
                      <a:pt x="113" y="894"/>
                      <a:pt x="76" y="941"/>
                      <a:pt x="42" y="989"/>
                    </a:cubicBezTo>
                    <a:cubicBezTo>
                      <a:pt x="55" y="969"/>
                      <a:pt x="68" y="950"/>
                      <a:pt x="81" y="930"/>
                    </a:cubicBezTo>
                    <a:close/>
                    <a:moveTo>
                      <a:pt x="19" y="1029"/>
                    </a:moveTo>
                    <a:cubicBezTo>
                      <a:pt x="22" y="1024"/>
                      <a:pt x="24" y="1019"/>
                      <a:pt x="27" y="1015"/>
                    </a:cubicBezTo>
                    <a:cubicBezTo>
                      <a:pt x="49" y="983"/>
                      <a:pt x="74" y="953"/>
                      <a:pt x="99" y="922"/>
                    </a:cubicBezTo>
                    <a:cubicBezTo>
                      <a:pt x="91" y="933"/>
                      <a:pt x="84" y="945"/>
                      <a:pt x="77" y="957"/>
                    </a:cubicBezTo>
                    <a:cubicBezTo>
                      <a:pt x="72" y="963"/>
                      <a:pt x="68" y="969"/>
                      <a:pt x="64" y="975"/>
                    </a:cubicBezTo>
                    <a:cubicBezTo>
                      <a:pt x="57" y="986"/>
                      <a:pt x="51" y="998"/>
                      <a:pt x="44" y="1009"/>
                    </a:cubicBezTo>
                    <a:cubicBezTo>
                      <a:pt x="37" y="1021"/>
                      <a:pt x="0" y="1065"/>
                      <a:pt x="19" y="1029"/>
                    </a:cubicBezTo>
                    <a:close/>
                    <a:moveTo>
                      <a:pt x="38" y="1029"/>
                    </a:moveTo>
                    <a:cubicBezTo>
                      <a:pt x="67" y="977"/>
                      <a:pt x="100" y="930"/>
                      <a:pt x="134" y="882"/>
                    </a:cubicBezTo>
                    <a:cubicBezTo>
                      <a:pt x="141" y="873"/>
                      <a:pt x="147" y="864"/>
                      <a:pt x="154" y="855"/>
                    </a:cubicBezTo>
                    <a:cubicBezTo>
                      <a:pt x="144" y="871"/>
                      <a:pt x="135" y="887"/>
                      <a:pt x="125" y="902"/>
                    </a:cubicBezTo>
                    <a:cubicBezTo>
                      <a:pt x="94" y="946"/>
                      <a:pt x="66" y="992"/>
                      <a:pt x="40" y="1038"/>
                    </a:cubicBezTo>
                    <a:cubicBezTo>
                      <a:pt x="18" y="1064"/>
                      <a:pt x="21" y="1059"/>
                      <a:pt x="38" y="1029"/>
                    </a:cubicBezTo>
                    <a:close/>
                    <a:moveTo>
                      <a:pt x="372" y="714"/>
                    </a:moveTo>
                    <a:cubicBezTo>
                      <a:pt x="438" y="638"/>
                      <a:pt x="495" y="554"/>
                      <a:pt x="550" y="470"/>
                    </a:cubicBezTo>
                    <a:cubicBezTo>
                      <a:pt x="551" y="469"/>
                      <a:pt x="551" y="469"/>
                      <a:pt x="551" y="468"/>
                    </a:cubicBezTo>
                    <a:cubicBezTo>
                      <a:pt x="584" y="427"/>
                      <a:pt x="617" y="385"/>
                      <a:pt x="649" y="344"/>
                    </a:cubicBezTo>
                    <a:cubicBezTo>
                      <a:pt x="636" y="361"/>
                      <a:pt x="623" y="378"/>
                      <a:pt x="611" y="395"/>
                    </a:cubicBezTo>
                    <a:cubicBezTo>
                      <a:pt x="551" y="475"/>
                      <a:pt x="496" y="557"/>
                      <a:pt x="437" y="637"/>
                    </a:cubicBezTo>
                    <a:cubicBezTo>
                      <a:pt x="411" y="674"/>
                      <a:pt x="382" y="708"/>
                      <a:pt x="354" y="743"/>
                    </a:cubicBezTo>
                    <a:cubicBezTo>
                      <a:pt x="360" y="733"/>
                      <a:pt x="366" y="724"/>
                      <a:pt x="372" y="714"/>
                    </a:cubicBezTo>
                    <a:close/>
                    <a:moveTo>
                      <a:pt x="394" y="682"/>
                    </a:moveTo>
                    <a:cubicBezTo>
                      <a:pt x="433" y="625"/>
                      <a:pt x="474" y="570"/>
                      <a:pt x="516" y="515"/>
                    </a:cubicBezTo>
                    <a:cubicBezTo>
                      <a:pt x="477" y="572"/>
                      <a:pt x="437" y="629"/>
                      <a:pt x="394" y="682"/>
                    </a:cubicBezTo>
                    <a:close/>
                    <a:moveTo>
                      <a:pt x="798" y="148"/>
                    </a:moveTo>
                    <a:cubicBezTo>
                      <a:pt x="809" y="134"/>
                      <a:pt x="821" y="120"/>
                      <a:pt x="834" y="107"/>
                    </a:cubicBezTo>
                    <a:cubicBezTo>
                      <a:pt x="831" y="113"/>
                      <a:pt x="826" y="118"/>
                      <a:pt x="820" y="122"/>
                    </a:cubicBezTo>
                    <a:cubicBezTo>
                      <a:pt x="811" y="133"/>
                      <a:pt x="802" y="143"/>
                      <a:pt x="794" y="154"/>
                    </a:cubicBezTo>
                    <a:cubicBezTo>
                      <a:pt x="795" y="152"/>
                      <a:pt x="796" y="150"/>
                      <a:pt x="798" y="148"/>
                    </a:cubicBezTo>
                    <a:close/>
                    <a:moveTo>
                      <a:pt x="817" y="119"/>
                    </a:moveTo>
                    <a:cubicBezTo>
                      <a:pt x="809" y="129"/>
                      <a:pt x="801" y="139"/>
                      <a:pt x="793" y="148"/>
                    </a:cubicBezTo>
                    <a:cubicBezTo>
                      <a:pt x="785" y="157"/>
                      <a:pt x="778" y="165"/>
                      <a:pt x="771" y="174"/>
                    </a:cubicBezTo>
                    <a:cubicBezTo>
                      <a:pt x="730" y="222"/>
                      <a:pt x="696" y="277"/>
                      <a:pt x="658" y="327"/>
                    </a:cubicBezTo>
                    <a:cubicBezTo>
                      <a:pt x="630" y="363"/>
                      <a:pt x="602" y="398"/>
                      <a:pt x="574" y="434"/>
                    </a:cubicBezTo>
                    <a:cubicBezTo>
                      <a:pt x="615" y="371"/>
                      <a:pt x="657" y="307"/>
                      <a:pt x="703" y="246"/>
                    </a:cubicBezTo>
                    <a:cubicBezTo>
                      <a:pt x="731" y="208"/>
                      <a:pt x="761" y="171"/>
                      <a:pt x="790" y="133"/>
                    </a:cubicBezTo>
                    <a:cubicBezTo>
                      <a:pt x="790" y="133"/>
                      <a:pt x="790" y="133"/>
                      <a:pt x="790" y="133"/>
                    </a:cubicBezTo>
                    <a:cubicBezTo>
                      <a:pt x="802" y="121"/>
                      <a:pt x="814" y="109"/>
                      <a:pt x="824" y="97"/>
                    </a:cubicBezTo>
                    <a:cubicBezTo>
                      <a:pt x="829" y="93"/>
                      <a:pt x="834" y="89"/>
                      <a:pt x="840" y="85"/>
                    </a:cubicBezTo>
                    <a:cubicBezTo>
                      <a:pt x="840" y="85"/>
                      <a:pt x="840" y="85"/>
                      <a:pt x="840" y="85"/>
                    </a:cubicBezTo>
                    <a:cubicBezTo>
                      <a:pt x="833" y="97"/>
                      <a:pt x="826" y="109"/>
                      <a:pt x="817" y="119"/>
                    </a:cubicBezTo>
                    <a:close/>
                    <a:moveTo>
                      <a:pt x="433" y="549"/>
                    </a:moveTo>
                    <a:cubicBezTo>
                      <a:pt x="456" y="515"/>
                      <a:pt x="479" y="481"/>
                      <a:pt x="503" y="448"/>
                    </a:cubicBezTo>
                    <a:cubicBezTo>
                      <a:pt x="543" y="393"/>
                      <a:pt x="586" y="340"/>
                      <a:pt x="630" y="288"/>
                    </a:cubicBezTo>
                    <a:cubicBezTo>
                      <a:pt x="601" y="328"/>
                      <a:pt x="572" y="367"/>
                      <a:pt x="543" y="407"/>
                    </a:cubicBezTo>
                    <a:cubicBezTo>
                      <a:pt x="508" y="456"/>
                      <a:pt x="471" y="503"/>
                      <a:pt x="433" y="549"/>
                    </a:cubicBezTo>
                    <a:close/>
                    <a:moveTo>
                      <a:pt x="475" y="503"/>
                    </a:moveTo>
                    <a:cubicBezTo>
                      <a:pt x="484" y="492"/>
                      <a:pt x="492" y="482"/>
                      <a:pt x="501" y="471"/>
                    </a:cubicBezTo>
                    <a:cubicBezTo>
                      <a:pt x="505" y="464"/>
                      <a:pt x="510" y="458"/>
                      <a:pt x="515" y="452"/>
                    </a:cubicBezTo>
                    <a:cubicBezTo>
                      <a:pt x="530" y="433"/>
                      <a:pt x="546" y="413"/>
                      <a:pt x="562" y="394"/>
                    </a:cubicBezTo>
                    <a:cubicBezTo>
                      <a:pt x="556" y="402"/>
                      <a:pt x="551" y="409"/>
                      <a:pt x="545" y="417"/>
                    </a:cubicBezTo>
                    <a:cubicBezTo>
                      <a:pt x="495" y="482"/>
                      <a:pt x="442" y="547"/>
                      <a:pt x="394" y="614"/>
                    </a:cubicBezTo>
                    <a:cubicBezTo>
                      <a:pt x="349" y="677"/>
                      <a:pt x="307" y="743"/>
                      <a:pt x="254" y="800"/>
                    </a:cubicBezTo>
                    <a:cubicBezTo>
                      <a:pt x="260" y="792"/>
                      <a:pt x="266" y="784"/>
                      <a:pt x="271" y="777"/>
                    </a:cubicBezTo>
                    <a:cubicBezTo>
                      <a:pt x="294" y="746"/>
                      <a:pt x="316" y="715"/>
                      <a:pt x="338" y="685"/>
                    </a:cubicBezTo>
                    <a:cubicBezTo>
                      <a:pt x="382" y="623"/>
                      <a:pt x="429" y="563"/>
                      <a:pt x="475" y="503"/>
                    </a:cubicBezTo>
                    <a:close/>
                    <a:moveTo>
                      <a:pt x="558" y="394"/>
                    </a:moveTo>
                    <a:cubicBezTo>
                      <a:pt x="594" y="344"/>
                      <a:pt x="630" y="295"/>
                      <a:pt x="665" y="246"/>
                    </a:cubicBezTo>
                    <a:cubicBezTo>
                      <a:pt x="668" y="243"/>
                      <a:pt x="670" y="240"/>
                      <a:pt x="673" y="237"/>
                    </a:cubicBezTo>
                    <a:cubicBezTo>
                      <a:pt x="691" y="215"/>
                      <a:pt x="708" y="194"/>
                      <a:pt x="726" y="174"/>
                    </a:cubicBezTo>
                    <a:cubicBezTo>
                      <a:pt x="681" y="230"/>
                      <a:pt x="638" y="289"/>
                      <a:pt x="596" y="348"/>
                    </a:cubicBezTo>
                    <a:cubicBezTo>
                      <a:pt x="583" y="363"/>
                      <a:pt x="570" y="378"/>
                      <a:pt x="558" y="394"/>
                    </a:cubicBezTo>
                    <a:close/>
                    <a:moveTo>
                      <a:pt x="823" y="60"/>
                    </a:moveTo>
                    <a:cubicBezTo>
                      <a:pt x="825" y="61"/>
                      <a:pt x="826" y="62"/>
                      <a:pt x="828" y="63"/>
                    </a:cubicBezTo>
                    <a:cubicBezTo>
                      <a:pt x="822" y="69"/>
                      <a:pt x="816" y="75"/>
                      <a:pt x="810" y="81"/>
                    </a:cubicBezTo>
                    <a:cubicBezTo>
                      <a:pt x="815" y="74"/>
                      <a:pt x="820" y="67"/>
                      <a:pt x="823" y="60"/>
                    </a:cubicBezTo>
                    <a:close/>
                    <a:moveTo>
                      <a:pt x="839" y="68"/>
                    </a:moveTo>
                    <a:cubicBezTo>
                      <a:pt x="834" y="70"/>
                      <a:pt x="829" y="73"/>
                      <a:pt x="824" y="76"/>
                    </a:cubicBezTo>
                    <a:cubicBezTo>
                      <a:pt x="827" y="72"/>
                      <a:pt x="829" y="69"/>
                      <a:pt x="832" y="66"/>
                    </a:cubicBezTo>
                    <a:cubicBezTo>
                      <a:pt x="833" y="66"/>
                      <a:pt x="836" y="67"/>
                      <a:pt x="839" y="68"/>
                    </a:cubicBezTo>
                    <a:close/>
                    <a:moveTo>
                      <a:pt x="804" y="87"/>
                    </a:moveTo>
                    <a:cubicBezTo>
                      <a:pt x="790" y="101"/>
                      <a:pt x="777" y="115"/>
                      <a:pt x="764" y="129"/>
                    </a:cubicBezTo>
                    <a:cubicBezTo>
                      <a:pt x="752" y="141"/>
                      <a:pt x="741" y="151"/>
                      <a:pt x="732" y="162"/>
                    </a:cubicBezTo>
                    <a:cubicBezTo>
                      <a:pt x="718" y="178"/>
                      <a:pt x="704" y="195"/>
                      <a:pt x="690" y="212"/>
                    </a:cubicBezTo>
                    <a:cubicBezTo>
                      <a:pt x="711" y="183"/>
                      <a:pt x="733" y="155"/>
                      <a:pt x="757" y="128"/>
                    </a:cubicBezTo>
                    <a:cubicBezTo>
                      <a:pt x="775" y="109"/>
                      <a:pt x="806" y="89"/>
                      <a:pt x="816" y="67"/>
                    </a:cubicBezTo>
                    <a:cubicBezTo>
                      <a:pt x="813" y="74"/>
                      <a:pt x="809" y="80"/>
                      <a:pt x="804" y="87"/>
                    </a:cubicBezTo>
                    <a:close/>
                    <a:moveTo>
                      <a:pt x="810" y="86"/>
                    </a:moveTo>
                    <a:cubicBezTo>
                      <a:pt x="825" y="70"/>
                      <a:pt x="823" y="73"/>
                      <a:pt x="817" y="81"/>
                    </a:cubicBezTo>
                    <a:cubicBezTo>
                      <a:pt x="786" y="105"/>
                      <a:pt x="762" y="144"/>
                      <a:pt x="741" y="173"/>
                    </a:cubicBezTo>
                    <a:cubicBezTo>
                      <a:pt x="719" y="199"/>
                      <a:pt x="698" y="224"/>
                      <a:pt x="677" y="250"/>
                    </a:cubicBezTo>
                    <a:cubicBezTo>
                      <a:pt x="655" y="277"/>
                      <a:pt x="633" y="303"/>
                      <a:pt x="612" y="329"/>
                    </a:cubicBezTo>
                    <a:cubicBezTo>
                      <a:pt x="674" y="244"/>
                      <a:pt x="737" y="160"/>
                      <a:pt x="810" y="86"/>
                    </a:cubicBezTo>
                    <a:close/>
                    <a:moveTo>
                      <a:pt x="811" y="94"/>
                    </a:moveTo>
                    <a:cubicBezTo>
                      <a:pt x="821" y="85"/>
                      <a:pt x="836" y="73"/>
                      <a:pt x="833" y="79"/>
                    </a:cubicBezTo>
                    <a:cubicBezTo>
                      <a:pt x="821" y="92"/>
                      <a:pt x="809" y="105"/>
                      <a:pt x="797" y="118"/>
                    </a:cubicBezTo>
                    <a:cubicBezTo>
                      <a:pt x="795" y="120"/>
                      <a:pt x="793" y="122"/>
                      <a:pt x="791" y="124"/>
                    </a:cubicBezTo>
                    <a:cubicBezTo>
                      <a:pt x="768" y="150"/>
                      <a:pt x="745" y="176"/>
                      <a:pt x="724" y="203"/>
                    </a:cubicBezTo>
                    <a:cubicBezTo>
                      <a:pt x="728" y="196"/>
                      <a:pt x="733" y="190"/>
                      <a:pt x="738" y="184"/>
                    </a:cubicBezTo>
                    <a:cubicBezTo>
                      <a:pt x="763" y="154"/>
                      <a:pt x="788" y="125"/>
                      <a:pt x="811" y="94"/>
                    </a:cubicBezTo>
                    <a:close/>
                    <a:moveTo>
                      <a:pt x="815" y="48"/>
                    </a:moveTo>
                    <a:cubicBezTo>
                      <a:pt x="816" y="52"/>
                      <a:pt x="818" y="55"/>
                      <a:pt x="820" y="57"/>
                    </a:cubicBezTo>
                    <a:cubicBezTo>
                      <a:pt x="798" y="88"/>
                      <a:pt x="769" y="110"/>
                      <a:pt x="744" y="138"/>
                    </a:cubicBezTo>
                    <a:cubicBezTo>
                      <a:pt x="722" y="162"/>
                      <a:pt x="702" y="188"/>
                      <a:pt x="683" y="215"/>
                    </a:cubicBezTo>
                    <a:cubicBezTo>
                      <a:pt x="674" y="226"/>
                      <a:pt x="666" y="238"/>
                      <a:pt x="657" y="250"/>
                    </a:cubicBezTo>
                    <a:cubicBezTo>
                      <a:pt x="654" y="254"/>
                      <a:pt x="651" y="258"/>
                      <a:pt x="647" y="262"/>
                    </a:cubicBezTo>
                    <a:cubicBezTo>
                      <a:pt x="597" y="322"/>
                      <a:pt x="547" y="383"/>
                      <a:pt x="500" y="446"/>
                    </a:cubicBezTo>
                    <a:cubicBezTo>
                      <a:pt x="464" y="494"/>
                      <a:pt x="432" y="544"/>
                      <a:pt x="397" y="593"/>
                    </a:cubicBezTo>
                    <a:cubicBezTo>
                      <a:pt x="388" y="605"/>
                      <a:pt x="378" y="616"/>
                      <a:pt x="369" y="627"/>
                    </a:cubicBezTo>
                    <a:cubicBezTo>
                      <a:pt x="419" y="557"/>
                      <a:pt x="468" y="486"/>
                      <a:pt x="520" y="418"/>
                    </a:cubicBezTo>
                    <a:cubicBezTo>
                      <a:pt x="582" y="336"/>
                      <a:pt x="648" y="257"/>
                      <a:pt x="710" y="175"/>
                    </a:cubicBezTo>
                    <a:cubicBezTo>
                      <a:pt x="714" y="171"/>
                      <a:pt x="717" y="166"/>
                      <a:pt x="721" y="162"/>
                    </a:cubicBezTo>
                    <a:cubicBezTo>
                      <a:pt x="752" y="127"/>
                      <a:pt x="784" y="91"/>
                      <a:pt x="806" y="52"/>
                    </a:cubicBezTo>
                    <a:cubicBezTo>
                      <a:pt x="806" y="51"/>
                      <a:pt x="805" y="49"/>
                      <a:pt x="804" y="49"/>
                    </a:cubicBezTo>
                    <a:cubicBezTo>
                      <a:pt x="805" y="48"/>
                      <a:pt x="807" y="46"/>
                      <a:pt x="808" y="45"/>
                    </a:cubicBezTo>
                    <a:cubicBezTo>
                      <a:pt x="810" y="46"/>
                      <a:pt x="812" y="47"/>
                      <a:pt x="815" y="48"/>
                    </a:cubicBezTo>
                    <a:close/>
                    <a:moveTo>
                      <a:pt x="454" y="493"/>
                    </a:moveTo>
                    <a:cubicBezTo>
                      <a:pt x="471" y="468"/>
                      <a:pt x="488" y="444"/>
                      <a:pt x="506" y="420"/>
                    </a:cubicBezTo>
                    <a:cubicBezTo>
                      <a:pt x="535" y="380"/>
                      <a:pt x="568" y="342"/>
                      <a:pt x="601" y="304"/>
                    </a:cubicBezTo>
                    <a:cubicBezTo>
                      <a:pt x="553" y="368"/>
                      <a:pt x="503" y="431"/>
                      <a:pt x="454" y="493"/>
                    </a:cubicBezTo>
                    <a:close/>
                    <a:moveTo>
                      <a:pt x="678" y="206"/>
                    </a:moveTo>
                    <a:cubicBezTo>
                      <a:pt x="689" y="190"/>
                      <a:pt x="701" y="175"/>
                      <a:pt x="712" y="159"/>
                    </a:cubicBezTo>
                    <a:cubicBezTo>
                      <a:pt x="726" y="140"/>
                      <a:pt x="742" y="122"/>
                      <a:pt x="758" y="105"/>
                    </a:cubicBezTo>
                    <a:cubicBezTo>
                      <a:pt x="740" y="128"/>
                      <a:pt x="722" y="150"/>
                      <a:pt x="705" y="173"/>
                    </a:cubicBezTo>
                    <a:cubicBezTo>
                      <a:pt x="704" y="175"/>
                      <a:pt x="703" y="176"/>
                      <a:pt x="702" y="177"/>
                    </a:cubicBezTo>
                    <a:cubicBezTo>
                      <a:pt x="694" y="187"/>
                      <a:pt x="686" y="196"/>
                      <a:pt x="678" y="206"/>
                    </a:cubicBezTo>
                    <a:close/>
                    <a:moveTo>
                      <a:pt x="805" y="43"/>
                    </a:moveTo>
                    <a:cubicBezTo>
                      <a:pt x="780" y="79"/>
                      <a:pt x="747" y="108"/>
                      <a:pt x="721" y="142"/>
                    </a:cubicBezTo>
                    <a:cubicBezTo>
                      <a:pt x="694" y="176"/>
                      <a:pt x="669" y="212"/>
                      <a:pt x="643" y="248"/>
                    </a:cubicBezTo>
                    <a:cubicBezTo>
                      <a:pt x="643" y="248"/>
                      <a:pt x="643" y="248"/>
                      <a:pt x="643" y="248"/>
                    </a:cubicBezTo>
                    <a:cubicBezTo>
                      <a:pt x="604" y="295"/>
                      <a:pt x="564" y="342"/>
                      <a:pt x="525" y="390"/>
                    </a:cubicBezTo>
                    <a:cubicBezTo>
                      <a:pt x="487" y="437"/>
                      <a:pt x="452" y="488"/>
                      <a:pt x="417" y="538"/>
                    </a:cubicBezTo>
                    <a:cubicBezTo>
                      <a:pt x="404" y="550"/>
                      <a:pt x="392" y="562"/>
                      <a:pt x="380" y="575"/>
                    </a:cubicBezTo>
                    <a:cubicBezTo>
                      <a:pt x="387" y="566"/>
                      <a:pt x="393" y="557"/>
                      <a:pt x="399" y="548"/>
                    </a:cubicBezTo>
                    <a:cubicBezTo>
                      <a:pt x="441" y="494"/>
                      <a:pt x="484" y="441"/>
                      <a:pt x="523" y="385"/>
                    </a:cubicBezTo>
                    <a:cubicBezTo>
                      <a:pt x="531" y="375"/>
                      <a:pt x="538" y="364"/>
                      <a:pt x="546" y="354"/>
                    </a:cubicBezTo>
                    <a:cubicBezTo>
                      <a:pt x="585" y="304"/>
                      <a:pt x="624" y="253"/>
                      <a:pt x="663" y="203"/>
                    </a:cubicBezTo>
                    <a:cubicBezTo>
                      <a:pt x="710" y="150"/>
                      <a:pt x="757" y="97"/>
                      <a:pt x="800" y="42"/>
                    </a:cubicBezTo>
                    <a:cubicBezTo>
                      <a:pt x="802" y="42"/>
                      <a:pt x="803" y="43"/>
                      <a:pt x="805" y="43"/>
                    </a:cubicBezTo>
                    <a:close/>
                    <a:moveTo>
                      <a:pt x="548" y="331"/>
                    </a:moveTo>
                    <a:cubicBezTo>
                      <a:pt x="537" y="346"/>
                      <a:pt x="526" y="360"/>
                      <a:pt x="516" y="375"/>
                    </a:cubicBezTo>
                    <a:cubicBezTo>
                      <a:pt x="509" y="383"/>
                      <a:pt x="502" y="391"/>
                      <a:pt x="496" y="399"/>
                    </a:cubicBezTo>
                    <a:cubicBezTo>
                      <a:pt x="482" y="416"/>
                      <a:pt x="468" y="432"/>
                      <a:pt x="454" y="448"/>
                    </a:cubicBezTo>
                    <a:cubicBezTo>
                      <a:pt x="456" y="446"/>
                      <a:pt x="457" y="443"/>
                      <a:pt x="459" y="441"/>
                    </a:cubicBezTo>
                    <a:cubicBezTo>
                      <a:pt x="489" y="405"/>
                      <a:pt x="519" y="369"/>
                      <a:pt x="548" y="331"/>
                    </a:cubicBezTo>
                    <a:close/>
                    <a:moveTo>
                      <a:pt x="484" y="406"/>
                    </a:moveTo>
                    <a:cubicBezTo>
                      <a:pt x="505" y="378"/>
                      <a:pt x="526" y="351"/>
                      <a:pt x="549" y="324"/>
                    </a:cubicBezTo>
                    <a:cubicBezTo>
                      <a:pt x="528" y="351"/>
                      <a:pt x="507" y="378"/>
                      <a:pt x="485" y="405"/>
                    </a:cubicBezTo>
                    <a:cubicBezTo>
                      <a:pt x="485" y="405"/>
                      <a:pt x="484" y="406"/>
                      <a:pt x="484" y="406"/>
                    </a:cubicBezTo>
                    <a:close/>
                    <a:moveTo>
                      <a:pt x="534" y="357"/>
                    </a:moveTo>
                    <a:cubicBezTo>
                      <a:pt x="546" y="343"/>
                      <a:pt x="557" y="329"/>
                      <a:pt x="569" y="314"/>
                    </a:cubicBezTo>
                    <a:cubicBezTo>
                      <a:pt x="565" y="320"/>
                      <a:pt x="561" y="326"/>
                      <a:pt x="557" y="332"/>
                    </a:cubicBezTo>
                    <a:cubicBezTo>
                      <a:pt x="551" y="341"/>
                      <a:pt x="545" y="350"/>
                      <a:pt x="538" y="359"/>
                    </a:cubicBezTo>
                    <a:cubicBezTo>
                      <a:pt x="529" y="370"/>
                      <a:pt x="520" y="382"/>
                      <a:pt x="510" y="394"/>
                    </a:cubicBezTo>
                    <a:cubicBezTo>
                      <a:pt x="499" y="407"/>
                      <a:pt x="488" y="421"/>
                      <a:pt x="476" y="435"/>
                    </a:cubicBezTo>
                    <a:cubicBezTo>
                      <a:pt x="495" y="409"/>
                      <a:pt x="514" y="383"/>
                      <a:pt x="534" y="357"/>
                    </a:cubicBezTo>
                    <a:close/>
                    <a:moveTo>
                      <a:pt x="668" y="193"/>
                    </a:moveTo>
                    <a:cubicBezTo>
                      <a:pt x="664" y="198"/>
                      <a:pt x="659" y="203"/>
                      <a:pt x="655" y="208"/>
                    </a:cubicBezTo>
                    <a:cubicBezTo>
                      <a:pt x="639" y="226"/>
                      <a:pt x="623" y="245"/>
                      <a:pt x="607" y="264"/>
                    </a:cubicBezTo>
                    <a:cubicBezTo>
                      <a:pt x="608" y="263"/>
                      <a:pt x="609" y="261"/>
                      <a:pt x="610" y="259"/>
                    </a:cubicBezTo>
                    <a:cubicBezTo>
                      <a:pt x="644" y="218"/>
                      <a:pt x="678" y="177"/>
                      <a:pt x="713" y="136"/>
                    </a:cubicBezTo>
                    <a:cubicBezTo>
                      <a:pt x="698" y="155"/>
                      <a:pt x="683" y="174"/>
                      <a:pt x="668" y="193"/>
                    </a:cubicBezTo>
                    <a:close/>
                    <a:moveTo>
                      <a:pt x="762" y="81"/>
                    </a:moveTo>
                    <a:cubicBezTo>
                      <a:pt x="753" y="93"/>
                      <a:pt x="744" y="106"/>
                      <a:pt x="735" y="116"/>
                    </a:cubicBezTo>
                    <a:cubicBezTo>
                      <a:pt x="723" y="131"/>
                      <a:pt x="711" y="145"/>
                      <a:pt x="698" y="159"/>
                    </a:cubicBezTo>
                    <a:cubicBezTo>
                      <a:pt x="719" y="132"/>
                      <a:pt x="740" y="106"/>
                      <a:pt x="762" y="81"/>
                    </a:cubicBezTo>
                    <a:close/>
                    <a:moveTo>
                      <a:pt x="635" y="236"/>
                    </a:moveTo>
                    <a:cubicBezTo>
                      <a:pt x="612" y="265"/>
                      <a:pt x="590" y="294"/>
                      <a:pt x="567" y="322"/>
                    </a:cubicBezTo>
                    <a:cubicBezTo>
                      <a:pt x="574" y="312"/>
                      <a:pt x="582" y="301"/>
                      <a:pt x="589" y="290"/>
                    </a:cubicBezTo>
                    <a:cubicBezTo>
                      <a:pt x="604" y="272"/>
                      <a:pt x="619" y="254"/>
                      <a:pt x="635" y="236"/>
                    </a:cubicBezTo>
                    <a:close/>
                    <a:moveTo>
                      <a:pt x="490" y="423"/>
                    </a:moveTo>
                    <a:cubicBezTo>
                      <a:pt x="497" y="415"/>
                      <a:pt x="503" y="407"/>
                      <a:pt x="510" y="398"/>
                    </a:cubicBezTo>
                    <a:cubicBezTo>
                      <a:pt x="481" y="438"/>
                      <a:pt x="451" y="476"/>
                      <a:pt x="421" y="515"/>
                    </a:cubicBezTo>
                    <a:cubicBezTo>
                      <a:pt x="432" y="499"/>
                      <a:pt x="443" y="483"/>
                      <a:pt x="453" y="467"/>
                    </a:cubicBezTo>
                    <a:cubicBezTo>
                      <a:pt x="466" y="453"/>
                      <a:pt x="478" y="438"/>
                      <a:pt x="490" y="423"/>
                    </a:cubicBezTo>
                    <a:close/>
                    <a:moveTo>
                      <a:pt x="766" y="62"/>
                    </a:moveTo>
                    <a:cubicBezTo>
                      <a:pt x="767" y="60"/>
                      <a:pt x="768" y="58"/>
                      <a:pt x="768" y="55"/>
                    </a:cubicBezTo>
                    <a:cubicBezTo>
                      <a:pt x="770" y="41"/>
                      <a:pt x="779" y="36"/>
                      <a:pt x="796" y="40"/>
                    </a:cubicBezTo>
                    <a:cubicBezTo>
                      <a:pt x="794" y="42"/>
                      <a:pt x="792" y="43"/>
                      <a:pt x="790" y="45"/>
                    </a:cubicBezTo>
                    <a:cubicBezTo>
                      <a:pt x="790" y="45"/>
                      <a:pt x="789" y="45"/>
                      <a:pt x="789" y="45"/>
                    </a:cubicBezTo>
                    <a:cubicBezTo>
                      <a:pt x="788" y="46"/>
                      <a:pt x="786" y="48"/>
                      <a:pt x="785" y="49"/>
                    </a:cubicBezTo>
                    <a:cubicBezTo>
                      <a:pt x="778" y="55"/>
                      <a:pt x="772" y="61"/>
                      <a:pt x="765" y="67"/>
                    </a:cubicBezTo>
                    <a:cubicBezTo>
                      <a:pt x="765" y="66"/>
                      <a:pt x="766" y="65"/>
                      <a:pt x="766" y="62"/>
                    </a:cubicBezTo>
                    <a:close/>
                    <a:moveTo>
                      <a:pt x="772" y="64"/>
                    </a:moveTo>
                    <a:cubicBezTo>
                      <a:pt x="732" y="109"/>
                      <a:pt x="692" y="154"/>
                      <a:pt x="653" y="200"/>
                    </a:cubicBezTo>
                    <a:cubicBezTo>
                      <a:pt x="689" y="151"/>
                      <a:pt x="727" y="105"/>
                      <a:pt x="772" y="64"/>
                    </a:cubicBezTo>
                    <a:close/>
                    <a:moveTo>
                      <a:pt x="747" y="81"/>
                    </a:moveTo>
                    <a:cubicBezTo>
                      <a:pt x="748" y="81"/>
                      <a:pt x="750" y="80"/>
                      <a:pt x="752" y="80"/>
                    </a:cubicBezTo>
                    <a:cubicBezTo>
                      <a:pt x="705" y="125"/>
                      <a:pt x="665" y="176"/>
                      <a:pt x="628" y="229"/>
                    </a:cubicBezTo>
                    <a:cubicBezTo>
                      <a:pt x="616" y="243"/>
                      <a:pt x="605" y="257"/>
                      <a:pt x="594" y="271"/>
                    </a:cubicBezTo>
                    <a:cubicBezTo>
                      <a:pt x="593" y="272"/>
                      <a:pt x="592" y="273"/>
                      <a:pt x="591" y="274"/>
                    </a:cubicBezTo>
                    <a:cubicBezTo>
                      <a:pt x="619" y="237"/>
                      <a:pt x="646" y="199"/>
                      <a:pt x="675" y="163"/>
                    </a:cubicBezTo>
                    <a:cubicBezTo>
                      <a:pt x="699" y="136"/>
                      <a:pt x="723" y="108"/>
                      <a:pt x="747" y="81"/>
                    </a:cubicBezTo>
                    <a:cubicBezTo>
                      <a:pt x="747" y="81"/>
                      <a:pt x="747" y="81"/>
                      <a:pt x="747" y="81"/>
                    </a:cubicBezTo>
                    <a:close/>
                    <a:moveTo>
                      <a:pt x="686" y="95"/>
                    </a:moveTo>
                    <a:cubicBezTo>
                      <a:pt x="695" y="85"/>
                      <a:pt x="709" y="51"/>
                      <a:pt x="727" y="64"/>
                    </a:cubicBezTo>
                    <a:cubicBezTo>
                      <a:pt x="726" y="64"/>
                      <a:pt x="726" y="64"/>
                      <a:pt x="726" y="65"/>
                    </a:cubicBezTo>
                    <a:cubicBezTo>
                      <a:pt x="719" y="70"/>
                      <a:pt x="712" y="77"/>
                      <a:pt x="706" y="83"/>
                    </a:cubicBezTo>
                    <a:cubicBezTo>
                      <a:pt x="710" y="77"/>
                      <a:pt x="713" y="71"/>
                      <a:pt x="716" y="65"/>
                    </a:cubicBezTo>
                    <a:cubicBezTo>
                      <a:pt x="717" y="63"/>
                      <a:pt x="715" y="62"/>
                      <a:pt x="714" y="63"/>
                    </a:cubicBezTo>
                    <a:cubicBezTo>
                      <a:pt x="696" y="89"/>
                      <a:pt x="670" y="109"/>
                      <a:pt x="652" y="135"/>
                    </a:cubicBezTo>
                    <a:cubicBezTo>
                      <a:pt x="649" y="113"/>
                      <a:pt x="675" y="108"/>
                      <a:pt x="686" y="95"/>
                    </a:cubicBezTo>
                    <a:close/>
                    <a:moveTo>
                      <a:pt x="723" y="70"/>
                    </a:moveTo>
                    <a:cubicBezTo>
                      <a:pt x="725" y="69"/>
                      <a:pt x="711" y="84"/>
                      <a:pt x="713" y="82"/>
                    </a:cubicBezTo>
                    <a:cubicBezTo>
                      <a:pt x="702" y="95"/>
                      <a:pt x="690" y="106"/>
                      <a:pt x="678" y="117"/>
                    </a:cubicBezTo>
                    <a:cubicBezTo>
                      <a:pt x="683" y="112"/>
                      <a:pt x="687" y="107"/>
                      <a:pt x="692" y="101"/>
                    </a:cubicBezTo>
                    <a:cubicBezTo>
                      <a:pt x="699" y="94"/>
                      <a:pt x="706" y="86"/>
                      <a:pt x="714" y="79"/>
                    </a:cubicBezTo>
                    <a:cubicBezTo>
                      <a:pt x="717" y="76"/>
                      <a:pt x="720" y="73"/>
                      <a:pt x="723" y="70"/>
                    </a:cubicBezTo>
                    <a:close/>
                    <a:moveTo>
                      <a:pt x="652" y="139"/>
                    </a:moveTo>
                    <a:cubicBezTo>
                      <a:pt x="652" y="139"/>
                      <a:pt x="652" y="139"/>
                      <a:pt x="652" y="139"/>
                    </a:cubicBezTo>
                    <a:cubicBezTo>
                      <a:pt x="653" y="138"/>
                      <a:pt x="654" y="137"/>
                      <a:pt x="655" y="136"/>
                    </a:cubicBezTo>
                    <a:cubicBezTo>
                      <a:pt x="663" y="122"/>
                      <a:pt x="674" y="111"/>
                      <a:pt x="685" y="100"/>
                    </a:cubicBezTo>
                    <a:cubicBezTo>
                      <a:pt x="693" y="92"/>
                      <a:pt x="701" y="84"/>
                      <a:pt x="709" y="75"/>
                    </a:cubicBezTo>
                    <a:cubicBezTo>
                      <a:pt x="706" y="79"/>
                      <a:pt x="703" y="83"/>
                      <a:pt x="700" y="87"/>
                    </a:cubicBezTo>
                    <a:cubicBezTo>
                      <a:pt x="699" y="89"/>
                      <a:pt x="698" y="91"/>
                      <a:pt x="697" y="92"/>
                    </a:cubicBezTo>
                    <a:cubicBezTo>
                      <a:pt x="688" y="102"/>
                      <a:pt x="679" y="113"/>
                      <a:pt x="669" y="123"/>
                    </a:cubicBezTo>
                    <a:cubicBezTo>
                      <a:pt x="665" y="127"/>
                      <a:pt x="660" y="132"/>
                      <a:pt x="656" y="136"/>
                    </a:cubicBezTo>
                    <a:cubicBezTo>
                      <a:pt x="654" y="138"/>
                      <a:pt x="653" y="139"/>
                      <a:pt x="652" y="139"/>
                    </a:cubicBezTo>
                    <a:close/>
                    <a:moveTo>
                      <a:pt x="690" y="112"/>
                    </a:moveTo>
                    <a:cubicBezTo>
                      <a:pt x="684" y="118"/>
                      <a:pt x="679" y="124"/>
                      <a:pt x="674" y="130"/>
                    </a:cubicBezTo>
                    <a:cubicBezTo>
                      <a:pt x="669" y="135"/>
                      <a:pt x="659" y="141"/>
                      <a:pt x="656" y="147"/>
                    </a:cubicBezTo>
                    <a:cubicBezTo>
                      <a:pt x="659" y="142"/>
                      <a:pt x="662" y="138"/>
                      <a:pt x="665" y="133"/>
                    </a:cubicBezTo>
                    <a:cubicBezTo>
                      <a:pt x="677" y="120"/>
                      <a:pt x="692" y="108"/>
                      <a:pt x="705" y="95"/>
                    </a:cubicBezTo>
                    <a:cubicBezTo>
                      <a:pt x="699" y="100"/>
                      <a:pt x="694" y="106"/>
                      <a:pt x="690" y="112"/>
                    </a:cubicBezTo>
                    <a:close/>
                    <a:moveTo>
                      <a:pt x="709" y="90"/>
                    </a:moveTo>
                    <a:cubicBezTo>
                      <a:pt x="716" y="83"/>
                      <a:pt x="722" y="75"/>
                      <a:pt x="728" y="66"/>
                    </a:cubicBezTo>
                    <a:cubicBezTo>
                      <a:pt x="728" y="66"/>
                      <a:pt x="728" y="66"/>
                      <a:pt x="728" y="65"/>
                    </a:cubicBezTo>
                    <a:cubicBezTo>
                      <a:pt x="729" y="66"/>
                      <a:pt x="730" y="67"/>
                      <a:pt x="731" y="68"/>
                    </a:cubicBezTo>
                    <a:cubicBezTo>
                      <a:pt x="730" y="68"/>
                      <a:pt x="730" y="68"/>
                      <a:pt x="730" y="68"/>
                    </a:cubicBezTo>
                    <a:cubicBezTo>
                      <a:pt x="728" y="71"/>
                      <a:pt x="726" y="74"/>
                      <a:pt x="724" y="77"/>
                    </a:cubicBezTo>
                    <a:cubicBezTo>
                      <a:pt x="723" y="77"/>
                      <a:pt x="723" y="77"/>
                      <a:pt x="723" y="78"/>
                    </a:cubicBezTo>
                    <a:cubicBezTo>
                      <a:pt x="718" y="82"/>
                      <a:pt x="713" y="86"/>
                      <a:pt x="709" y="90"/>
                    </a:cubicBezTo>
                    <a:close/>
                    <a:moveTo>
                      <a:pt x="733" y="70"/>
                    </a:moveTo>
                    <a:cubicBezTo>
                      <a:pt x="734" y="71"/>
                      <a:pt x="735" y="73"/>
                      <a:pt x="736" y="74"/>
                    </a:cubicBezTo>
                    <a:cubicBezTo>
                      <a:pt x="736" y="74"/>
                      <a:pt x="735" y="74"/>
                      <a:pt x="735" y="74"/>
                    </a:cubicBezTo>
                    <a:cubicBezTo>
                      <a:pt x="728" y="82"/>
                      <a:pt x="720" y="90"/>
                      <a:pt x="713" y="98"/>
                    </a:cubicBezTo>
                    <a:cubicBezTo>
                      <a:pt x="720" y="89"/>
                      <a:pt x="726" y="79"/>
                      <a:pt x="733" y="70"/>
                    </a:cubicBezTo>
                    <a:close/>
                    <a:moveTo>
                      <a:pt x="680" y="139"/>
                    </a:moveTo>
                    <a:cubicBezTo>
                      <a:pt x="691" y="126"/>
                      <a:pt x="703" y="113"/>
                      <a:pt x="714" y="100"/>
                    </a:cubicBezTo>
                    <a:cubicBezTo>
                      <a:pt x="746" y="65"/>
                      <a:pt x="704" y="117"/>
                      <a:pt x="697" y="126"/>
                    </a:cubicBezTo>
                    <a:cubicBezTo>
                      <a:pt x="681" y="144"/>
                      <a:pt x="665" y="161"/>
                      <a:pt x="649" y="179"/>
                    </a:cubicBezTo>
                    <a:cubicBezTo>
                      <a:pt x="659" y="165"/>
                      <a:pt x="670" y="152"/>
                      <a:pt x="680" y="139"/>
                    </a:cubicBezTo>
                    <a:close/>
                    <a:moveTo>
                      <a:pt x="406" y="452"/>
                    </a:moveTo>
                    <a:cubicBezTo>
                      <a:pt x="429" y="423"/>
                      <a:pt x="453" y="395"/>
                      <a:pt x="477" y="367"/>
                    </a:cubicBezTo>
                    <a:cubicBezTo>
                      <a:pt x="476" y="368"/>
                      <a:pt x="476" y="369"/>
                      <a:pt x="475" y="371"/>
                    </a:cubicBezTo>
                    <a:cubicBezTo>
                      <a:pt x="441" y="420"/>
                      <a:pt x="401" y="465"/>
                      <a:pt x="363" y="511"/>
                    </a:cubicBezTo>
                    <a:cubicBezTo>
                      <a:pt x="354" y="521"/>
                      <a:pt x="345" y="532"/>
                      <a:pt x="336" y="542"/>
                    </a:cubicBezTo>
                    <a:cubicBezTo>
                      <a:pt x="359" y="512"/>
                      <a:pt x="382" y="482"/>
                      <a:pt x="406" y="452"/>
                    </a:cubicBezTo>
                    <a:close/>
                    <a:moveTo>
                      <a:pt x="264" y="630"/>
                    </a:moveTo>
                    <a:cubicBezTo>
                      <a:pt x="240" y="658"/>
                      <a:pt x="216" y="685"/>
                      <a:pt x="194" y="714"/>
                    </a:cubicBezTo>
                    <a:cubicBezTo>
                      <a:pt x="214" y="683"/>
                      <a:pt x="239" y="657"/>
                      <a:pt x="264" y="630"/>
                    </a:cubicBezTo>
                    <a:close/>
                    <a:moveTo>
                      <a:pt x="240" y="672"/>
                    </a:moveTo>
                    <a:cubicBezTo>
                      <a:pt x="233" y="680"/>
                      <a:pt x="225" y="689"/>
                      <a:pt x="218" y="696"/>
                    </a:cubicBezTo>
                    <a:cubicBezTo>
                      <a:pt x="214" y="701"/>
                      <a:pt x="177" y="740"/>
                      <a:pt x="204" y="707"/>
                    </a:cubicBezTo>
                    <a:cubicBezTo>
                      <a:pt x="226" y="680"/>
                      <a:pt x="251" y="655"/>
                      <a:pt x="272" y="628"/>
                    </a:cubicBezTo>
                    <a:cubicBezTo>
                      <a:pt x="285" y="611"/>
                      <a:pt x="298" y="593"/>
                      <a:pt x="311" y="576"/>
                    </a:cubicBezTo>
                    <a:cubicBezTo>
                      <a:pt x="333" y="550"/>
                      <a:pt x="355" y="524"/>
                      <a:pt x="377" y="498"/>
                    </a:cubicBezTo>
                    <a:cubicBezTo>
                      <a:pt x="404" y="465"/>
                      <a:pt x="432" y="432"/>
                      <a:pt x="458" y="398"/>
                    </a:cubicBezTo>
                    <a:cubicBezTo>
                      <a:pt x="470" y="382"/>
                      <a:pt x="480" y="367"/>
                      <a:pt x="491" y="351"/>
                    </a:cubicBezTo>
                    <a:cubicBezTo>
                      <a:pt x="510" y="330"/>
                      <a:pt x="528" y="309"/>
                      <a:pt x="547" y="288"/>
                    </a:cubicBezTo>
                    <a:cubicBezTo>
                      <a:pt x="526" y="316"/>
                      <a:pt x="505" y="344"/>
                      <a:pt x="484" y="371"/>
                    </a:cubicBezTo>
                    <a:cubicBezTo>
                      <a:pt x="404" y="472"/>
                      <a:pt x="326" y="577"/>
                      <a:pt x="240" y="672"/>
                    </a:cubicBezTo>
                    <a:close/>
                    <a:moveTo>
                      <a:pt x="456" y="412"/>
                    </a:moveTo>
                    <a:cubicBezTo>
                      <a:pt x="438" y="434"/>
                      <a:pt x="419" y="457"/>
                      <a:pt x="401" y="480"/>
                    </a:cubicBezTo>
                    <a:cubicBezTo>
                      <a:pt x="422" y="453"/>
                      <a:pt x="443" y="426"/>
                      <a:pt x="464" y="400"/>
                    </a:cubicBezTo>
                    <a:cubicBezTo>
                      <a:pt x="512" y="342"/>
                      <a:pt x="555" y="280"/>
                      <a:pt x="604" y="223"/>
                    </a:cubicBezTo>
                    <a:cubicBezTo>
                      <a:pt x="610" y="216"/>
                      <a:pt x="616" y="210"/>
                      <a:pt x="622" y="203"/>
                    </a:cubicBezTo>
                    <a:cubicBezTo>
                      <a:pt x="566" y="272"/>
                      <a:pt x="513" y="345"/>
                      <a:pt x="456" y="412"/>
                    </a:cubicBezTo>
                    <a:close/>
                    <a:moveTo>
                      <a:pt x="232" y="720"/>
                    </a:moveTo>
                    <a:cubicBezTo>
                      <a:pt x="205" y="751"/>
                      <a:pt x="241" y="699"/>
                      <a:pt x="247" y="692"/>
                    </a:cubicBezTo>
                    <a:cubicBezTo>
                      <a:pt x="257" y="680"/>
                      <a:pt x="268" y="668"/>
                      <a:pt x="278" y="657"/>
                    </a:cubicBezTo>
                    <a:cubicBezTo>
                      <a:pt x="293" y="638"/>
                      <a:pt x="308" y="620"/>
                      <a:pt x="324" y="602"/>
                    </a:cubicBezTo>
                    <a:cubicBezTo>
                      <a:pt x="294" y="642"/>
                      <a:pt x="264" y="683"/>
                      <a:pt x="232" y="720"/>
                    </a:cubicBezTo>
                    <a:close/>
                    <a:moveTo>
                      <a:pt x="340" y="576"/>
                    </a:moveTo>
                    <a:cubicBezTo>
                      <a:pt x="382" y="523"/>
                      <a:pt x="424" y="470"/>
                      <a:pt x="464" y="416"/>
                    </a:cubicBezTo>
                    <a:cubicBezTo>
                      <a:pt x="480" y="394"/>
                      <a:pt x="496" y="372"/>
                      <a:pt x="512" y="350"/>
                    </a:cubicBezTo>
                    <a:cubicBezTo>
                      <a:pt x="545" y="312"/>
                      <a:pt x="576" y="273"/>
                      <a:pt x="607" y="233"/>
                    </a:cubicBezTo>
                    <a:cubicBezTo>
                      <a:pt x="618" y="219"/>
                      <a:pt x="629" y="204"/>
                      <a:pt x="640" y="190"/>
                    </a:cubicBezTo>
                    <a:cubicBezTo>
                      <a:pt x="674" y="154"/>
                      <a:pt x="710" y="119"/>
                      <a:pt x="737" y="76"/>
                    </a:cubicBezTo>
                    <a:cubicBezTo>
                      <a:pt x="739" y="78"/>
                      <a:pt x="741" y="80"/>
                      <a:pt x="744" y="80"/>
                    </a:cubicBezTo>
                    <a:cubicBezTo>
                      <a:pt x="717" y="108"/>
                      <a:pt x="693" y="137"/>
                      <a:pt x="668" y="167"/>
                    </a:cubicBezTo>
                    <a:cubicBezTo>
                      <a:pt x="658" y="179"/>
                      <a:pt x="647" y="192"/>
                      <a:pt x="637" y="204"/>
                    </a:cubicBezTo>
                    <a:cubicBezTo>
                      <a:pt x="541" y="315"/>
                      <a:pt x="452" y="430"/>
                      <a:pt x="364" y="548"/>
                    </a:cubicBezTo>
                    <a:cubicBezTo>
                      <a:pt x="356" y="557"/>
                      <a:pt x="348" y="567"/>
                      <a:pt x="340" y="576"/>
                    </a:cubicBezTo>
                    <a:close/>
                    <a:moveTo>
                      <a:pt x="441" y="448"/>
                    </a:moveTo>
                    <a:cubicBezTo>
                      <a:pt x="502" y="367"/>
                      <a:pt x="567" y="288"/>
                      <a:pt x="634" y="211"/>
                    </a:cubicBezTo>
                    <a:cubicBezTo>
                      <a:pt x="612" y="239"/>
                      <a:pt x="591" y="268"/>
                      <a:pt x="569" y="296"/>
                    </a:cubicBezTo>
                    <a:cubicBezTo>
                      <a:pt x="531" y="338"/>
                      <a:pt x="497" y="384"/>
                      <a:pt x="464" y="430"/>
                    </a:cubicBezTo>
                    <a:cubicBezTo>
                      <a:pt x="439" y="461"/>
                      <a:pt x="413" y="491"/>
                      <a:pt x="387" y="521"/>
                    </a:cubicBezTo>
                    <a:cubicBezTo>
                      <a:pt x="405" y="497"/>
                      <a:pt x="423" y="472"/>
                      <a:pt x="441" y="448"/>
                    </a:cubicBezTo>
                    <a:close/>
                    <a:moveTo>
                      <a:pt x="400" y="510"/>
                    </a:moveTo>
                    <a:cubicBezTo>
                      <a:pt x="415" y="493"/>
                      <a:pt x="429" y="476"/>
                      <a:pt x="444" y="459"/>
                    </a:cubicBezTo>
                    <a:cubicBezTo>
                      <a:pt x="442" y="460"/>
                      <a:pt x="441" y="462"/>
                      <a:pt x="440" y="463"/>
                    </a:cubicBezTo>
                    <a:cubicBezTo>
                      <a:pt x="427" y="479"/>
                      <a:pt x="414" y="494"/>
                      <a:pt x="400" y="510"/>
                    </a:cubicBezTo>
                    <a:close/>
                    <a:moveTo>
                      <a:pt x="243" y="734"/>
                    </a:moveTo>
                    <a:cubicBezTo>
                      <a:pt x="205" y="768"/>
                      <a:pt x="261" y="699"/>
                      <a:pt x="255" y="706"/>
                    </a:cubicBezTo>
                    <a:cubicBezTo>
                      <a:pt x="293" y="659"/>
                      <a:pt x="332" y="612"/>
                      <a:pt x="369" y="564"/>
                    </a:cubicBezTo>
                    <a:cubicBezTo>
                      <a:pt x="394" y="532"/>
                      <a:pt x="418" y="499"/>
                      <a:pt x="441" y="466"/>
                    </a:cubicBezTo>
                    <a:cubicBezTo>
                      <a:pt x="460" y="444"/>
                      <a:pt x="478" y="423"/>
                      <a:pt x="497" y="401"/>
                    </a:cubicBezTo>
                    <a:cubicBezTo>
                      <a:pt x="480" y="425"/>
                      <a:pt x="463" y="448"/>
                      <a:pt x="446" y="472"/>
                    </a:cubicBezTo>
                    <a:cubicBezTo>
                      <a:pt x="380" y="553"/>
                      <a:pt x="314" y="635"/>
                      <a:pt x="255" y="722"/>
                    </a:cubicBezTo>
                    <a:cubicBezTo>
                      <a:pt x="251" y="726"/>
                      <a:pt x="247" y="730"/>
                      <a:pt x="243" y="734"/>
                    </a:cubicBezTo>
                    <a:close/>
                    <a:moveTo>
                      <a:pt x="275" y="699"/>
                    </a:moveTo>
                    <a:cubicBezTo>
                      <a:pt x="272" y="703"/>
                      <a:pt x="270" y="707"/>
                      <a:pt x="267" y="711"/>
                    </a:cubicBezTo>
                    <a:cubicBezTo>
                      <a:pt x="266" y="712"/>
                      <a:pt x="265" y="713"/>
                      <a:pt x="264" y="714"/>
                    </a:cubicBezTo>
                    <a:cubicBezTo>
                      <a:pt x="286" y="680"/>
                      <a:pt x="311" y="648"/>
                      <a:pt x="335" y="615"/>
                    </a:cubicBezTo>
                    <a:cubicBezTo>
                      <a:pt x="364" y="577"/>
                      <a:pt x="394" y="540"/>
                      <a:pt x="425" y="502"/>
                    </a:cubicBezTo>
                    <a:cubicBezTo>
                      <a:pt x="415" y="517"/>
                      <a:pt x="404" y="531"/>
                      <a:pt x="394" y="545"/>
                    </a:cubicBezTo>
                    <a:cubicBezTo>
                      <a:pt x="375" y="569"/>
                      <a:pt x="356" y="593"/>
                      <a:pt x="339" y="618"/>
                    </a:cubicBezTo>
                    <a:cubicBezTo>
                      <a:pt x="318" y="645"/>
                      <a:pt x="296" y="672"/>
                      <a:pt x="275" y="699"/>
                    </a:cubicBezTo>
                    <a:close/>
                    <a:moveTo>
                      <a:pt x="321" y="656"/>
                    </a:moveTo>
                    <a:cubicBezTo>
                      <a:pt x="335" y="638"/>
                      <a:pt x="349" y="620"/>
                      <a:pt x="362" y="601"/>
                    </a:cubicBezTo>
                    <a:cubicBezTo>
                      <a:pt x="375" y="585"/>
                      <a:pt x="389" y="570"/>
                      <a:pt x="403" y="556"/>
                    </a:cubicBezTo>
                    <a:cubicBezTo>
                      <a:pt x="366" y="603"/>
                      <a:pt x="330" y="650"/>
                      <a:pt x="294" y="697"/>
                    </a:cubicBezTo>
                    <a:cubicBezTo>
                      <a:pt x="303" y="683"/>
                      <a:pt x="312" y="670"/>
                      <a:pt x="321" y="656"/>
                    </a:cubicBezTo>
                    <a:close/>
                    <a:moveTo>
                      <a:pt x="167" y="919"/>
                    </a:moveTo>
                    <a:cubicBezTo>
                      <a:pt x="165" y="923"/>
                      <a:pt x="162" y="927"/>
                      <a:pt x="160" y="930"/>
                    </a:cubicBezTo>
                    <a:cubicBezTo>
                      <a:pt x="164" y="924"/>
                      <a:pt x="168" y="917"/>
                      <a:pt x="173" y="911"/>
                    </a:cubicBezTo>
                    <a:cubicBezTo>
                      <a:pt x="178" y="903"/>
                      <a:pt x="183" y="896"/>
                      <a:pt x="188" y="888"/>
                    </a:cubicBezTo>
                    <a:cubicBezTo>
                      <a:pt x="191" y="884"/>
                      <a:pt x="195" y="879"/>
                      <a:pt x="198" y="875"/>
                    </a:cubicBezTo>
                    <a:cubicBezTo>
                      <a:pt x="188" y="890"/>
                      <a:pt x="177" y="905"/>
                      <a:pt x="167" y="919"/>
                    </a:cubicBezTo>
                    <a:close/>
                    <a:moveTo>
                      <a:pt x="207" y="851"/>
                    </a:moveTo>
                    <a:cubicBezTo>
                      <a:pt x="203" y="859"/>
                      <a:pt x="200" y="866"/>
                      <a:pt x="196" y="873"/>
                    </a:cubicBezTo>
                    <a:cubicBezTo>
                      <a:pt x="179" y="895"/>
                      <a:pt x="164" y="919"/>
                      <a:pt x="148" y="942"/>
                    </a:cubicBezTo>
                    <a:cubicBezTo>
                      <a:pt x="153" y="937"/>
                      <a:pt x="157" y="932"/>
                      <a:pt x="161" y="927"/>
                    </a:cubicBezTo>
                    <a:cubicBezTo>
                      <a:pt x="156" y="933"/>
                      <a:pt x="152" y="939"/>
                      <a:pt x="147" y="945"/>
                    </a:cubicBezTo>
                    <a:cubicBezTo>
                      <a:pt x="143" y="950"/>
                      <a:pt x="140" y="955"/>
                      <a:pt x="137" y="960"/>
                    </a:cubicBezTo>
                    <a:cubicBezTo>
                      <a:pt x="122" y="983"/>
                      <a:pt x="107" y="1005"/>
                      <a:pt x="92" y="1027"/>
                    </a:cubicBezTo>
                    <a:cubicBezTo>
                      <a:pt x="80" y="1044"/>
                      <a:pt x="67" y="1060"/>
                      <a:pt x="53" y="1077"/>
                    </a:cubicBezTo>
                    <a:cubicBezTo>
                      <a:pt x="43" y="1089"/>
                      <a:pt x="36" y="1097"/>
                      <a:pt x="47" y="1076"/>
                    </a:cubicBezTo>
                    <a:cubicBezTo>
                      <a:pt x="60" y="1052"/>
                      <a:pt x="76" y="1030"/>
                      <a:pt x="93" y="1009"/>
                    </a:cubicBezTo>
                    <a:cubicBezTo>
                      <a:pt x="84" y="1020"/>
                      <a:pt x="76" y="1030"/>
                      <a:pt x="68" y="1042"/>
                    </a:cubicBezTo>
                    <a:cubicBezTo>
                      <a:pt x="85" y="1016"/>
                      <a:pt x="102" y="992"/>
                      <a:pt x="120" y="967"/>
                    </a:cubicBezTo>
                    <a:cubicBezTo>
                      <a:pt x="131" y="952"/>
                      <a:pt x="141" y="937"/>
                      <a:pt x="152" y="922"/>
                    </a:cubicBezTo>
                    <a:cubicBezTo>
                      <a:pt x="161" y="910"/>
                      <a:pt x="170" y="899"/>
                      <a:pt x="178" y="887"/>
                    </a:cubicBezTo>
                    <a:cubicBezTo>
                      <a:pt x="188" y="873"/>
                      <a:pt x="199" y="859"/>
                      <a:pt x="210" y="844"/>
                    </a:cubicBezTo>
                    <a:cubicBezTo>
                      <a:pt x="209" y="846"/>
                      <a:pt x="208" y="848"/>
                      <a:pt x="207" y="851"/>
                    </a:cubicBezTo>
                    <a:close/>
                    <a:moveTo>
                      <a:pt x="206" y="844"/>
                    </a:moveTo>
                    <a:cubicBezTo>
                      <a:pt x="197" y="855"/>
                      <a:pt x="189" y="867"/>
                      <a:pt x="180" y="878"/>
                    </a:cubicBezTo>
                    <a:cubicBezTo>
                      <a:pt x="182" y="874"/>
                      <a:pt x="184" y="871"/>
                      <a:pt x="187" y="867"/>
                    </a:cubicBezTo>
                    <a:cubicBezTo>
                      <a:pt x="190" y="860"/>
                      <a:pt x="209" y="834"/>
                      <a:pt x="211" y="836"/>
                    </a:cubicBezTo>
                    <a:cubicBezTo>
                      <a:pt x="209" y="839"/>
                      <a:pt x="208" y="841"/>
                      <a:pt x="206" y="844"/>
                    </a:cubicBezTo>
                    <a:close/>
                    <a:moveTo>
                      <a:pt x="218" y="825"/>
                    </a:moveTo>
                    <a:cubicBezTo>
                      <a:pt x="208" y="833"/>
                      <a:pt x="200" y="843"/>
                      <a:pt x="192" y="853"/>
                    </a:cubicBezTo>
                    <a:cubicBezTo>
                      <a:pt x="198" y="843"/>
                      <a:pt x="204" y="833"/>
                      <a:pt x="210" y="823"/>
                    </a:cubicBezTo>
                    <a:cubicBezTo>
                      <a:pt x="212" y="821"/>
                      <a:pt x="214" y="818"/>
                      <a:pt x="215" y="816"/>
                    </a:cubicBezTo>
                    <a:cubicBezTo>
                      <a:pt x="222" y="806"/>
                      <a:pt x="229" y="796"/>
                      <a:pt x="236" y="786"/>
                    </a:cubicBezTo>
                    <a:cubicBezTo>
                      <a:pt x="233" y="792"/>
                      <a:pt x="230" y="799"/>
                      <a:pt x="227" y="806"/>
                    </a:cubicBezTo>
                    <a:cubicBezTo>
                      <a:pt x="227" y="808"/>
                      <a:pt x="229" y="808"/>
                      <a:pt x="230" y="807"/>
                    </a:cubicBezTo>
                    <a:cubicBezTo>
                      <a:pt x="235" y="793"/>
                      <a:pt x="241" y="781"/>
                      <a:pt x="248" y="768"/>
                    </a:cubicBezTo>
                    <a:cubicBezTo>
                      <a:pt x="259" y="752"/>
                      <a:pt x="269" y="735"/>
                      <a:pt x="280" y="718"/>
                    </a:cubicBezTo>
                    <a:cubicBezTo>
                      <a:pt x="308" y="681"/>
                      <a:pt x="339" y="647"/>
                      <a:pt x="367" y="612"/>
                    </a:cubicBezTo>
                    <a:cubicBezTo>
                      <a:pt x="384" y="589"/>
                      <a:pt x="401" y="566"/>
                      <a:pt x="418" y="543"/>
                    </a:cubicBezTo>
                    <a:cubicBezTo>
                      <a:pt x="444" y="509"/>
                      <a:pt x="470" y="477"/>
                      <a:pt x="496" y="444"/>
                    </a:cubicBezTo>
                    <a:cubicBezTo>
                      <a:pt x="467" y="483"/>
                      <a:pt x="438" y="523"/>
                      <a:pt x="410" y="564"/>
                    </a:cubicBezTo>
                    <a:cubicBezTo>
                      <a:pt x="380" y="607"/>
                      <a:pt x="349" y="650"/>
                      <a:pt x="318" y="692"/>
                    </a:cubicBezTo>
                    <a:cubicBezTo>
                      <a:pt x="316" y="695"/>
                      <a:pt x="314" y="697"/>
                      <a:pt x="312" y="700"/>
                    </a:cubicBezTo>
                    <a:cubicBezTo>
                      <a:pt x="284" y="732"/>
                      <a:pt x="257" y="764"/>
                      <a:pt x="237" y="801"/>
                    </a:cubicBezTo>
                    <a:cubicBezTo>
                      <a:pt x="231" y="809"/>
                      <a:pt x="226" y="817"/>
                      <a:pt x="220" y="824"/>
                    </a:cubicBezTo>
                    <a:cubicBezTo>
                      <a:pt x="219" y="824"/>
                      <a:pt x="218" y="824"/>
                      <a:pt x="218" y="825"/>
                    </a:cubicBezTo>
                    <a:close/>
                    <a:moveTo>
                      <a:pt x="235" y="811"/>
                    </a:moveTo>
                    <a:cubicBezTo>
                      <a:pt x="240" y="804"/>
                      <a:pt x="244" y="798"/>
                      <a:pt x="249" y="791"/>
                    </a:cubicBezTo>
                    <a:cubicBezTo>
                      <a:pt x="270" y="762"/>
                      <a:pt x="292" y="733"/>
                      <a:pt x="313" y="704"/>
                    </a:cubicBezTo>
                    <a:cubicBezTo>
                      <a:pt x="314" y="703"/>
                      <a:pt x="315" y="702"/>
                      <a:pt x="315" y="702"/>
                    </a:cubicBezTo>
                    <a:cubicBezTo>
                      <a:pt x="333" y="681"/>
                      <a:pt x="350" y="660"/>
                      <a:pt x="367" y="639"/>
                    </a:cubicBezTo>
                    <a:cubicBezTo>
                      <a:pt x="326" y="693"/>
                      <a:pt x="276" y="751"/>
                      <a:pt x="243" y="812"/>
                    </a:cubicBezTo>
                    <a:cubicBezTo>
                      <a:pt x="232" y="823"/>
                      <a:pt x="232" y="818"/>
                      <a:pt x="235" y="811"/>
                    </a:cubicBezTo>
                    <a:close/>
                    <a:moveTo>
                      <a:pt x="272" y="802"/>
                    </a:moveTo>
                    <a:cubicBezTo>
                      <a:pt x="268" y="808"/>
                      <a:pt x="240" y="825"/>
                      <a:pt x="239" y="826"/>
                    </a:cubicBezTo>
                    <a:cubicBezTo>
                      <a:pt x="241" y="822"/>
                      <a:pt x="244" y="817"/>
                      <a:pt x="246" y="813"/>
                    </a:cubicBezTo>
                    <a:cubicBezTo>
                      <a:pt x="287" y="772"/>
                      <a:pt x="320" y="726"/>
                      <a:pt x="353" y="679"/>
                    </a:cubicBezTo>
                    <a:cubicBezTo>
                      <a:pt x="397" y="616"/>
                      <a:pt x="443" y="555"/>
                      <a:pt x="490" y="493"/>
                    </a:cubicBezTo>
                    <a:cubicBezTo>
                      <a:pt x="521" y="453"/>
                      <a:pt x="551" y="412"/>
                      <a:pt x="582" y="370"/>
                    </a:cubicBezTo>
                    <a:cubicBezTo>
                      <a:pt x="614" y="331"/>
                      <a:pt x="647" y="292"/>
                      <a:pt x="679" y="253"/>
                    </a:cubicBezTo>
                    <a:cubicBezTo>
                      <a:pt x="687" y="244"/>
                      <a:pt x="694" y="235"/>
                      <a:pt x="701" y="226"/>
                    </a:cubicBezTo>
                    <a:cubicBezTo>
                      <a:pt x="665" y="275"/>
                      <a:pt x="630" y="324"/>
                      <a:pt x="594" y="374"/>
                    </a:cubicBezTo>
                    <a:cubicBezTo>
                      <a:pt x="521" y="466"/>
                      <a:pt x="447" y="559"/>
                      <a:pt x="383" y="658"/>
                    </a:cubicBezTo>
                    <a:cubicBezTo>
                      <a:pt x="382" y="660"/>
                      <a:pt x="381" y="662"/>
                      <a:pt x="380" y="663"/>
                    </a:cubicBezTo>
                    <a:cubicBezTo>
                      <a:pt x="344" y="710"/>
                      <a:pt x="308" y="757"/>
                      <a:pt x="272" y="802"/>
                    </a:cubicBezTo>
                    <a:close/>
                    <a:moveTo>
                      <a:pt x="540" y="447"/>
                    </a:moveTo>
                    <a:cubicBezTo>
                      <a:pt x="499" y="504"/>
                      <a:pt x="458" y="560"/>
                      <a:pt x="416" y="616"/>
                    </a:cubicBezTo>
                    <a:cubicBezTo>
                      <a:pt x="455" y="559"/>
                      <a:pt x="497" y="503"/>
                      <a:pt x="540" y="447"/>
                    </a:cubicBezTo>
                    <a:close/>
                    <a:moveTo>
                      <a:pt x="377" y="674"/>
                    </a:moveTo>
                    <a:cubicBezTo>
                      <a:pt x="386" y="661"/>
                      <a:pt x="395" y="648"/>
                      <a:pt x="403" y="635"/>
                    </a:cubicBezTo>
                    <a:cubicBezTo>
                      <a:pt x="427" y="605"/>
                      <a:pt x="450" y="575"/>
                      <a:pt x="473" y="546"/>
                    </a:cubicBezTo>
                    <a:cubicBezTo>
                      <a:pt x="478" y="539"/>
                      <a:pt x="483" y="532"/>
                      <a:pt x="488" y="525"/>
                    </a:cubicBezTo>
                    <a:cubicBezTo>
                      <a:pt x="459" y="567"/>
                      <a:pt x="431" y="609"/>
                      <a:pt x="402" y="650"/>
                    </a:cubicBezTo>
                    <a:cubicBezTo>
                      <a:pt x="388" y="670"/>
                      <a:pt x="372" y="689"/>
                      <a:pt x="357" y="707"/>
                    </a:cubicBezTo>
                    <a:cubicBezTo>
                      <a:pt x="364" y="696"/>
                      <a:pt x="370" y="685"/>
                      <a:pt x="377" y="674"/>
                    </a:cubicBezTo>
                    <a:close/>
                    <a:moveTo>
                      <a:pt x="261" y="834"/>
                    </a:moveTo>
                    <a:cubicBezTo>
                      <a:pt x="283" y="811"/>
                      <a:pt x="300" y="779"/>
                      <a:pt x="321" y="754"/>
                    </a:cubicBezTo>
                    <a:cubicBezTo>
                      <a:pt x="324" y="751"/>
                      <a:pt x="326" y="748"/>
                      <a:pt x="329" y="745"/>
                    </a:cubicBezTo>
                    <a:cubicBezTo>
                      <a:pt x="308" y="777"/>
                      <a:pt x="286" y="808"/>
                      <a:pt x="261" y="834"/>
                    </a:cubicBezTo>
                    <a:close/>
                    <a:moveTo>
                      <a:pt x="346" y="725"/>
                    </a:moveTo>
                    <a:cubicBezTo>
                      <a:pt x="360" y="710"/>
                      <a:pt x="373" y="694"/>
                      <a:pt x="385" y="678"/>
                    </a:cubicBezTo>
                    <a:cubicBezTo>
                      <a:pt x="467" y="572"/>
                      <a:pt x="540" y="458"/>
                      <a:pt x="618" y="348"/>
                    </a:cubicBezTo>
                    <a:cubicBezTo>
                      <a:pt x="647" y="312"/>
                      <a:pt x="675" y="276"/>
                      <a:pt x="703" y="240"/>
                    </a:cubicBezTo>
                    <a:cubicBezTo>
                      <a:pt x="705" y="238"/>
                      <a:pt x="706" y="236"/>
                      <a:pt x="707" y="235"/>
                    </a:cubicBezTo>
                    <a:cubicBezTo>
                      <a:pt x="655" y="305"/>
                      <a:pt x="609" y="378"/>
                      <a:pt x="560" y="450"/>
                    </a:cubicBezTo>
                    <a:cubicBezTo>
                      <a:pt x="557" y="455"/>
                      <a:pt x="554" y="459"/>
                      <a:pt x="551" y="464"/>
                    </a:cubicBezTo>
                    <a:cubicBezTo>
                      <a:pt x="539" y="479"/>
                      <a:pt x="527" y="493"/>
                      <a:pt x="516" y="508"/>
                    </a:cubicBezTo>
                    <a:cubicBezTo>
                      <a:pt x="464" y="575"/>
                      <a:pt x="416" y="644"/>
                      <a:pt x="368" y="714"/>
                    </a:cubicBezTo>
                    <a:cubicBezTo>
                      <a:pt x="345" y="740"/>
                      <a:pt x="322" y="766"/>
                      <a:pt x="301" y="794"/>
                    </a:cubicBezTo>
                    <a:cubicBezTo>
                      <a:pt x="317" y="772"/>
                      <a:pt x="332" y="748"/>
                      <a:pt x="346" y="725"/>
                    </a:cubicBezTo>
                    <a:close/>
                    <a:moveTo>
                      <a:pt x="273" y="842"/>
                    </a:moveTo>
                    <a:cubicBezTo>
                      <a:pt x="293" y="802"/>
                      <a:pt x="324" y="769"/>
                      <a:pt x="354" y="736"/>
                    </a:cubicBezTo>
                    <a:cubicBezTo>
                      <a:pt x="350" y="741"/>
                      <a:pt x="346" y="747"/>
                      <a:pt x="342" y="753"/>
                    </a:cubicBezTo>
                    <a:cubicBezTo>
                      <a:pt x="333" y="766"/>
                      <a:pt x="324" y="780"/>
                      <a:pt x="316" y="793"/>
                    </a:cubicBezTo>
                    <a:cubicBezTo>
                      <a:pt x="308" y="804"/>
                      <a:pt x="300" y="815"/>
                      <a:pt x="292" y="826"/>
                    </a:cubicBezTo>
                    <a:cubicBezTo>
                      <a:pt x="278" y="845"/>
                      <a:pt x="262" y="864"/>
                      <a:pt x="273" y="842"/>
                    </a:cubicBezTo>
                    <a:close/>
                    <a:moveTo>
                      <a:pt x="282" y="848"/>
                    </a:moveTo>
                    <a:cubicBezTo>
                      <a:pt x="306" y="823"/>
                      <a:pt x="326" y="791"/>
                      <a:pt x="344" y="760"/>
                    </a:cubicBezTo>
                    <a:cubicBezTo>
                      <a:pt x="370" y="728"/>
                      <a:pt x="396" y="697"/>
                      <a:pt x="421" y="665"/>
                    </a:cubicBezTo>
                    <a:cubicBezTo>
                      <a:pt x="474" y="597"/>
                      <a:pt x="520" y="523"/>
                      <a:pt x="571" y="454"/>
                    </a:cubicBezTo>
                    <a:cubicBezTo>
                      <a:pt x="593" y="425"/>
                      <a:pt x="615" y="396"/>
                      <a:pt x="637" y="366"/>
                    </a:cubicBezTo>
                    <a:cubicBezTo>
                      <a:pt x="611" y="404"/>
                      <a:pt x="585" y="441"/>
                      <a:pt x="560" y="479"/>
                    </a:cubicBezTo>
                    <a:cubicBezTo>
                      <a:pt x="511" y="550"/>
                      <a:pt x="461" y="621"/>
                      <a:pt x="411" y="692"/>
                    </a:cubicBezTo>
                    <a:cubicBezTo>
                      <a:pt x="390" y="721"/>
                      <a:pt x="368" y="751"/>
                      <a:pt x="347" y="781"/>
                    </a:cubicBezTo>
                    <a:cubicBezTo>
                      <a:pt x="331" y="802"/>
                      <a:pt x="315" y="822"/>
                      <a:pt x="297" y="841"/>
                    </a:cubicBezTo>
                    <a:cubicBezTo>
                      <a:pt x="290" y="849"/>
                      <a:pt x="264" y="878"/>
                      <a:pt x="282" y="848"/>
                    </a:cubicBezTo>
                    <a:close/>
                    <a:moveTo>
                      <a:pt x="457" y="633"/>
                    </a:moveTo>
                    <a:cubicBezTo>
                      <a:pt x="532" y="527"/>
                      <a:pt x="605" y="419"/>
                      <a:pt x="679" y="312"/>
                    </a:cubicBezTo>
                    <a:cubicBezTo>
                      <a:pt x="685" y="303"/>
                      <a:pt x="691" y="295"/>
                      <a:pt x="697" y="286"/>
                    </a:cubicBezTo>
                    <a:cubicBezTo>
                      <a:pt x="705" y="276"/>
                      <a:pt x="713" y="265"/>
                      <a:pt x="720" y="255"/>
                    </a:cubicBezTo>
                    <a:cubicBezTo>
                      <a:pt x="748" y="218"/>
                      <a:pt x="776" y="181"/>
                      <a:pt x="806" y="144"/>
                    </a:cubicBezTo>
                    <a:cubicBezTo>
                      <a:pt x="814" y="134"/>
                      <a:pt x="823" y="125"/>
                      <a:pt x="830" y="115"/>
                    </a:cubicBezTo>
                    <a:cubicBezTo>
                      <a:pt x="821" y="127"/>
                      <a:pt x="812" y="142"/>
                      <a:pt x="803" y="152"/>
                    </a:cubicBezTo>
                    <a:cubicBezTo>
                      <a:pt x="728" y="250"/>
                      <a:pt x="657" y="353"/>
                      <a:pt x="585" y="454"/>
                    </a:cubicBezTo>
                    <a:cubicBezTo>
                      <a:pt x="554" y="495"/>
                      <a:pt x="526" y="538"/>
                      <a:pt x="499" y="581"/>
                    </a:cubicBezTo>
                    <a:cubicBezTo>
                      <a:pt x="451" y="648"/>
                      <a:pt x="405" y="715"/>
                      <a:pt x="355" y="780"/>
                    </a:cubicBezTo>
                    <a:cubicBezTo>
                      <a:pt x="352" y="784"/>
                      <a:pt x="348" y="788"/>
                      <a:pt x="345" y="792"/>
                    </a:cubicBezTo>
                    <a:cubicBezTo>
                      <a:pt x="385" y="741"/>
                      <a:pt x="421" y="685"/>
                      <a:pt x="457" y="633"/>
                    </a:cubicBezTo>
                    <a:close/>
                    <a:moveTo>
                      <a:pt x="383" y="770"/>
                    </a:moveTo>
                    <a:cubicBezTo>
                      <a:pt x="365" y="798"/>
                      <a:pt x="346" y="825"/>
                      <a:pt x="324" y="849"/>
                    </a:cubicBezTo>
                    <a:cubicBezTo>
                      <a:pt x="317" y="856"/>
                      <a:pt x="309" y="863"/>
                      <a:pt x="302" y="870"/>
                    </a:cubicBezTo>
                    <a:cubicBezTo>
                      <a:pt x="272" y="899"/>
                      <a:pt x="303" y="846"/>
                      <a:pt x="307" y="841"/>
                    </a:cubicBezTo>
                    <a:cubicBezTo>
                      <a:pt x="339" y="803"/>
                      <a:pt x="371" y="765"/>
                      <a:pt x="401" y="726"/>
                    </a:cubicBezTo>
                    <a:cubicBezTo>
                      <a:pt x="418" y="703"/>
                      <a:pt x="435" y="680"/>
                      <a:pt x="452" y="657"/>
                    </a:cubicBezTo>
                    <a:cubicBezTo>
                      <a:pt x="429" y="695"/>
                      <a:pt x="406" y="732"/>
                      <a:pt x="383" y="770"/>
                    </a:cubicBezTo>
                    <a:close/>
                    <a:moveTo>
                      <a:pt x="536" y="530"/>
                    </a:moveTo>
                    <a:cubicBezTo>
                      <a:pt x="534" y="532"/>
                      <a:pt x="533" y="535"/>
                      <a:pt x="531" y="537"/>
                    </a:cubicBezTo>
                    <a:cubicBezTo>
                      <a:pt x="539" y="525"/>
                      <a:pt x="547" y="513"/>
                      <a:pt x="556" y="500"/>
                    </a:cubicBezTo>
                    <a:cubicBezTo>
                      <a:pt x="608" y="425"/>
                      <a:pt x="665" y="354"/>
                      <a:pt x="717" y="279"/>
                    </a:cubicBezTo>
                    <a:cubicBezTo>
                      <a:pt x="742" y="243"/>
                      <a:pt x="770" y="209"/>
                      <a:pt x="797" y="174"/>
                    </a:cubicBezTo>
                    <a:cubicBezTo>
                      <a:pt x="708" y="291"/>
                      <a:pt x="623" y="411"/>
                      <a:pt x="536" y="530"/>
                    </a:cubicBezTo>
                    <a:close/>
                    <a:moveTo>
                      <a:pt x="860" y="77"/>
                    </a:moveTo>
                    <a:cubicBezTo>
                      <a:pt x="855" y="81"/>
                      <a:pt x="851" y="85"/>
                      <a:pt x="846" y="89"/>
                    </a:cubicBezTo>
                    <a:cubicBezTo>
                      <a:pt x="848" y="86"/>
                      <a:pt x="850" y="82"/>
                      <a:pt x="851" y="77"/>
                    </a:cubicBezTo>
                    <a:cubicBezTo>
                      <a:pt x="852" y="76"/>
                      <a:pt x="850" y="74"/>
                      <a:pt x="849" y="75"/>
                    </a:cubicBezTo>
                    <a:cubicBezTo>
                      <a:pt x="848" y="75"/>
                      <a:pt x="848" y="76"/>
                      <a:pt x="848" y="76"/>
                    </a:cubicBezTo>
                    <a:cubicBezTo>
                      <a:pt x="849" y="74"/>
                      <a:pt x="849" y="72"/>
                      <a:pt x="850" y="71"/>
                    </a:cubicBezTo>
                    <a:cubicBezTo>
                      <a:pt x="855" y="72"/>
                      <a:pt x="859" y="74"/>
                      <a:pt x="861" y="77"/>
                    </a:cubicBezTo>
                    <a:cubicBezTo>
                      <a:pt x="860" y="77"/>
                      <a:pt x="860" y="77"/>
                      <a:pt x="86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8" name="Freeform 68"/>
              <p:cNvSpPr/>
              <p:nvPr/>
            </p:nvSpPr>
            <p:spPr bwMode="auto">
              <a:xfrm>
                <a:off x="4724" y="3039"/>
                <a:ext cx="93" cy="122"/>
              </a:xfrm>
              <a:custGeom>
                <a:avLst/>
                <a:gdLst>
                  <a:gd name="T0" fmla="*/ 7 w 35"/>
                  <a:gd name="T1" fmla="*/ 11 h 46"/>
                  <a:gd name="T2" fmla="*/ 20 w 35"/>
                  <a:gd name="T3" fmla="*/ 45 h 46"/>
                  <a:gd name="T4" fmla="*/ 22 w 35"/>
                  <a:gd name="T5" fmla="*/ 42 h 46"/>
                  <a:gd name="T6" fmla="*/ 9 w 35"/>
                  <a:gd name="T7" fmla="*/ 14 h 46"/>
                  <a:gd name="T8" fmla="*/ 34 w 35"/>
                  <a:gd name="T9" fmla="*/ 24 h 46"/>
                  <a:gd name="T10" fmla="*/ 35 w 35"/>
                  <a:gd name="T11" fmla="*/ 23 h 46"/>
                  <a:gd name="T12" fmla="*/ 7 w 35"/>
                  <a:gd name="T13" fmla="*/ 1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6">
                    <a:moveTo>
                      <a:pt x="7" y="11"/>
                    </a:moveTo>
                    <a:cubicBezTo>
                      <a:pt x="0" y="21"/>
                      <a:pt x="13" y="38"/>
                      <a:pt x="20" y="45"/>
                    </a:cubicBezTo>
                    <a:cubicBezTo>
                      <a:pt x="21" y="46"/>
                      <a:pt x="23" y="44"/>
                      <a:pt x="22" y="42"/>
                    </a:cubicBezTo>
                    <a:cubicBezTo>
                      <a:pt x="16" y="36"/>
                      <a:pt x="6" y="24"/>
                      <a:pt x="9" y="14"/>
                    </a:cubicBezTo>
                    <a:cubicBezTo>
                      <a:pt x="12" y="3"/>
                      <a:pt x="31" y="21"/>
                      <a:pt x="34" y="24"/>
                    </a:cubicBezTo>
                    <a:cubicBezTo>
                      <a:pt x="34" y="24"/>
                      <a:pt x="35" y="23"/>
                      <a:pt x="35" y="23"/>
                    </a:cubicBezTo>
                    <a:cubicBezTo>
                      <a:pt x="31" y="18"/>
                      <a:pt x="14" y="0"/>
                      <a:pt x="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9" name="Freeform 69"/>
              <p:cNvSpPr/>
              <p:nvPr/>
            </p:nvSpPr>
            <p:spPr bwMode="auto">
              <a:xfrm>
                <a:off x="4894" y="2975"/>
                <a:ext cx="195" cy="355"/>
              </a:xfrm>
              <a:custGeom>
                <a:avLst/>
                <a:gdLst>
                  <a:gd name="T0" fmla="*/ 64 w 73"/>
                  <a:gd name="T1" fmla="*/ 120 h 133"/>
                  <a:gd name="T2" fmla="*/ 34 w 73"/>
                  <a:gd name="T3" fmla="*/ 82 h 133"/>
                  <a:gd name="T4" fmla="*/ 15 w 73"/>
                  <a:gd name="T5" fmla="*/ 51 h 133"/>
                  <a:gd name="T6" fmla="*/ 8 w 73"/>
                  <a:gd name="T7" fmla="*/ 32 h 133"/>
                  <a:gd name="T8" fmla="*/ 32 w 73"/>
                  <a:gd name="T9" fmla="*/ 27 h 133"/>
                  <a:gd name="T10" fmla="*/ 34 w 73"/>
                  <a:gd name="T11" fmla="*/ 28 h 133"/>
                  <a:gd name="T12" fmla="*/ 46 w 73"/>
                  <a:gd name="T13" fmla="*/ 12 h 133"/>
                  <a:gd name="T14" fmla="*/ 43 w 73"/>
                  <a:gd name="T15" fmla="*/ 10 h 133"/>
                  <a:gd name="T16" fmla="*/ 16 w 73"/>
                  <a:gd name="T17" fmla="*/ 2 h 133"/>
                  <a:gd name="T18" fmla="*/ 0 w 73"/>
                  <a:gd name="T19" fmla="*/ 11 h 133"/>
                  <a:gd name="T20" fmla="*/ 16 w 73"/>
                  <a:gd name="T21" fmla="*/ 63 h 133"/>
                  <a:gd name="T22" fmla="*/ 61 w 73"/>
                  <a:gd name="T23" fmla="*/ 126 h 133"/>
                  <a:gd name="T24" fmla="*/ 62 w 73"/>
                  <a:gd name="T25" fmla="*/ 127 h 133"/>
                  <a:gd name="T26" fmla="*/ 73 w 73"/>
                  <a:gd name="T27" fmla="*/ 133 h 133"/>
                  <a:gd name="T28" fmla="*/ 64 w 73"/>
                  <a:gd name="T29" fmla="*/ 12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133">
                    <a:moveTo>
                      <a:pt x="64" y="120"/>
                    </a:moveTo>
                    <a:cubicBezTo>
                      <a:pt x="60" y="105"/>
                      <a:pt x="44" y="92"/>
                      <a:pt x="34" y="82"/>
                    </a:cubicBezTo>
                    <a:cubicBezTo>
                      <a:pt x="26" y="73"/>
                      <a:pt x="19" y="62"/>
                      <a:pt x="15" y="51"/>
                    </a:cubicBezTo>
                    <a:cubicBezTo>
                      <a:pt x="12" y="44"/>
                      <a:pt x="10" y="38"/>
                      <a:pt x="8" y="32"/>
                    </a:cubicBezTo>
                    <a:cubicBezTo>
                      <a:pt x="0" y="17"/>
                      <a:pt x="8" y="15"/>
                      <a:pt x="32" y="27"/>
                    </a:cubicBezTo>
                    <a:cubicBezTo>
                      <a:pt x="32" y="29"/>
                      <a:pt x="33" y="29"/>
                      <a:pt x="34" y="28"/>
                    </a:cubicBezTo>
                    <a:cubicBezTo>
                      <a:pt x="44" y="19"/>
                      <a:pt x="41" y="24"/>
                      <a:pt x="46" y="12"/>
                    </a:cubicBezTo>
                    <a:cubicBezTo>
                      <a:pt x="47" y="10"/>
                      <a:pt x="44" y="9"/>
                      <a:pt x="43" y="10"/>
                    </a:cubicBezTo>
                    <a:cubicBezTo>
                      <a:pt x="33" y="33"/>
                      <a:pt x="26" y="2"/>
                      <a:pt x="16" y="2"/>
                    </a:cubicBezTo>
                    <a:cubicBezTo>
                      <a:pt x="10" y="1"/>
                      <a:pt x="0" y="0"/>
                      <a:pt x="0" y="11"/>
                    </a:cubicBezTo>
                    <a:cubicBezTo>
                      <a:pt x="0" y="29"/>
                      <a:pt x="10" y="47"/>
                      <a:pt x="16" y="63"/>
                    </a:cubicBezTo>
                    <a:cubicBezTo>
                      <a:pt x="25" y="87"/>
                      <a:pt x="60" y="98"/>
                      <a:pt x="61" y="126"/>
                    </a:cubicBezTo>
                    <a:cubicBezTo>
                      <a:pt x="61" y="127"/>
                      <a:pt x="61" y="127"/>
                      <a:pt x="62" y="127"/>
                    </a:cubicBezTo>
                    <a:cubicBezTo>
                      <a:pt x="66" y="129"/>
                      <a:pt x="69" y="131"/>
                      <a:pt x="73" y="133"/>
                    </a:cubicBezTo>
                    <a:cubicBezTo>
                      <a:pt x="69" y="129"/>
                      <a:pt x="65" y="125"/>
                      <a:pt x="64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0" name="Freeform 70"/>
              <p:cNvSpPr/>
              <p:nvPr/>
            </p:nvSpPr>
            <p:spPr bwMode="auto">
              <a:xfrm>
                <a:off x="5089" y="3330"/>
                <a:ext cx="101" cy="34"/>
              </a:xfrm>
              <a:custGeom>
                <a:avLst/>
                <a:gdLst>
                  <a:gd name="T0" fmla="*/ 38 w 38"/>
                  <a:gd name="T1" fmla="*/ 13 h 13"/>
                  <a:gd name="T2" fmla="*/ 0 w 38"/>
                  <a:gd name="T3" fmla="*/ 0 h 13"/>
                  <a:gd name="T4" fmla="*/ 38 w 38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3">
                    <a:moveTo>
                      <a:pt x="38" y="13"/>
                    </a:moveTo>
                    <a:cubicBezTo>
                      <a:pt x="25" y="9"/>
                      <a:pt x="13" y="5"/>
                      <a:pt x="0" y="0"/>
                    </a:cubicBezTo>
                    <a:cubicBezTo>
                      <a:pt x="9" y="6"/>
                      <a:pt x="23" y="10"/>
                      <a:pt x="3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1" name="Freeform 71"/>
              <p:cNvSpPr/>
              <p:nvPr/>
            </p:nvSpPr>
            <p:spPr bwMode="auto">
              <a:xfrm>
                <a:off x="4753" y="3145"/>
                <a:ext cx="819" cy="310"/>
              </a:xfrm>
              <a:custGeom>
                <a:avLst/>
                <a:gdLst>
                  <a:gd name="T0" fmla="*/ 304 w 307"/>
                  <a:gd name="T1" fmla="*/ 85 h 116"/>
                  <a:gd name="T2" fmla="*/ 294 w 307"/>
                  <a:gd name="T3" fmla="*/ 90 h 116"/>
                  <a:gd name="T4" fmla="*/ 245 w 307"/>
                  <a:gd name="T5" fmla="*/ 81 h 116"/>
                  <a:gd name="T6" fmla="*/ 164 w 307"/>
                  <a:gd name="T7" fmla="*/ 82 h 116"/>
                  <a:gd name="T8" fmla="*/ 186 w 307"/>
                  <a:gd name="T9" fmla="*/ 87 h 116"/>
                  <a:gd name="T10" fmla="*/ 292 w 307"/>
                  <a:gd name="T11" fmla="*/ 90 h 116"/>
                  <a:gd name="T12" fmla="*/ 123 w 307"/>
                  <a:gd name="T13" fmla="*/ 86 h 116"/>
                  <a:gd name="T14" fmla="*/ 1 w 307"/>
                  <a:gd name="T15" fmla="*/ 1 h 116"/>
                  <a:gd name="T16" fmla="*/ 0 w 307"/>
                  <a:gd name="T17" fmla="*/ 2 h 116"/>
                  <a:gd name="T18" fmla="*/ 138 w 307"/>
                  <a:gd name="T19" fmla="*/ 93 h 116"/>
                  <a:gd name="T20" fmla="*/ 305 w 307"/>
                  <a:gd name="T21" fmla="*/ 88 h 116"/>
                  <a:gd name="T22" fmla="*/ 304 w 307"/>
                  <a:gd name="T23" fmla="*/ 8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7" h="116">
                    <a:moveTo>
                      <a:pt x="304" y="85"/>
                    </a:moveTo>
                    <a:cubicBezTo>
                      <a:pt x="300" y="87"/>
                      <a:pt x="297" y="88"/>
                      <a:pt x="294" y="90"/>
                    </a:cubicBezTo>
                    <a:cubicBezTo>
                      <a:pt x="278" y="80"/>
                      <a:pt x="265" y="78"/>
                      <a:pt x="245" y="81"/>
                    </a:cubicBezTo>
                    <a:cubicBezTo>
                      <a:pt x="232" y="84"/>
                      <a:pt x="195" y="86"/>
                      <a:pt x="164" y="82"/>
                    </a:cubicBezTo>
                    <a:cubicBezTo>
                      <a:pt x="171" y="84"/>
                      <a:pt x="178" y="85"/>
                      <a:pt x="186" y="87"/>
                    </a:cubicBezTo>
                    <a:cubicBezTo>
                      <a:pt x="221" y="92"/>
                      <a:pt x="260" y="74"/>
                      <a:pt x="292" y="90"/>
                    </a:cubicBezTo>
                    <a:cubicBezTo>
                      <a:pt x="234" y="114"/>
                      <a:pt x="183" y="102"/>
                      <a:pt x="123" y="86"/>
                    </a:cubicBezTo>
                    <a:cubicBezTo>
                      <a:pt x="75" y="73"/>
                      <a:pt x="41" y="28"/>
                      <a:pt x="1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46" y="36"/>
                      <a:pt x="80" y="78"/>
                      <a:pt x="138" y="93"/>
                    </a:cubicBezTo>
                    <a:cubicBezTo>
                      <a:pt x="198" y="109"/>
                      <a:pt x="247" y="116"/>
                      <a:pt x="305" y="88"/>
                    </a:cubicBezTo>
                    <a:cubicBezTo>
                      <a:pt x="307" y="87"/>
                      <a:pt x="305" y="85"/>
                      <a:pt x="304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2" name="Freeform 72"/>
              <p:cNvSpPr/>
              <p:nvPr/>
            </p:nvSpPr>
            <p:spPr bwMode="auto">
              <a:xfrm>
                <a:off x="5052" y="2983"/>
                <a:ext cx="8" cy="8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3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3" name="Freeform 73"/>
              <p:cNvSpPr/>
              <p:nvPr/>
            </p:nvSpPr>
            <p:spPr bwMode="auto">
              <a:xfrm>
                <a:off x="4833" y="2499"/>
                <a:ext cx="539" cy="574"/>
              </a:xfrm>
              <a:custGeom>
                <a:avLst/>
                <a:gdLst>
                  <a:gd name="T0" fmla="*/ 201 w 202"/>
                  <a:gd name="T1" fmla="*/ 48 h 215"/>
                  <a:gd name="T2" fmla="*/ 187 w 202"/>
                  <a:gd name="T3" fmla="*/ 23 h 215"/>
                  <a:gd name="T4" fmla="*/ 199 w 202"/>
                  <a:gd name="T5" fmla="*/ 3 h 215"/>
                  <a:gd name="T6" fmla="*/ 197 w 202"/>
                  <a:gd name="T7" fmla="*/ 2 h 215"/>
                  <a:gd name="T8" fmla="*/ 169 w 202"/>
                  <a:gd name="T9" fmla="*/ 42 h 215"/>
                  <a:gd name="T10" fmla="*/ 171 w 202"/>
                  <a:gd name="T11" fmla="*/ 45 h 215"/>
                  <a:gd name="T12" fmla="*/ 195 w 202"/>
                  <a:gd name="T13" fmla="*/ 58 h 215"/>
                  <a:gd name="T14" fmla="*/ 174 w 202"/>
                  <a:gd name="T15" fmla="*/ 78 h 215"/>
                  <a:gd name="T16" fmla="*/ 155 w 202"/>
                  <a:gd name="T17" fmla="*/ 62 h 215"/>
                  <a:gd name="T18" fmla="*/ 126 w 202"/>
                  <a:gd name="T19" fmla="*/ 80 h 215"/>
                  <a:gd name="T20" fmla="*/ 118 w 202"/>
                  <a:gd name="T21" fmla="*/ 86 h 215"/>
                  <a:gd name="T22" fmla="*/ 77 w 202"/>
                  <a:gd name="T23" fmla="*/ 105 h 215"/>
                  <a:gd name="T24" fmla="*/ 75 w 202"/>
                  <a:gd name="T25" fmla="*/ 106 h 215"/>
                  <a:gd name="T26" fmla="*/ 88 w 202"/>
                  <a:gd name="T27" fmla="*/ 127 h 215"/>
                  <a:gd name="T28" fmla="*/ 97 w 202"/>
                  <a:gd name="T29" fmla="*/ 150 h 215"/>
                  <a:gd name="T30" fmla="*/ 94 w 202"/>
                  <a:gd name="T31" fmla="*/ 150 h 215"/>
                  <a:gd name="T32" fmla="*/ 77 w 202"/>
                  <a:gd name="T33" fmla="*/ 173 h 215"/>
                  <a:gd name="T34" fmla="*/ 94 w 202"/>
                  <a:gd name="T35" fmla="*/ 141 h 215"/>
                  <a:gd name="T36" fmla="*/ 91 w 202"/>
                  <a:gd name="T37" fmla="*/ 139 h 215"/>
                  <a:gd name="T38" fmla="*/ 70 w 202"/>
                  <a:gd name="T39" fmla="*/ 163 h 215"/>
                  <a:gd name="T40" fmla="*/ 70 w 202"/>
                  <a:gd name="T41" fmla="*/ 163 h 215"/>
                  <a:gd name="T42" fmla="*/ 84 w 202"/>
                  <a:gd name="T43" fmla="*/ 134 h 215"/>
                  <a:gd name="T44" fmla="*/ 81 w 202"/>
                  <a:gd name="T45" fmla="*/ 132 h 215"/>
                  <a:gd name="T46" fmla="*/ 73 w 202"/>
                  <a:gd name="T47" fmla="*/ 140 h 215"/>
                  <a:gd name="T48" fmla="*/ 79 w 202"/>
                  <a:gd name="T49" fmla="*/ 124 h 215"/>
                  <a:gd name="T50" fmla="*/ 76 w 202"/>
                  <a:gd name="T51" fmla="*/ 123 h 215"/>
                  <a:gd name="T52" fmla="*/ 39 w 202"/>
                  <a:gd name="T53" fmla="*/ 165 h 215"/>
                  <a:gd name="T54" fmla="*/ 17 w 202"/>
                  <a:gd name="T55" fmla="*/ 194 h 215"/>
                  <a:gd name="T56" fmla="*/ 9 w 202"/>
                  <a:gd name="T57" fmla="*/ 203 h 215"/>
                  <a:gd name="T58" fmla="*/ 7 w 202"/>
                  <a:gd name="T59" fmla="*/ 206 h 215"/>
                  <a:gd name="T60" fmla="*/ 6 w 202"/>
                  <a:gd name="T61" fmla="*/ 206 h 215"/>
                  <a:gd name="T62" fmla="*/ 1 w 202"/>
                  <a:gd name="T63" fmla="*/ 212 h 215"/>
                  <a:gd name="T64" fmla="*/ 2 w 202"/>
                  <a:gd name="T65" fmla="*/ 213 h 215"/>
                  <a:gd name="T66" fmla="*/ 57 w 202"/>
                  <a:gd name="T67" fmla="*/ 147 h 215"/>
                  <a:gd name="T68" fmla="*/ 70 w 202"/>
                  <a:gd name="T69" fmla="*/ 133 h 215"/>
                  <a:gd name="T70" fmla="*/ 67 w 202"/>
                  <a:gd name="T71" fmla="*/ 144 h 215"/>
                  <a:gd name="T72" fmla="*/ 52 w 202"/>
                  <a:gd name="T73" fmla="*/ 165 h 215"/>
                  <a:gd name="T74" fmla="*/ 46 w 202"/>
                  <a:gd name="T75" fmla="*/ 173 h 215"/>
                  <a:gd name="T76" fmla="*/ 42 w 202"/>
                  <a:gd name="T77" fmla="*/ 178 h 215"/>
                  <a:gd name="T78" fmla="*/ 45 w 202"/>
                  <a:gd name="T79" fmla="*/ 180 h 215"/>
                  <a:gd name="T80" fmla="*/ 79 w 202"/>
                  <a:gd name="T81" fmla="*/ 138 h 215"/>
                  <a:gd name="T82" fmla="*/ 65 w 202"/>
                  <a:gd name="T83" fmla="*/ 164 h 215"/>
                  <a:gd name="T84" fmla="*/ 48 w 202"/>
                  <a:gd name="T85" fmla="*/ 189 h 215"/>
                  <a:gd name="T86" fmla="*/ 51 w 202"/>
                  <a:gd name="T87" fmla="*/ 191 h 215"/>
                  <a:gd name="T88" fmla="*/ 84 w 202"/>
                  <a:gd name="T89" fmla="*/ 151 h 215"/>
                  <a:gd name="T90" fmla="*/ 60 w 202"/>
                  <a:gd name="T91" fmla="*/ 196 h 215"/>
                  <a:gd name="T92" fmla="*/ 63 w 202"/>
                  <a:gd name="T93" fmla="*/ 198 h 215"/>
                  <a:gd name="T94" fmla="*/ 95 w 202"/>
                  <a:gd name="T95" fmla="*/ 154 h 215"/>
                  <a:gd name="T96" fmla="*/ 83 w 202"/>
                  <a:gd name="T97" fmla="*/ 173 h 215"/>
                  <a:gd name="T98" fmla="*/ 83 w 202"/>
                  <a:gd name="T99" fmla="*/ 174 h 215"/>
                  <a:gd name="T100" fmla="*/ 102 w 202"/>
                  <a:gd name="T101" fmla="*/ 144 h 215"/>
                  <a:gd name="T102" fmla="*/ 92 w 202"/>
                  <a:gd name="T103" fmla="*/ 106 h 215"/>
                  <a:gd name="T104" fmla="*/ 139 w 202"/>
                  <a:gd name="T105" fmla="*/ 83 h 215"/>
                  <a:gd name="T106" fmla="*/ 145 w 202"/>
                  <a:gd name="T107" fmla="*/ 79 h 215"/>
                  <a:gd name="T108" fmla="*/ 171 w 202"/>
                  <a:gd name="T109" fmla="*/ 81 h 215"/>
                  <a:gd name="T110" fmla="*/ 174 w 202"/>
                  <a:gd name="T111" fmla="*/ 83 h 215"/>
                  <a:gd name="T112" fmla="*/ 202 w 202"/>
                  <a:gd name="T113" fmla="*/ 51 h 215"/>
                  <a:gd name="T114" fmla="*/ 201 w 202"/>
                  <a:gd name="T115" fmla="*/ 4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2" h="215">
                    <a:moveTo>
                      <a:pt x="201" y="48"/>
                    </a:moveTo>
                    <a:cubicBezTo>
                      <a:pt x="181" y="45"/>
                      <a:pt x="169" y="43"/>
                      <a:pt x="187" y="23"/>
                    </a:cubicBezTo>
                    <a:cubicBezTo>
                      <a:pt x="193" y="17"/>
                      <a:pt x="197" y="11"/>
                      <a:pt x="199" y="3"/>
                    </a:cubicBezTo>
                    <a:cubicBezTo>
                      <a:pt x="200" y="1"/>
                      <a:pt x="197" y="0"/>
                      <a:pt x="197" y="2"/>
                    </a:cubicBezTo>
                    <a:cubicBezTo>
                      <a:pt x="190" y="17"/>
                      <a:pt x="176" y="27"/>
                      <a:pt x="169" y="42"/>
                    </a:cubicBezTo>
                    <a:cubicBezTo>
                      <a:pt x="169" y="43"/>
                      <a:pt x="169" y="45"/>
                      <a:pt x="171" y="45"/>
                    </a:cubicBezTo>
                    <a:cubicBezTo>
                      <a:pt x="177" y="46"/>
                      <a:pt x="200" y="47"/>
                      <a:pt x="195" y="58"/>
                    </a:cubicBezTo>
                    <a:cubicBezTo>
                      <a:pt x="195" y="58"/>
                      <a:pt x="179" y="84"/>
                      <a:pt x="174" y="78"/>
                    </a:cubicBezTo>
                    <a:cubicBezTo>
                      <a:pt x="170" y="72"/>
                      <a:pt x="163" y="62"/>
                      <a:pt x="155" y="62"/>
                    </a:cubicBezTo>
                    <a:cubicBezTo>
                      <a:pt x="144" y="62"/>
                      <a:pt x="140" y="80"/>
                      <a:pt x="126" y="80"/>
                    </a:cubicBezTo>
                    <a:cubicBezTo>
                      <a:pt x="123" y="80"/>
                      <a:pt x="114" y="90"/>
                      <a:pt x="118" y="86"/>
                    </a:cubicBezTo>
                    <a:cubicBezTo>
                      <a:pt x="104" y="99"/>
                      <a:pt x="96" y="103"/>
                      <a:pt x="77" y="105"/>
                    </a:cubicBezTo>
                    <a:cubicBezTo>
                      <a:pt x="76" y="105"/>
                      <a:pt x="75" y="105"/>
                      <a:pt x="75" y="106"/>
                    </a:cubicBezTo>
                    <a:cubicBezTo>
                      <a:pt x="78" y="115"/>
                      <a:pt x="82" y="120"/>
                      <a:pt x="88" y="127"/>
                    </a:cubicBezTo>
                    <a:cubicBezTo>
                      <a:pt x="96" y="136"/>
                      <a:pt x="98" y="143"/>
                      <a:pt x="97" y="150"/>
                    </a:cubicBezTo>
                    <a:cubicBezTo>
                      <a:pt x="96" y="149"/>
                      <a:pt x="95" y="149"/>
                      <a:pt x="94" y="150"/>
                    </a:cubicBezTo>
                    <a:cubicBezTo>
                      <a:pt x="88" y="157"/>
                      <a:pt x="82" y="165"/>
                      <a:pt x="77" y="173"/>
                    </a:cubicBezTo>
                    <a:cubicBezTo>
                      <a:pt x="83" y="163"/>
                      <a:pt x="89" y="152"/>
                      <a:pt x="94" y="141"/>
                    </a:cubicBezTo>
                    <a:cubicBezTo>
                      <a:pt x="95" y="139"/>
                      <a:pt x="92" y="137"/>
                      <a:pt x="91" y="139"/>
                    </a:cubicBezTo>
                    <a:cubicBezTo>
                      <a:pt x="83" y="146"/>
                      <a:pt x="76" y="154"/>
                      <a:pt x="70" y="163"/>
                    </a:cubicBezTo>
                    <a:cubicBezTo>
                      <a:pt x="70" y="163"/>
                      <a:pt x="70" y="163"/>
                      <a:pt x="70" y="163"/>
                    </a:cubicBezTo>
                    <a:cubicBezTo>
                      <a:pt x="75" y="154"/>
                      <a:pt x="81" y="144"/>
                      <a:pt x="84" y="134"/>
                    </a:cubicBezTo>
                    <a:cubicBezTo>
                      <a:pt x="85" y="132"/>
                      <a:pt x="82" y="131"/>
                      <a:pt x="81" y="132"/>
                    </a:cubicBezTo>
                    <a:cubicBezTo>
                      <a:pt x="78" y="135"/>
                      <a:pt x="75" y="138"/>
                      <a:pt x="73" y="140"/>
                    </a:cubicBezTo>
                    <a:cubicBezTo>
                      <a:pt x="75" y="135"/>
                      <a:pt x="78" y="130"/>
                      <a:pt x="79" y="124"/>
                    </a:cubicBezTo>
                    <a:cubicBezTo>
                      <a:pt x="80" y="123"/>
                      <a:pt x="78" y="122"/>
                      <a:pt x="76" y="123"/>
                    </a:cubicBezTo>
                    <a:cubicBezTo>
                      <a:pt x="63" y="135"/>
                      <a:pt x="51" y="150"/>
                      <a:pt x="39" y="165"/>
                    </a:cubicBezTo>
                    <a:cubicBezTo>
                      <a:pt x="32" y="174"/>
                      <a:pt x="25" y="184"/>
                      <a:pt x="17" y="194"/>
                    </a:cubicBezTo>
                    <a:cubicBezTo>
                      <a:pt x="14" y="197"/>
                      <a:pt x="12" y="200"/>
                      <a:pt x="9" y="203"/>
                    </a:cubicBezTo>
                    <a:cubicBezTo>
                      <a:pt x="9" y="203"/>
                      <a:pt x="1" y="215"/>
                      <a:pt x="7" y="206"/>
                    </a:cubicBezTo>
                    <a:cubicBezTo>
                      <a:pt x="7" y="206"/>
                      <a:pt x="6" y="206"/>
                      <a:pt x="6" y="206"/>
                    </a:cubicBezTo>
                    <a:cubicBezTo>
                      <a:pt x="4" y="208"/>
                      <a:pt x="3" y="210"/>
                      <a:pt x="1" y="212"/>
                    </a:cubicBezTo>
                    <a:cubicBezTo>
                      <a:pt x="0" y="213"/>
                      <a:pt x="1" y="214"/>
                      <a:pt x="2" y="213"/>
                    </a:cubicBezTo>
                    <a:cubicBezTo>
                      <a:pt x="23" y="194"/>
                      <a:pt x="39" y="169"/>
                      <a:pt x="57" y="147"/>
                    </a:cubicBezTo>
                    <a:cubicBezTo>
                      <a:pt x="61" y="142"/>
                      <a:pt x="65" y="138"/>
                      <a:pt x="70" y="133"/>
                    </a:cubicBezTo>
                    <a:cubicBezTo>
                      <a:pt x="81" y="121"/>
                      <a:pt x="69" y="140"/>
                      <a:pt x="67" y="144"/>
                    </a:cubicBezTo>
                    <a:cubicBezTo>
                      <a:pt x="63" y="152"/>
                      <a:pt x="57" y="158"/>
                      <a:pt x="52" y="165"/>
                    </a:cubicBezTo>
                    <a:cubicBezTo>
                      <a:pt x="47" y="170"/>
                      <a:pt x="45" y="172"/>
                      <a:pt x="46" y="173"/>
                    </a:cubicBezTo>
                    <a:cubicBezTo>
                      <a:pt x="45" y="175"/>
                      <a:pt x="43" y="176"/>
                      <a:pt x="42" y="178"/>
                    </a:cubicBezTo>
                    <a:cubicBezTo>
                      <a:pt x="41" y="180"/>
                      <a:pt x="43" y="182"/>
                      <a:pt x="45" y="180"/>
                    </a:cubicBezTo>
                    <a:cubicBezTo>
                      <a:pt x="56" y="166"/>
                      <a:pt x="66" y="151"/>
                      <a:pt x="79" y="138"/>
                    </a:cubicBezTo>
                    <a:cubicBezTo>
                      <a:pt x="73" y="144"/>
                      <a:pt x="69" y="157"/>
                      <a:pt x="65" y="164"/>
                    </a:cubicBezTo>
                    <a:cubicBezTo>
                      <a:pt x="59" y="172"/>
                      <a:pt x="54" y="181"/>
                      <a:pt x="48" y="189"/>
                    </a:cubicBezTo>
                    <a:cubicBezTo>
                      <a:pt x="47" y="191"/>
                      <a:pt x="50" y="193"/>
                      <a:pt x="51" y="191"/>
                    </a:cubicBezTo>
                    <a:cubicBezTo>
                      <a:pt x="62" y="178"/>
                      <a:pt x="73" y="164"/>
                      <a:pt x="84" y="151"/>
                    </a:cubicBezTo>
                    <a:cubicBezTo>
                      <a:pt x="77" y="166"/>
                      <a:pt x="67" y="181"/>
                      <a:pt x="60" y="196"/>
                    </a:cubicBezTo>
                    <a:cubicBezTo>
                      <a:pt x="59" y="198"/>
                      <a:pt x="61" y="200"/>
                      <a:pt x="63" y="198"/>
                    </a:cubicBezTo>
                    <a:cubicBezTo>
                      <a:pt x="74" y="184"/>
                      <a:pt x="84" y="169"/>
                      <a:pt x="95" y="154"/>
                    </a:cubicBezTo>
                    <a:cubicBezTo>
                      <a:pt x="93" y="160"/>
                      <a:pt x="88" y="166"/>
                      <a:pt x="83" y="173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7" y="169"/>
                      <a:pt x="105" y="152"/>
                      <a:pt x="102" y="144"/>
                    </a:cubicBezTo>
                    <a:cubicBezTo>
                      <a:pt x="98" y="132"/>
                      <a:pt x="72" y="110"/>
                      <a:pt x="92" y="106"/>
                    </a:cubicBezTo>
                    <a:cubicBezTo>
                      <a:pt x="112" y="103"/>
                      <a:pt x="120" y="83"/>
                      <a:pt x="139" y="83"/>
                    </a:cubicBezTo>
                    <a:cubicBezTo>
                      <a:pt x="141" y="83"/>
                      <a:pt x="146" y="78"/>
                      <a:pt x="145" y="79"/>
                    </a:cubicBezTo>
                    <a:cubicBezTo>
                      <a:pt x="152" y="73"/>
                      <a:pt x="169" y="60"/>
                      <a:pt x="171" y="81"/>
                    </a:cubicBezTo>
                    <a:cubicBezTo>
                      <a:pt x="172" y="83"/>
                      <a:pt x="173" y="84"/>
                      <a:pt x="174" y="83"/>
                    </a:cubicBezTo>
                    <a:cubicBezTo>
                      <a:pt x="189" y="75"/>
                      <a:pt x="195" y="66"/>
                      <a:pt x="202" y="51"/>
                    </a:cubicBezTo>
                    <a:cubicBezTo>
                      <a:pt x="202" y="50"/>
                      <a:pt x="202" y="48"/>
                      <a:pt x="201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4" name="Freeform 74"/>
              <p:cNvSpPr/>
              <p:nvPr/>
            </p:nvSpPr>
            <p:spPr bwMode="auto">
              <a:xfrm>
                <a:off x="5279" y="2280"/>
                <a:ext cx="250" cy="203"/>
              </a:xfrm>
              <a:custGeom>
                <a:avLst/>
                <a:gdLst>
                  <a:gd name="T0" fmla="*/ 89 w 94"/>
                  <a:gd name="T1" fmla="*/ 26 h 76"/>
                  <a:gd name="T2" fmla="*/ 86 w 94"/>
                  <a:gd name="T3" fmla="*/ 26 h 76"/>
                  <a:gd name="T4" fmla="*/ 80 w 94"/>
                  <a:gd name="T5" fmla="*/ 47 h 76"/>
                  <a:gd name="T6" fmla="*/ 67 w 94"/>
                  <a:gd name="T7" fmla="*/ 34 h 76"/>
                  <a:gd name="T8" fmla="*/ 48 w 94"/>
                  <a:gd name="T9" fmla="*/ 8 h 76"/>
                  <a:gd name="T10" fmla="*/ 47 w 94"/>
                  <a:gd name="T11" fmla="*/ 6 h 76"/>
                  <a:gd name="T12" fmla="*/ 31 w 94"/>
                  <a:gd name="T13" fmla="*/ 12 h 76"/>
                  <a:gd name="T14" fmla="*/ 4 w 94"/>
                  <a:gd name="T15" fmla="*/ 43 h 76"/>
                  <a:gd name="T16" fmla="*/ 3 w 94"/>
                  <a:gd name="T17" fmla="*/ 45 h 76"/>
                  <a:gd name="T18" fmla="*/ 28 w 94"/>
                  <a:gd name="T19" fmla="*/ 76 h 76"/>
                  <a:gd name="T20" fmla="*/ 29 w 94"/>
                  <a:gd name="T21" fmla="*/ 75 h 76"/>
                  <a:gd name="T22" fmla="*/ 11 w 94"/>
                  <a:gd name="T23" fmla="*/ 44 h 76"/>
                  <a:gd name="T24" fmla="*/ 26 w 94"/>
                  <a:gd name="T25" fmla="*/ 27 h 76"/>
                  <a:gd name="T26" fmla="*/ 46 w 94"/>
                  <a:gd name="T27" fmla="*/ 11 h 76"/>
                  <a:gd name="T28" fmla="*/ 56 w 94"/>
                  <a:gd name="T29" fmla="*/ 26 h 76"/>
                  <a:gd name="T30" fmla="*/ 83 w 94"/>
                  <a:gd name="T31" fmla="*/ 51 h 76"/>
                  <a:gd name="T32" fmla="*/ 89 w 94"/>
                  <a:gd name="T33" fmla="*/ 2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76">
                    <a:moveTo>
                      <a:pt x="89" y="26"/>
                    </a:moveTo>
                    <a:cubicBezTo>
                      <a:pt x="88" y="24"/>
                      <a:pt x="86" y="24"/>
                      <a:pt x="86" y="26"/>
                    </a:cubicBezTo>
                    <a:cubicBezTo>
                      <a:pt x="86" y="30"/>
                      <a:pt x="90" y="51"/>
                      <a:pt x="80" y="47"/>
                    </a:cubicBezTo>
                    <a:cubicBezTo>
                      <a:pt x="75" y="44"/>
                      <a:pt x="71" y="38"/>
                      <a:pt x="67" y="34"/>
                    </a:cubicBezTo>
                    <a:cubicBezTo>
                      <a:pt x="61" y="27"/>
                      <a:pt x="51" y="17"/>
                      <a:pt x="48" y="8"/>
                    </a:cubicBezTo>
                    <a:cubicBezTo>
                      <a:pt x="48" y="7"/>
                      <a:pt x="48" y="7"/>
                      <a:pt x="47" y="6"/>
                    </a:cubicBezTo>
                    <a:cubicBezTo>
                      <a:pt x="40" y="5"/>
                      <a:pt x="35" y="7"/>
                      <a:pt x="31" y="12"/>
                    </a:cubicBezTo>
                    <a:cubicBezTo>
                      <a:pt x="22" y="24"/>
                      <a:pt x="20" y="38"/>
                      <a:pt x="4" y="43"/>
                    </a:cubicBezTo>
                    <a:cubicBezTo>
                      <a:pt x="2" y="43"/>
                      <a:pt x="2" y="44"/>
                      <a:pt x="3" y="45"/>
                    </a:cubicBezTo>
                    <a:cubicBezTo>
                      <a:pt x="8" y="57"/>
                      <a:pt x="16" y="70"/>
                      <a:pt x="28" y="76"/>
                    </a:cubicBezTo>
                    <a:cubicBezTo>
                      <a:pt x="29" y="76"/>
                      <a:pt x="30" y="76"/>
                      <a:pt x="29" y="75"/>
                    </a:cubicBezTo>
                    <a:cubicBezTo>
                      <a:pt x="23" y="71"/>
                      <a:pt x="0" y="48"/>
                      <a:pt x="11" y="44"/>
                    </a:cubicBezTo>
                    <a:cubicBezTo>
                      <a:pt x="18" y="41"/>
                      <a:pt x="23" y="33"/>
                      <a:pt x="26" y="27"/>
                    </a:cubicBezTo>
                    <a:cubicBezTo>
                      <a:pt x="29" y="23"/>
                      <a:pt x="41" y="0"/>
                      <a:pt x="46" y="11"/>
                    </a:cubicBezTo>
                    <a:cubicBezTo>
                      <a:pt x="49" y="16"/>
                      <a:pt x="53" y="21"/>
                      <a:pt x="56" y="26"/>
                    </a:cubicBezTo>
                    <a:cubicBezTo>
                      <a:pt x="62" y="34"/>
                      <a:pt x="71" y="50"/>
                      <a:pt x="83" y="51"/>
                    </a:cubicBezTo>
                    <a:cubicBezTo>
                      <a:pt x="94" y="53"/>
                      <a:pt x="90" y="31"/>
                      <a:pt x="8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5" name="Freeform 75"/>
              <p:cNvSpPr/>
              <p:nvPr/>
            </p:nvSpPr>
            <p:spPr bwMode="auto">
              <a:xfrm>
                <a:off x="5487" y="1989"/>
                <a:ext cx="248" cy="377"/>
              </a:xfrm>
              <a:custGeom>
                <a:avLst/>
                <a:gdLst>
                  <a:gd name="T0" fmla="*/ 88 w 93"/>
                  <a:gd name="T1" fmla="*/ 2 h 141"/>
                  <a:gd name="T2" fmla="*/ 18 w 93"/>
                  <a:gd name="T3" fmla="*/ 84 h 141"/>
                  <a:gd name="T4" fmla="*/ 2 w 93"/>
                  <a:gd name="T5" fmla="*/ 139 h 141"/>
                  <a:gd name="T6" fmla="*/ 3 w 93"/>
                  <a:gd name="T7" fmla="*/ 140 h 141"/>
                  <a:gd name="T8" fmla="*/ 10 w 93"/>
                  <a:gd name="T9" fmla="*/ 117 h 141"/>
                  <a:gd name="T10" fmla="*/ 33 w 93"/>
                  <a:gd name="T11" fmla="*/ 78 h 141"/>
                  <a:gd name="T12" fmla="*/ 92 w 93"/>
                  <a:gd name="T13" fmla="*/ 3 h 141"/>
                  <a:gd name="T14" fmla="*/ 88 w 93"/>
                  <a:gd name="T15" fmla="*/ 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41">
                    <a:moveTo>
                      <a:pt x="88" y="2"/>
                    </a:moveTo>
                    <a:cubicBezTo>
                      <a:pt x="77" y="37"/>
                      <a:pt x="49" y="64"/>
                      <a:pt x="18" y="84"/>
                    </a:cubicBezTo>
                    <a:cubicBezTo>
                      <a:pt x="0" y="95"/>
                      <a:pt x="14" y="125"/>
                      <a:pt x="2" y="139"/>
                    </a:cubicBezTo>
                    <a:cubicBezTo>
                      <a:pt x="1" y="140"/>
                      <a:pt x="2" y="141"/>
                      <a:pt x="3" y="140"/>
                    </a:cubicBezTo>
                    <a:cubicBezTo>
                      <a:pt x="10" y="132"/>
                      <a:pt x="11" y="128"/>
                      <a:pt x="10" y="117"/>
                    </a:cubicBezTo>
                    <a:cubicBezTo>
                      <a:pt x="8" y="95"/>
                      <a:pt x="19" y="90"/>
                      <a:pt x="33" y="78"/>
                    </a:cubicBezTo>
                    <a:cubicBezTo>
                      <a:pt x="59" y="55"/>
                      <a:pt x="81" y="36"/>
                      <a:pt x="92" y="3"/>
                    </a:cubicBezTo>
                    <a:cubicBezTo>
                      <a:pt x="93" y="1"/>
                      <a:pt x="89" y="0"/>
                      <a:pt x="8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6" name="Freeform 76"/>
              <p:cNvSpPr/>
              <p:nvPr/>
            </p:nvSpPr>
            <p:spPr bwMode="auto">
              <a:xfrm>
                <a:off x="5487" y="2008"/>
                <a:ext cx="445" cy="547"/>
              </a:xfrm>
              <a:custGeom>
                <a:avLst/>
                <a:gdLst>
                  <a:gd name="T0" fmla="*/ 163 w 167"/>
                  <a:gd name="T1" fmla="*/ 26 h 205"/>
                  <a:gd name="T2" fmla="*/ 122 w 167"/>
                  <a:gd name="T3" fmla="*/ 66 h 205"/>
                  <a:gd name="T4" fmla="*/ 95 w 167"/>
                  <a:gd name="T5" fmla="*/ 129 h 205"/>
                  <a:gd name="T6" fmla="*/ 52 w 167"/>
                  <a:gd name="T7" fmla="*/ 164 h 205"/>
                  <a:gd name="T8" fmla="*/ 7 w 167"/>
                  <a:gd name="T9" fmla="*/ 173 h 205"/>
                  <a:gd name="T10" fmla="*/ 76 w 167"/>
                  <a:gd name="T11" fmla="*/ 109 h 205"/>
                  <a:gd name="T12" fmla="*/ 91 w 167"/>
                  <a:gd name="T13" fmla="*/ 39 h 205"/>
                  <a:gd name="T14" fmla="*/ 96 w 167"/>
                  <a:gd name="T15" fmla="*/ 2 h 205"/>
                  <a:gd name="T16" fmla="*/ 93 w 167"/>
                  <a:gd name="T17" fmla="*/ 2 h 205"/>
                  <a:gd name="T18" fmla="*/ 70 w 167"/>
                  <a:gd name="T19" fmla="*/ 83 h 205"/>
                  <a:gd name="T20" fmla="*/ 71 w 167"/>
                  <a:gd name="T21" fmla="*/ 92 h 205"/>
                  <a:gd name="T22" fmla="*/ 43 w 167"/>
                  <a:gd name="T23" fmla="*/ 134 h 205"/>
                  <a:gd name="T24" fmla="*/ 0 w 167"/>
                  <a:gd name="T25" fmla="*/ 191 h 205"/>
                  <a:gd name="T26" fmla="*/ 2 w 167"/>
                  <a:gd name="T27" fmla="*/ 193 h 205"/>
                  <a:gd name="T28" fmla="*/ 93 w 167"/>
                  <a:gd name="T29" fmla="*/ 136 h 205"/>
                  <a:gd name="T30" fmla="*/ 117 w 167"/>
                  <a:gd name="T31" fmla="*/ 88 h 205"/>
                  <a:gd name="T32" fmla="*/ 166 w 167"/>
                  <a:gd name="T33" fmla="*/ 27 h 205"/>
                  <a:gd name="T34" fmla="*/ 163 w 167"/>
                  <a:gd name="T35" fmla="*/ 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05">
                    <a:moveTo>
                      <a:pt x="163" y="26"/>
                    </a:moveTo>
                    <a:cubicBezTo>
                      <a:pt x="154" y="52"/>
                      <a:pt x="132" y="48"/>
                      <a:pt x="122" y="66"/>
                    </a:cubicBezTo>
                    <a:cubicBezTo>
                      <a:pt x="111" y="87"/>
                      <a:pt x="112" y="111"/>
                      <a:pt x="95" y="129"/>
                    </a:cubicBezTo>
                    <a:cubicBezTo>
                      <a:pt x="82" y="142"/>
                      <a:pt x="67" y="154"/>
                      <a:pt x="52" y="164"/>
                    </a:cubicBezTo>
                    <a:cubicBezTo>
                      <a:pt x="43" y="171"/>
                      <a:pt x="0" y="205"/>
                      <a:pt x="7" y="173"/>
                    </a:cubicBezTo>
                    <a:cubicBezTo>
                      <a:pt x="15" y="142"/>
                      <a:pt x="61" y="136"/>
                      <a:pt x="76" y="109"/>
                    </a:cubicBezTo>
                    <a:cubicBezTo>
                      <a:pt x="87" y="90"/>
                      <a:pt x="82" y="61"/>
                      <a:pt x="91" y="39"/>
                    </a:cubicBezTo>
                    <a:cubicBezTo>
                      <a:pt x="97" y="26"/>
                      <a:pt x="98" y="16"/>
                      <a:pt x="96" y="2"/>
                    </a:cubicBezTo>
                    <a:cubicBezTo>
                      <a:pt x="96" y="0"/>
                      <a:pt x="93" y="1"/>
                      <a:pt x="93" y="2"/>
                    </a:cubicBezTo>
                    <a:cubicBezTo>
                      <a:pt x="96" y="31"/>
                      <a:pt x="78" y="56"/>
                      <a:pt x="70" y="83"/>
                    </a:cubicBezTo>
                    <a:cubicBezTo>
                      <a:pt x="70" y="85"/>
                      <a:pt x="70" y="89"/>
                      <a:pt x="71" y="92"/>
                    </a:cubicBezTo>
                    <a:cubicBezTo>
                      <a:pt x="78" y="114"/>
                      <a:pt x="58" y="126"/>
                      <a:pt x="43" y="134"/>
                    </a:cubicBezTo>
                    <a:cubicBezTo>
                      <a:pt x="18" y="149"/>
                      <a:pt x="4" y="161"/>
                      <a:pt x="0" y="191"/>
                    </a:cubicBezTo>
                    <a:cubicBezTo>
                      <a:pt x="0" y="192"/>
                      <a:pt x="1" y="193"/>
                      <a:pt x="2" y="193"/>
                    </a:cubicBezTo>
                    <a:cubicBezTo>
                      <a:pt x="34" y="195"/>
                      <a:pt x="72" y="156"/>
                      <a:pt x="93" y="136"/>
                    </a:cubicBezTo>
                    <a:cubicBezTo>
                      <a:pt x="109" y="122"/>
                      <a:pt x="112" y="109"/>
                      <a:pt x="117" y="88"/>
                    </a:cubicBezTo>
                    <a:cubicBezTo>
                      <a:pt x="124" y="58"/>
                      <a:pt x="157" y="54"/>
                      <a:pt x="166" y="27"/>
                    </a:cubicBezTo>
                    <a:cubicBezTo>
                      <a:pt x="167" y="25"/>
                      <a:pt x="163" y="24"/>
                      <a:pt x="163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7" name="Freeform 77"/>
              <p:cNvSpPr/>
              <p:nvPr/>
            </p:nvSpPr>
            <p:spPr bwMode="auto">
              <a:xfrm>
                <a:off x="5641" y="1463"/>
                <a:ext cx="633" cy="713"/>
              </a:xfrm>
              <a:custGeom>
                <a:avLst/>
                <a:gdLst>
                  <a:gd name="T0" fmla="*/ 235 w 237"/>
                  <a:gd name="T1" fmla="*/ 0 h 267"/>
                  <a:gd name="T2" fmla="*/ 189 w 237"/>
                  <a:gd name="T3" fmla="*/ 9 h 267"/>
                  <a:gd name="T4" fmla="*/ 186 w 237"/>
                  <a:gd name="T5" fmla="*/ 9 h 267"/>
                  <a:gd name="T6" fmla="*/ 113 w 237"/>
                  <a:gd name="T7" fmla="*/ 52 h 267"/>
                  <a:gd name="T8" fmla="*/ 75 w 237"/>
                  <a:gd name="T9" fmla="*/ 53 h 267"/>
                  <a:gd name="T10" fmla="*/ 21 w 237"/>
                  <a:gd name="T11" fmla="*/ 119 h 267"/>
                  <a:gd name="T12" fmla="*/ 75 w 237"/>
                  <a:gd name="T13" fmla="*/ 158 h 267"/>
                  <a:gd name="T14" fmla="*/ 68 w 237"/>
                  <a:gd name="T15" fmla="*/ 226 h 267"/>
                  <a:gd name="T16" fmla="*/ 105 w 237"/>
                  <a:gd name="T17" fmla="*/ 227 h 267"/>
                  <a:gd name="T18" fmla="*/ 104 w 237"/>
                  <a:gd name="T19" fmla="*/ 226 h 267"/>
                  <a:gd name="T20" fmla="*/ 79 w 237"/>
                  <a:gd name="T21" fmla="*/ 158 h 267"/>
                  <a:gd name="T22" fmla="*/ 53 w 237"/>
                  <a:gd name="T23" fmla="*/ 129 h 267"/>
                  <a:gd name="T24" fmla="*/ 24 w 237"/>
                  <a:gd name="T25" fmla="*/ 104 h 267"/>
                  <a:gd name="T26" fmla="*/ 119 w 237"/>
                  <a:gd name="T27" fmla="*/ 59 h 267"/>
                  <a:gd name="T28" fmla="*/ 160 w 237"/>
                  <a:gd name="T29" fmla="*/ 52 h 267"/>
                  <a:gd name="T30" fmla="*/ 203 w 237"/>
                  <a:gd name="T31" fmla="*/ 20 h 267"/>
                  <a:gd name="T32" fmla="*/ 211 w 237"/>
                  <a:gd name="T33" fmla="*/ 21 h 267"/>
                  <a:gd name="T34" fmla="*/ 216 w 237"/>
                  <a:gd name="T35" fmla="*/ 18 h 267"/>
                  <a:gd name="T36" fmla="*/ 217 w 237"/>
                  <a:gd name="T37" fmla="*/ 17 h 267"/>
                  <a:gd name="T38" fmla="*/ 218 w 237"/>
                  <a:gd name="T39" fmla="*/ 31 h 267"/>
                  <a:gd name="T40" fmla="*/ 158 w 237"/>
                  <a:gd name="T41" fmla="*/ 87 h 267"/>
                  <a:gd name="T42" fmla="*/ 145 w 237"/>
                  <a:gd name="T43" fmla="*/ 199 h 267"/>
                  <a:gd name="T44" fmla="*/ 149 w 237"/>
                  <a:gd name="T45" fmla="*/ 200 h 267"/>
                  <a:gd name="T46" fmla="*/ 157 w 237"/>
                  <a:gd name="T47" fmla="*/ 147 h 267"/>
                  <a:gd name="T48" fmla="*/ 189 w 237"/>
                  <a:gd name="T49" fmla="*/ 60 h 267"/>
                  <a:gd name="T50" fmla="*/ 236 w 237"/>
                  <a:gd name="T51" fmla="*/ 1 h 267"/>
                  <a:gd name="T52" fmla="*/ 235 w 237"/>
                  <a:gd name="T53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7" h="267">
                    <a:moveTo>
                      <a:pt x="235" y="0"/>
                    </a:moveTo>
                    <a:cubicBezTo>
                      <a:pt x="216" y="1"/>
                      <a:pt x="209" y="27"/>
                      <a:pt x="189" y="9"/>
                    </a:cubicBezTo>
                    <a:cubicBezTo>
                      <a:pt x="188" y="9"/>
                      <a:pt x="187" y="8"/>
                      <a:pt x="186" y="9"/>
                    </a:cubicBezTo>
                    <a:cubicBezTo>
                      <a:pt x="162" y="26"/>
                      <a:pt x="156" y="73"/>
                      <a:pt x="113" y="52"/>
                    </a:cubicBezTo>
                    <a:cubicBezTo>
                      <a:pt x="101" y="47"/>
                      <a:pt x="86" y="48"/>
                      <a:pt x="75" y="53"/>
                    </a:cubicBezTo>
                    <a:cubicBezTo>
                      <a:pt x="62" y="59"/>
                      <a:pt x="0" y="95"/>
                      <a:pt x="21" y="119"/>
                    </a:cubicBezTo>
                    <a:cubicBezTo>
                      <a:pt x="36" y="136"/>
                      <a:pt x="71" y="128"/>
                      <a:pt x="75" y="158"/>
                    </a:cubicBezTo>
                    <a:cubicBezTo>
                      <a:pt x="78" y="179"/>
                      <a:pt x="67" y="204"/>
                      <a:pt x="68" y="226"/>
                    </a:cubicBezTo>
                    <a:cubicBezTo>
                      <a:pt x="69" y="255"/>
                      <a:pt x="93" y="239"/>
                      <a:pt x="105" y="227"/>
                    </a:cubicBezTo>
                    <a:cubicBezTo>
                      <a:pt x="106" y="226"/>
                      <a:pt x="104" y="225"/>
                      <a:pt x="104" y="226"/>
                    </a:cubicBezTo>
                    <a:cubicBezTo>
                      <a:pt x="54" y="267"/>
                      <a:pt x="77" y="175"/>
                      <a:pt x="79" y="158"/>
                    </a:cubicBezTo>
                    <a:cubicBezTo>
                      <a:pt x="80" y="144"/>
                      <a:pt x="63" y="134"/>
                      <a:pt x="53" y="129"/>
                    </a:cubicBezTo>
                    <a:cubicBezTo>
                      <a:pt x="43" y="124"/>
                      <a:pt x="20" y="126"/>
                      <a:pt x="24" y="104"/>
                    </a:cubicBezTo>
                    <a:cubicBezTo>
                      <a:pt x="32" y="66"/>
                      <a:pt x="88" y="45"/>
                      <a:pt x="119" y="59"/>
                    </a:cubicBezTo>
                    <a:cubicBezTo>
                      <a:pt x="136" y="67"/>
                      <a:pt x="146" y="65"/>
                      <a:pt x="160" y="52"/>
                    </a:cubicBezTo>
                    <a:cubicBezTo>
                      <a:pt x="179" y="35"/>
                      <a:pt x="172" y="8"/>
                      <a:pt x="203" y="20"/>
                    </a:cubicBezTo>
                    <a:cubicBezTo>
                      <a:pt x="201" y="19"/>
                      <a:pt x="209" y="22"/>
                      <a:pt x="211" y="21"/>
                    </a:cubicBezTo>
                    <a:cubicBezTo>
                      <a:pt x="213" y="20"/>
                      <a:pt x="215" y="19"/>
                      <a:pt x="216" y="18"/>
                    </a:cubicBezTo>
                    <a:cubicBezTo>
                      <a:pt x="216" y="18"/>
                      <a:pt x="217" y="18"/>
                      <a:pt x="217" y="17"/>
                    </a:cubicBezTo>
                    <a:cubicBezTo>
                      <a:pt x="222" y="7"/>
                      <a:pt x="223" y="11"/>
                      <a:pt x="218" y="31"/>
                    </a:cubicBezTo>
                    <a:cubicBezTo>
                      <a:pt x="200" y="52"/>
                      <a:pt x="174" y="63"/>
                      <a:pt x="158" y="87"/>
                    </a:cubicBezTo>
                    <a:cubicBezTo>
                      <a:pt x="137" y="117"/>
                      <a:pt x="159" y="165"/>
                      <a:pt x="145" y="199"/>
                    </a:cubicBezTo>
                    <a:cubicBezTo>
                      <a:pt x="144" y="201"/>
                      <a:pt x="148" y="202"/>
                      <a:pt x="149" y="200"/>
                    </a:cubicBezTo>
                    <a:cubicBezTo>
                      <a:pt x="156" y="181"/>
                      <a:pt x="158" y="167"/>
                      <a:pt x="157" y="147"/>
                    </a:cubicBezTo>
                    <a:cubicBezTo>
                      <a:pt x="154" y="109"/>
                      <a:pt x="160" y="84"/>
                      <a:pt x="189" y="60"/>
                    </a:cubicBezTo>
                    <a:cubicBezTo>
                      <a:pt x="210" y="43"/>
                      <a:pt x="233" y="30"/>
                      <a:pt x="236" y="1"/>
                    </a:cubicBezTo>
                    <a:cubicBezTo>
                      <a:pt x="237" y="1"/>
                      <a:pt x="236" y="0"/>
                      <a:pt x="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8" name="Freeform 78"/>
              <p:cNvSpPr/>
              <p:nvPr/>
            </p:nvSpPr>
            <p:spPr bwMode="auto">
              <a:xfrm>
                <a:off x="6055" y="1279"/>
                <a:ext cx="579" cy="745"/>
              </a:xfrm>
              <a:custGeom>
                <a:avLst/>
                <a:gdLst>
                  <a:gd name="T0" fmla="*/ 213 w 217"/>
                  <a:gd name="T1" fmla="*/ 2 h 279"/>
                  <a:gd name="T2" fmla="*/ 195 w 217"/>
                  <a:gd name="T3" fmla="*/ 35 h 279"/>
                  <a:gd name="T4" fmla="*/ 195 w 217"/>
                  <a:gd name="T5" fmla="*/ 38 h 279"/>
                  <a:gd name="T6" fmla="*/ 143 w 217"/>
                  <a:gd name="T7" fmla="*/ 85 h 279"/>
                  <a:gd name="T8" fmla="*/ 101 w 217"/>
                  <a:gd name="T9" fmla="*/ 118 h 279"/>
                  <a:gd name="T10" fmla="*/ 90 w 217"/>
                  <a:gd name="T11" fmla="*/ 120 h 279"/>
                  <a:gd name="T12" fmla="*/ 1 w 217"/>
                  <a:gd name="T13" fmla="*/ 261 h 279"/>
                  <a:gd name="T14" fmla="*/ 1 w 217"/>
                  <a:gd name="T15" fmla="*/ 262 h 279"/>
                  <a:gd name="T16" fmla="*/ 46 w 217"/>
                  <a:gd name="T17" fmla="*/ 231 h 279"/>
                  <a:gd name="T18" fmla="*/ 71 w 217"/>
                  <a:gd name="T19" fmla="*/ 171 h 279"/>
                  <a:gd name="T20" fmla="*/ 116 w 217"/>
                  <a:gd name="T21" fmla="*/ 126 h 279"/>
                  <a:gd name="T22" fmla="*/ 139 w 217"/>
                  <a:gd name="T23" fmla="*/ 105 h 279"/>
                  <a:gd name="T24" fmla="*/ 197 w 217"/>
                  <a:gd name="T25" fmla="*/ 71 h 279"/>
                  <a:gd name="T26" fmla="*/ 206 w 217"/>
                  <a:gd name="T27" fmla="*/ 55 h 279"/>
                  <a:gd name="T28" fmla="*/ 216 w 217"/>
                  <a:gd name="T29" fmla="*/ 3 h 279"/>
                  <a:gd name="T30" fmla="*/ 213 w 217"/>
                  <a:gd name="T31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7" h="279">
                    <a:moveTo>
                      <a:pt x="213" y="2"/>
                    </a:moveTo>
                    <a:cubicBezTo>
                      <a:pt x="207" y="13"/>
                      <a:pt x="201" y="24"/>
                      <a:pt x="195" y="35"/>
                    </a:cubicBezTo>
                    <a:cubicBezTo>
                      <a:pt x="195" y="36"/>
                      <a:pt x="195" y="37"/>
                      <a:pt x="195" y="38"/>
                    </a:cubicBezTo>
                    <a:cubicBezTo>
                      <a:pt x="214" y="78"/>
                      <a:pt x="158" y="66"/>
                      <a:pt x="143" y="85"/>
                    </a:cubicBezTo>
                    <a:cubicBezTo>
                      <a:pt x="132" y="99"/>
                      <a:pt x="124" y="126"/>
                      <a:pt x="101" y="118"/>
                    </a:cubicBezTo>
                    <a:cubicBezTo>
                      <a:pt x="96" y="116"/>
                      <a:pt x="93" y="117"/>
                      <a:pt x="90" y="120"/>
                    </a:cubicBezTo>
                    <a:cubicBezTo>
                      <a:pt x="63" y="145"/>
                      <a:pt x="51" y="279"/>
                      <a:pt x="1" y="261"/>
                    </a:cubicBezTo>
                    <a:cubicBezTo>
                      <a:pt x="0" y="261"/>
                      <a:pt x="0" y="262"/>
                      <a:pt x="1" y="262"/>
                    </a:cubicBezTo>
                    <a:cubicBezTo>
                      <a:pt x="22" y="276"/>
                      <a:pt x="37" y="246"/>
                      <a:pt x="46" y="231"/>
                    </a:cubicBezTo>
                    <a:cubicBezTo>
                      <a:pt x="56" y="212"/>
                      <a:pt x="63" y="191"/>
                      <a:pt x="71" y="171"/>
                    </a:cubicBezTo>
                    <a:cubicBezTo>
                      <a:pt x="81" y="145"/>
                      <a:pt x="82" y="119"/>
                      <a:pt x="116" y="126"/>
                    </a:cubicBezTo>
                    <a:cubicBezTo>
                      <a:pt x="128" y="128"/>
                      <a:pt x="135" y="113"/>
                      <a:pt x="139" y="105"/>
                    </a:cubicBezTo>
                    <a:cubicBezTo>
                      <a:pt x="153" y="74"/>
                      <a:pt x="171" y="79"/>
                      <a:pt x="197" y="71"/>
                    </a:cubicBezTo>
                    <a:cubicBezTo>
                      <a:pt x="204" y="68"/>
                      <a:pt x="205" y="62"/>
                      <a:pt x="206" y="55"/>
                    </a:cubicBezTo>
                    <a:cubicBezTo>
                      <a:pt x="207" y="37"/>
                      <a:pt x="213" y="22"/>
                      <a:pt x="216" y="3"/>
                    </a:cubicBezTo>
                    <a:cubicBezTo>
                      <a:pt x="217" y="1"/>
                      <a:pt x="213" y="0"/>
                      <a:pt x="21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9" name="Freeform 79"/>
              <p:cNvSpPr/>
              <p:nvPr/>
            </p:nvSpPr>
            <p:spPr bwMode="auto">
              <a:xfrm>
                <a:off x="5028" y="1217"/>
                <a:ext cx="181" cy="230"/>
              </a:xfrm>
              <a:custGeom>
                <a:avLst/>
                <a:gdLst>
                  <a:gd name="T0" fmla="*/ 68 w 68"/>
                  <a:gd name="T1" fmla="*/ 0 h 86"/>
                  <a:gd name="T2" fmla="*/ 57 w 68"/>
                  <a:gd name="T3" fmla="*/ 13 h 86"/>
                  <a:gd name="T4" fmla="*/ 5 w 68"/>
                  <a:gd name="T5" fmla="*/ 80 h 86"/>
                  <a:gd name="T6" fmla="*/ 0 w 68"/>
                  <a:gd name="T7" fmla="*/ 86 h 86"/>
                  <a:gd name="T8" fmla="*/ 68 w 6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6">
                    <a:moveTo>
                      <a:pt x="68" y="0"/>
                    </a:moveTo>
                    <a:cubicBezTo>
                      <a:pt x="64" y="4"/>
                      <a:pt x="61" y="9"/>
                      <a:pt x="57" y="13"/>
                    </a:cubicBezTo>
                    <a:cubicBezTo>
                      <a:pt x="39" y="35"/>
                      <a:pt x="22" y="58"/>
                      <a:pt x="5" y="80"/>
                    </a:cubicBezTo>
                    <a:cubicBezTo>
                      <a:pt x="3" y="82"/>
                      <a:pt x="2" y="84"/>
                      <a:pt x="0" y="86"/>
                    </a:cubicBezTo>
                    <a:cubicBezTo>
                      <a:pt x="23" y="58"/>
                      <a:pt x="46" y="29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0" name="Freeform 80"/>
              <p:cNvSpPr/>
              <p:nvPr/>
            </p:nvSpPr>
            <p:spPr bwMode="auto">
              <a:xfrm>
                <a:off x="4961" y="1482"/>
                <a:ext cx="40" cy="53"/>
              </a:xfrm>
              <a:custGeom>
                <a:avLst/>
                <a:gdLst>
                  <a:gd name="T0" fmla="*/ 13 w 15"/>
                  <a:gd name="T1" fmla="*/ 4 h 20"/>
                  <a:gd name="T2" fmla="*/ 15 w 15"/>
                  <a:gd name="T3" fmla="*/ 0 h 20"/>
                  <a:gd name="T4" fmla="*/ 0 w 15"/>
                  <a:gd name="T5" fmla="*/ 20 h 20"/>
                  <a:gd name="T6" fmla="*/ 13 w 15"/>
                  <a:gd name="T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0">
                    <a:moveTo>
                      <a:pt x="13" y="4"/>
                    </a:moveTo>
                    <a:cubicBezTo>
                      <a:pt x="13" y="3"/>
                      <a:pt x="14" y="1"/>
                      <a:pt x="15" y="0"/>
                    </a:cubicBezTo>
                    <a:cubicBezTo>
                      <a:pt x="10" y="7"/>
                      <a:pt x="5" y="13"/>
                      <a:pt x="0" y="20"/>
                    </a:cubicBezTo>
                    <a:cubicBezTo>
                      <a:pt x="4" y="14"/>
                      <a:pt x="8" y="9"/>
                      <a:pt x="1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1" name="Freeform 81"/>
              <p:cNvSpPr/>
              <p:nvPr/>
            </p:nvSpPr>
            <p:spPr bwMode="auto">
              <a:xfrm>
                <a:off x="4369" y="2804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2" name="Freeform 82"/>
              <p:cNvSpPr/>
              <p:nvPr/>
            </p:nvSpPr>
            <p:spPr bwMode="auto">
              <a:xfrm>
                <a:off x="4681" y="2438"/>
                <a:ext cx="59" cy="77"/>
              </a:xfrm>
              <a:custGeom>
                <a:avLst/>
                <a:gdLst>
                  <a:gd name="T0" fmla="*/ 22 w 22"/>
                  <a:gd name="T1" fmla="*/ 0 h 29"/>
                  <a:gd name="T2" fmla="*/ 0 w 22"/>
                  <a:gd name="T3" fmla="*/ 29 h 29"/>
                  <a:gd name="T4" fmla="*/ 8 w 22"/>
                  <a:gd name="T5" fmla="*/ 19 h 29"/>
                  <a:gd name="T6" fmla="*/ 22 w 22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9">
                    <a:moveTo>
                      <a:pt x="22" y="0"/>
                    </a:moveTo>
                    <a:cubicBezTo>
                      <a:pt x="14" y="10"/>
                      <a:pt x="7" y="19"/>
                      <a:pt x="0" y="29"/>
                    </a:cubicBezTo>
                    <a:cubicBezTo>
                      <a:pt x="3" y="26"/>
                      <a:pt x="5" y="22"/>
                      <a:pt x="8" y="19"/>
                    </a:cubicBezTo>
                    <a:cubicBezTo>
                      <a:pt x="13" y="13"/>
                      <a:pt x="17" y="6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3" name="Freeform 83"/>
              <p:cNvSpPr/>
              <p:nvPr/>
            </p:nvSpPr>
            <p:spPr bwMode="auto">
              <a:xfrm>
                <a:off x="5428" y="1252"/>
                <a:ext cx="77" cy="104"/>
              </a:xfrm>
              <a:custGeom>
                <a:avLst/>
                <a:gdLst>
                  <a:gd name="T0" fmla="*/ 29 w 29"/>
                  <a:gd name="T1" fmla="*/ 0 h 39"/>
                  <a:gd name="T2" fmla="*/ 0 w 29"/>
                  <a:gd name="T3" fmla="*/ 39 h 39"/>
                  <a:gd name="T4" fmla="*/ 12 w 29"/>
                  <a:gd name="T5" fmla="*/ 23 h 39"/>
                  <a:gd name="T6" fmla="*/ 29 w 29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9">
                    <a:moveTo>
                      <a:pt x="29" y="0"/>
                    </a:moveTo>
                    <a:cubicBezTo>
                      <a:pt x="19" y="13"/>
                      <a:pt x="9" y="26"/>
                      <a:pt x="0" y="39"/>
                    </a:cubicBezTo>
                    <a:cubicBezTo>
                      <a:pt x="4" y="34"/>
                      <a:pt x="8" y="28"/>
                      <a:pt x="12" y="23"/>
                    </a:cubicBezTo>
                    <a:cubicBezTo>
                      <a:pt x="18" y="15"/>
                      <a:pt x="23" y="8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4" name="Freeform 84"/>
              <p:cNvSpPr/>
              <p:nvPr/>
            </p:nvSpPr>
            <p:spPr bwMode="auto">
              <a:xfrm>
                <a:off x="5564" y="1319"/>
                <a:ext cx="192" cy="272"/>
              </a:xfrm>
              <a:custGeom>
                <a:avLst/>
                <a:gdLst>
                  <a:gd name="T0" fmla="*/ 69 w 72"/>
                  <a:gd name="T1" fmla="*/ 5 h 102"/>
                  <a:gd name="T2" fmla="*/ 72 w 72"/>
                  <a:gd name="T3" fmla="*/ 0 h 102"/>
                  <a:gd name="T4" fmla="*/ 0 w 72"/>
                  <a:gd name="T5" fmla="*/ 102 h 102"/>
                  <a:gd name="T6" fmla="*/ 69 w 72"/>
                  <a:gd name="T7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2">
                    <a:moveTo>
                      <a:pt x="69" y="5"/>
                    </a:moveTo>
                    <a:cubicBezTo>
                      <a:pt x="70" y="3"/>
                      <a:pt x="71" y="2"/>
                      <a:pt x="72" y="0"/>
                    </a:cubicBezTo>
                    <a:cubicBezTo>
                      <a:pt x="47" y="34"/>
                      <a:pt x="23" y="68"/>
                      <a:pt x="0" y="102"/>
                    </a:cubicBezTo>
                    <a:cubicBezTo>
                      <a:pt x="23" y="70"/>
                      <a:pt x="47" y="38"/>
                      <a:pt x="6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5" name="Freeform 85"/>
              <p:cNvSpPr/>
              <p:nvPr/>
            </p:nvSpPr>
            <p:spPr bwMode="auto">
              <a:xfrm>
                <a:off x="5604" y="1359"/>
                <a:ext cx="328" cy="438"/>
              </a:xfrm>
              <a:custGeom>
                <a:avLst/>
                <a:gdLst>
                  <a:gd name="T0" fmla="*/ 123 w 123"/>
                  <a:gd name="T1" fmla="*/ 0 h 164"/>
                  <a:gd name="T2" fmla="*/ 75 w 123"/>
                  <a:gd name="T3" fmla="*/ 60 h 164"/>
                  <a:gd name="T4" fmla="*/ 0 w 123"/>
                  <a:gd name="T5" fmla="*/ 164 h 164"/>
                  <a:gd name="T6" fmla="*/ 67 w 123"/>
                  <a:gd name="T7" fmla="*/ 75 h 164"/>
                  <a:gd name="T8" fmla="*/ 123 w 123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64">
                    <a:moveTo>
                      <a:pt x="123" y="0"/>
                    </a:moveTo>
                    <a:cubicBezTo>
                      <a:pt x="106" y="19"/>
                      <a:pt x="89" y="39"/>
                      <a:pt x="75" y="60"/>
                    </a:cubicBezTo>
                    <a:cubicBezTo>
                      <a:pt x="50" y="95"/>
                      <a:pt x="25" y="129"/>
                      <a:pt x="0" y="164"/>
                    </a:cubicBezTo>
                    <a:cubicBezTo>
                      <a:pt x="22" y="134"/>
                      <a:pt x="45" y="105"/>
                      <a:pt x="67" y="75"/>
                    </a:cubicBezTo>
                    <a:cubicBezTo>
                      <a:pt x="86" y="50"/>
                      <a:pt x="104" y="24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6" name="Freeform 86"/>
              <p:cNvSpPr/>
              <p:nvPr/>
            </p:nvSpPr>
            <p:spPr bwMode="auto">
              <a:xfrm>
                <a:off x="5932" y="1257"/>
                <a:ext cx="86" cy="102"/>
              </a:xfrm>
              <a:custGeom>
                <a:avLst/>
                <a:gdLst>
                  <a:gd name="T0" fmla="*/ 25 w 32"/>
                  <a:gd name="T1" fmla="*/ 7 h 38"/>
                  <a:gd name="T2" fmla="*/ 0 w 32"/>
                  <a:gd name="T3" fmla="*/ 38 h 38"/>
                  <a:gd name="T4" fmla="*/ 32 w 32"/>
                  <a:gd name="T5" fmla="*/ 0 h 38"/>
                  <a:gd name="T6" fmla="*/ 25 w 32"/>
                  <a:gd name="T7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8">
                    <a:moveTo>
                      <a:pt x="25" y="7"/>
                    </a:moveTo>
                    <a:cubicBezTo>
                      <a:pt x="17" y="17"/>
                      <a:pt x="8" y="27"/>
                      <a:pt x="0" y="38"/>
                    </a:cubicBezTo>
                    <a:cubicBezTo>
                      <a:pt x="11" y="25"/>
                      <a:pt x="22" y="13"/>
                      <a:pt x="32" y="0"/>
                    </a:cubicBezTo>
                    <a:cubicBezTo>
                      <a:pt x="30" y="2"/>
                      <a:pt x="28" y="5"/>
                      <a:pt x="2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7" name="Freeform 87"/>
              <p:cNvSpPr/>
              <p:nvPr/>
            </p:nvSpPr>
            <p:spPr bwMode="auto">
              <a:xfrm>
                <a:off x="5460" y="1797"/>
                <a:ext cx="144" cy="213"/>
              </a:xfrm>
              <a:custGeom>
                <a:avLst/>
                <a:gdLst>
                  <a:gd name="T0" fmla="*/ 0 w 54"/>
                  <a:gd name="T1" fmla="*/ 80 h 80"/>
                  <a:gd name="T2" fmla="*/ 54 w 54"/>
                  <a:gd name="T3" fmla="*/ 0 h 80"/>
                  <a:gd name="T4" fmla="*/ 0 w 54"/>
                  <a:gd name="T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80">
                    <a:moveTo>
                      <a:pt x="0" y="80"/>
                    </a:moveTo>
                    <a:cubicBezTo>
                      <a:pt x="18" y="53"/>
                      <a:pt x="36" y="27"/>
                      <a:pt x="54" y="0"/>
                    </a:cubicBezTo>
                    <a:cubicBezTo>
                      <a:pt x="35" y="26"/>
                      <a:pt x="17" y="53"/>
                      <a:pt x="0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8" name="Freeform 88"/>
              <p:cNvSpPr/>
              <p:nvPr/>
            </p:nvSpPr>
            <p:spPr bwMode="auto">
              <a:xfrm>
                <a:off x="5697" y="2360"/>
                <a:ext cx="27" cy="38"/>
              </a:xfrm>
              <a:custGeom>
                <a:avLst/>
                <a:gdLst>
                  <a:gd name="T0" fmla="*/ 4 w 10"/>
                  <a:gd name="T1" fmla="*/ 12 h 14"/>
                  <a:gd name="T2" fmla="*/ 9 w 10"/>
                  <a:gd name="T3" fmla="*/ 4 h 14"/>
                  <a:gd name="T4" fmla="*/ 6 w 10"/>
                  <a:gd name="T5" fmla="*/ 2 h 14"/>
                  <a:gd name="T6" fmla="*/ 1 w 10"/>
                  <a:gd name="T7" fmla="*/ 10 h 14"/>
                  <a:gd name="T8" fmla="*/ 4 w 10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4" y="12"/>
                    </a:moveTo>
                    <a:cubicBezTo>
                      <a:pt x="6" y="9"/>
                      <a:pt x="7" y="6"/>
                      <a:pt x="9" y="4"/>
                    </a:cubicBezTo>
                    <a:cubicBezTo>
                      <a:pt x="10" y="2"/>
                      <a:pt x="7" y="0"/>
                      <a:pt x="6" y="2"/>
                    </a:cubicBezTo>
                    <a:cubicBezTo>
                      <a:pt x="4" y="5"/>
                      <a:pt x="2" y="8"/>
                      <a:pt x="1" y="10"/>
                    </a:cubicBezTo>
                    <a:cubicBezTo>
                      <a:pt x="0" y="12"/>
                      <a:pt x="3" y="14"/>
                      <a:pt x="4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9" name="Freeform 89"/>
              <p:cNvSpPr/>
              <p:nvPr/>
            </p:nvSpPr>
            <p:spPr bwMode="auto">
              <a:xfrm>
                <a:off x="5713" y="2360"/>
                <a:ext cx="3" cy="6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0" name="Freeform 90"/>
              <p:cNvSpPr/>
              <p:nvPr/>
            </p:nvSpPr>
            <p:spPr bwMode="auto">
              <a:xfrm>
                <a:off x="5297" y="270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1" name="Freeform 91"/>
              <p:cNvSpPr/>
              <p:nvPr/>
            </p:nvSpPr>
            <p:spPr bwMode="auto">
              <a:xfrm>
                <a:off x="6007" y="1468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2" name="Freeform 92"/>
              <p:cNvSpPr>
                <a:spLocks noEditPoints="1"/>
              </p:cNvSpPr>
              <p:nvPr/>
            </p:nvSpPr>
            <p:spPr bwMode="auto">
              <a:xfrm>
                <a:off x="3630" y="715"/>
                <a:ext cx="3177" cy="2724"/>
              </a:xfrm>
              <a:custGeom>
                <a:avLst/>
                <a:gdLst>
                  <a:gd name="T0" fmla="*/ 690 w 1191"/>
                  <a:gd name="T1" fmla="*/ 38 h 1020"/>
                  <a:gd name="T2" fmla="*/ 513 w 1191"/>
                  <a:gd name="T3" fmla="*/ 64 h 1020"/>
                  <a:gd name="T4" fmla="*/ 38 w 1191"/>
                  <a:gd name="T5" fmla="*/ 804 h 1020"/>
                  <a:gd name="T6" fmla="*/ 109 w 1191"/>
                  <a:gd name="T7" fmla="*/ 745 h 1020"/>
                  <a:gd name="T8" fmla="*/ 320 w 1191"/>
                  <a:gd name="T9" fmla="*/ 886 h 1020"/>
                  <a:gd name="T10" fmla="*/ 431 w 1191"/>
                  <a:gd name="T11" fmla="*/ 911 h 1020"/>
                  <a:gd name="T12" fmla="*/ 530 w 1191"/>
                  <a:gd name="T13" fmla="*/ 993 h 1020"/>
                  <a:gd name="T14" fmla="*/ 704 w 1191"/>
                  <a:gd name="T15" fmla="*/ 1002 h 1020"/>
                  <a:gd name="T16" fmla="*/ 548 w 1191"/>
                  <a:gd name="T17" fmla="*/ 976 h 1020"/>
                  <a:gd name="T18" fmla="*/ 445 w 1191"/>
                  <a:gd name="T19" fmla="*/ 832 h 1020"/>
                  <a:gd name="T20" fmla="*/ 609 w 1191"/>
                  <a:gd name="T21" fmla="*/ 745 h 1020"/>
                  <a:gd name="T22" fmla="*/ 560 w 1191"/>
                  <a:gd name="T23" fmla="*/ 736 h 1020"/>
                  <a:gd name="T24" fmla="*/ 686 w 1191"/>
                  <a:gd name="T25" fmla="*/ 623 h 1020"/>
                  <a:gd name="T26" fmla="*/ 781 w 1191"/>
                  <a:gd name="T27" fmla="*/ 532 h 1020"/>
                  <a:gd name="T28" fmla="*/ 801 w 1191"/>
                  <a:gd name="T29" fmla="*/ 580 h 1020"/>
                  <a:gd name="T30" fmla="*/ 750 w 1191"/>
                  <a:gd name="T31" fmla="*/ 481 h 1020"/>
                  <a:gd name="T32" fmla="*/ 858 w 1191"/>
                  <a:gd name="T33" fmla="*/ 307 h 1020"/>
                  <a:gd name="T34" fmla="*/ 1082 w 1191"/>
                  <a:gd name="T35" fmla="*/ 159 h 1020"/>
                  <a:gd name="T36" fmla="*/ 996 w 1191"/>
                  <a:gd name="T37" fmla="*/ 338 h 1020"/>
                  <a:gd name="T38" fmla="*/ 918 w 1191"/>
                  <a:gd name="T39" fmla="*/ 457 h 1020"/>
                  <a:gd name="T40" fmla="*/ 1084 w 1191"/>
                  <a:gd name="T41" fmla="*/ 276 h 1020"/>
                  <a:gd name="T42" fmla="*/ 1160 w 1191"/>
                  <a:gd name="T43" fmla="*/ 213 h 1020"/>
                  <a:gd name="T44" fmla="*/ 889 w 1191"/>
                  <a:gd name="T45" fmla="*/ 172 h 1020"/>
                  <a:gd name="T46" fmla="*/ 785 w 1191"/>
                  <a:gd name="T47" fmla="*/ 270 h 1020"/>
                  <a:gd name="T48" fmla="*/ 881 w 1191"/>
                  <a:gd name="T49" fmla="*/ 133 h 1020"/>
                  <a:gd name="T50" fmla="*/ 624 w 1191"/>
                  <a:gd name="T51" fmla="*/ 411 h 1020"/>
                  <a:gd name="T52" fmla="*/ 864 w 1191"/>
                  <a:gd name="T53" fmla="*/ 86 h 1020"/>
                  <a:gd name="T54" fmla="*/ 720 w 1191"/>
                  <a:gd name="T55" fmla="*/ 104 h 1020"/>
                  <a:gd name="T56" fmla="*/ 559 w 1191"/>
                  <a:gd name="T57" fmla="*/ 302 h 1020"/>
                  <a:gd name="T58" fmla="*/ 254 w 1191"/>
                  <a:gd name="T59" fmla="*/ 777 h 1020"/>
                  <a:gd name="T60" fmla="*/ 697 w 1191"/>
                  <a:gd name="T61" fmla="*/ 155 h 1020"/>
                  <a:gd name="T62" fmla="*/ 303 w 1191"/>
                  <a:gd name="T63" fmla="*/ 582 h 1020"/>
                  <a:gd name="T64" fmla="*/ 259 w 1191"/>
                  <a:gd name="T65" fmla="*/ 643 h 1020"/>
                  <a:gd name="T66" fmla="*/ 608 w 1191"/>
                  <a:gd name="T67" fmla="*/ 150 h 1020"/>
                  <a:gd name="T68" fmla="*/ 525 w 1191"/>
                  <a:gd name="T69" fmla="*/ 156 h 1020"/>
                  <a:gd name="T70" fmla="*/ 154 w 1191"/>
                  <a:gd name="T71" fmla="*/ 695 h 1020"/>
                  <a:gd name="T72" fmla="*/ 25 w 1191"/>
                  <a:gd name="T73" fmla="*/ 752 h 1020"/>
                  <a:gd name="T74" fmla="*/ 353 w 1191"/>
                  <a:gd name="T75" fmla="*/ 344 h 1020"/>
                  <a:gd name="T76" fmla="*/ 449 w 1191"/>
                  <a:gd name="T77" fmla="*/ 232 h 1020"/>
                  <a:gd name="T78" fmla="*/ 224 w 1191"/>
                  <a:gd name="T79" fmla="*/ 551 h 1020"/>
                  <a:gd name="T80" fmla="*/ 130 w 1191"/>
                  <a:gd name="T81" fmla="*/ 720 h 1020"/>
                  <a:gd name="T82" fmla="*/ 164 w 1191"/>
                  <a:gd name="T83" fmla="*/ 737 h 1020"/>
                  <a:gd name="T84" fmla="*/ 212 w 1191"/>
                  <a:gd name="T85" fmla="*/ 751 h 1020"/>
                  <a:gd name="T86" fmla="*/ 269 w 1191"/>
                  <a:gd name="T87" fmla="*/ 742 h 1020"/>
                  <a:gd name="T88" fmla="*/ 359 w 1191"/>
                  <a:gd name="T89" fmla="*/ 671 h 1020"/>
                  <a:gd name="T90" fmla="*/ 390 w 1191"/>
                  <a:gd name="T91" fmla="*/ 635 h 1020"/>
                  <a:gd name="T92" fmla="*/ 292 w 1191"/>
                  <a:gd name="T93" fmla="*/ 870 h 1020"/>
                  <a:gd name="T94" fmla="*/ 301 w 1191"/>
                  <a:gd name="T95" fmla="*/ 828 h 1020"/>
                  <a:gd name="T96" fmla="*/ 570 w 1191"/>
                  <a:gd name="T97" fmla="*/ 431 h 1020"/>
                  <a:gd name="T98" fmla="*/ 481 w 1191"/>
                  <a:gd name="T99" fmla="*/ 593 h 1020"/>
                  <a:gd name="T100" fmla="*/ 413 w 1191"/>
                  <a:gd name="T101" fmla="*/ 786 h 1020"/>
                  <a:gd name="T102" fmla="*/ 502 w 1191"/>
                  <a:gd name="T103" fmla="*/ 741 h 1020"/>
                  <a:gd name="T104" fmla="*/ 473 w 1191"/>
                  <a:gd name="T105" fmla="*/ 827 h 1020"/>
                  <a:gd name="T106" fmla="*/ 753 w 1191"/>
                  <a:gd name="T107" fmla="*/ 442 h 1020"/>
                  <a:gd name="T108" fmla="*/ 682 w 1191"/>
                  <a:gd name="T109" fmla="*/ 487 h 1020"/>
                  <a:gd name="T110" fmla="*/ 840 w 1191"/>
                  <a:gd name="T111" fmla="*/ 306 h 1020"/>
                  <a:gd name="T112" fmla="*/ 870 w 1191"/>
                  <a:gd name="T113" fmla="*/ 312 h 1020"/>
                  <a:gd name="T114" fmla="*/ 936 w 1191"/>
                  <a:gd name="T115" fmla="*/ 279 h 1020"/>
                  <a:gd name="T116" fmla="*/ 991 w 1191"/>
                  <a:gd name="T117" fmla="*/ 266 h 1020"/>
                  <a:gd name="T118" fmla="*/ 1086 w 1191"/>
                  <a:gd name="T119" fmla="*/ 240 h 1020"/>
                  <a:gd name="T120" fmla="*/ 1157 w 1191"/>
                  <a:gd name="T121" fmla="*/ 203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91" h="1020">
                    <a:moveTo>
                      <a:pt x="1185" y="228"/>
                    </a:moveTo>
                    <a:cubicBezTo>
                      <a:pt x="1175" y="207"/>
                      <a:pt x="1149" y="193"/>
                      <a:pt x="1134" y="175"/>
                    </a:cubicBezTo>
                    <a:cubicBezTo>
                      <a:pt x="1120" y="158"/>
                      <a:pt x="1098" y="126"/>
                      <a:pt x="1073" y="127"/>
                    </a:cubicBezTo>
                    <a:cubicBezTo>
                      <a:pt x="1060" y="127"/>
                      <a:pt x="1058" y="135"/>
                      <a:pt x="1052" y="146"/>
                    </a:cubicBezTo>
                    <a:cubicBezTo>
                      <a:pt x="1041" y="167"/>
                      <a:pt x="1013" y="165"/>
                      <a:pt x="994" y="165"/>
                    </a:cubicBezTo>
                    <a:cubicBezTo>
                      <a:pt x="964" y="165"/>
                      <a:pt x="961" y="137"/>
                      <a:pt x="948" y="120"/>
                    </a:cubicBezTo>
                    <a:cubicBezTo>
                      <a:pt x="943" y="114"/>
                      <a:pt x="932" y="112"/>
                      <a:pt x="925" y="109"/>
                    </a:cubicBezTo>
                    <a:cubicBezTo>
                      <a:pt x="844" y="84"/>
                      <a:pt x="905" y="97"/>
                      <a:pt x="873" y="78"/>
                    </a:cubicBezTo>
                    <a:cubicBezTo>
                      <a:pt x="856" y="68"/>
                      <a:pt x="846" y="76"/>
                      <a:pt x="832" y="83"/>
                    </a:cubicBezTo>
                    <a:cubicBezTo>
                      <a:pt x="831" y="82"/>
                      <a:pt x="831" y="81"/>
                      <a:pt x="830" y="80"/>
                    </a:cubicBezTo>
                    <a:cubicBezTo>
                      <a:pt x="830" y="80"/>
                      <a:pt x="830" y="79"/>
                      <a:pt x="831" y="79"/>
                    </a:cubicBezTo>
                    <a:cubicBezTo>
                      <a:pt x="831" y="78"/>
                      <a:pt x="830" y="77"/>
                      <a:pt x="829" y="77"/>
                    </a:cubicBezTo>
                    <a:cubicBezTo>
                      <a:pt x="827" y="71"/>
                      <a:pt x="824" y="65"/>
                      <a:pt x="818" y="61"/>
                    </a:cubicBezTo>
                    <a:cubicBezTo>
                      <a:pt x="806" y="54"/>
                      <a:pt x="792" y="64"/>
                      <a:pt x="783" y="71"/>
                    </a:cubicBezTo>
                    <a:cubicBezTo>
                      <a:pt x="780" y="73"/>
                      <a:pt x="777" y="76"/>
                      <a:pt x="773" y="79"/>
                    </a:cubicBezTo>
                    <a:cubicBezTo>
                      <a:pt x="773" y="79"/>
                      <a:pt x="772" y="78"/>
                      <a:pt x="771" y="79"/>
                    </a:cubicBezTo>
                    <a:cubicBezTo>
                      <a:pt x="771" y="80"/>
                      <a:pt x="770" y="80"/>
                      <a:pt x="770" y="81"/>
                    </a:cubicBezTo>
                    <a:cubicBezTo>
                      <a:pt x="765" y="85"/>
                      <a:pt x="759" y="87"/>
                      <a:pt x="752" y="86"/>
                    </a:cubicBezTo>
                    <a:cubicBezTo>
                      <a:pt x="751" y="86"/>
                      <a:pt x="750" y="86"/>
                      <a:pt x="750" y="86"/>
                    </a:cubicBezTo>
                    <a:cubicBezTo>
                      <a:pt x="750" y="84"/>
                      <a:pt x="749" y="83"/>
                      <a:pt x="747" y="84"/>
                    </a:cubicBezTo>
                    <a:cubicBezTo>
                      <a:pt x="747" y="84"/>
                      <a:pt x="747" y="84"/>
                      <a:pt x="746" y="85"/>
                    </a:cubicBezTo>
                    <a:cubicBezTo>
                      <a:pt x="742" y="84"/>
                      <a:pt x="739" y="82"/>
                      <a:pt x="734" y="82"/>
                    </a:cubicBezTo>
                    <a:cubicBezTo>
                      <a:pt x="726" y="82"/>
                      <a:pt x="722" y="90"/>
                      <a:pt x="719" y="97"/>
                    </a:cubicBezTo>
                    <a:cubicBezTo>
                      <a:pt x="718" y="96"/>
                      <a:pt x="717" y="96"/>
                      <a:pt x="717" y="97"/>
                    </a:cubicBezTo>
                    <a:cubicBezTo>
                      <a:pt x="716" y="97"/>
                      <a:pt x="716" y="97"/>
                      <a:pt x="716" y="98"/>
                    </a:cubicBezTo>
                    <a:cubicBezTo>
                      <a:pt x="706" y="74"/>
                      <a:pt x="716" y="54"/>
                      <a:pt x="690" y="38"/>
                    </a:cubicBezTo>
                    <a:cubicBezTo>
                      <a:pt x="688" y="38"/>
                      <a:pt x="687" y="37"/>
                      <a:pt x="685" y="36"/>
                    </a:cubicBezTo>
                    <a:cubicBezTo>
                      <a:pt x="685" y="35"/>
                      <a:pt x="684" y="35"/>
                      <a:pt x="683" y="35"/>
                    </a:cubicBezTo>
                    <a:cubicBezTo>
                      <a:pt x="672" y="31"/>
                      <a:pt x="660" y="33"/>
                      <a:pt x="652" y="42"/>
                    </a:cubicBezTo>
                    <a:cubicBezTo>
                      <a:pt x="649" y="46"/>
                      <a:pt x="640" y="39"/>
                      <a:pt x="637" y="38"/>
                    </a:cubicBezTo>
                    <a:cubicBezTo>
                      <a:pt x="624" y="36"/>
                      <a:pt x="610" y="37"/>
                      <a:pt x="599" y="30"/>
                    </a:cubicBezTo>
                    <a:cubicBezTo>
                      <a:pt x="600" y="29"/>
                      <a:pt x="600" y="27"/>
                      <a:pt x="601" y="26"/>
                    </a:cubicBezTo>
                    <a:cubicBezTo>
                      <a:pt x="602" y="24"/>
                      <a:pt x="600" y="23"/>
                      <a:pt x="598" y="24"/>
                    </a:cubicBezTo>
                    <a:cubicBezTo>
                      <a:pt x="597" y="25"/>
                      <a:pt x="597" y="26"/>
                      <a:pt x="596" y="27"/>
                    </a:cubicBezTo>
                    <a:cubicBezTo>
                      <a:pt x="593" y="25"/>
                      <a:pt x="590" y="22"/>
                      <a:pt x="588" y="18"/>
                    </a:cubicBezTo>
                    <a:cubicBezTo>
                      <a:pt x="581" y="5"/>
                      <a:pt x="573" y="7"/>
                      <a:pt x="561" y="13"/>
                    </a:cubicBezTo>
                    <a:cubicBezTo>
                      <a:pt x="560" y="13"/>
                      <a:pt x="560" y="15"/>
                      <a:pt x="562" y="15"/>
                    </a:cubicBezTo>
                    <a:cubicBezTo>
                      <a:pt x="564" y="14"/>
                      <a:pt x="567" y="13"/>
                      <a:pt x="569" y="13"/>
                    </a:cubicBezTo>
                    <a:cubicBezTo>
                      <a:pt x="561" y="24"/>
                      <a:pt x="553" y="36"/>
                      <a:pt x="546" y="48"/>
                    </a:cubicBezTo>
                    <a:cubicBezTo>
                      <a:pt x="536" y="60"/>
                      <a:pt x="526" y="71"/>
                      <a:pt x="516" y="82"/>
                    </a:cubicBezTo>
                    <a:cubicBezTo>
                      <a:pt x="532" y="60"/>
                      <a:pt x="547" y="36"/>
                      <a:pt x="556" y="11"/>
                    </a:cubicBezTo>
                    <a:cubicBezTo>
                      <a:pt x="557" y="10"/>
                      <a:pt x="554" y="9"/>
                      <a:pt x="553" y="10"/>
                    </a:cubicBezTo>
                    <a:cubicBezTo>
                      <a:pt x="506" y="53"/>
                      <a:pt x="473" y="115"/>
                      <a:pt x="435" y="165"/>
                    </a:cubicBezTo>
                    <a:cubicBezTo>
                      <a:pt x="383" y="233"/>
                      <a:pt x="331" y="300"/>
                      <a:pt x="282" y="368"/>
                    </a:cubicBezTo>
                    <a:cubicBezTo>
                      <a:pt x="231" y="440"/>
                      <a:pt x="183" y="514"/>
                      <a:pt x="129" y="584"/>
                    </a:cubicBezTo>
                    <a:cubicBezTo>
                      <a:pt x="85" y="640"/>
                      <a:pt x="35" y="691"/>
                      <a:pt x="1" y="754"/>
                    </a:cubicBezTo>
                    <a:cubicBezTo>
                      <a:pt x="0" y="755"/>
                      <a:pt x="1" y="756"/>
                      <a:pt x="2" y="755"/>
                    </a:cubicBezTo>
                    <a:cubicBezTo>
                      <a:pt x="40" y="688"/>
                      <a:pt x="95" y="633"/>
                      <a:pt x="143" y="572"/>
                    </a:cubicBezTo>
                    <a:cubicBezTo>
                      <a:pt x="189" y="512"/>
                      <a:pt x="231" y="447"/>
                      <a:pt x="275" y="385"/>
                    </a:cubicBezTo>
                    <a:cubicBezTo>
                      <a:pt x="320" y="320"/>
                      <a:pt x="368" y="259"/>
                      <a:pt x="415" y="196"/>
                    </a:cubicBezTo>
                    <a:cubicBezTo>
                      <a:pt x="440" y="163"/>
                      <a:pt x="465" y="131"/>
                      <a:pt x="489" y="98"/>
                    </a:cubicBezTo>
                    <a:cubicBezTo>
                      <a:pt x="497" y="87"/>
                      <a:pt x="505" y="75"/>
                      <a:pt x="513" y="64"/>
                    </a:cubicBezTo>
                    <a:cubicBezTo>
                      <a:pt x="519" y="54"/>
                      <a:pt x="560" y="0"/>
                      <a:pt x="542" y="36"/>
                    </a:cubicBezTo>
                    <a:cubicBezTo>
                      <a:pt x="528" y="62"/>
                      <a:pt x="506" y="83"/>
                      <a:pt x="488" y="107"/>
                    </a:cubicBezTo>
                    <a:cubicBezTo>
                      <a:pt x="465" y="140"/>
                      <a:pt x="442" y="173"/>
                      <a:pt x="418" y="207"/>
                    </a:cubicBezTo>
                    <a:cubicBezTo>
                      <a:pt x="367" y="280"/>
                      <a:pt x="312" y="351"/>
                      <a:pt x="257" y="421"/>
                    </a:cubicBezTo>
                    <a:cubicBezTo>
                      <a:pt x="216" y="475"/>
                      <a:pt x="178" y="529"/>
                      <a:pt x="143" y="586"/>
                    </a:cubicBezTo>
                    <a:cubicBezTo>
                      <a:pt x="101" y="654"/>
                      <a:pt x="46" y="712"/>
                      <a:pt x="3" y="780"/>
                    </a:cubicBezTo>
                    <a:cubicBezTo>
                      <a:pt x="2" y="781"/>
                      <a:pt x="4" y="783"/>
                      <a:pt x="6" y="782"/>
                    </a:cubicBezTo>
                    <a:cubicBezTo>
                      <a:pt x="24" y="765"/>
                      <a:pt x="40" y="746"/>
                      <a:pt x="56" y="727"/>
                    </a:cubicBezTo>
                    <a:cubicBezTo>
                      <a:pt x="42" y="746"/>
                      <a:pt x="28" y="765"/>
                      <a:pt x="15" y="785"/>
                    </a:cubicBezTo>
                    <a:cubicBezTo>
                      <a:pt x="13" y="786"/>
                      <a:pt x="16" y="787"/>
                      <a:pt x="17" y="786"/>
                    </a:cubicBezTo>
                    <a:cubicBezTo>
                      <a:pt x="27" y="778"/>
                      <a:pt x="37" y="769"/>
                      <a:pt x="46" y="759"/>
                    </a:cubicBezTo>
                    <a:cubicBezTo>
                      <a:pt x="37" y="773"/>
                      <a:pt x="28" y="787"/>
                      <a:pt x="19" y="801"/>
                    </a:cubicBezTo>
                    <a:cubicBezTo>
                      <a:pt x="18" y="802"/>
                      <a:pt x="21" y="804"/>
                      <a:pt x="22" y="803"/>
                    </a:cubicBezTo>
                    <a:cubicBezTo>
                      <a:pt x="64" y="760"/>
                      <a:pt x="99" y="711"/>
                      <a:pt x="132" y="661"/>
                    </a:cubicBezTo>
                    <a:cubicBezTo>
                      <a:pt x="174" y="599"/>
                      <a:pt x="219" y="539"/>
                      <a:pt x="263" y="478"/>
                    </a:cubicBezTo>
                    <a:cubicBezTo>
                      <a:pt x="319" y="399"/>
                      <a:pt x="374" y="320"/>
                      <a:pt x="431" y="242"/>
                    </a:cubicBezTo>
                    <a:cubicBezTo>
                      <a:pt x="442" y="226"/>
                      <a:pt x="454" y="211"/>
                      <a:pt x="467" y="196"/>
                    </a:cubicBezTo>
                    <a:cubicBezTo>
                      <a:pt x="494" y="162"/>
                      <a:pt x="522" y="127"/>
                      <a:pt x="546" y="90"/>
                    </a:cubicBezTo>
                    <a:cubicBezTo>
                      <a:pt x="556" y="78"/>
                      <a:pt x="567" y="65"/>
                      <a:pt x="577" y="53"/>
                    </a:cubicBezTo>
                    <a:cubicBezTo>
                      <a:pt x="589" y="39"/>
                      <a:pt x="596" y="30"/>
                      <a:pt x="582" y="53"/>
                    </a:cubicBezTo>
                    <a:cubicBezTo>
                      <a:pt x="562" y="87"/>
                      <a:pt x="535" y="117"/>
                      <a:pt x="510" y="147"/>
                    </a:cubicBezTo>
                    <a:cubicBezTo>
                      <a:pt x="466" y="202"/>
                      <a:pt x="424" y="260"/>
                      <a:pt x="383" y="318"/>
                    </a:cubicBezTo>
                    <a:cubicBezTo>
                      <a:pt x="341" y="378"/>
                      <a:pt x="300" y="440"/>
                      <a:pt x="259" y="502"/>
                    </a:cubicBezTo>
                    <a:cubicBezTo>
                      <a:pt x="228" y="541"/>
                      <a:pt x="196" y="581"/>
                      <a:pt x="166" y="621"/>
                    </a:cubicBezTo>
                    <a:cubicBezTo>
                      <a:pt x="138" y="658"/>
                      <a:pt x="111" y="696"/>
                      <a:pt x="82" y="733"/>
                    </a:cubicBezTo>
                    <a:cubicBezTo>
                      <a:pt x="64" y="755"/>
                      <a:pt x="48" y="777"/>
                      <a:pt x="38" y="804"/>
                    </a:cubicBezTo>
                    <a:cubicBezTo>
                      <a:pt x="38" y="806"/>
                      <a:pt x="40" y="807"/>
                      <a:pt x="41" y="806"/>
                    </a:cubicBezTo>
                    <a:cubicBezTo>
                      <a:pt x="47" y="800"/>
                      <a:pt x="52" y="794"/>
                      <a:pt x="57" y="788"/>
                    </a:cubicBezTo>
                    <a:cubicBezTo>
                      <a:pt x="52" y="796"/>
                      <a:pt x="48" y="805"/>
                      <a:pt x="43" y="814"/>
                    </a:cubicBezTo>
                    <a:cubicBezTo>
                      <a:pt x="43" y="815"/>
                      <a:pt x="45" y="817"/>
                      <a:pt x="46" y="816"/>
                    </a:cubicBezTo>
                    <a:cubicBezTo>
                      <a:pt x="59" y="805"/>
                      <a:pt x="70" y="793"/>
                      <a:pt x="81" y="780"/>
                    </a:cubicBezTo>
                    <a:cubicBezTo>
                      <a:pt x="80" y="782"/>
                      <a:pt x="79" y="784"/>
                      <a:pt x="78" y="786"/>
                    </a:cubicBezTo>
                    <a:cubicBezTo>
                      <a:pt x="75" y="791"/>
                      <a:pt x="72" y="796"/>
                      <a:pt x="69" y="801"/>
                    </a:cubicBezTo>
                    <a:cubicBezTo>
                      <a:pt x="68" y="802"/>
                      <a:pt x="71" y="804"/>
                      <a:pt x="72" y="803"/>
                    </a:cubicBezTo>
                    <a:cubicBezTo>
                      <a:pt x="72" y="802"/>
                      <a:pt x="73" y="802"/>
                      <a:pt x="73" y="801"/>
                    </a:cubicBezTo>
                    <a:cubicBezTo>
                      <a:pt x="74" y="802"/>
                      <a:pt x="74" y="802"/>
                      <a:pt x="75" y="801"/>
                    </a:cubicBezTo>
                    <a:cubicBezTo>
                      <a:pt x="78" y="800"/>
                      <a:pt x="81" y="797"/>
                      <a:pt x="84" y="795"/>
                    </a:cubicBezTo>
                    <a:cubicBezTo>
                      <a:pt x="83" y="797"/>
                      <a:pt x="82" y="799"/>
                      <a:pt x="81" y="801"/>
                    </a:cubicBezTo>
                    <a:cubicBezTo>
                      <a:pt x="80" y="802"/>
                      <a:pt x="82" y="804"/>
                      <a:pt x="83" y="803"/>
                    </a:cubicBezTo>
                    <a:cubicBezTo>
                      <a:pt x="90" y="795"/>
                      <a:pt x="97" y="786"/>
                      <a:pt x="104" y="778"/>
                    </a:cubicBezTo>
                    <a:cubicBezTo>
                      <a:pt x="126" y="749"/>
                      <a:pt x="108" y="782"/>
                      <a:pt x="105" y="789"/>
                    </a:cubicBezTo>
                    <a:cubicBezTo>
                      <a:pt x="104" y="791"/>
                      <a:pt x="106" y="793"/>
                      <a:pt x="108" y="791"/>
                    </a:cubicBezTo>
                    <a:cubicBezTo>
                      <a:pt x="112" y="787"/>
                      <a:pt x="116" y="783"/>
                      <a:pt x="119" y="779"/>
                    </a:cubicBezTo>
                    <a:cubicBezTo>
                      <a:pt x="120" y="777"/>
                      <a:pt x="118" y="774"/>
                      <a:pt x="116" y="776"/>
                    </a:cubicBezTo>
                    <a:cubicBezTo>
                      <a:pt x="102" y="794"/>
                      <a:pt x="122" y="760"/>
                      <a:pt x="124" y="753"/>
                    </a:cubicBezTo>
                    <a:cubicBezTo>
                      <a:pt x="125" y="752"/>
                      <a:pt x="123" y="751"/>
                      <a:pt x="122" y="751"/>
                    </a:cubicBezTo>
                    <a:cubicBezTo>
                      <a:pt x="124" y="749"/>
                      <a:pt x="126" y="746"/>
                      <a:pt x="127" y="743"/>
                    </a:cubicBezTo>
                    <a:cubicBezTo>
                      <a:pt x="128" y="741"/>
                      <a:pt x="126" y="739"/>
                      <a:pt x="125" y="741"/>
                    </a:cubicBezTo>
                    <a:cubicBezTo>
                      <a:pt x="120" y="746"/>
                      <a:pt x="115" y="751"/>
                      <a:pt x="111" y="756"/>
                    </a:cubicBezTo>
                    <a:cubicBezTo>
                      <a:pt x="113" y="751"/>
                      <a:pt x="116" y="746"/>
                      <a:pt x="118" y="741"/>
                    </a:cubicBezTo>
                    <a:cubicBezTo>
                      <a:pt x="118" y="739"/>
                      <a:pt x="116" y="738"/>
                      <a:pt x="115" y="739"/>
                    </a:cubicBezTo>
                    <a:cubicBezTo>
                      <a:pt x="113" y="741"/>
                      <a:pt x="111" y="743"/>
                      <a:pt x="109" y="745"/>
                    </a:cubicBezTo>
                    <a:cubicBezTo>
                      <a:pt x="113" y="739"/>
                      <a:pt x="118" y="733"/>
                      <a:pt x="122" y="726"/>
                    </a:cubicBezTo>
                    <a:cubicBezTo>
                      <a:pt x="127" y="727"/>
                      <a:pt x="131" y="729"/>
                      <a:pt x="136" y="730"/>
                    </a:cubicBezTo>
                    <a:cubicBezTo>
                      <a:pt x="137" y="730"/>
                      <a:pt x="137" y="730"/>
                      <a:pt x="137" y="730"/>
                    </a:cubicBezTo>
                    <a:cubicBezTo>
                      <a:pt x="151" y="735"/>
                      <a:pt x="165" y="741"/>
                      <a:pt x="178" y="746"/>
                    </a:cubicBezTo>
                    <a:cubicBezTo>
                      <a:pt x="178" y="746"/>
                      <a:pt x="178" y="747"/>
                      <a:pt x="177" y="748"/>
                    </a:cubicBezTo>
                    <a:cubicBezTo>
                      <a:pt x="177" y="749"/>
                      <a:pt x="179" y="751"/>
                      <a:pt x="180" y="749"/>
                    </a:cubicBezTo>
                    <a:cubicBezTo>
                      <a:pt x="181" y="749"/>
                      <a:pt x="182" y="748"/>
                      <a:pt x="182" y="747"/>
                    </a:cubicBezTo>
                    <a:cubicBezTo>
                      <a:pt x="202" y="754"/>
                      <a:pt x="221" y="758"/>
                      <a:pt x="241" y="753"/>
                    </a:cubicBezTo>
                    <a:cubicBezTo>
                      <a:pt x="241" y="753"/>
                      <a:pt x="241" y="753"/>
                      <a:pt x="241" y="753"/>
                    </a:cubicBezTo>
                    <a:cubicBezTo>
                      <a:pt x="227" y="770"/>
                      <a:pt x="231" y="790"/>
                      <a:pt x="241" y="810"/>
                    </a:cubicBezTo>
                    <a:cubicBezTo>
                      <a:pt x="240" y="811"/>
                      <a:pt x="239" y="813"/>
                      <a:pt x="238" y="814"/>
                    </a:cubicBezTo>
                    <a:cubicBezTo>
                      <a:pt x="237" y="815"/>
                      <a:pt x="239" y="816"/>
                      <a:pt x="240" y="815"/>
                    </a:cubicBezTo>
                    <a:cubicBezTo>
                      <a:pt x="241" y="814"/>
                      <a:pt x="241" y="813"/>
                      <a:pt x="242" y="812"/>
                    </a:cubicBezTo>
                    <a:cubicBezTo>
                      <a:pt x="249" y="826"/>
                      <a:pt x="259" y="839"/>
                      <a:pt x="269" y="850"/>
                    </a:cubicBezTo>
                    <a:cubicBezTo>
                      <a:pt x="269" y="851"/>
                      <a:pt x="269" y="851"/>
                      <a:pt x="269" y="851"/>
                    </a:cubicBezTo>
                    <a:cubicBezTo>
                      <a:pt x="268" y="852"/>
                      <a:pt x="270" y="854"/>
                      <a:pt x="271" y="852"/>
                    </a:cubicBezTo>
                    <a:cubicBezTo>
                      <a:pt x="275" y="857"/>
                      <a:pt x="279" y="861"/>
                      <a:pt x="283" y="865"/>
                    </a:cubicBezTo>
                    <a:cubicBezTo>
                      <a:pt x="281" y="869"/>
                      <a:pt x="280" y="872"/>
                      <a:pt x="279" y="876"/>
                    </a:cubicBezTo>
                    <a:cubicBezTo>
                      <a:pt x="279" y="876"/>
                      <a:pt x="280" y="877"/>
                      <a:pt x="280" y="876"/>
                    </a:cubicBezTo>
                    <a:cubicBezTo>
                      <a:pt x="281" y="873"/>
                      <a:pt x="282" y="870"/>
                      <a:pt x="284" y="866"/>
                    </a:cubicBezTo>
                    <a:cubicBezTo>
                      <a:pt x="284" y="867"/>
                      <a:pt x="285" y="868"/>
                      <a:pt x="286" y="868"/>
                    </a:cubicBezTo>
                    <a:cubicBezTo>
                      <a:pt x="287" y="870"/>
                      <a:pt x="289" y="872"/>
                      <a:pt x="291" y="874"/>
                    </a:cubicBezTo>
                    <a:cubicBezTo>
                      <a:pt x="290" y="875"/>
                      <a:pt x="290" y="876"/>
                      <a:pt x="289" y="877"/>
                    </a:cubicBezTo>
                    <a:cubicBezTo>
                      <a:pt x="289" y="878"/>
                      <a:pt x="291" y="880"/>
                      <a:pt x="292" y="879"/>
                    </a:cubicBezTo>
                    <a:cubicBezTo>
                      <a:pt x="292" y="878"/>
                      <a:pt x="293" y="877"/>
                      <a:pt x="294" y="876"/>
                    </a:cubicBezTo>
                    <a:cubicBezTo>
                      <a:pt x="301" y="883"/>
                      <a:pt x="312" y="891"/>
                      <a:pt x="320" y="886"/>
                    </a:cubicBezTo>
                    <a:cubicBezTo>
                      <a:pt x="332" y="879"/>
                      <a:pt x="327" y="857"/>
                      <a:pt x="320" y="848"/>
                    </a:cubicBezTo>
                    <a:cubicBezTo>
                      <a:pt x="286" y="804"/>
                      <a:pt x="345" y="809"/>
                      <a:pt x="358" y="784"/>
                    </a:cubicBezTo>
                    <a:cubicBezTo>
                      <a:pt x="360" y="781"/>
                      <a:pt x="361" y="775"/>
                      <a:pt x="361" y="772"/>
                    </a:cubicBezTo>
                    <a:cubicBezTo>
                      <a:pt x="364" y="759"/>
                      <a:pt x="381" y="760"/>
                      <a:pt x="389" y="768"/>
                    </a:cubicBezTo>
                    <a:cubicBezTo>
                      <a:pt x="389" y="769"/>
                      <a:pt x="388" y="769"/>
                      <a:pt x="388" y="770"/>
                    </a:cubicBezTo>
                    <a:cubicBezTo>
                      <a:pt x="387" y="772"/>
                      <a:pt x="390" y="773"/>
                      <a:pt x="391" y="772"/>
                    </a:cubicBezTo>
                    <a:cubicBezTo>
                      <a:pt x="391" y="771"/>
                      <a:pt x="391" y="771"/>
                      <a:pt x="391" y="771"/>
                    </a:cubicBezTo>
                    <a:cubicBezTo>
                      <a:pt x="392" y="773"/>
                      <a:pt x="393" y="775"/>
                      <a:pt x="393" y="778"/>
                    </a:cubicBezTo>
                    <a:cubicBezTo>
                      <a:pt x="393" y="781"/>
                      <a:pt x="394" y="786"/>
                      <a:pt x="397" y="788"/>
                    </a:cubicBezTo>
                    <a:cubicBezTo>
                      <a:pt x="399" y="790"/>
                      <a:pt x="403" y="794"/>
                      <a:pt x="408" y="798"/>
                    </a:cubicBezTo>
                    <a:cubicBezTo>
                      <a:pt x="406" y="801"/>
                      <a:pt x="404" y="805"/>
                      <a:pt x="402" y="809"/>
                    </a:cubicBezTo>
                    <a:cubicBezTo>
                      <a:pt x="402" y="810"/>
                      <a:pt x="404" y="813"/>
                      <a:pt x="405" y="811"/>
                    </a:cubicBezTo>
                    <a:cubicBezTo>
                      <a:pt x="408" y="808"/>
                      <a:pt x="410" y="805"/>
                      <a:pt x="412" y="802"/>
                    </a:cubicBezTo>
                    <a:cubicBezTo>
                      <a:pt x="416" y="806"/>
                      <a:pt x="420" y="809"/>
                      <a:pt x="422" y="809"/>
                    </a:cubicBezTo>
                    <a:cubicBezTo>
                      <a:pt x="440" y="809"/>
                      <a:pt x="438" y="815"/>
                      <a:pt x="441" y="833"/>
                    </a:cubicBezTo>
                    <a:cubicBezTo>
                      <a:pt x="444" y="852"/>
                      <a:pt x="449" y="876"/>
                      <a:pt x="445" y="895"/>
                    </a:cubicBezTo>
                    <a:cubicBezTo>
                      <a:pt x="445" y="895"/>
                      <a:pt x="445" y="895"/>
                      <a:pt x="445" y="895"/>
                    </a:cubicBezTo>
                    <a:cubicBezTo>
                      <a:pt x="437" y="902"/>
                      <a:pt x="433" y="907"/>
                      <a:pt x="436" y="894"/>
                    </a:cubicBezTo>
                    <a:cubicBezTo>
                      <a:pt x="436" y="893"/>
                      <a:pt x="436" y="892"/>
                      <a:pt x="435" y="892"/>
                    </a:cubicBezTo>
                    <a:cubicBezTo>
                      <a:pt x="432" y="892"/>
                      <a:pt x="430" y="892"/>
                      <a:pt x="428" y="891"/>
                    </a:cubicBezTo>
                    <a:cubicBezTo>
                      <a:pt x="429" y="888"/>
                      <a:pt x="430" y="886"/>
                      <a:pt x="431" y="883"/>
                    </a:cubicBezTo>
                    <a:cubicBezTo>
                      <a:pt x="431" y="882"/>
                      <a:pt x="430" y="881"/>
                      <a:pt x="429" y="882"/>
                    </a:cubicBezTo>
                    <a:cubicBezTo>
                      <a:pt x="426" y="886"/>
                      <a:pt x="423" y="890"/>
                      <a:pt x="420" y="895"/>
                    </a:cubicBezTo>
                    <a:cubicBezTo>
                      <a:pt x="420" y="896"/>
                      <a:pt x="421" y="897"/>
                      <a:pt x="422" y="897"/>
                    </a:cubicBezTo>
                    <a:cubicBezTo>
                      <a:pt x="432" y="898"/>
                      <a:pt x="434" y="902"/>
                      <a:pt x="428" y="909"/>
                    </a:cubicBezTo>
                    <a:cubicBezTo>
                      <a:pt x="428" y="911"/>
                      <a:pt x="430" y="912"/>
                      <a:pt x="431" y="911"/>
                    </a:cubicBezTo>
                    <a:cubicBezTo>
                      <a:pt x="439" y="904"/>
                      <a:pt x="442" y="905"/>
                      <a:pt x="443" y="906"/>
                    </a:cubicBezTo>
                    <a:cubicBezTo>
                      <a:pt x="440" y="910"/>
                      <a:pt x="437" y="915"/>
                      <a:pt x="435" y="919"/>
                    </a:cubicBezTo>
                    <a:cubicBezTo>
                      <a:pt x="434" y="921"/>
                      <a:pt x="437" y="922"/>
                      <a:pt x="438" y="920"/>
                    </a:cubicBezTo>
                    <a:cubicBezTo>
                      <a:pt x="445" y="910"/>
                      <a:pt x="445" y="910"/>
                      <a:pt x="446" y="906"/>
                    </a:cubicBezTo>
                    <a:cubicBezTo>
                      <a:pt x="448" y="904"/>
                      <a:pt x="450" y="902"/>
                      <a:pt x="454" y="896"/>
                    </a:cubicBezTo>
                    <a:cubicBezTo>
                      <a:pt x="475" y="864"/>
                      <a:pt x="446" y="919"/>
                      <a:pt x="443" y="925"/>
                    </a:cubicBezTo>
                    <a:cubicBezTo>
                      <a:pt x="442" y="927"/>
                      <a:pt x="445" y="929"/>
                      <a:pt x="446" y="927"/>
                    </a:cubicBezTo>
                    <a:cubicBezTo>
                      <a:pt x="453" y="917"/>
                      <a:pt x="460" y="907"/>
                      <a:pt x="467" y="898"/>
                    </a:cubicBezTo>
                    <a:cubicBezTo>
                      <a:pt x="461" y="905"/>
                      <a:pt x="456" y="924"/>
                      <a:pt x="451" y="933"/>
                    </a:cubicBezTo>
                    <a:cubicBezTo>
                      <a:pt x="450" y="935"/>
                      <a:pt x="453" y="937"/>
                      <a:pt x="454" y="935"/>
                    </a:cubicBezTo>
                    <a:cubicBezTo>
                      <a:pt x="488" y="890"/>
                      <a:pt x="467" y="925"/>
                      <a:pt x="461" y="940"/>
                    </a:cubicBezTo>
                    <a:cubicBezTo>
                      <a:pt x="460" y="942"/>
                      <a:pt x="462" y="943"/>
                      <a:pt x="463" y="942"/>
                    </a:cubicBezTo>
                    <a:cubicBezTo>
                      <a:pt x="470" y="936"/>
                      <a:pt x="476" y="930"/>
                      <a:pt x="482" y="923"/>
                    </a:cubicBezTo>
                    <a:cubicBezTo>
                      <a:pt x="480" y="934"/>
                      <a:pt x="476" y="945"/>
                      <a:pt x="470" y="954"/>
                    </a:cubicBezTo>
                    <a:cubicBezTo>
                      <a:pt x="469" y="956"/>
                      <a:pt x="472" y="958"/>
                      <a:pt x="474" y="956"/>
                    </a:cubicBezTo>
                    <a:cubicBezTo>
                      <a:pt x="503" y="915"/>
                      <a:pt x="484" y="949"/>
                      <a:pt x="478" y="959"/>
                    </a:cubicBezTo>
                    <a:cubicBezTo>
                      <a:pt x="477" y="961"/>
                      <a:pt x="480" y="963"/>
                      <a:pt x="481" y="961"/>
                    </a:cubicBezTo>
                    <a:cubicBezTo>
                      <a:pt x="491" y="952"/>
                      <a:pt x="522" y="920"/>
                      <a:pt x="487" y="964"/>
                    </a:cubicBezTo>
                    <a:cubicBezTo>
                      <a:pt x="485" y="965"/>
                      <a:pt x="488" y="968"/>
                      <a:pt x="489" y="966"/>
                    </a:cubicBezTo>
                    <a:cubicBezTo>
                      <a:pt x="509" y="946"/>
                      <a:pt x="510" y="950"/>
                      <a:pt x="496" y="974"/>
                    </a:cubicBezTo>
                    <a:cubicBezTo>
                      <a:pt x="495" y="976"/>
                      <a:pt x="497" y="977"/>
                      <a:pt x="499" y="976"/>
                    </a:cubicBezTo>
                    <a:cubicBezTo>
                      <a:pt x="526" y="955"/>
                      <a:pt x="515" y="968"/>
                      <a:pt x="504" y="985"/>
                    </a:cubicBezTo>
                    <a:cubicBezTo>
                      <a:pt x="503" y="987"/>
                      <a:pt x="506" y="989"/>
                      <a:pt x="507" y="987"/>
                    </a:cubicBezTo>
                    <a:cubicBezTo>
                      <a:pt x="519" y="970"/>
                      <a:pt x="521" y="971"/>
                      <a:pt x="514" y="990"/>
                    </a:cubicBezTo>
                    <a:cubicBezTo>
                      <a:pt x="513" y="992"/>
                      <a:pt x="515" y="993"/>
                      <a:pt x="517" y="992"/>
                    </a:cubicBezTo>
                    <a:cubicBezTo>
                      <a:pt x="532" y="979"/>
                      <a:pt x="537" y="980"/>
                      <a:pt x="530" y="993"/>
                    </a:cubicBezTo>
                    <a:cubicBezTo>
                      <a:pt x="529" y="995"/>
                      <a:pt x="532" y="997"/>
                      <a:pt x="533" y="995"/>
                    </a:cubicBezTo>
                    <a:cubicBezTo>
                      <a:pt x="544" y="983"/>
                      <a:pt x="548" y="984"/>
                      <a:pt x="543" y="997"/>
                    </a:cubicBezTo>
                    <a:cubicBezTo>
                      <a:pt x="543" y="998"/>
                      <a:pt x="545" y="1000"/>
                      <a:pt x="546" y="999"/>
                    </a:cubicBezTo>
                    <a:cubicBezTo>
                      <a:pt x="551" y="988"/>
                      <a:pt x="554" y="988"/>
                      <a:pt x="556" y="997"/>
                    </a:cubicBezTo>
                    <a:cubicBezTo>
                      <a:pt x="556" y="999"/>
                      <a:pt x="557" y="1000"/>
                      <a:pt x="559" y="999"/>
                    </a:cubicBezTo>
                    <a:cubicBezTo>
                      <a:pt x="566" y="991"/>
                      <a:pt x="569" y="992"/>
                      <a:pt x="567" y="1002"/>
                    </a:cubicBezTo>
                    <a:cubicBezTo>
                      <a:pt x="567" y="1004"/>
                      <a:pt x="569" y="1005"/>
                      <a:pt x="570" y="1003"/>
                    </a:cubicBezTo>
                    <a:cubicBezTo>
                      <a:pt x="582" y="993"/>
                      <a:pt x="586" y="993"/>
                      <a:pt x="583" y="1004"/>
                    </a:cubicBezTo>
                    <a:cubicBezTo>
                      <a:pt x="583" y="1005"/>
                      <a:pt x="585" y="1006"/>
                      <a:pt x="586" y="1005"/>
                    </a:cubicBezTo>
                    <a:cubicBezTo>
                      <a:pt x="597" y="999"/>
                      <a:pt x="595" y="999"/>
                      <a:pt x="588" y="1009"/>
                    </a:cubicBezTo>
                    <a:cubicBezTo>
                      <a:pt x="587" y="1011"/>
                      <a:pt x="590" y="1013"/>
                      <a:pt x="591" y="1012"/>
                    </a:cubicBezTo>
                    <a:cubicBezTo>
                      <a:pt x="596" y="1006"/>
                      <a:pt x="606" y="990"/>
                      <a:pt x="603" y="1006"/>
                    </a:cubicBezTo>
                    <a:cubicBezTo>
                      <a:pt x="602" y="1008"/>
                      <a:pt x="604" y="1009"/>
                      <a:pt x="605" y="1009"/>
                    </a:cubicBezTo>
                    <a:cubicBezTo>
                      <a:pt x="614" y="1005"/>
                      <a:pt x="625" y="997"/>
                      <a:pt x="616" y="1016"/>
                    </a:cubicBezTo>
                    <a:cubicBezTo>
                      <a:pt x="615" y="1018"/>
                      <a:pt x="617" y="1020"/>
                      <a:pt x="619" y="1018"/>
                    </a:cubicBezTo>
                    <a:cubicBezTo>
                      <a:pt x="624" y="1013"/>
                      <a:pt x="635" y="992"/>
                      <a:pt x="630" y="1011"/>
                    </a:cubicBezTo>
                    <a:cubicBezTo>
                      <a:pt x="630" y="1013"/>
                      <a:pt x="632" y="1014"/>
                      <a:pt x="633" y="1013"/>
                    </a:cubicBezTo>
                    <a:cubicBezTo>
                      <a:pt x="644" y="1005"/>
                      <a:pt x="655" y="994"/>
                      <a:pt x="650" y="1015"/>
                    </a:cubicBezTo>
                    <a:cubicBezTo>
                      <a:pt x="649" y="1016"/>
                      <a:pt x="652" y="1018"/>
                      <a:pt x="653" y="1016"/>
                    </a:cubicBezTo>
                    <a:cubicBezTo>
                      <a:pt x="653" y="1016"/>
                      <a:pt x="674" y="986"/>
                      <a:pt x="663" y="1009"/>
                    </a:cubicBezTo>
                    <a:cubicBezTo>
                      <a:pt x="662" y="1011"/>
                      <a:pt x="664" y="1013"/>
                      <a:pt x="666" y="1012"/>
                    </a:cubicBezTo>
                    <a:cubicBezTo>
                      <a:pt x="670" y="1008"/>
                      <a:pt x="683" y="990"/>
                      <a:pt x="677" y="1005"/>
                    </a:cubicBezTo>
                    <a:cubicBezTo>
                      <a:pt x="676" y="1006"/>
                      <a:pt x="678" y="1008"/>
                      <a:pt x="680" y="1007"/>
                    </a:cubicBezTo>
                    <a:cubicBezTo>
                      <a:pt x="685" y="1004"/>
                      <a:pt x="702" y="988"/>
                      <a:pt x="696" y="1003"/>
                    </a:cubicBezTo>
                    <a:cubicBezTo>
                      <a:pt x="696" y="1005"/>
                      <a:pt x="698" y="1006"/>
                      <a:pt x="699" y="1005"/>
                    </a:cubicBezTo>
                    <a:cubicBezTo>
                      <a:pt x="701" y="1004"/>
                      <a:pt x="702" y="1003"/>
                      <a:pt x="704" y="1002"/>
                    </a:cubicBezTo>
                    <a:cubicBezTo>
                      <a:pt x="705" y="1001"/>
                      <a:pt x="705" y="1000"/>
                      <a:pt x="704" y="999"/>
                    </a:cubicBezTo>
                    <a:cubicBezTo>
                      <a:pt x="704" y="998"/>
                      <a:pt x="703" y="998"/>
                      <a:pt x="703" y="997"/>
                    </a:cubicBezTo>
                    <a:cubicBezTo>
                      <a:pt x="704" y="996"/>
                      <a:pt x="704" y="994"/>
                      <a:pt x="703" y="991"/>
                    </a:cubicBezTo>
                    <a:cubicBezTo>
                      <a:pt x="704" y="990"/>
                      <a:pt x="702" y="988"/>
                      <a:pt x="701" y="989"/>
                    </a:cubicBezTo>
                    <a:cubicBezTo>
                      <a:pt x="696" y="992"/>
                      <a:pt x="680" y="1008"/>
                      <a:pt x="686" y="993"/>
                    </a:cubicBezTo>
                    <a:cubicBezTo>
                      <a:pt x="686" y="991"/>
                      <a:pt x="684" y="990"/>
                      <a:pt x="682" y="991"/>
                    </a:cubicBezTo>
                    <a:cubicBezTo>
                      <a:pt x="675" y="999"/>
                      <a:pt x="667" y="1011"/>
                      <a:pt x="674" y="993"/>
                    </a:cubicBezTo>
                    <a:cubicBezTo>
                      <a:pt x="675" y="991"/>
                      <a:pt x="673" y="989"/>
                      <a:pt x="671" y="991"/>
                    </a:cubicBezTo>
                    <a:cubicBezTo>
                      <a:pt x="659" y="1002"/>
                      <a:pt x="655" y="1011"/>
                      <a:pt x="658" y="993"/>
                    </a:cubicBezTo>
                    <a:cubicBezTo>
                      <a:pt x="658" y="991"/>
                      <a:pt x="656" y="990"/>
                      <a:pt x="655" y="991"/>
                    </a:cubicBezTo>
                    <a:cubicBezTo>
                      <a:pt x="648" y="997"/>
                      <a:pt x="634" y="1013"/>
                      <a:pt x="639" y="995"/>
                    </a:cubicBezTo>
                    <a:cubicBezTo>
                      <a:pt x="639" y="993"/>
                      <a:pt x="637" y="991"/>
                      <a:pt x="635" y="993"/>
                    </a:cubicBezTo>
                    <a:cubicBezTo>
                      <a:pt x="625" y="1006"/>
                      <a:pt x="622" y="1013"/>
                      <a:pt x="629" y="995"/>
                    </a:cubicBezTo>
                    <a:cubicBezTo>
                      <a:pt x="630" y="992"/>
                      <a:pt x="627" y="992"/>
                      <a:pt x="626" y="993"/>
                    </a:cubicBezTo>
                    <a:cubicBezTo>
                      <a:pt x="610" y="1004"/>
                      <a:pt x="605" y="1004"/>
                      <a:pt x="610" y="993"/>
                    </a:cubicBezTo>
                    <a:cubicBezTo>
                      <a:pt x="610" y="991"/>
                      <a:pt x="608" y="990"/>
                      <a:pt x="606" y="991"/>
                    </a:cubicBezTo>
                    <a:cubicBezTo>
                      <a:pt x="599" y="997"/>
                      <a:pt x="593" y="1010"/>
                      <a:pt x="601" y="995"/>
                    </a:cubicBezTo>
                    <a:cubicBezTo>
                      <a:pt x="602" y="993"/>
                      <a:pt x="600" y="991"/>
                      <a:pt x="599" y="992"/>
                    </a:cubicBezTo>
                    <a:cubicBezTo>
                      <a:pt x="592" y="997"/>
                      <a:pt x="588" y="1001"/>
                      <a:pt x="587" y="991"/>
                    </a:cubicBezTo>
                    <a:cubicBezTo>
                      <a:pt x="587" y="989"/>
                      <a:pt x="585" y="988"/>
                      <a:pt x="584" y="989"/>
                    </a:cubicBezTo>
                    <a:cubicBezTo>
                      <a:pt x="585" y="989"/>
                      <a:pt x="571" y="1001"/>
                      <a:pt x="574" y="990"/>
                    </a:cubicBezTo>
                    <a:cubicBezTo>
                      <a:pt x="574" y="988"/>
                      <a:pt x="573" y="987"/>
                      <a:pt x="571" y="988"/>
                    </a:cubicBezTo>
                    <a:cubicBezTo>
                      <a:pt x="565" y="993"/>
                      <a:pt x="562" y="992"/>
                      <a:pt x="561" y="983"/>
                    </a:cubicBezTo>
                    <a:cubicBezTo>
                      <a:pt x="561" y="981"/>
                      <a:pt x="559" y="980"/>
                      <a:pt x="558" y="981"/>
                    </a:cubicBezTo>
                    <a:cubicBezTo>
                      <a:pt x="549" y="990"/>
                      <a:pt x="547" y="992"/>
                      <a:pt x="551" y="978"/>
                    </a:cubicBezTo>
                    <a:cubicBezTo>
                      <a:pt x="552" y="976"/>
                      <a:pt x="550" y="975"/>
                      <a:pt x="548" y="976"/>
                    </a:cubicBezTo>
                    <a:cubicBezTo>
                      <a:pt x="539" y="983"/>
                      <a:pt x="535" y="990"/>
                      <a:pt x="538" y="977"/>
                    </a:cubicBezTo>
                    <a:cubicBezTo>
                      <a:pt x="539" y="975"/>
                      <a:pt x="537" y="974"/>
                      <a:pt x="536" y="975"/>
                    </a:cubicBezTo>
                    <a:cubicBezTo>
                      <a:pt x="519" y="984"/>
                      <a:pt x="523" y="981"/>
                      <a:pt x="529" y="964"/>
                    </a:cubicBezTo>
                    <a:cubicBezTo>
                      <a:pt x="529" y="962"/>
                      <a:pt x="527" y="961"/>
                      <a:pt x="526" y="962"/>
                    </a:cubicBezTo>
                    <a:cubicBezTo>
                      <a:pt x="503" y="985"/>
                      <a:pt x="519" y="969"/>
                      <a:pt x="525" y="955"/>
                    </a:cubicBezTo>
                    <a:cubicBezTo>
                      <a:pt x="526" y="953"/>
                      <a:pt x="524" y="951"/>
                      <a:pt x="522" y="952"/>
                    </a:cubicBezTo>
                    <a:cubicBezTo>
                      <a:pt x="496" y="975"/>
                      <a:pt x="512" y="955"/>
                      <a:pt x="517" y="940"/>
                    </a:cubicBezTo>
                    <a:cubicBezTo>
                      <a:pt x="518" y="938"/>
                      <a:pt x="516" y="937"/>
                      <a:pt x="514" y="938"/>
                    </a:cubicBezTo>
                    <a:cubicBezTo>
                      <a:pt x="509" y="942"/>
                      <a:pt x="506" y="945"/>
                      <a:pt x="503" y="948"/>
                    </a:cubicBezTo>
                    <a:cubicBezTo>
                      <a:pt x="505" y="944"/>
                      <a:pt x="508" y="940"/>
                      <a:pt x="511" y="933"/>
                    </a:cubicBezTo>
                    <a:cubicBezTo>
                      <a:pt x="512" y="932"/>
                      <a:pt x="509" y="930"/>
                      <a:pt x="508" y="931"/>
                    </a:cubicBezTo>
                    <a:cubicBezTo>
                      <a:pt x="484" y="952"/>
                      <a:pt x="488" y="954"/>
                      <a:pt x="498" y="928"/>
                    </a:cubicBezTo>
                    <a:cubicBezTo>
                      <a:pt x="499" y="926"/>
                      <a:pt x="496" y="925"/>
                      <a:pt x="495" y="926"/>
                    </a:cubicBezTo>
                    <a:cubicBezTo>
                      <a:pt x="465" y="954"/>
                      <a:pt x="482" y="939"/>
                      <a:pt x="491" y="914"/>
                    </a:cubicBezTo>
                    <a:cubicBezTo>
                      <a:pt x="492" y="912"/>
                      <a:pt x="490" y="911"/>
                      <a:pt x="488" y="912"/>
                    </a:cubicBezTo>
                    <a:cubicBezTo>
                      <a:pt x="462" y="937"/>
                      <a:pt x="472" y="927"/>
                      <a:pt x="480" y="902"/>
                    </a:cubicBezTo>
                    <a:cubicBezTo>
                      <a:pt x="481" y="901"/>
                      <a:pt x="478" y="899"/>
                      <a:pt x="477" y="901"/>
                    </a:cubicBezTo>
                    <a:cubicBezTo>
                      <a:pt x="445" y="939"/>
                      <a:pt x="469" y="913"/>
                      <a:pt x="477" y="888"/>
                    </a:cubicBezTo>
                    <a:cubicBezTo>
                      <a:pt x="477" y="886"/>
                      <a:pt x="475" y="885"/>
                      <a:pt x="474" y="886"/>
                    </a:cubicBezTo>
                    <a:cubicBezTo>
                      <a:pt x="465" y="895"/>
                      <a:pt x="457" y="905"/>
                      <a:pt x="450" y="915"/>
                    </a:cubicBezTo>
                    <a:cubicBezTo>
                      <a:pt x="459" y="902"/>
                      <a:pt x="465" y="887"/>
                      <a:pt x="472" y="872"/>
                    </a:cubicBezTo>
                    <a:cubicBezTo>
                      <a:pt x="472" y="870"/>
                      <a:pt x="470" y="868"/>
                      <a:pt x="469" y="870"/>
                    </a:cubicBezTo>
                    <a:cubicBezTo>
                      <a:pt x="462" y="879"/>
                      <a:pt x="455" y="888"/>
                      <a:pt x="449" y="898"/>
                    </a:cubicBezTo>
                    <a:cubicBezTo>
                      <a:pt x="449" y="897"/>
                      <a:pt x="449" y="897"/>
                      <a:pt x="449" y="896"/>
                    </a:cubicBezTo>
                    <a:cubicBezTo>
                      <a:pt x="450" y="895"/>
                      <a:pt x="449" y="894"/>
                      <a:pt x="449" y="894"/>
                    </a:cubicBezTo>
                    <a:cubicBezTo>
                      <a:pt x="452" y="875"/>
                      <a:pt x="450" y="853"/>
                      <a:pt x="445" y="832"/>
                    </a:cubicBezTo>
                    <a:cubicBezTo>
                      <a:pt x="451" y="819"/>
                      <a:pt x="457" y="807"/>
                      <a:pt x="464" y="795"/>
                    </a:cubicBezTo>
                    <a:cubicBezTo>
                      <a:pt x="471" y="786"/>
                      <a:pt x="478" y="778"/>
                      <a:pt x="485" y="769"/>
                    </a:cubicBezTo>
                    <a:cubicBezTo>
                      <a:pt x="473" y="788"/>
                      <a:pt x="463" y="808"/>
                      <a:pt x="454" y="829"/>
                    </a:cubicBezTo>
                    <a:cubicBezTo>
                      <a:pt x="453" y="829"/>
                      <a:pt x="453" y="830"/>
                      <a:pt x="452" y="830"/>
                    </a:cubicBezTo>
                    <a:cubicBezTo>
                      <a:pt x="452" y="831"/>
                      <a:pt x="452" y="831"/>
                      <a:pt x="453" y="831"/>
                    </a:cubicBezTo>
                    <a:cubicBezTo>
                      <a:pt x="453" y="831"/>
                      <a:pt x="453" y="831"/>
                      <a:pt x="453" y="830"/>
                    </a:cubicBezTo>
                    <a:cubicBezTo>
                      <a:pt x="453" y="831"/>
                      <a:pt x="453" y="831"/>
                      <a:pt x="453" y="832"/>
                    </a:cubicBezTo>
                    <a:cubicBezTo>
                      <a:pt x="452" y="833"/>
                      <a:pt x="454" y="834"/>
                      <a:pt x="455" y="833"/>
                    </a:cubicBezTo>
                    <a:cubicBezTo>
                      <a:pt x="457" y="831"/>
                      <a:pt x="460" y="828"/>
                      <a:pt x="462" y="826"/>
                    </a:cubicBezTo>
                    <a:cubicBezTo>
                      <a:pt x="457" y="835"/>
                      <a:pt x="453" y="845"/>
                      <a:pt x="449" y="855"/>
                    </a:cubicBezTo>
                    <a:cubicBezTo>
                      <a:pt x="449" y="856"/>
                      <a:pt x="451" y="857"/>
                      <a:pt x="452" y="856"/>
                    </a:cubicBezTo>
                    <a:cubicBezTo>
                      <a:pt x="468" y="838"/>
                      <a:pt x="483" y="820"/>
                      <a:pt x="498" y="801"/>
                    </a:cubicBezTo>
                    <a:cubicBezTo>
                      <a:pt x="482" y="824"/>
                      <a:pt x="467" y="848"/>
                      <a:pt x="453" y="872"/>
                    </a:cubicBezTo>
                    <a:cubicBezTo>
                      <a:pt x="452" y="874"/>
                      <a:pt x="454" y="875"/>
                      <a:pt x="455" y="873"/>
                    </a:cubicBezTo>
                    <a:cubicBezTo>
                      <a:pt x="481" y="834"/>
                      <a:pt x="512" y="799"/>
                      <a:pt x="543" y="763"/>
                    </a:cubicBezTo>
                    <a:cubicBezTo>
                      <a:pt x="548" y="757"/>
                      <a:pt x="553" y="750"/>
                      <a:pt x="558" y="744"/>
                    </a:cubicBezTo>
                    <a:cubicBezTo>
                      <a:pt x="553" y="752"/>
                      <a:pt x="547" y="759"/>
                      <a:pt x="542" y="767"/>
                    </a:cubicBezTo>
                    <a:cubicBezTo>
                      <a:pt x="541" y="768"/>
                      <a:pt x="543" y="770"/>
                      <a:pt x="544" y="769"/>
                    </a:cubicBezTo>
                    <a:cubicBezTo>
                      <a:pt x="561" y="752"/>
                      <a:pt x="577" y="734"/>
                      <a:pt x="592" y="716"/>
                    </a:cubicBezTo>
                    <a:cubicBezTo>
                      <a:pt x="583" y="728"/>
                      <a:pt x="575" y="741"/>
                      <a:pt x="568" y="754"/>
                    </a:cubicBezTo>
                    <a:cubicBezTo>
                      <a:pt x="567" y="755"/>
                      <a:pt x="569" y="757"/>
                      <a:pt x="570" y="756"/>
                    </a:cubicBezTo>
                    <a:cubicBezTo>
                      <a:pt x="593" y="732"/>
                      <a:pt x="611" y="705"/>
                      <a:pt x="632" y="679"/>
                    </a:cubicBezTo>
                    <a:cubicBezTo>
                      <a:pt x="624" y="688"/>
                      <a:pt x="603" y="718"/>
                      <a:pt x="593" y="736"/>
                    </a:cubicBezTo>
                    <a:cubicBezTo>
                      <a:pt x="592" y="738"/>
                      <a:pt x="595" y="739"/>
                      <a:pt x="596" y="738"/>
                    </a:cubicBezTo>
                    <a:cubicBezTo>
                      <a:pt x="618" y="720"/>
                      <a:pt x="620" y="714"/>
                      <a:pt x="606" y="742"/>
                    </a:cubicBezTo>
                    <a:cubicBezTo>
                      <a:pt x="605" y="744"/>
                      <a:pt x="607" y="746"/>
                      <a:pt x="609" y="745"/>
                    </a:cubicBezTo>
                    <a:cubicBezTo>
                      <a:pt x="617" y="737"/>
                      <a:pt x="631" y="717"/>
                      <a:pt x="622" y="743"/>
                    </a:cubicBezTo>
                    <a:cubicBezTo>
                      <a:pt x="622" y="744"/>
                      <a:pt x="624" y="746"/>
                      <a:pt x="625" y="745"/>
                    </a:cubicBezTo>
                    <a:cubicBezTo>
                      <a:pt x="626" y="743"/>
                      <a:pt x="632" y="736"/>
                      <a:pt x="636" y="730"/>
                    </a:cubicBezTo>
                    <a:cubicBezTo>
                      <a:pt x="636" y="730"/>
                      <a:pt x="636" y="730"/>
                      <a:pt x="636" y="730"/>
                    </a:cubicBezTo>
                    <a:cubicBezTo>
                      <a:pt x="639" y="728"/>
                      <a:pt x="641" y="726"/>
                      <a:pt x="643" y="724"/>
                    </a:cubicBezTo>
                    <a:cubicBezTo>
                      <a:pt x="644" y="722"/>
                      <a:pt x="642" y="719"/>
                      <a:pt x="640" y="721"/>
                    </a:cubicBezTo>
                    <a:cubicBezTo>
                      <a:pt x="639" y="723"/>
                      <a:pt x="638" y="724"/>
                      <a:pt x="637" y="726"/>
                    </a:cubicBezTo>
                    <a:cubicBezTo>
                      <a:pt x="636" y="726"/>
                      <a:pt x="635" y="727"/>
                      <a:pt x="634" y="728"/>
                    </a:cubicBezTo>
                    <a:cubicBezTo>
                      <a:pt x="633" y="728"/>
                      <a:pt x="633" y="729"/>
                      <a:pt x="634" y="729"/>
                    </a:cubicBezTo>
                    <a:cubicBezTo>
                      <a:pt x="630" y="734"/>
                      <a:pt x="629" y="734"/>
                      <a:pt x="634" y="721"/>
                    </a:cubicBezTo>
                    <a:cubicBezTo>
                      <a:pt x="634" y="719"/>
                      <a:pt x="632" y="718"/>
                      <a:pt x="631" y="719"/>
                    </a:cubicBezTo>
                    <a:cubicBezTo>
                      <a:pt x="608" y="738"/>
                      <a:pt x="613" y="735"/>
                      <a:pt x="627" y="712"/>
                    </a:cubicBezTo>
                    <a:cubicBezTo>
                      <a:pt x="628" y="710"/>
                      <a:pt x="626" y="709"/>
                      <a:pt x="624" y="710"/>
                    </a:cubicBezTo>
                    <a:cubicBezTo>
                      <a:pt x="616" y="717"/>
                      <a:pt x="591" y="743"/>
                      <a:pt x="611" y="713"/>
                    </a:cubicBezTo>
                    <a:cubicBezTo>
                      <a:pt x="622" y="698"/>
                      <a:pt x="634" y="684"/>
                      <a:pt x="643" y="667"/>
                    </a:cubicBezTo>
                    <a:cubicBezTo>
                      <a:pt x="644" y="665"/>
                      <a:pt x="642" y="663"/>
                      <a:pt x="641" y="665"/>
                    </a:cubicBezTo>
                    <a:cubicBezTo>
                      <a:pt x="621" y="685"/>
                      <a:pt x="605" y="708"/>
                      <a:pt x="588" y="731"/>
                    </a:cubicBezTo>
                    <a:cubicBezTo>
                      <a:pt x="604" y="709"/>
                      <a:pt x="621" y="684"/>
                      <a:pt x="635" y="662"/>
                    </a:cubicBezTo>
                    <a:cubicBezTo>
                      <a:pt x="636" y="660"/>
                      <a:pt x="633" y="659"/>
                      <a:pt x="632" y="660"/>
                    </a:cubicBezTo>
                    <a:cubicBezTo>
                      <a:pt x="610" y="689"/>
                      <a:pt x="588" y="718"/>
                      <a:pt x="564" y="745"/>
                    </a:cubicBezTo>
                    <a:cubicBezTo>
                      <a:pt x="547" y="764"/>
                      <a:pt x="554" y="756"/>
                      <a:pt x="562" y="744"/>
                    </a:cubicBezTo>
                    <a:cubicBezTo>
                      <a:pt x="569" y="733"/>
                      <a:pt x="575" y="722"/>
                      <a:pt x="582" y="711"/>
                    </a:cubicBezTo>
                    <a:cubicBezTo>
                      <a:pt x="595" y="693"/>
                      <a:pt x="607" y="674"/>
                      <a:pt x="620" y="655"/>
                    </a:cubicBezTo>
                    <a:cubicBezTo>
                      <a:pt x="621" y="654"/>
                      <a:pt x="619" y="652"/>
                      <a:pt x="618" y="653"/>
                    </a:cubicBezTo>
                    <a:cubicBezTo>
                      <a:pt x="602" y="673"/>
                      <a:pt x="589" y="694"/>
                      <a:pt x="576" y="715"/>
                    </a:cubicBezTo>
                    <a:cubicBezTo>
                      <a:pt x="571" y="722"/>
                      <a:pt x="566" y="729"/>
                      <a:pt x="560" y="736"/>
                    </a:cubicBezTo>
                    <a:cubicBezTo>
                      <a:pt x="538" y="765"/>
                      <a:pt x="513" y="792"/>
                      <a:pt x="490" y="821"/>
                    </a:cubicBezTo>
                    <a:cubicBezTo>
                      <a:pt x="486" y="825"/>
                      <a:pt x="475" y="841"/>
                      <a:pt x="469" y="851"/>
                    </a:cubicBezTo>
                    <a:cubicBezTo>
                      <a:pt x="470" y="850"/>
                      <a:pt x="471" y="849"/>
                      <a:pt x="472" y="847"/>
                    </a:cubicBezTo>
                    <a:cubicBezTo>
                      <a:pt x="492" y="815"/>
                      <a:pt x="514" y="783"/>
                      <a:pt x="537" y="753"/>
                    </a:cubicBezTo>
                    <a:cubicBezTo>
                      <a:pt x="538" y="751"/>
                      <a:pt x="539" y="750"/>
                      <a:pt x="540" y="749"/>
                    </a:cubicBezTo>
                    <a:cubicBezTo>
                      <a:pt x="569" y="710"/>
                      <a:pt x="598" y="670"/>
                      <a:pt x="627" y="630"/>
                    </a:cubicBezTo>
                    <a:cubicBezTo>
                      <a:pt x="634" y="620"/>
                      <a:pt x="641" y="610"/>
                      <a:pt x="648" y="600"/>
                    </a:cubicBezTo>
                    <a:cubicBezTo>
                      <a:pt x="649" y="601"/>
                      <a:pt x="650" y="601"/>
                      <a:pt x="651" y="600"/>
                    </a:cubicBezTo>
                    <a:cubicBezTo>
                      <a:pt x="674" y="570"/>
                      <a:pt x="692" y="538"/>
                      <a:pt x="714" y="508"/>
                    </a:cubicBezTo>
                    <a:cubicBezTo>
                      <a:pt x="734" y="479"/>
                      <a:pt x="756" y="452"/>
                      <a:pt x="773" y="421"/>
                    </a:cubicBezTo>
                    <a:cubicBezTo>
                      <a:pt x="774" y="423"/>
                      <a:pt x="773" y="427"/>
                      <a:pt x="771" y="434"/>
                    </a:cubicBezTo>
                    <a:cubicBezTo>
                      <a:pt x="761" y="452"/>
                      <a:pt x="747" y="469"/>
                      <a:pt x="734" y="485"/>
                    </a:cubicBezTo>
                    <a:cubicBezTo>
                      <a:pt x="707" y="520"/>
                      <a:pt x="680" y="555"/>
                      <a:pt x="660" y="594"/>
                    </a:cubicBezTo>
                    <a:cubicBezTo>
                      <a:pt x="659" y="595"/>
                      <a:pt x="661" y="597"/>
                      <a:pt x="662" y="596"/>
                    </a:cubicBezTo>
                    <a:cubicBezTo>
                      <a:pt x="680" y="572"/>
                      <a:pt x="699" y="549"/>
                      <a:pt x="717" y="526"/>
                    </a:cubicBezTo>
                    <a:cubicBezTo>
                      <a:pt x="699" y="551"/>
                      <a:pt x="680" y="576"/>
                      <a:pt x="663" y="602"/>
                    </a:cubicBezTo>
                    <a:cubicBezTo>
                      <a:pt x="662" y="603"/>
                      <a:pt x="664" y="605"/>
                      <a:pt x="665" y="604"/>
                    </a:cubicBezTo>
                    <a:cubicBezTo>
                      <a:pt x="712" y="550"/>
                      <a:pt x="747" y="486"/>
                      <a:pt x="798" y="437"/>
                    </a:cubicBezTo>
                    <a:cubicBezTo>
                      <a:pt x="797" y="441"/>
                      <a:pt x="796" y="446"/>
                      <a:pt x="796" y="451"/>
                    </a:cubicBezTo>
                    <a:cubicBezTo>
                      <a:pt x="788" y="463"/>
                      <a:pt x="779" y="475"/>
                      <a:pt x="769" y="487"/>
                    </a:cubicBezTo>
                    <a:cubicBezTo>
                      <a:pt x="757" y="502"/>
                      <a:pt x="743" y="516"/>
                      <a:pt x="730" y="531"/>
                    </a:cubicBezTo>
                    <a:cubicBezTo>
                      <a:pt x="708" y="556"/>
                      <a:pt x="688" y="582"/>
                      <a:pt x="668" y="608"/>
                    </a:cubicBezTo>
                    <a:cubicBezTo>
                      <a:pt x="667" y="610"/>
                      <a:pt x="669" y="611"/>
                      <a:pt x="670" y="610"/>
                    </a:cubicBezTo>
                    <a:cubicBezTo>
                      <a:pt x="690" y="592"/>
                      <a:pt x="693" y="587"/>
                      <a:pt x="679" y="615"/>
                    </a:cubicBezTo>
                    <a:cubicBezTo>
                      <a:pt x="678" y="617"/>
                      <a:pt x="681" y="618"/>
                      <a:pt x="682" y="616"/>
                    </a:cubicBezTo>
                    <a:cubicBezTo>
                      <a:pt x="711" y="577"/>
                      <a:pt x="690" y="613"/>
                      <a:pt x="686" y="623"/>
                    </a:cubicBezTo>
                    <a:cubicBezTo>
                      <a:pt x="685" y="625"/>
                      <a:pt x="687" y="626"/>
                      <a:pt x="688" y="624"/>
                    </a:cubicBezTo>
                    <a:cubicBezTo>
                      <a:pt x="704" y="603"/>
                      <a:pt x="692" y="626"/>
                      <a:pt x="694" y="632"/>
                    </a:cubicBezTo>
                    <a:cubicBezTo>
                      <a:pt x="694" y="633"/>
                      <a:pt x="696" y="634"/>
                      <a:pt x="697" y="633"/>
                    </a:cubicBezTo>
                    <a:cubicBezTo>
                      <a:pt x="697" y="632"/>
                      <a:pt x="698" y="631"/>
                      <a:pt x="699" y="630"/>
                    </a:cubicBezTo>
                    <a:cubicBezTo>
                      <a:pt x="701" y="628"/>
                      <a:pt x="699" y="626"/>
                      <a:pt x="697" y="627"/>
                    </a:cubicBezTo>
                    <a:cubicBezTo>
                      <a:pt x="700" y="620"/>
                      <a:pt x="703" y="612"/>
                      <a:pt x="705" y="605"/>
                    </a:cubicBezTo>
                    <a:cubicBezTo>
                      <a:pt x="705" y="603"/>
                      <a:pt x="703" y="602"/>
                      <a:pt x="702" y="603"/>
                    </a:cubicBezTo>
                    <a:cubicBezTo>
                      <a:pt x="681" y="627"/>
                      <a:pt x="701" y="597"/>
                      <a:pt x="704" y="589"/>
                    </a:cubicBezTo>
                    <a:cubicBezTo>
                      <a:pt x="705" y="587"/>
                      <a:pt x="703" y="586"/>
                      <a:pt x="702" y="587"/>
                    </a:cubicBezTo>
                    <a:cubicBezTo>
                      <a:pt x="679" y="613"/>
                      <a:pt x="691" y="599"/>
                      <a:pt x="698" y="580"/>
                    </a:cubicBezTo>
                    <a:cubicBezTo>
                      <a:pt x="699" y="579"/>
                      <a:pt x="697" y="578"/>
                      <a:pt x="696" y="579"/>
                    </a:cubicBezTo>
                    <a:cubicBezTo>
                      <a:pt x="690" y="586"/>
                      <a:pt x="684" y="593"/>
                      <a:pt x="678" y="599"/>
                    </a:cubicBezTo>
                    <a:cubicBezTo>
                      <a:pt x="686" y="590"/>
                      <a:pt x="694" y="580"/>
                      <a:pt x="702" y="570"/>
                    </a:cubicBezTo>
                    <a:cubicBezTo>
                      <a:pt x="718" y="551"/>
                      <a:pt x="734" y="531"/>
                      <a:pt x="751" y="512"/>
                    </a:cubicBezTo>
                    <a:cubicBezTo>
                      <a:pt x="755" y="508"/>
                      <a:pt x="758" y="504"/>
                      <a:pt x="761" y="500"/>
                    </a:cubicBezTo>
                    <a:cubicBezTo>
                      <a:pt x="748" y="517"/>
                      <a:pt x="736" y="533"/>
                      <a:pt x="723" y="550"/>
                    </a:cubicBezTo>
                    <a:cubicBezTo>
                      <a:pt x="723" y="551"/>
                      <a:pt x="724" y="552"/>
                      <a:pt x="725" y="551"/>
                    </a:cubicBezTo>
                    <a:cubicBezTo>
                      <a:pt x="747" y="523"/>
                      <a:pt x="769" y="494"/>
                      <a:pt x="792" y="466"/>
                    </a:cubicBezTo>
                    <a:cubicBezTo>
                      <a:pt x="799" y="458"/>
                      <a:pt x="812" y="446"/>
                      <a:pt x="816" y="436"/>
                    </a:cubicBezTo>
                    <a:cubicBezTo>
                      <a:pt x="808" y="454"/>
                      <a:pt x="794" y="470"/>
                      <a:pt x="783" y="487"/>
                    </a:cubicBezTo>
                    <a:cubicBezTo>
                      <a:pt x="781" y="489"/>
                      <a:pt x="784" y="490"/>
                      <a:pt x="785" y="489"/>
                    </a:cubicBezTo>
                    <a:cubicBezTo>
                      <a:pt x="795" y="479"/>
                      <a:pt x="805" y="468"/>
                      <a:pt x="814" y="458"/>
                    </a:cubicBezTo>
                    <a:cubicBezTo>
                      <a:pt x="804" y="469"/>
                      <a:pt x="797" y="487"/>
                      <a:pt x="791" y="500"/>
                    </a:cubicBezTo>
                    <a:cubicBezTo>
                      <a:pt x="790" y="501"/>
                      <a:pt x="792" y="503"/>
                      <a:pt x="793" y="502"/>
                    </a:cubicBezTo>
                    <a:cubicBezTo>
                      <a:pt x="797" y="497"/>
                      <a:pt x="823" y="460"/>
                      <a:pt x="805" y="495"/>
                    </a:cubicBezTo>
                    <a:cubicBezTo>
                      <a:pt x="798" y="508"/>
                      <a:pt x="789" y="520"/>
                      <a:pt x="781" y="532"/>
                    </a:cubicBezTo>
                    <a:cubicBezTo>
                      <a:pt x="780" y="534"/>
                      <a:pt x="782" y="536"/>
                      <a:pt x="784" y="534"/>
                    </a:cubicBezTo>
                    <a:cubicBezTo>
                      <a:pt x="789" y="528"/>
                      <a:pt x="812" y="508"/>
                      <a:pt x="812" y="506"/>
                    </a:cubicBezTo>
                    <a:cubicBezTo>
                      <a:pt x="803" y="528"/>
                      <a:pt x="785" y="547"/>
                      <a:pt x="771" y="566"/>
                    </a:cubicBezTo>
                    <a:cubicBezTo>
                      <a:pt x="770" y="568"/>
                      <a:pt x="773" y="570"/>
                      <a:pt x="774" y="568"/>
                    </a:cubicBezTo>
                    <a:cubicBezTo>
                      <a:pt x="786" y="555"/>
                      <a:pt x="824" y="509"/>
                      <a:pt x="799" y="553"/>
                    </a:cubicBezTo>
                    <a:cubicBezTo>
                      <a:pt x="781" y="584"/>
                      <a:pt x="756" y="611"/>
                      <a:pt x="733" y="638"/>
                    </a:cubicBezTo>
                    <a:cubicBezTo>
                      <a:pt x="729" y="642"/>
                      <a:pt x="725" y="646"/>
                      <a:pt x="722" y="650"/>
                    </a:cubicBezTo>
                    <a:cubicBezTo>
                      <a:pt x="722" y="648"/>
                      <a:pt x="722" y="647"/>
                      <a:pt x="722" y="646"/>
                    </a:cubicBezTo>
                    <a:cubicBezTo>
                      <a:pt x="724" y="641"/>
                      <a:pt x="727" y="637"/>
                      <a:pt x="729" y="633"/>
                    </a:cubicBezTo>
                    <a:cubicBezTo>
                      <a:pt x="735" y="625"/>
                      <a:pt x="743" y="614"/>
                      <a:pt x="743" y="613"/>
                    </a:cubicBezTo>
                    <a:cubicBezTo>
                      <a:pt x="744" y="612"/>
                      <a:pt x="742" y="610"/>
                      <a:pt x="741" y="611"/>
                    </a:cubicBezTo>
                    <a:cubicBezTo>
                      <a:pt x="726" y="630"/>
                      <a:pt x="711" y="647"/>
                      <a:pt x="703" y="670"/>
                    </a:cubicBezTo>
                    <a:cubicBezTo>
                      <a:pt x="703" y="672"/>
                      <a:pt x="705" y="673"/>
                      <a:pt x="706" y="672"/>
                    </a:cubicBezTo>
                    <a:cubicBezTo>
                      <a:pt x="709" y="669"/>
                      <a:pt x="712" y="665"/>
                      <a:pt x="715" y="662"/>
                    </a:cubicBezTo>
                    <a:cubicBezTo>
                      <a:pt x="715" y="662"/>
                      <a:pt x="715" y="662"/>
                      <a:pt x="715" y="662"/>
                    </a:cubicBezTo>
                    <a:cubicBezTo>
                      <a:pt x="738" y="652"/>
                      <a:pt x="752" y="634"/>
                      <a:pt x="766" y="614"/>
                    </a:cubicBezTo>
                    <a:cubicBezTo>
                      <a:pt x="775" y="600"/>
                      <a:pt x="783" y="586"/>
                      <a:pt x="792" y="572"/>
                    </a:cubicBezTo>
                    <a:cubicBezTo>
                      <a:pt x="803" y="555"/>
                      <a:pt x="823" y="542"/>
                      <a:pt x="833" y="526"/>
                    </a:cubicBezTo>
                    <a:cubicBezTo>
                      <a:pt x="812" y="559"/>
                      <a:pt x="789" y="590"/>
                      <a:pt x="764" y="621"/>
                    </a:cubicBezTo>
                    <a:cubicBezTo>
                      <a:pt x="754" y="631"/>
                      <a:pt x="744" y="642"/>
                      <a:pt x="734" y="653"/>
                    </a:cubicBezTo>
                    <a:cubicBezTo>
                      <a:pt x="733" y="655"/>
                      <a:pt x="735" y="657"/>
                      <a:pt x="737" y="656"/>
                    </a:cubicBezTo>
                    <a:cubicBezTo>
                      <a:pt x="749" y="643"/>
                      <a:pt x="761" y="629"/>
                      <a:pt x="772" y="616"/>
                    </a:cubicBezTo>
                    <a:cubicBezTo>
                      <a:pt x="775" y="613"/>
                      <a:pt x="778" y="610"/>
                      <a:pt x="780" y="607"/>
                    </a:cubicBezTo>
                    <a:cubicBezTo>
                      <a:pt x="801" y="585"/>
                      <a:pt x="790" y="603"/>
                      <a:pt x="782" y="616"/>
                    </a:cubicBezTo>
                    <a:cubicBezTo>
                      <a:pt x="788" y="606"/>
                      <a:pt x="798" y="595"/>
                      <a:pt x="803" y="582"/>
                    </a:cubicBezTo>
                    <a:cubicBezTo>
                      <a:pt x="804" y="580"/>
                      <a:pt x="802" y="579"/>
                      <a:pt x="801" y="580"/>
                    </a:cubicBezTo>
                    <a:cubicBezTo>
                      <a:pt x="799" y="582"/>
                      <a:pt x="797" y="585"/>
                      <a:pt x="795" y="587"/>
                    </a:cubicBezTo>
                    <a:cubicBezTo>
                      <a:pt x="812" y="563"/>
                      <a:pt x="829" y="539"/>
                      <a:pt x="845" y="515"/>
                    </a:cubicBezTo>
                    <a:cubicBezTo>
                      <a:pt x="847" y="513"/>
                      <a:pt x="844" y="511"/>
                      <a:pt x="843" y="512"/>
                    </a:cubicBezTo>
                    <a:cubicBezTo>
                      <a:pt x="826" y="527"/>
                      <a:pt x="812" y="542"/>
                      <a:pt x="799" y="559"/>
                    </a:cubicBezTo>
                    <a:cubicBezTo>
                      <a:pt x="807" y="546"/>
                      <a:pt x="814" y="532"/>
                      <a:pt x="820" y="517"/>
                    </a:cubicBezTo>
                    <a:cubicBezTo>
                      <a:pt x="820" y="516"/>
                      <a:pt x="818" y="515"/>
                      <a:pt x="817" y="516"/>
                    </a:cubicBezTo>
                    <a:cubicBezTo>
                      <a:pt x="805" y="529"/>
                      <a:pt x="792" y="542"/>
                      <a:pt x="782" y="556"/>
                    </a:cubicBezTo>
                    <a:cubicBezTo>
                      <a:pt x="796" y="536"/>
                      <a:pt x="811" y="518"/>
                      <a:pt x="821" y="495"/>
                    </a:cubicBezTo>
                    <a:cubicBezTo>
                      <a:pt x="822" y="493"/>
                      <a:pt x="820" y="492"/>
                      <a:pt x="818" y="493"/>
                    </a:cubicBezTo>
                    <a:cubicBezTo>
                      <a:pt x="810" y="501"/>
                      <a:pt x="795" y="515"/>
                      <a:pt x="791" y="521"/>
                    </a:cubicBezTo>
                    <a:cubicBezTo>
                      <a:pt x="802" y="504"/>
                      <a:pt x="813" y="489"/>
                      <a:pt x="820" y="469"/>
                    </a:cubicBezTo>
                    <a:cubicBezTo>
                      <a:pt x="820" y="467"/>
                      <a:pt x="818" y="466"/>
                      <a:pt x="817" y="467"/>
                    </a:cubicBezTo>
                    <a:cubicBezTo>
                      <a:pt x="782" y="510"/>
                      <a:pt x="813" y="467"/>
                      <a:pt x="824" y="447"/>
                    </a:cubicBezTo>
                    <a:cubicBezTo>
                      <a:pt x="825" y="445"/>
                      <a:pt x="823" y="443"/>
                      <a:pt x="822" y="445"/>
                    </a:cubicBezTo>
                    <a:cubicBezTo>
                      <a:pt x="814" y="453"/>
                      <a:pt x="798" y="471"/>
                      <a:pt x="794" y="476"/>
                    </a:cubicBezTo>
                    <a:cubicBezTo>
                      <a:pt x="806" y="459"/>
                      <a:pt x="817" y="442"/>
                      <a:pt x="826" y="424"/>
                    </a:cubicBezTo>
                    <a:cubicBezTo>
                      <a:pt x="827" y="422"/>
                      <a:pt x="825" y="420"/>
                      <a:pt x="823" y="422"/>
                    </a:cubicBezTo>
                    <a:cubicBezTo>
                      <a:pt x="813" y="435"/>
                      <a:pt x="802" y="448"/>
                      <a:pt x="792" y="461"/>
                    </a:cubicBezTo>
                    <a:cubicBezTo>
                      <a:pt x="799" y="451"/>
                      <a:pt x="805" y="439"/>
                      <a:pt x="810" y="427"/>
                    </a:cubicBezTo>
                    <a:cubicBezTo>
                      <a:pt x="810" y="425"/>
                      <a:pt x="808" y="424"/>
                      <a:pt x="807" y="425"/>
                    </a:cubicBezTo>
                    <a:cubicBezTo>
                      <a:pt x="760" y="465"/>
                      <a:pt x="728" y="518"/>
                      <a:pt x="691" y="567"/>
                    </a:cubicBezTo>
                    <a:cubicBezTo>
                      <a:pt x="647" y="628"/>
                      <a:pt x="707" y="544"/>
                      <a:pt x="716" y="532"/>
                    </a:cubicBezTo>
                    <a:cubicBezTo>
                      <a:pt x="729" y="515"/>
                      <a:pt x="741" y="498"/>
                      <a:pt x="753" y="481"/>
                    </a:cubicBezTo>
                    <a:cubicBezTo>
                      <a:pt x="770" y="461"/>
                      <a:pt x="790" y="443"/>
                      <a:pt x="798" y="417"/>
                    </a:cubicBezTo>
                    <a:cubicBezTo>
                      <a:pt x="799" y="415"/>
                      <a:pt x="797" y="415"/>
                      <a:pt x="796" y="416"/>
                    </a:cubicBezTo>
                    <a:cubicBezTo>
                      <a:pt x="781" y="438"/>
                      <a:pt x="765" y="459"/>
                      <a:pt x="750" y="481"/>
                    </a:cubicBezTo>
                    <a:cubicBezTo>
                      <a:pt x="742" y="490"/>
                      <a:pt x="734" y="500"/>
                      <a:pt x="726" y="509"/>
                    </a:cubicBezTo>
                    <a:cubicBezTo>
                      <a:pt x="715" y="523"/>
                      <a:pt x="704" y="537"/>
                      <a:pt x="693" y="551"/>
                    </a:cubicBezTo>
                    <a:cubicBezTo>
                      <a:pt x="689" y="557"/>
                      <a:pt x="655" y="604"/>
                      <a:pt x="680" y="565"/>
                    </a:cubicBezTo>
                    <a:cubicBezTo>
                      <a:pt x="713" y="512"/>
                      <a:pt x="762" y="468"/>
                      <a:pt x="785" y="409"/>
                    </a:cubicBezTo>
                    <a:cubicBezTo>
                      <a:pt x="786" y="407"/>
                      <a:pt x="784" y="407"/>
                      <a:pt x="783" y="407"/>
                    </a:cubicBezTo>
                    <a:cubicBezTo>
                      <a:pt x="782" y="409"/>
                      <a:pt x="780" y="410"/>
                      <a:pt x="779" y="411"/>
                    </a:cubicBezTo>
                    <a:cubicBezTo>
                      <a:pt x="779" y="411"/>
                      <a:pt x="779" y="411"/>
                      <a:pt x="779" y="411"/>
                    </a:cubicBezTo>
                    <a:cubicBezTo>
                      <a:pt x="780" y="409"/>
                      <a:pt x="777" y="408"/>
                      <a:pt x="776" y="409"/>
                    </a:cubicBezTo>
                    <a:cubicBezTo>
                      <a:pt x="773" y="413"/>
                      <a:pt x="770" y="417"/>
                      <a:pt x="768" y="421"/>
                    </a:cubicBezTo>
                    <a:cubicBezTo>
                      <a:pt x="756" y="432"/>
                      <a:pt x="745" y="444"/>
                      <a:pt x="733" y="456"/>
                    </a:cubicBezTo>
                    <a:cubicBezTo>
                      <a:pt x="750" y="435"/>
                      <a:pt x="766" y="413"/>
                      <a:pt x="776" y="388"/>
                    </a:cubicBezTo>
                    <a:cubicBezTo>
                      <a:pt x="776" y="386"/>
                      <a:pt x="774" y="385"/>
                      <a:pt x="773" y="386"/>
                    </a:cubicBezTo>
                    <a:cubicBezTo>
                      <a:pt x="769" y="391"/>
                      <a:pt x="765" y="396"/>
                      <a:pt x="761" y="400"/>
                    </a:cubicBezTo>
                    <a:cubicBezTo>
                      <a:pt x="793" y="356"/>
                      <a:pt x="825" y="311"/>
                      <a:pt x="857" y="266"/>
                    </a:cubicBezTo>
                    <a:cubicBezTo>
                      <a:pt x="874" y="242"/>
                      <a:pt x="891" y="218"/>
                      <a:pt x="907" y="194"/>
                    </a:cubicBezTo>
                    <a:cubicBezTo>
                      <a:pt x="908" y="192"/>
                      <a:pt x="913" y="183"/>
                      <a:pt x="919" y="174"/>
                    </a:cubicBezTo>
                    <a:cubicBezTo>
                      <a:pt x="927" y="163"/>
                      <a:pt x="935" y="151"/>
                      <a:pt x="941" y="139"/>
                    </a:cubicBezTo>
                    <a:cubicBezTo>
                      <a:pt x="945" y="140"/>
                      <a:pt x="932" y="170"/>
                      <a:pt x="927" y="177"/>
                    </a:cubicBezTo>
                    <a:cubicBezTo>
                      <a:pt x="924" y="184"/>
                      <a:pt x="920" y="190"/>
                      <a:pt x="915" y="196"/>
                    </a:cubicBezTo>
                    <a:cubicBezTo>
                      <a:pt x="902" y="212"/>
                      <a:pt x="889" y="228"/>
                      <a:pt x="878" y="244"/>
                    </a:cubicBezTo>
                    <a:cubicBezTo>
                      <a:pt x="856" y="270"/>
                      <a:pt x="835" y="295"/>
                      <a:pt x="817" y="324"/>
                    </a:cubicBezTo>
                    <a:cubicBezTo>
                      <a:pt x="816" y="325"/>
                      <a:pt x="817" y="327"/>
                      <a:pt x="819" y="326"/>
                    </a:cubicBezTo>
                    <a:cubicBezTo>
                      <a:pt x="827" y="320"/>
                      <a:pt x="835" y="314"/>
                      <a:pt x="843" y="307"/>
                    </a:cubicBezTo>
                    <a:cubicBezTo>
                      <a:pt x="841" y="311"/>
                      <a:pt x="839" y="316"/>
                      <a:pt x="837" y="321"/>
                    </a:cubicBezTo>
                    <a:cubicBezTo>
                      <a:pt x="837" y="322"/>
                      <a:pt x="839" y="323"/>
                      <a:pt x="840" y="323"/>
                    </a:cubicBezTo>
                    <a:cubicBezTo>
                      <a:pt x="846" y="318"/>
                      <a:pt x="852" y="313"/>
                      <a:pt x="858" y="307"/>
                    </a:cubicBezTo>
                    <a:cubicBezTo>
                      <a:pt x="855" y="314"/>
                      <a:pt x="851" y="321"/>
                      <a:pt x="849" y="329"/>
                    </a:cubicBezTo>
                    <a:cubicBezTo>
                      <a:pt x="848" y="330"/>
                      <a:pt x="850" y="332"/>
                      <a:pt x="851" y="330"/>
                    </a:cubicBezTo>
                    <a:cubicBezTo>
                      <a:pt x="855" y="327"/>
                      <a:pt x="859" y="323"/>
                      <a:pt x="863" y="319"/>
                    </a:cubicBezTo>
                    <a:cubicBezTo>
                      <a:pt x="862" y="321"/>
                      <a:pt x="861" y="323"/>
                      <a:pt x="860" y="326"/>
                    </a:cubicBezTo>
                    <a:cubicBezTo>
                      <a:pt x="859" y="327"/>
                      <a:pt x="862" y="328"/>
                      <a:pt x="863" y="327"/>
                    </a:cubicBezTo>
                    <a:cubicBezTo>
                      <a:pt x="911" y="286"/>
                      <a:pt x="943" y="232"/>
                      <a:pt x="985" y="185"/>
                    </a:cubicBezTo>
                    <a:cubicBezTo>
                      <a:pt x="967" y="205"/>
                      <a:pt x="950" y="237"/>
                      <a:pt x="931" y="260"/>
                    </a:cubicBezTo>
                    <a:cubicBezTo>
                      <a:pt x="911" y="284"/>
                      <a:pt x="890" y="308"/>
                      <a:pt x="872" y="333"/>
                    </a:cubicBezTo>
                    <a:cubicBezTo>
                      <a:pt x="870" y="335"/>
                      <a:pt x="873" y="337"/>
                      <a:pt x="874" y="335"/>
                    </a:cubicBezTo>
                    <a:cubicBezTo>
                      <a:pt x="897" y="310"/>
                      <a:pt x="918" y="283"/>
                      <a:pt x="939" y="256"/>
                    </a:cubicBezTo>
                    <a:cubicBezTo>
                      <a:pt x="946" y="247"/>
                      <a:pt x="955" y="237"/>
                      <a:pt x="964" y="227"/>
                    </a:cubicBezTo>
                    <a:cubicBezTo>
                      <a:pt x="953" y="242"/>
                      <a:pt x="943" y="257"/>
                      <a:pt x="934" y="273"/>
                    </a:cubicBezTo>
                    <a:cubicBezTo>
                      <a:pt x="917" y="293"/>
                      <a:pt x="900" y="314"/>
                      <a:pt x="886" y="337"/>
                    </a:cubicBezTo>
                    <a:cubicBezTo>
                      <a:pt x="885" y="338"/>
                      <a:pt x="887" y="340"/>
                      <a:pt x="889" y="339"/>
                    </a:cubicBezTo>
                    <a:cubicBezTo>
                      <a:pt x="906" y="321"/>
                      <a:pt x="923" y="303"/>
                      <a:pt x="939" y="284"/>
                    </a:cubicBezTo>
                    <a:cubicBezTo>
                      <a:pt x="947" y="278"/>
                      <a:pt x="955" y="272"/>
                      <a:pt x="963" y="265"/>
                    </a:cubicBezTo>
                    <a:cubicBezTo>
                      <a:pt x="958" y="272"/>
                      <a:pt x="953" y="279"/>
                      <a:pt x="949" y="286"/>
                    </a:cubicBezTo>
                    <a:cubicBezTo>
                      <a:pt x="948" y="288"/>
                      <a:pt x="950" y="290"/>
                      <a:pt x="952" y="289"/>
                    </a:cubicBezTo>
                    <a:cubicBezTo>
                      <a:pt x="964" y="279"/>
                      <a:pt x="975" y="269"/>
                      <a:pt x="986" y="258"/>
                    </a:cubicBezTo>
                    <a:cubicBezTo>
                      <a:pt x="978" y="269"/>
                      <a:pt x="970" y="279"/>
                      <a:pt x="962" y="290"/>
                    </a:cubicBezTo>
                    <a:cubicBezTo>
                      <a:pt x="961" y="291"/>
                      <a:pt x="963" y="293"/>
                      <a:pt x="964" y="292"/>
                    </a:cubicBezTo>
                    <a:cubicBezTo>
                      <a:pt x="971" y="287"/>
                      <a:pt x="978" y="282"/>
                      <a:pt x="984" y="277"/>
                    </a:cubicBezTo>
                    <a:cubicBezTo>
                      <a:pt x="982" y="279"/>
                      <a:pt x="981" y="281"/>
                      <a:pt x="980" y="283"/>
                    </a:cubicBezTo>
                    <a:cubicBezTo>
                      <a:pt x="979" y="285"/>
                      <a:pt x="981" y="287"/>
                      <a:pt x="983" y="285"/>
                    </a:cubicBezTo>
                    <a:cubicBezTo>
                      <a:pt x="997" y="272"/>
                      <a:pt x="1009" y="257"/>
                      <a:pt x="1020" y="241"/>
                    </a:cubicBezTo>
                    <a:cubicBezTo>
                      <a:pt x="1043" y="216"/>
                      <a:pt x="1063" y="187"/>
                      <a:pt x="1082" y="159"/>
                    </a:cubicBezTo>
                    <a:cubicBezTo>
                      <a:pt x="1102" y="139"/>
                      <a:pt x="1077" y="179"/>
                      <a:pt x="1076" y="181"/>
                    </a:cubicBezTo>
                    <a:cubicBezTo>
                      <a:pt x="1065" y="197"/>
                      <a:pt x="1051" y="212"/>
                      <a:pt x="1038" y="226"/>
                    </a:cubicBezTo>
                    <a:cubicBezTo>
                      <a:pt x="1018" y="249"/>
                      <a:pt x="998" y="271"/>
                      <a:pt x="981" y="296"/>
                    </a:cubicBezTo>
                    <a:cubicBezTo>
                      <a:pt x="980" y="298"/>
                      <a:pt x="983" y="300"/>
                      <a:pt x="984" y="298"/>
                    </a:cubicBezTo>
                    <a:cubicBezTo>
                      <a:pt x="1016" y="266"/>
                      <a:pt x="1045" y="231"/>
                      <a:pt x="1075" y="196"/>
                    </a:cubicBezTo>
                    <a:cubicBezTo>
                      <a:pt x="1080" y="191"/>
                      <a:pt x="1111" y="148"/>
                      <a:pt x="1092" y="181"/>
                    </a:cubicBezTo>
                    <a:cubicBezTo>
                      <a:pt x="1091" y="183"/>
                      <a:pt x="1089" y="186"/>
                      <a:pt x="1087" y="188"/>
                    </a:cubicBezTo>
                    <a:cubicBezTo>
                      <a:pt x="1059" y="218"/>
                      <a:pt x="1036" y="251"/>
                      <a:pt x="1010" y="281"/>
                    </a:cubicBezTo>
                    <a:cubicBezTo>
                      <a:pt x="988" y="307"/>
                      <a:pt x="966" y="332"/>
                      <a:pt x="946" y="359"/>
                    </a:cubicBezTo>
                    <a:cubicBezTo>
                      <a:pt x="945" y="360"/>
                      <a:pt x="943" y="362"/>
                      <a:pt x="942" y="363"/>
                    </a:cubicBezTo>
                    <a:cubicBezTo>
                      <a:pt x="937" y="369"/>
                      <a:pt x="904" y="414"/>
                      <a:pt x="924" y="380"/>
                    </a:cubicBezTo>
                    <a:cubicBezTo>
                      <a:pt x="939" y="354"/>
                      <a:pt x="961" y="333"/>
                      <a:pt x="981" y="311"/>
                    </a:cubicBezTo>
                    <a:cubicBezTo>
                      <a:pt x="983" y="309"/>
                      <a:pt x="980" y="307"/>
                      <a:pt x="978" y="309"/>
                    </a:cubicBezTo>
                    <a:cubicBezTo>
                      <a:pt x="958" y="330"/>
                      <a:pt x="937" y="351"/>
                      <a:pt x="919" y="373"/>
                    </a:cubicBezTo>
                    <a:cubicBezTo>
                      <a:pt x="917" y="375"/>
                      <a:pt x="920" y="378"/>
                      <a:pt x="921" y="376"/>
                    </a:cubicBezTo>
                    <a:cubicBezTo>
                      <a:pt x="923" y="373"/>
                      <a:pt x="926" y="370"/>
                      <a:pt x="928" y="367"/>
                    </a:cubicBezTo>
                    <a:cubicBezTo>
                      <a:pt x="920" y="379"/>
                      <a:pt x="913" y="391"/>
                      <a:pt x="907" y="404"/>
                    </a:cubicBezTo>
                    <a:cubicBezTo>
                      <a:pt x="906" y="406"/>
                      <a:pt x="908" y="408"/>
                      <a:pt x="910" y="407"/>
                    </a:cubicBezTo>
                    <a:cubicBezTo>
                      <a:pt x="913" y="402"/>
                      <a:pt x="917" y="398"/>
                      <a:pt x="921" y="394"/>
                    </a:cubicBezTo>
                    <a:cubicBezTo>
                      <a:pt x="916" y="401"/>
                      <a:pt x="911" y="408"/>
                      <a:pt x="906" y="416"/>
                    </a:cubicBezTo>
                    <a:cubicBezTo>
                      <a:pt x="906" y="417"/>
                      <a:pt x="907" y="418"/>
                      <a:pt x="907" y="418"/>
                    </a:cubicBezTo>
                    <a:cubicBezTo>
                      <a:pt x="909" y="416"/>
                      <a:pt x="910" y="415"/>
                      <a:pt x="912" y="414"/>
                    </a:cubicBezTo>
                    <a:cubicBezTo>
                      <a:pt x="912" y="415"/>
                      <a:pt x="914" y="416"/>
                      <a:pt x="915" y="415"/>
                    </a:cubicBezTo>
                    <a:cubicBezTo>
                      <a:pt x="947" y="379"/>
                      <a:pt x="978" y="343"/>
                      <a:pt x="1010" y="307"/>
                    </a:cubicBezTo>
                    <a:cubicBezTo>
                      <a:pt x="1004" y="316"/>
                      <a:pt x="999" y="325"/>
                      <a:pt x="994" y="335"/>
                    </a:cubicBezTo>
                    <a:cubicBezTo>
                      <a:pt x="994" y="336"/>
                      <a:pt x="994" y="337"/>
                      <a:pt x="996" y="338"/>
                    </a:cubicBezTo>
                    <a:cubicBezTo>
                      <a:pt x="998" y="338"/>
                      <a:pt x="1000" y="337"/>
                      <a:pt x="1002" y="337"/>
                    </a:cubicBezTo>
                    <a:cubicBezTo>
                      <a:pt x="992" y="350"/>
                      <a:pt x="981" y="362"/>
                      <a:pt x="971" y="375"/>
                    </a:cubicBezTo>
                    <a:cubicBezTo>
                      <a:pt x="964" y="384"/>
                      <a:pt x="954" y="392"/>
                      <a:pt x="945" y="401"/>
                    </a:cubicBezTo>
                    <a:cubicBezTo>
                      <a:pt x="959" y="380"/>
                      <a:pt x="976" y="359"/>
                      <a:pt x="991" y="338"/>
                    </a:cubicBezTo>
                    <a:cubicBezTo>
                      <a:pt x="992" y="337"/>
                      <a:pt x="989" y="335"/>
                      <a:pt x="988" y="336"/>
                    </a:cubicBezTo>
                    <a:cubicBezTo>
                      <a:pt x="960" y="367"/>
                      <a:pt x="934" y="399"/>
                      <a:pt x="910" y="434"/>
                    </a:cubicBezTo>
                    <a:cubicBezTo>
                      <a:pt x="909" y="435"/>
                      <a:pt x="912" y="437"/>
                      <a:pt x="913" y="436"/>
                    </a:cubicBezTo>
                    <a:cubicBezTo>
                      <a:pt x="915" y="434"/>
                      <a:pt x="917" y="432"/>
                      <a:pt x="918" y="430"/>
                    </a:cubicBezTo>
                    <a:cubicBezTo>
                      <a:pt x="918" y="432"/>
                      <a:pt x="920" y="434"/>
                      <a:pt x="921" y="432"/>
                    </a:cubicBezTo>
                    <a:cubicBezTo>
                      <a:pt x="921" y="432"/>
                      <a:pt x="921" y="432"/>
                      <a:pt x="921" y="432"/>
                    </a:cubicBezTo>
                    <a:cubicBezTo>
                      <a:pt x="918" y="437"/>
                      <a:pt x="915" y="443"/>
                      <a:pt x="912" y="448"/>
                    </a:cubicBezTo>
                    <a:cubicBezTo>
                      <a:pt x="911" y="450"/>
                      <a:pt x="913" y="452"/>
                      <a:pt x="915" y="450"/>
                    </a:cubicBezTo>
                    <a:cubicBezTo>
                      <a:pt x="921" y="443"/>
                      <a:pt x="928" y="436"/>
                      <a:pt x="934" y="428"/>
                    </a:cubicBezTo>
                    <a:cubicBezTo>
                      <a:pt x="925" y="441"/>
                      <a:pt x="916" y="455"/>
                      <a:pt x="907" y="469"/>
                    </a:cubicBezTo>
                    <a:cubicBezTo>
                      <a:pt x="906" y="471"/>
                      <a:pt x="908" y="472"/>
                      <a:pt x="910" y="471"/>
                    </a:cubicBezTo>
                    <a:cubicBezTo>
                      <a:pt x="925" y="456"/>
                      <a:pt x="938" y="441"/>
                      <a:pt x="952" y="425"/>
                    </a:cubicBezTo>
                    <a:cubicBezTo>
                      <a:pt x="940" y="438"/>
                      <a:pt x="927" y="458"/>
                      <a:pt x="915" y="474"/>
                    </a:cubicBezTo>
                    <a:cubicBezTo>
                      <a:pt x="914" y="476"/>
                      <a:pt x="917" y="477"/>
                      <a:pt x="918" y="476"/>
                    </a:cubicBezTo>
                    <a:cubicBezTo>
                      <a:pt x="920" y="473"/>
                      <a:pt x="933" y="459"/>
                      <a:pt x="940" y="450"/>
                    </a:cubicBezTo>
                    <a:cubicBezTo>
                      <a:pt x="946" y="446"/>
                      <a:pt x="952" y="441"/>
                      <a:pt x="957" y="436"/>
                    </a:cubicBezTo>
                    <a:cubicBezTo>
                      <a:pt x="958" y="434"/>
                      <a:pt x="956" y="432"/>
                      <a:pt x="954" y="433"/>
                    </a:cubicBezTo>
                    <a:cubicBezTo>
                      <a:pt x="951" y="436"/>
                      <a:pt x="947" y="440"/>
                      <a:pt x="944" y="444"/>
                    </a:cubicBezTo>
                    <a:cubicBezTo>
                      <a:pt x="943" y="445"/>
                      <a:pt x="941" y="446"/>
                      <a:pt x="939" y="448"/>
                    </a:cubicBezTo>
                    <a:cubicBezTo>
                      <a:pt x="947" y="436"/>
                      <a:pt x="956" y="425"/>
                      <a:pt x="963" y="413"/>
                    </a:cubicBezTo>
                    <a:cubicBezTo>
                      <a:pt x="964" y="411"/>
                      <a:pt x="962" y="409"/>
                      <a:pt x="961" y="411"/>
                    </a:cubicBezTo>
                    <a:cubicBezTo>
                      <a:pt x="948" y="424"/>
                      <a:pt x="927" y="442"/>
                      <a:pt x="918" y="457"/>
                    </a:cubicBezTo>
                    <a:cubicBezTo>
                      <a:pt x="934" y="430"/>
                      <a:pt x="956" y="407"/>
                      <a:pt x="976" y="384"/>
                    </a:cubicBezTo>
                    <a:cubicBezTo>
                      <a:pt x="977" y="382"/>
                      <a:pt x="975" y="380"/>
                      <a:pt x="974" y="382"/>
                    </a:cubicBezTo>
                    <a:cubicBezTo>
                      <a:pt x="961" y="395"/>
                      <a:pt x="949" y="408"/>
                      <a:pt x="936" y="421"/>
                    </a:cubicBezTo>
                    <a:cubicBezTo>
                      <a:pt x="923" y="435"/>
                      <a:pt x="919" y="442"/>
                      <a:pt x="930" y="424"/>
                    </a:cubicBezTo>
                    <a:cubicBezTo>
                      <a:pt x="958" y="397"/>
                      <a:pt x="983" y="366"/>
                      <a:pt x="1009" y="335"/>
                    </a:cubicBezTo>
                    <a:cubicBezTo>
                      <a:pt x="1009" y="335"/>
                      <a:pt x="1010" y="335"/>
                      <a:pt x="1010" y="334"/>
                    </a:cubicBezTo>
                    <a:cubicBezTo>
                      <a:pt x="1010" y="335"/>
                      <a:pt x="1011" y="335"/>
                      <a:pt x="1011" y="334"/>
                    </a:cubicBezTo>
                    <a:cubicBezTo>
                      <a:pt x="1011" y="334"/>
                      <a:pt x="1011" y="334"/>
                      <a:pt x="1012" y="333"/>
                    </a:cubicBezTo>
                    <a:cubicBezTo>
                      <a:pt x="1029" y="324"/>
                      <a:pt x="1042" y="300"/>
                      <a:pt x="1053" y="287"/>
                    </a:cubicBezTo>
                    <a:cubicBezTo>
                      <a:pt x="1068" y="271"/>
                      <a:pt x="1082" y="253"/>
                      <a:pt x="1096" y="236"/>
                    </a:cubicBezTo>
                    <a:cubicBezTo>
                      <a:pt x="1103" y="227"/>
                      <a:pt x="1111" y="219"/>
                      <a:pt x="1119" y="211"/>
                    </a:cubicBezTo>
                    <a:cubicBezTo>
                      <a:pt x="1119" y="211"/>
                      <a:pt x="1120" y="211"/>
                      <a:pt x="1120" y="210"/>
                    </a:cubicBezTo>
                    <a:cubicBezTo>
                      <a:pt x="1097" y="257"/>
                      <a:pt x="1051" y="291"/>
                      <a:pt x="1020" y="333"/>
                    </a:cubicBezTo>
                    <a:cubicBezTo>
                      <a:pt x="1019" y="335"/>
                      <a:pt x="1022" y="337"/>
                      <a:pt x="1023" y="335"/>
                    </a:cubicBezTo>
                    <a:cubicBezTo>
                      <a:pt x="1040" y="315"/>
                      <a:pt x="1057" y="296"/>
                      <a:pt x="1075" y="277"/>
                    </a:cubicBezTo>
                    <a:cubicBezTo>
                      <a:pt x="1081" y="270"/>
                      <a:pt x="1090" y="260"/>
                      <a:pt x="1095" y="254"/>
                    </a:cubicBezTo>
                    <a:cubicBezTo>
                      <a:pt x="1087" y="265"/>
                      <a:pt x="1079" y="277"/>
                      <a:pt x="1070" y="288"/>
                    </a:cubicBezTo>
                    <a:cubicBezTo>
                      <a:pt x="1069" y="290"/>
                      <a:pt x="1072" y="291"/>
                      <a:pt x="1073" y="290"/>
                    </a:cubicBezTo>
                    <a:cubicBezTo>
                      <a:pt x="1080" y="284"/>
                      <a:pt x="1104" y="255"/>
                      <a:pt x="1087" y="285"/>
                    </a:cubicBezTo>
                    <a:cubicBezTo>
                      <a:pt x="1085" y="287"/>
                      <a:pt x="1088" y="288"/>
                      <a:pt x="1089" y="287"/>
                    </a:cubicBezTo>
                    <a:cubicBezTo>
                      <a:pt x="1092" y="284"/>
                      <a:pt x="1092" y="285"/>
                      <a:pt x="1094" y="281"/>
                    </a:cubicBezTo>
                    <a:cubicBezTo>
                      <a:pt x="1095" y="280"/>
                      <a:pt x="1093" y="279"/>
                      <a:pt x="1092" y="280"/>
                    </a:cubicBezTo>
                    <a:cubicBezTo>
                      <a:pt x="1095" y="277"/>
                      <a:pt x="1097" y="270"/>
                      <a:pt x="1099" y="265"/>
                    </a:cubicBezTo>
                    <a:cubicBezTo>
                      <a:pt x="1100" y="263"/>
                      <a:pt x="1098" y="262"/>
                      <a:pt x="1097" y="263"/>
                    </a:cubicBezTo>
                    <a:cubicBezTo>
                      <a:pt x="1092" y="267"/>
                      <a:pt x="1088" y="272"/>
                      <a:pt x="1084" y="276"/>
                    </a:cubicBezTo>
                    <a:cubicBezTo>
                      <a:pt x="1084" y="276"/>
                      <a:pt x="1084" y="276"/>
                      <a:pt x="1084" y="276"/>
                    </a:cubicBezTo>
                    <a:cubicBezTo>
                      <a:pt x="1092" y="265"/>
                      <a:pt x="1099" y="254"/>
                      <a:pt x="1106" y="243"/>
                    </a:cubicBezTo>
                    <a:cubicBezTo>
                      <a:pt x="1106" y="242"/>
                      <a:pt x="1105" y="240"/>
                      <a:pt x="1104" y="240"/>
                    </a:cubicBezTo>
                    <a:cubicBezTo>
                      <a:pt x="1113" y="229"/>
                      <a:pt x="1120" y="217"/>
                      <a:pt x="1126" y="204"/>
                    </a:cubicBezTo>
                    <a:cubicBezTo>
                      <a:pt x="1137" y="195"/>
                      <a:pt x="1127" y="208"/>
                      <a:pt x="1120" y="222"/>
                    </a:cubicBezTo>
                    <a:cubicBezTo>
                      <a:pt x="1120" y="223"/>
                      <a:pt x="1122" y="225"/>
                      <a:pt x="1123" y="224"/>
                    </a:cubicBezTo>
                    <a:cubicBezTo>
                      <a:pt x="1144" y="205"/>
                      <a:pt x="1146" y="201"/>
                      <a:pt x="1130" y="225"/>
                    </a:cubicBezTo>
                    <a:cubicBezTo>
                      <a:pt x="1129" y="224"/>
                      <a:pt x="1129" y="224"/>
                      <a:pt x="1128" y="224"/>
                    </a:cubicBezTo>
                    <a:cubicBezTo>
                      <a:pt x="1127" y="224"/>
                      <a:pt x="1126" y="226"/>
                      <a:pt x="1127" y="226"/>
                    </a:cubicBezTo>
                    <a:cubicBezTo>
                      <a:pt x="1128" y="226"/>
                      <a:pt x="1128" y="227"/>
                      <a:pt x="1128" y="227"/>
                    </a:cubicBezTo>
                    <a:cubicBezTo>
                      <a:pt x="1128" y="228"/>
                      <a:pt x="1130" y="230"/>
                      <a:pt x="1131" y="229"/>
                    </a:cubicBezTo>
                    <a:cubicBezTo>
                      <a:pt x="1131" y="229"/>
                      <a:pt x="1131" y="229"/>
                      <a:pt x="1131" y="229"/>
                    </a:cubicBezTo>
                    <a:cubicBezTo>
                      <a:pt x="1142" y="236"/>
                      <a:pt x="1161" y="254"/>
                      <a:pt x="1169" y="249"/>
                    </a:cubicBezTo>
                    <a:cubicBezTo>
                      <a:pt x="1176" y="246"/>
                      <a:pt x="1191" y="239"/>
                      <a:pt x="1185" y="228"/>
                    </a:cubicBezTo>
                    <a:close/>
                    <a:moveTo>
                      <a:pt x="740" y="642"/>
                    </a:moveTo>
                    <a:cubicBezTo>
                      <a:pt x="730" y="655"/>
                      <a:pt x="725" y="659"/>
                      <a:pt x="722" y="654"/>
                    </a:cubicBezTo>
                    <a:cubicBezTo>
                      <a:pt x="740" y="635"/>
                      <a:pt x="757" y="616"/>
                      <a:pt x="773" y="596"/>
                    </a:cubicBezTo>
                    <a:cubicBezTo>
                      <a:pt x="763" y="612"/>
                      <a:pt x="753" y="627"/>
                      <a:pt x="740" y="642"/>
                    </a:cubicBezTo>
                    <a:close/>
                    <a:moveTo>
                      <a:pt x="924" y="426"/>
                    </a:moveTo>
                    <a:cubicBezTo>
                      <a:pt x="925" y="424"/>
                      <a:pt x="924" y="422"/>
                      <a:pt x="922" y="423"/>
                    </a:cubicBezTo>
                    <a:cubicBezTo>
                      <a:pt x="911" y="432"/>
                      <a:pt x="919" y="427"/>
                      <a:pt x="923" y="420"/>
                    </a:cubicBezTo>
                    <a:cubicBezTo>
                      <a:pt x="939" y="396"/>
                      <a:pt x="959" y="374"/>
                      <a:pt x="979" y="352"/>
                    </a:cubicBezTo>
                    <a:cubicBezTo>
                      <a:pt x="963" y="369"/>
                      <a:pt x="947" y="391"/>
                      <a:pt x="933" y="413"/>
                    </a:cubicBezTo>
                    <a:cubicBezTo>
                      <a:pt x="929" y="417"/>
                      <a:pt x="927" y="421"/>
                      <a:pt x="924" y="426"/>
                    </a:cubicBezTo>
                    <a:close/>
                    <a:moveTo>
                      <a:pt x="1173" y="220"/>
                    </a:moveTo>
                    <a:cubicBezTo>
                      <a:pt x="1162" y="227"/>
                      <a:pt x="1150" y="236"/>
                      <a:pt x="1162" y="215"/>
                    </a:cubicBezTo>
                    <a:cubicBezTo>
                      <a:pt x="1163" y="214"/>
                      <a:pt x="1161" y="212"/>
                      <a:pt x="1160" y="213"/>
                    </a:cubicBezTo>
                    <a:cubicBezTo>
                      <a:pt x="1133" y="235"/>
                      <a:pt x="1153" y="214"/>
                      <a:pt x="1159" y="206"/>
                    </a:cubicBezTo>
                    <a:cubicBezTo>
                      <a:pt x="1159" y="205"/>
                      <a:pt x="1159" y="205"/>
                      <a:pt x="1159" y="205"/>
                    </a:cubicBezTo>
                    <a:cubicBezTo>
                      <a:pt x="1162" y="207"/>
                      <a:pt x="1164" y="209"/>
                      <a:pt x="1167" y="211"/>
                    </a:cubicBezTo>
                    <a:cubicBezTo>
                      <a:pt x="1171" y="214"/>
                      <a:pt x="1172" y="217"/>
                      <a:pt x="1173" y="220"/>
                    </a:cubicBezTo>
                    <a:close/>
                    <a:moveTo>
                      <a:pt x="1061" y="136"/>
                    </a:moveTo>
                    <a:cubicBezTo>
                      <a:pt x="1063" y="131"/>
                      <a:pt x="1067" y="129"/>
                      <a:pt x="1072" y="130"/>
                    </a:cubicBezTo>
                    <a:cubicBezTo>
                      <a:pt x="1065" y="137"/>
                      <a:pt x="1058" y="145"/>
                      <a:pt x="1052" y="152"/>
                    </a:cubicBezTo>
                    <a:cubicBezTo>
                      <a:pt x="1055" y="147"/>
                      <a:pt x="1058" y="142"/>
                      <a:pt x="1061" y="136"/>
                    </a:cubicBezTo>
                    <a:close/>
                    <a:moveTo>
                      <a:pt x="1064" y="143"/>
                    </a:moveTo>
                    <a:cubicBezTo>
                      <a:pt x="1054" y="159"/>
                      <a:pt x="1041" y="174"/>
                      <a:pt x="1028" y="188"/>
                    </a:cubicBezTo>
                    <a:cubicBezTo>
                      <a:pt x="1035" y="179"/>
                      <a:pt x="1041" y="170"/>
                      <a:pt x="1048" y="162"/>
                    </a:cubicBezTo>
                    <a:cubicBezTo>
                      <a:pt x="1045" y="165"/>
                      <a:pt x="1071" y="132"/>
                      <a:pt x="1064" y="143"/>
                    </a:cubicBezTo>
                    <a:close/>
                    <a:moveTo>
                      <a:pt x="924" y="120"/>
                    </a:moveTo>
                    <a:cubicBezTo>
                      <a:pt x="915" y="128"/>
                      <a:pt x="907" y="137"/>
                      <a:pt x="898" y="146"/>
                    </a:cubicBezTo>
                    <a:cubicBezTo>
                      <a:pt x="904" y="136"/>
                      <a:pt x="909" y="126"/>
                      <a:pt x="913" y="116"/>
                    </a:cubicBezTo>
                    <a:cubicBezTo>
                      <a:pt x="917" y="117"/>
                      <a:pt x="920" y="119"/>
                      <a:pt x="924" y="120"/>
                    </a:cubicBezTo>
                    <a:close/>
                    <a:moveTo>
                      <a:pt x="889" y="172"/>
                    </a:moveTo>
                    <a:cubicBezTo>
                      <a:pt x="807" y="277"/>
                      <a:pt x="731" y="388"/>
                      <a:pt x="656" y="498"/>
                    </a:cubicBezTo>
                    <a:cubicBezTo>
                      <a:pt x="616" y="557"/>
                      <a:pt x="579" y="620"/>
                      <a:pt x="535" y="677"/>
                    </a:cubicBezTo>
                    <a:cubicBezTo>
                      <a:pt x="529" y="685"/>
                      <a:pt x="522" y="694"/>
                      <a:pt x="515" y="702"/>
                    </a:cubicBezTo>
                    <a:cubicBezTo>
                      <a:pt x="576" y="606"/>
                      <a:pt x="645" y="515"/>
                      <a:pt x="709" y="421"/>
                    </a:cubicBezTo>
                    <a:cubicBezTo>
                      <a:pt x="745" y="367"/>
                      <a:pt x="780" y="313"/>
                      <a:pt x="816" y="259"/>
                    </a:cubicBezTo>
                    <a:cubicBezTo>
                      <a:pt x="820" y="253"/>
                      <a:pt x="824" y="248"/>
                      <a:pt x="827" y="242"/>
                    </a:cubicBezTo>
                    <a:cubicBezTo>
                      <a:pt x="849" y="215"/>
                      <a:pt x="871" y="189"/>
                      <a:pt x="889" y="160"/>
                    </a:cubicBezTo>
                    <a:cubicBezTo>
                      <a:pt x="898" y="151"/>
                      <a:pt x="907" y="142"/>
                      <a:pt x="916" y="133"/>
                    </a:cubicBezTo>
                    <a:cubicBezTo>
                      <a:pt x="927" y="121"/>
                      <a:pt x="867" y="200"/>
                      <a:pt x="889" y="172"/>
                    </a:cubicBezTo>
                    <a:close/>
                    <a:moveTo>
                      <a:pt x="441" y="774"/>
                    </a:moveTo>
                    <a:cubicBezTo>
                      <a:pt x="450" y="755"/>
                      <a:pt x="462" y="737"/>
                      <a:pt x="473" y="720"/>
                    </a:cubicBezTo>
                    <a:cubicBezTo>
                      <a:pt x="509" y="665"/>
                      <a:pt x="552" y="616"/>
                      <a:pt x="590" y="562"/>
                    </a:cubicBezTo>
                    <a:cubicBezTo>
                      <a:pt x="591" y="561"/>
                      <a:pt x="592" y="560"/>
                      <a:pt x="593" y="558"/>
                    </a:cubicBezTo>
                    <a:cubicBezTo>
                      <a:pt x="582" y="576"/>
                      <a:pt x="571" y="593"/>
                      <a:pt x="560" y="610"/>
                    </a:cubicBezTo>
                    <a:cubicBezTo>
                      <a:pt x="546" y="631"/>
                      <a:pt x="533" y="652"/>
                      <a:pt x="520" y="673"/>
                    </a:cubicBezTo>
                    <a:cubicBezTo>
                      <a:pt x="503" y="699"/>
                      <a:pt x="485" y="724"/>
                      <a:pt x="467" y="749"/>
                    </a:cubicBezTo>
                    <a:cubicBezTo>
                      <a:pt x="473" y="740"/>
                      <a:pt x="420" y="818"/>
                      <a:pt x="441" y="774"/>
                    </a:cubicBezTo>
                    <a:close/>
                    <a:moveTo>
                      <a:pt x="886" y="140"/>
                    </a:moveTo>
                    <a:cubicBezTo>
                      <a:pt x="885" y="140"/>
                      <a:pt x="885" y="141"/>
                      <a:pt x="885" y="141"/>
                    </a:cubicBezTo>
                    <a:cubicBezTo>
                      <a:pt x="877" y="150"/>
                      <a:pt x="869" y="159"/>
                      <a:pt x="862" y="169"/>
                    </a:cubicBezTo>
                    <a:cubicBezTo>
                      <a:pt x="864" y="166"/>
                      <a:pt x="865" y="162"/>
                      <a:pt x="867" y="159"/>
                    </a:cubicBezTo>
                    <a:cubicBezTo>
                      <a:pt x="874" y="148"/>
                      <a:pt x="908" y="100"/>
                      <a:pt x="886" y="140"/>
                    </a:cubicBezTo>
                    <a:close/>
                    <a:moveTo>
                      <a:pt x="898" y="140"/>
                    </a:moveTo>
                    <a:cubicBezTo>
                      <a:pt x="896" y="144"/>
                      <a:pt x="893" y="149"/>
                      <a:pt x="891" y="153"/>
                    </a:cubicBezTo>
                    <a:cubicBezTo>
                      <a:pt x="859" y="188"/>
                      <a:pt x="830" y="227"/>
                      <a:pt x="804" y="266"/>
                    </a:cubicBezTo>
                    <a:cubicBezTo>
                      <a:pt x="785" y="289"/>
                      <a:pt x="768" y="312"/>
                      <a:pt x="750" y="335"/>
                    </a:cubicBezTo>
                    <a:cubicBezTo>
                      <a:pt x="760" y="321"/>
                      <a:pt x="770" y="307"/>
                      <a:pt x="780" y="293"/>
                    </a:cubicBezTo>
                    <a:cubicBezTo>
                      <a:pt x="816" y="243"/>
                      <a:pt x="857" y="195"/>
                      <a:pt x="888" y="142"/>
                    </a:cubicBezTo>
                    <a:cubicBezTo>
                      <a:pt x="897" y="131"/>
                      <a:pt x="909" y="118"/>
                      <a:pt x="898" y="140"/>
                    </a:cubicBezTo>
                    <a:close/>
                    <a:moveTo>
                      <a:pt x="875" y="158"/>
                    </a:moveTo>
                    <a:cubicBezTo>
                      <a:pt x="845" y="206"/>
                      <a:pt x="808" y="249"/>
                      <a:pt x="775" y="295"/>
                    </a:cubicBezTo>
                    <a:cubicBezTo>
                      <a:pt x="796" y="264"/>
                      <a:pt x="817" y="234"/>
                      <a:pt x="838" y="205"/>
                    </a:cubicBezTo>
                    <a:cubicBezTo>
                      <a:pt x="850" y="189"/>
                      <a:pt x="862" y="173"/>
                      <a:pt x="875" y="158"/>
                    </a:cubicBezTo>
                    <a:close/>
                    <a:moveTo>
                      <a:pt x="813" y="230"/>
                    </a:moveTo>
                    <a:cubicBezTo>
                      <a:pt x="804" y="243"/>
                      <a:pt x="794" y="257"/>
                      <a:pt x="785" y="270"/>
                    </a:cubicBezTo>
                    <a:cubicBezTo>
                      <a:pt x="742" y="327"/>
                      <a:pt x="699" y="384"/>
                      <a:pt x="658" y="442"/>
                    </a:cubicBezTo>
                    <a:cubicBezTo>
                      <a:pt x="629" y="482"/>
                      <a:pt x="601" y="522"/>
                      <a:pt x="572" y="561"/>
                    </a:cubicBezTo>
                    <a:cubicBezTo>
                      <a:pt x="586" y="538"/>
                      <a:pt x="601" y="514"/>
                      <a:pt x="616" y="491"/>
                    </a:cubicBezTo>
                    <a:cubicBezTo>
                      <a:pt x="625" y="477"/>
                      <a:pt x="635" y="463"/>
                      <a:pt x="644" y="448"/>
                    </a:cubicBezTo>
                    <a:cubicBezTo>
                      <a:pt x="709" y="364"/>
                      <a:pt x="774" y="280"/>
                      <a:pt x="836" y="195"/>
                    </a:cubicBezTo>
                    <a:cubicBezTo>
                      <a:pt x="829" y="207"/>
                      <a:pt x="821" y="219"/>
                      <a:pt x="813" y="230"/>
                    </a:cubicBezTo>
                    <a:close/>
                    <a:moveTo>
                      <a:pt x="649" y="460"/>
                    </a:moveTo>
                    <a:cubicBezTo>
                      <a:pt x="678" y="419"/>
                      <a:pt x="708" y="379"/>
                      <a:pt x="737" y="339"/>
                    </a:cubicBezTo>
                    <a:cubicBezTo>
                      <a:pt x="711" y="379"/>
                      <a:pt x="685" y="418"/>
                      <a:pt x="658" y="457"/>
                    </a:cubicBezTo>
                    <a:cubicBezTo>
                      <a:pt x="613" y="523"/>
                      <a:pt x="568" y="589"/>
                      <a:pt x="519" y="652"/>
                    </a:cubicBezTo>
                    <a:cubicBezTo>
                      <a:pt x="514" y="659"/>
                      <a:pt x="509" y="666"/>
                      <a:pt x="503" y="673"/>
                    </a:cubicBezTo>
                    <a:cubicBezTo>
                      <a:pt x="519" y="647"/>
                      <a:pt x="535" y="622"/>
                      <a:pt x="551" y="596"/>
                    </a:cubicBezTo>
                    <a:cubicBezTo>
                      <a:pt x="584" y="551"/>
                      <a:pt x="617" y="505"/>
                      <a:pt x="649" y="460"/>
                    </a:cubicBezTo>
                    <a:close/>
                    <a:moveTo>
                      <a:pt x="565" y="610"/>
                    </a:moveTo>
                    <a:cubicBezTo>
                      <a:pt x="610" y="542"/>
                      <a:pt x="656" y="474"/>
                      <a:pt x="705" y="408"/>
                    </a:cubicBezTo>
                    <a:cubicBezTo>
                      <a:pt x="728" y="376"/>
                      <a:pt x="750" y="345"/>
                      <a:pt x="773" y="313"/>
                    </a:cubicBezTo>
                    <a:cubicBezTo>
                      <a:pt x="747" y="354"/>
                      <a:pt x="722" y="396"/>
                      <a:pt x="696" y="435"/>
                    </a:cubicBezTo>
                    <a:cubicBezTo>
                      <a:pt x="631" y="531"/>
                      <a:pt x="560" y="624"/>
                      <a:pt x="499" y="722"/>
                    </a:cubicBezTo>
                    <a:cubicBezTo>
                      <a:pt x="490" y="733"/>
                      <a:pt x="481" y="744"/>
                      <a:pt x="472" y="756"/>
                    </a:cubicBezTo>
                    <a:cubicBezTo>
                      <a:pt x="487" y="730"/>
                      <a:pt x="503" y="705"/>
                      <a:pt x="519" y="680"/>
                    </a:cubicBezTo>
                    <a:cubicBezTo>
                      <a:pt x="535" y="657"/>
                      <a:pt x="550" y="634"/>
                      <a:pt x="565" y="610"/>
                    </a:cubicBezTo>
                    <a:close/>
                    <a:moveTo>
                      <a:pt x="909" y="114"/>
                    </a:moveTo>
                    <a:cubicBezTo>
                      <a:pt x="904" y="120"/>
                      <a:pt x="899" y="126"/>
                      <a:pt x="894" y="131"/>
                    </a:cubicBezTo>
                    <a:cubicBezTo>
                      <a:pt x="897" y="125"/>
                      <a:pt x="901" y="119"/>
                      <a:pt x="904" y="113"/>
                    </a:cubicBezTo>
                    <a:cubicBezTo>
                      <a:pt x="904" y="112"/>
                      <a:pt x="902" y="110"/>
                      <a:pt x="901" y="111"/>
                    </a:cubicBezTo>
                    <a:cubicBezTo>
                      <a:pt x="894" y="118"/>
                      <a:pt x="887" y="125"/>
                      <a:pt x="881" y="133"/>
                    </a:cubicBezTo>
                    <a:cubicBezTo>
                      <a:pt x="886" y="125"/>
                      <a:pt x="892" y="116"/>
                      <a:pt x="898" y="108"/>
                    </a:cubicBezTo>
                    <a:cubicBezTo>
                      <a:pt x="902" y="110"/>
                      <a:pt x="905" y="112"/>
                      <a:pt x="909" y="114"/>
                    </a:cubicBezTo>
                    <a:close/>
                    <a:moveTo>
                      <a:pt x="874" y="92"/>
                    </a:moveTo>
                    <a:cubicBezTo>
                      <a:pt x="875" y="92"/>
                      <a:pt x="875" y="92"/>
                      <a:pt x="875" y="91"/>
                    </a:cubicBezTo>
                    <a:cubicBezTo>
                      <a:pt x="881" y="95"/>
                      <a:pt x="888" y="100"/>
                      <a:pt x="895" y="106"/>
                    </a:cubicBezTo>
                    <a:cubicBezTo>
                      <a:pt x="854" y="139"/>
                      <a:pt x="826" y="183"/>
                      <a:pt x="797" y="226"/>
                    </a:cubicBezTo>
                    <a:cubicBezTo>
                      <a:pt x="817" y="200"/>
                      <a:pt x="837" y="173"/>
                      <a:pt x="858" y="147"/>
                    </a:cubicBezTo>
                    <a:cubicBezTo>
                      <a:pt x="867" y="136"/>
                      <a:pt x="877" y="126"/>
                      <a:pt x="888" y="116"/>
                    </a:cubicBezTo>
                    <a:cubicBezTo>
                      <a:pt x="879" y="124"/>
                      <a:pt x="871" y="141"/>
                      <a:pt x="864" y="150"/>
                    </a:cubicBezTo>
                    <a:cubicBezTo>
                      <a:pt x="842" y="181"/>
                      <a:pt x="819" y="210"/>
                      <a:pt x="797" y="240"/>
                    </a:cubicBezTo>
                    <a:cubicBezTo>
                      <a:pt x="759" y="289"/>
                      <a:pt x="722" y="338"/>
                      <a:pt x="685" y="388"/>
                    </a:cubicBezTo>
                    <a:cubicBezTo>
                      <a:pt x="698" y="368"/>
                      <a:pt x="711" y="348"/>
                      <a:pt x="725" y="328"/>
                    </a:cubicBezTo>
                    <a:cubicBezTo>
                      <a:pt x="704" y="357"/>
                      <a:pt x="684" y="385"/>
                      <a:pt x="664" y="414"/>
                    </a:cubicBezTo>
                    <a:cubicBezTo>
                      <a:pt x="660" y="419"/>
                      <a:pt x="657" y="424"/>
                      <a:pt x="654" y="429"/>
                    </a:cubicBezTo>
                    <a:cubicBezTo>
                      <a:pt x="615" y="481"/>
                      <a:pt x="575" y="533"/>
                      <a:pt x="536" y="585"/>
                    </a:cubicBezTo>
                    <a:cubicBezTo>
                      <a:pt x="570" y="534"/>
                      <a:pt x="603" y="483"/>
                      <a:pt x="639" y="433"/>
                    </a:cubicBezTo>
                    <a:cubicBezTo>
                      <a:pt x="718" y="321"/>
                      <a:pt x="811" y="216"/>
                      <a:pt x="883" y="99"/>
                    </a:cubicBezTo>
                    <a:cubicBezTo>
                      <a:pt x="884" y="97"/>
                      <a:pt x="881" y="95"/>
                      <a:pt x="880" y="97"/>
                    </a:cubicBezTo>
                    <a:cubicBezTo>
                      <a:pt x="869" y="108"/>
                      <a:pt x="859" y="119"/>
                      <a:pt x="849" y="131"/>
                    </a:cubicBezTo>
                    <a:cubicBezTo>
                      <a:pt x="858" y="119"/>
                      <a:pt x="866" y="106"/>
                      <a:pt x="874" y="92"/>
                    </a:cubicBezTo>
                    <a:close/>
                    <a:moveTo>
                      <a:pt x="624" y="411"/>
                    </a:moveTo>
                    <a:cubicBezTo>
                      <a:pt x="612" y="426"/>
                      <a:pt x="601" y="441"/>
                      <a:pt x="590" y="457"/>
                    </a:cubicBezTo>
                    <a:cubicBezTo>
                      <a:pt x="602" y="439"/>
                      <a:pt x="614" y="421"/>
                      <a:pt x="627" y="403"/>
                    </a:cubicBezTo>
                    <a:cubicBezTo>
                      <a:pt x="671" y="340"/>
                      <a:pt x="716" y="276"/>
                      <a:pt x="767" y="217"/>
                    </a:cubicBezTo>
                    <a:cubicBezTo>
                      <a:pt x="768" y="216"/>
                      <a:pt x="770" y="214"/>
                      <a:pt x="771" y="212"/>
                    </a:cubicBezTo>
                    <a:cubicBezTo>
                      <a:pt x="721" y="278"/>
                      <a:pt x="673" y="344"/>
                      <a:pt x="624" y="411"/>
                    </a:cubicBezTo>
                    <a:close/>
                    <a:moveTo>
                      <a:pt x="791" y="190"/>
                    </a:moveTo>
                    <a:cubicBezTo>
                      <a:pt x="800" y="180"/>
                      <a:pt x="809" y="169"/>
                      <a:pt x="817" y="159"/>
                    </a:cubicBezTo>
                    <a:cubicBezTo>
                      <a:pt x="834" y="141"/>
                      <a:pt x="852" y="124"/>
                      <a:pt x="863" y="104"/>
                    </a:cubicBezTo>
                    <a:cubicBezTo>
                      <a:pt x="831" y="159"/>
                      <a:pt x="785" y="205"/>
                      <a:pt x="746" y="254"/>
                    </a:cubicBezTo>
                    <a:cubicBezTo>
                      <a:pt x="725" y="280"/>
                      <a:pt x="705" y="306"/>
                      <a:pt x="685" y="332"/>
                    </a:cubicBezTo>
                    <a:cubicBezTo>
                      <a:pt x="700" y="311"/>
                      <a:pt x="715" y="289"/>
                      <a:pt x="731" y="267"/>
                    </a:cubicBezTo>
                    <a:cubicBezTo>
                      <a:pt x="750" y="241"/>
                      <a:pt x="770" y="215"/>
                      <a:pt x="791" y="190"/>
                    </a:cubicBezTo>
                    <a:close/>
                    <a:moveTo>
                      <a:pt x="624" y="419"/>
                    </a:moveTo>
                    <a:cubicBezTo>
                      <a:pt x="671" y="356"/>
                      <a:pt x="718" y="292"/>
                      <a:pt x="768" y="232"/>
                    </a:cubicBezTo>
                    <a:cubicBezTo>
                      <a:pt x="776" y="222"/>
                      <a:pt x="783" y="213"/>
                      <a:pt x="791" y="204"/>
                    </a:cubicBezTo>
                    <a:cubicBezTo>
                      <a:pt x="743" y="269"/>
                      <a:pt x="699" y="338"/>
                      <a:pt x="651" y="403"/>
                    </a:cubicBezTo>
                    <a:cubicBezTo>
                      <a:pt x="607" y="464"/>
                      <a:pt x="564" y="525"/>
                      <a:pt x="520" y="587"/>
                    </a:cubicBezTo>
                    <a:cubicBezTo>
                      <a:pt x="481" y="642"/>
                      <a:pt x="430" y="697"/>
                      <a:pt x="399" y="757"/>
                    </a:cubicBezTo>
                    <a:cubicBezTo>
                      <a:pt x="416" y="724"/>
                      <a:pt x="434" y="692"/>
                      <a:pt x="454" y="660"/>
                    </a:cubicBezTo>
                    <a:cubicBezTo>
                      <a:pt x="478" y="625"/>
                      <a:pt x="501" y="590"/>
                      <a:pt x="524" y="555"/>
                    </a:cubicBezTo>
                    <a:cubicBezTo>
                      <a:pt x="557" y="509"/>
                      <a:pt x="590" y="463"/>
                      <a:pt x="624" y="419"/>
                    </a:cubicBezTo>
                    <a:close/>
                    <a:moveTo>
                      <a:pt x="838" y="150"/>
                    </a:moveTo>
                    <a:cubicBezTo>
                      <a:pt x="847" y="138"/>
                      <a:pt x="864" y="123"/>
                      <a:pt x="870" y="112"/>
                    </a:cubicBezTo>
                    <a:cubicBezTo>
                      <a:pt x="855" y="137"/>
                      <a:pt x="837" y="161"/>
                      <a:pt x="820" y="184"/>
                    </a:cubicBezTo>
                    <a:cubicBezTo>
                      <a:pt x="776" y="242"/>
                      <a:pt x="732" y="300"/>
                      <a:pt x="689" y="358"/>
                    </a:cubicBezTo>
                    <a:cubicBezTo>
                      <a:pt x="709" y="330"/>
                      <a:pt x="728" y="302"/>
                      <a:pt x="748" y="274"/>
                    </a:cubicBezTo>
                    <a:cubicBezTo>
                      <a:pt x="777" y="232"/>
                      <a:pt x="806" y="190"/>
                      <a:pt x="838" y="150"/>
                    </a:cubicBezTo>
                    <a:close/>
                    <a:moveTo>
                      <a:pt x="872" y="90"/>
                    </a:moveTo>
                    <a:cubicBezTo>
                      <a:pt x="872" y="90"/>
                      <a:pt x="872" y="90"/>
                      <a:pt x="872" y="90"/>
                    </a:cubicBezTo>
                    <a:cubicBezTo>
                      <a:pt x="862" y="101"/>
                      <a:pt x="853" y="112"/>
                      <a:pt x="843" y="123"/>
                    </a:cubicBezTo>
                    <a:cubicBezTo>
                      <a:pt x="851" y="111"/>
                      <a:pt x="858" y="99"/>
                      <a:pt x="864" y="86"/>
                    </a:cubicBezTo>
                    <a:cubicBezTo>
                      <a:pt x="867" y="87"/>
                      <a:pt x="870" y="89"/>
                      <a:pt x="872" y="90"/>
                    </a:cubicBezTo>
                    <a:close/>
                    <a:moveTo>
                      <a:pt x="830" y="87"/>
                    </a:moveTo>
                    <a:cubicBezTo>
                      <a:pt x="830" y="87"/>
                      <a:pt x="831" y="87"/>
                      <a:pt x="832" y="86"/>
                    </a:cubicBezTo>
                    <a:cubicBezTo>
                      <a:pt x="832" y="87"/>
                      <a:pt x="833" y="88"/>
                      <a:pt x="833" y="88"/>
                    </a:cubicBezTo>
                    <a:cubicBezTo>
                      <a:pt x="833" y="89"/>
                      <a:pt x="834" y="88"/>
                      <a:pt x="834" y="88"/>
                    </a:cubicBezTo>
                    <a:cubicBezTo>
                      <a:pt x="834" y="87"/>
                      <a:pt x="833" y="87"/>
                      <a:pt x="833" y="86"/>
                    </a:cubicBezTo>
                    <a:cubicBezTo>
                      <a:pt x="842" y="83"/>
                      <a:pt x="850" y="83"/>
                      <a:pt x="858" y="85"/>
                    </a:cubicBezTo>
                    <a:cubicBezTo>
                      <a:pt x="764" y="179"/>
                      <a:pt x="695" y="296"/>
                      <a:pt x="617" y="404"/>
                    </a:cubicBezTo>
                    <a:cubicBezTo>
                      <a:pt x="581" y="455"/>
                      <a:pt x="543" y="505"/>
                      <a:pt x="506" y="555"/>
                    </a:cubicBezTo>
                    <a:cubicBezTo>
                      <a:pt x="526" y="526"/>
                      <a:pt x="546" y="497"/>
                      <a:pt x="566" y="468"/>
                    </a:cubicBezTo>
                    <a:cubicBezTo>
                      <a:pt x="611" y="402"/>
                      <a:pt x="656" y="336"/>
                      <a:pt x="704" y="271"/>
                    </a:cubicBezTo>
                    <a:cubicBezTo>
                      <a:pt x="728" y="238"/>
                      <a:pt x="753" y="205"/>
                      <a:pt x="777" y="171"/>
                    </a:cubicBezTo>
                    <a:cubicBezTo>
                      <a:pt x="796" y="146"/>
                      <a:pt x="815" y="106"/>
                      <a:pt x="841" y="88"/>
                    </a:cubicBezTo>
                    <a:cubicBezTo>
                      <a:pt x="843" y="87"/>
                      <a:pt x="842" y="84"/>
                      <a:pt x="840" y="85"/>
                    </a:cubicBezTo>
                    <a:cubicBezTo>
                      <a:pt x="831" y="91"/>
                      <a:pt x="823" y="99"/>
                      <a:pt x="816" y="107"/>
                    </a:cubicBezTo>
                    <a:cubicBezTo>
                      <a:pt x="820" y="100"/>
                      <a:pt x="824" y="93"/>
                      <a:pt x="827" y="86"/>
                    </a:cubicBezTo>
                    <a:cubicBezTo>
                      <a:pt x="827" y="87"/>
                      <a:pt x="828" y="88"/>
                      <a:pt x="830" y="87"/>
                    </a:cubicBezTo>
                    <a:close/>
                    <a:moveTo>
                      <a:pt x="695" y="261"/>
                    </a:moveTo>
                    <a:cubicBezTo>
                      <a:pt x="695" y="261"/>
                      <a:pt x="694" y="261"/>
                      <a:pt x="694" y="262"/>
                    </a:cubicBezTo>
                    <a:cubicBezTo>
                      <a:pt x="736" y="206"/>
                      <a:pt x="778" y="151"/>
                      <a:pt x="819" y="95"/>
                    </a:cubicBezTo>
                    <a:cubicBezTo>
                      <a:pt x="815" y="101"/>
                      <a:pt x="805" y="119"/>
                      <a:pt x="794" y="136"/>
                    </a:cubicBezTo>
                    <a:cubicBezTo>
                      <a:pt x="790" y="143"/>
                      <a:pt x="785" y="150"/>
                      <a:pt x="780" y="157"/>
                    </a:cubicBezTo>
                    <a:cubicBezTo>
                      <a:pt x="780" y="158"/>
                      <a:pt x="779" y="159"/>
                      <a:pt x="779" y="160"/>
                    </a:cubicBezTo>
                    <a:cubicBezTo>
                      <a:pt x="753" y="195"/>
                      <a:pt x="723" y="228"/>
                      <a:pt x="695" y="261"/>
                    </a:cubicBezTo>
                    <a:close/>
                    <a:moveTo>
                      <a:pt x="718" y="105"/>
                    </a:moveTo>
                    <a:cubicBezTo>
                      <a:pt x="719" y="106"/>
                      <a:pt x="720" y="106"/>
                      <a:pt x="720" y="104"/>
                    </a:cubicBezTo>
                    <a:cubicBezTo>
                      <a:pt x="725" y="90"/>
                      <a:pt x="733" y="89"/>
                      <a:pt x="742" y="89"/>
                    </a:cubicBezTo>
                    <a:cubicBezTo>
                      <a:pt x="727" y="103"/>
                      <a:pt x="711" y="119"/>
                      <a:pt x="697" y="135"/>
                    </a:cubicBezTo>
                    <a:cubicBezTo>
                      <a:pt x="703" y="125"/>
                      <a:pt x="709" y="115"/>
                      <a:pt x="715" y="105"/>
                    </a:cubicBezTo>
                    <a:cubicBezTo>
                      <a:pt x="716" y="106"/>
                      <a:pt x="717" y="106"/>
                      <a:pt x="718" y="105"/>
                    </a:cubicBezTo>
                    <a:close/>
                    <a:moveTo>
                      <a:pt x="345" y="611"/>
                    </a:moveTo>
                    <a:cubicBezTo>
                      <a:pt x="347" y="608"/>
                      <a:pt x="349" y="604"/>
                      <a:pt x="351" y="601"/>
                    </a:cubicBezTo>
                    <a:cubicBezTo>
                      <a:pt x="373" y="570"/>
                      <a:pt x="394" y="539"/>
                      <a:pt x="416" y="508"/>
                    </a:cubicBezTo>
                    <a:cubicBezTo>
                      <a:pt x="433" y="484"/>
                      <a:pt x="451" y="460"/>
                      <a:pt x="469" y="437"/>
                    </a:cubicBezTo>
                    <a:cubicBezTo>
                      <a:pt x="477" y="425"/>
                      <a:pt x="487" y="413"/>
                      <a:pt x="496" y="401"/>
                    </a:cubicBezTo>
                    <a:cubicBezTo>
                      <a:pt x="419" y="512"/>
                      <a:pt x="340" y="620"/>
                      <a:pt x="272" y="737"/>
                    </a:cubicBezTo>
                    <a:cubicBezTo>
                      <a:pt x="264" y="748"/>
                      <a:pt x="255" y="758"/>
                      <a:pt x="247" y="769"/>
                    </a:cubicBezTo>
                    <a:cubicBezTo>
                      <a:pt x="285" y="720"/>
                      <a:pt x="313" y="664"/>
                      <a:pt x="345" y="611"/>
                    </a:cubicBezTo>
                    <a:close/>
                    <a:moveTo>
                      <a:pt x="324" y="632"/>
                    </a:moveTo>
                    <a:cubicBezTo>
                      <a:pt x="329" y="625"/>
                      <a:pt x="333" y="618"/>
                      <a:pt x="338" y="611"/>
                    </a:cubicBezTo>
                    <a:cubicBezTo>
                      <a:pt x="371" y="558"/>
                      <a:pt x="409" y="508"/>
                      <a:pt x="446" y="458"/>
                    </a:cubicBezTo>
                    <a:cubicBezTo>
                      <a:pt x="433" y="476"/>
                      <a:pt x="420" y="495"/>
                      <a:pt x="407" y="514"/>
                    </a:cubicBezTo>
                    <a:cubicBezTo>
                      <a:pt x="389" y="540"/>
                      <a:pt x="370" y="566"/>
                      <a:pt x="352" y="593"/>
                    </a:cubicBezTo>
                    <a:cubicBezTo>
                      <a:pt x="343" y="606"/>
                      <a:pt x="334" y="619"/>
                      <a:pt x="324" y="632"/>
                    </a:cubicBezTo>
                    <a:close/>
                    <a:moveTo>
                      <a:pt x="675" y="146"/>
                    </a:moveTo>
                    <a:cubicBezTo>
                      <a:pt x="688" y="133"/>
                      <a:pt x="703" y="119"/>
                      <a:pt x="708" y="112"/>
                    </a:cubicBezTo>
                    <a:cubicBezTo>
                      <a:pt x="700" y="125"/>
                      <a:pt x="691" y="138"/>
                      <a:pt x="682" y="151"/>
                    </a:cubicBezTo>
                    <a:cubicBezTo>
                      <a:pt x="636" y="203"/>
                      <a:pt x="595" y="258"/>
                      <a:pt x="555" y="315"/>
                    </a:cubicBezTo>
                    <a:cubicBezTo>
                      <a:pt x="525" y="355"/>
                      <a:pt x="495" y="395"/>
                      <a:pt x="466" y="435"/>
                    </a:cubicBezTo>
                    <a:cubicBezTo>
                      <a:pt x="464" y="437"/>
                      <a:pt x="463" y="439"/>
                      <a:pt x="461" y="441"/>
                    </a:cubicBezTo>
                    <a:cubicBezTo>
                      <a:pt x="466" y="434"/>
                      <a:pt x="471" y="427"/>
                      <a:pt x="476" y="420"/>
                    </a:cubicBezTo>
                    <a:cubicBezTo>
                      <a:pt x="504" y="380"/>
                      <a:pt x="531" y="341"/>
                      <a:pt x="559" y="302"/>
                    </a:cubicBezTo>
                    <a:cubicBezTo>
                      <a:pt x="569" y="288"/>
                      <a:pt x="579" y="273"/>
                      <a:pt x="589" y="259"/>
                    </a:cubicBezTo>
                    <a:cubicBezTo>
                      <a:pt x="617" y="220"/>
                      <a:pt x="648" y="184"/>
                      <a:pt x="675" y="146"/>
                    </a:cubicBezTo>
                    <a:close/>
                    <a:moveTo>
                      <a:pt x="613" y="223"/>
                    </a:moveTo>
                    <a:cubicBezTo>
                      <a:pt x="626" y="204"/>
                      <a:pt x="640" y="186"/>
                      <a:pt x="654" y="167"/>
                    </a:cubicBezTo>
                    <a:cubicBezTo>
                      <a:pt x="658" y="163"/>
                      <a:pt x="662" y="158"/>
                      <a:pt x="668" y="153"/>
                    </a:cubicBezTo>
                    <a:cubicBezTo>
                      <a:pt x="651" y="177"/>
                      <a:pt x="632" y="200"/>
                      <a:pt x="613" y="223"/>
                    </a:cubicBezTo>
                    <a:close/>
                    <a:moveTo>
                      <a:pt x="657" y="186"/>
                    </a:moveTo>
                    <a:cubicBezTo>
                      <a:pt x="641" y="206"/>
                      <a:pt x="626" y="225"/>
                      <a:pt x="610" y="245"/>
                    </a:cubicBezTo>
                    <a:cubicBezTo>
                      <a:pt x="625" y="225"/>
                      <a:pt x="641" y="205"/>
                      <a:pt x="657" y="186"/>
                    </a:cubicBezTo>
                    <a:close/>
                    <a:moveTo>
                      <a:pt x="283" y="725"/>
                    </a:moveTo>
                    <a:cubicBezTo>
                      <a:pt x="284" y="723"/>
                      <a:pt x="285" y="721"/>
                      <a:pt x="286" y="720"/>
                    </a:cubicBezTo>
                    <a:cubicBezTo>
                      <a:pt x="276" y="737"/>
                      <a:pt x="266" y="754"/>
                      <a:pt x="256" y="772"/>
                    </a:cubicBezTo>
                    <a:cubicBezTo>
                      <a:pt x="257" y="769"/>
                      <a:pt x="259" y="767"/>
                      <a:pt x="261" y="763"/>
                    </a:cubicBezTo>
                    <a:cubicBezTo>
                      <a:pt x="268" y="750"/>
                      <a:pt x="275" y="737"/>
                      <a:pt x="283" y="725"/>
                    </a:cubicBezTo>
                    <a:close/>
                    <a:moveTo>
                      <a:pt x="259" y="769"/>
                    </a:moveTo>
                    <a:cubicBezTo>
                      <a:pt x="268" y="755"/>
                      <a:pt x="276" y="741"/>
                      <a:pt x="286" y="726"/>
                    </a:cubicBezTo>
                    <a:cubicBezTo>
                      <a:pt x="301" y="702"/>
                      <a:pt x="318" y="678"/>
                      <a:pt x="335" y="655"/>
                    </a:cubicBezTo>
                    <a:cubicBezTo>
                      <a:pt x="337" y="653"/>
                      <a:pt x="338" y="651"/>
                      <a:pt x="339" y="650"/>
                    </a:cubicBezTo>
                    <a:cubicBezTo>
                      <a:pt x="344" y="643"/>
                      <a:pt x="349" y="636"/>
                      <a:pt x="354" y="629"/>
                    </a:cubicBezTo>
                    <a:cubicBezTo>
                      <a:pt x="400" y="568"/>
                      <a:pt x="446" y="506"/>
                      <a:pt x="492" y="444"/>
                    </a:cubicBezTo>
                    <a:cubicBezTo>
                      <a:pt x="530" y="394"/>
                      <a:pt x="566" y="343"/>
                      <a:pt x="603" y="291"/>
                    </a:cubicBezTo>
                    <a:cubicBezTo>
                      <a:pt x="608" y="285"/>
                      <a:pt x="613" y="278"/>
                      <a:pt x="619" y="271"/>
                    </a:cubicBezTo>
                    <a:cubicBezTo>
                      <a:pt x="573" y="337"/>
                      <a:pt x="528" y="403"/>
                      <a:pt x="482" y="468"/>
                    </a:cubicBezTo>
                    <a:cubicBezTo>
                      <a:pt x="443" y="524"/>
                      <a:pt x="406" y="581"/>
                      <a:pt x="367" y="636"/>
                    </a:cubicBezTo>
                    <a:cubicBezTo>
                      <a:pt x="345" y="668"/>
                      <a:pt x="321" y="700"/>
                      <a:pt x="296" y="730"/>
                    </a:cubicBezTo>
                    <a:cubicBezTo>
                      <a:pt x="291" y="737"/>
                      <a:pt x="255" y="784"/>
                      <a:pt x="254" y="777"/>
                    </a:cubicBezTo>
                    <a:cubicBezTo>
                      <a:pt x="255" y="776"/>
                      <a:pt x="257" y="773"/>
                      <a:pt x="259" y="769"/>
                    </a:cubicBezTo>
                    <a:close/>
                    <a:moveTo>
                      <a:pt x="477" y="457"/>
                    </a:moveTo>
                    <a:cubicBezTo>
                      <a:pt x="483" y="449"/>
                      <a:pt x="488" y="441"/>
                      <a:pt x="494" y="434"/>
                    </a:cubicBezTo>
                    <a:cubicBezTo>
                      <a:pt x="517" y="400"/>
                      <a:pt x="543" y="367"/>
                      <a:pt x="569" y="334"/>
                    </a:cubicBezTo>
                    <a:cubicBezTo>
                      <a:pt x="560" y="346"/>
                      <a:pt x="552" y="358"/>
                      <a:pt x="543" y="370"/>
                    </a:cubicBezTo>
                    <a:cubicBezTo>
                      <a:pt x="522" y="399"/>
                      <a:pt x="500" y="428"/>
                      <a:pt x="477" y="457"/>
                    </a:cubicBezTo>
                    <a:close/>
                    <a:moveTo>
                      <a:pt x="607" y="281"/>
                    </a:moveTo>
                    <a:cubicBezTo>
                      <a:pt x="571" y="326"/>
                      <a:pt x="534" y="371"/>
                      <a:pt x="501" y="417"/>
                    </a:cubicBezTo>
                    <a:cubicBezTo>
                      <a:pt x="479" y="449"/>
                      <a:pt x="456" y="481"/>
                      <a:pt x="434" y="513"/>
                    </a:cubicBezTo>
                    <a:cubicBezTo>
                      <a:pt x="384" y="577"/>
                      <a:pt x="335" y="642"/>
                      <a:pt x="292" y="710"/>
                    </a:cubicBezTo>
                    <a:cubicBezTo>
                      <a:pt x="290" y="713"/>
                      <a:pt x="288" y="716"/>
                      <a:pt x="286" y="718"/>
                    </a:cubicBezTo>
                    <a:cubicBezTo>
                      <a:pt x="348" y="613"/>
                      <a:pt x="421" y="514"/>
                      <a:pt x="491" y="414"/>
                    </a:cubicBezTo>
                    <a:cubicBezTo>
                      <a:pt x="505" y="394"/>
                      <a:pt x="519" y="374"/>
                      <a:pt x="532" y="354"/>
                    </a:cubicBezTo>
                    <a:cubicBezTo>
                      <a:pt x="585" y="288"/>
                      <a:pt x="639" y="222"/>
                      <a:pt x="685" y="152"/>
                    </a:cubicBezTo>
                    <a:cubicBezTo>
                      <a:pt x="691" y="147"/>
                      <a:pt x="697" y="141"/>
                      <a:pt x="703" y="135"/>
                    </a:cubicBezTo>
                    <a:cubicBezTo>
                      <a:pt x="695" y="149"/>
                      <a:pt x="688" y="162"/>
                      <a:pt x="684" y="168"/>
                    </a:cubicBezTo>
                    <a:cubicBezTo>
                      <a:pt x="660" y="206"/>
                      <a:pt x="634" y="244"/>
                      <a:pt x="607" y="281"/>
                    </a:cubicBezTo>
                    <a:close/>
                    <a:moveTo>
                      <a:pt x="697" y="155"/>
                    </a:moveTo>
                    <a:cubicBezTo>
                      <a:pt x="700" y="150"/>
                      <a:pt x="707" y="136"/>
                      <a:pt x="715" y="125"/>
                    </a:cubicBezTo>
                    <a:cubicBezTo>
                      <a:pt x="722" y="118"/>
                      <a:pt x="728" y="112"/>
                      <a:pt x="733" y="106"/>
                    </a:cubicBezTo>
                    <a:cubicBezTo>
                      <a:pt x="734" y="106"/>
                      <a:pt x="734" y="106"/>
                      <a:pt x="734" y="106"/>
                    </a:cubicBezTo>
                    <a:cubicBezTo>
                      <a:pt x="734" y="106"/>
                      <a:pt x="734" y="106"/>
                      <a:pt x="734" y="105"/>
                    </a:cubicBezTo>
                    <a:cubicBezTo>
                      <a:pt x="727" y="118"/>
                      <a:pt x="719" y="131"/>
                      <a:pt x="710" y="144"/>
                    </a:cubicBezTo>
                    <a:cubicBezTo>
                      <a:pt x="690" y="171"/>
                      <a:pt x="670" y="198"/>
                      <a:pt x="651" y="226"/>
                    </a:cubicBezTo>
                    <a:cubicBezTo>
                      <a:pt x="645" y="233"/>
                      <a:pt x="639" y="240"/>
                      <a:pt x="634" y="248"/>
                    </a:cubicBezTo>
                    <a:cubicBezTo>
                      <a:pt x="655" y="217"/>
                      <a:pt x="676" y="187"/>
                      <a:pt x="697" y="155"/>
                    </a:cubicBezTo>
                    <a:close/>
                    <a:moveTo>
                      <a:pt x="713" y="100"/>
                    </a:moveTo>
                    <a:cubicBezTo>
                      <a:pt x="705" y="107"/>
                      <a:pt x="698" y="114"/>
                      <a:pt x="691" y="121"/>
                    </a:cubicBezTo>
                    <a:cubicBezTo>
                      <a:pt x="697" y="110"/>
                      <a:pt x="704" y="99"/>
                      <a:pt x="709" y="88"/>
                    </a:cubicBezTo>
                    <a:cubicBezTo>
                      <a:pt x="710" y="92"/>
                      <a:pt x="711" y="96"/>
                      <a:pt x="713" y="100"/>
                    </a:cubicBezTo>
                    <a:close/>
                    <a:moveTo>
                      <a:pt x="698" y="49"/>
                    </a:moveTo>
                    <a:cubicBezTo>
                      <a:pt x="706" y="56"/>
                      <a:pt x="709" y="67"/>
                      <a:pt x="709" y="80"/>
                    </a:cubicBezTo>
                    <a:cubicBezTo>
                      <a:pt x="709" y="81"/>
                      <a:pt x="709" y="81"/>
                      <a:pt x="709" y="82"/>
                    </a:cubicBezTo>
                    <a:cubicBezTo>
                      <a:pt x="709" y="82"/>
                      <a:pt x="709" y="82"/>
                      <a:pt x="708" y="82"/>
                    </a:cubicBezTo>
                    <a:cubicBezTo>
                      <a:pt x="623" y="186"/>
                      <a:pt x="551" y="299"/>
                      <a:pt x="472" y="408"/>
                    </a:cubicBezTo>
                    <a:cubicBezTo>
                      <a:pt x="432" y="463"/>
                      <a:pt x="391" y="517"/>
                      <a:pt x="349" y="572"/>
                    </a:cubicBezTo>
                    <a:cubicBezTo>
                      <a:pt x="330" y="597"/>
                      <a:pt x="310" y="623"/>
                      <a:pt x="290" y="649"/>
                    </a:cubicBezTo>
                    <a:cubicBezTo>
                      <a:pt x="353" y="560"/>
                      <a:pt x="415" y="470"/>
                      <a:pt x="480" y="383"/>
                    </a:cubicBezTo>
                    <a:cubicBezTo>
                      <a:pt x="521" y="330"/>
                      <a:pt x="560" y="275"/>
                      <a:pt x="599" y="221"/>
                    </a:cubicBezTo>
                    <a:cubicBezTo>
                      <a:pt x="637" y="170"/>
                      <a:pt x="679" y="121"/>
                      <a:pt x="705" y="62"/>
                    </a:cubicBezTo>
                    <a:cubicBezTo>
                      <a:pt x="705" y="60"/>
                      <a:pt x="703" y="58"/>
                      <a:pt x="702" y="60"/>
                    </a:cubicBezTo>
                    <a:cubicBezTo>
                      <a:pt x="689" y="75"/>
                      <a:pt x="676" y="91"/>
                      <a:pt x="664" y="106"/>
                    </a:cubicBezTo>
                    <a:cubicBezTo>
                      <a:pt x="676" y="87"/>
                      <a:pt x="687" y="68"/>
                      <a:pt x="698" y="49"/>
                    </a:cubicBezTo>
                    <a:close/>
                    <a:moveTo>
                      <a:pt x="662" y="97"/>
                    </a:moveTo>
                    <a:cubicBezTo>
                      <a:pt x="655" y="110"/>
                      <a:pt x="648" y="122"/>
                      <a:pt x="641" y="132"/>
                    </a:cubicBezTo>
                    <a:cubicBezTo>
                      <a:pt x="618" y="164"/>
                      <a:pt x="593" y="194"/>
                      <a:pt x="569" y="225"/>
                    </a:cubicBezTo>
                    <a:cubicBezTo>
                      <a:pt x="545" y="256"/>
                      <a:pt x="521" y="287"/>
                      <a:pt x="496" y="318"/>
                    </a:cubicBezTo>
                    <a:cubicBezTo>
                      <a:pt x="505" y="303"/>
                      <a:pt x="515" y="289"/>
                      <a:pt x="524" y="274"/>
                    </a:cubicBezTo>
                    <a:cubicBezTo>
                      <a:pt x="520" y="280"/>
                      <a:pt x="516" y="285"/>
                      <a:pt x="512" y="291"/>
                    </a:cubicBezTo>
                    <a:cubicBezTo>
                      <a:pt x="501" y="306"/>
                      <a:pt x="491" y="322"/>
                      <a:pt x="480" y="338"/>
                    </a:cubicBezTo>
                    <a:cubicBezTo>
                      <a:pt x="463" y="360"/>
                      <a:pt x="446" y="382"/>
                      <a:pt x="429" y="404"/>
                    </a:cubicBezTo>
                    <a:cubicBezTo>
                      <a:pt x="384" y="462"/>
                      <a:pt x="342" y="520"/>
                      <a:pt x="303" y="582"/>
                    </a:cubicBezTo>
                    <a:cubicBezTo>
                      <a:pt x="299" y="589"/>
                      <a:pt x="294" y="596"/>
                      <a:pt x="290" y="603"/>
                    </a:cubicBezTo>
                    <a:cubicBezTo>
                      <a:pt x="318" y="559"/>
                      <a:pt x="345" y="515"/>
                      <a:pt x="373" y="471"/>
                    </a:cubicBezTo>
                    <a:cubicBezTo>
                      <a:pt x="396" y="439"/>
                      <a:pt x="420" y="408"/>
                      <a:pt x="444" y="377"/>
                    </a:cubicBezTo>
                    <a:cubicBezTo>
                      <a:pt x="462" y="354"/>
                      <a:pt x="480" y="330"/>
                      <a:pt x="499" y="307"/>
                    </a:cubicBezTo>
                    <a:cubicBezTo>
                      <a:pt x="462" y="352"/>
                      <a:pt x="426" y="397"/>
                      <a:pt x="391" y="443"/>
                    </a:cubicBezTo>
                    <a:cubicBezTo>
                      <a:pt x="394" y="438"/>
                      <a:pt x="396" y="434"/>
                      <a:pt x="399" y="430"/>
                    </a:cubicBezTo>
                    <a:cubicBezTo>
                      <a:pt x="425" y="395"/>
                      <a:pt x="450" y="361"/>
                      <a:pt x="476" y="327"/>
                    </a:cubicBezTo>
                    <a:cubicBezTo>
                      <a:pt x="501" y="293"/>
                      <a:pt x="528" y="260"/>
                      <a:pt x="554" y="226"/>
                    </a:cubicBezTo>
                    <a:cubicBezTo>
                      <a:pt x="541" y="247"/>
                      <a:pt x="527" y="267"/>
                      <a:pt x="514" y="287"/>
                    </a:cubicBezTo>
                    <a:cubicBezTo>
                      <a:pt x="519" y="281"/>
                      <a:pt x="524" y="275"/>
                      <a:pt x="529" y="268"/>
                    </a:cubicBezTo>
                    <a:cubicBezTo>
                      <a:pt x="544" y="244"/>
                      <a:pt x="561" y="221"/>
                      <a:pt x="577" y="198"/>
                    </a:cubicBezTo>
                    <a:cubicBezTo>
                      <a:pt x="585" y="187"/>
                      <a:pt x="594" y="176"/>
                      <a:pt x="602" y="165"/>
                    </a:cubicBezTo>
                    <a:cubicBezTo>
                      <a:pt x="619" y="143"/>
                      <a:pt x="636" y="121"/>
                      <a:pt x="653" y="99"/>
                    </a:cubicBezTo>
                    <a:cubicBezTo>
                      <a:pt x="659" y="91"/>
                      <a:pt x="667" y="83"/>
                      <a:pt x="674" y="75"/>
                    </a:cubicBezTo>
                    <a:cubicBezTo>
                      <a:pt x="665" y="88"/>
                      <a:pt x="652" y="106"/>
                      <a:pt x="649" y="111"/>
                    </a:cubicBezTo>
                    <a:cubicBezTo>
                      <a:pt x="630" y="137"/>
                      <a:pt x="611" y="162"/>
                      <a:pt x="592" y="188"/>
                    </a:cubicBezTo>
                    <a:cubicBezTo>
                      <a:pt x="616" y="158"/>
                      <a:pt x="640" y="129"/>
                      <a:pt x="662" y="97"/>
                    </a:cubicBezTo>
                    <a:close/>
                    <a:moveTo>
                      <a:pt x="205" y="715"/>
                    </a:moveTo>
                    <a:cubicBezTo>
                      <a:pt x="200" y="722"/>
                      <a:pt x="194" y="728"/>
                      <a:pt x="189" y="735"/>
                    </a:cubicBezTo>
                    <a:cubicBezTo>
                      <a:pt x="196" y="726"/>
                      <a:pt x="202" y="704"/>
                      <a:pt x="209" y="693"/>
                    </a:cubicBezTo>
                    <a:cubicBezTo>
                      <a:pt x="221" y="675"/>
                      <a:pt x="235" y="659"/>
                      <a:pt x="247" y="641"/>
                    </a:cubicBezTo>
                    <a:cubicBezTo>
                      <a:pt x="254" y="632"/>
                      <a:pt x="261" y="622"/>
                      <a:pt x="267" y="613"/>
                    </a:cubicBezTo>
                    <a:cubicBezTo>
                      <a:pt x="245" y="646"/>
                      <a:pt x="225" y="680"/>
                      <a:pt x="205" y="715"/>
                    </a:cubicBezTo>
                    <a:close/>
                    <a:moveTo>
                      <a:pt x="301" y="571"/>
                    </a:moveTo>
                    <a:cubicBezTo>
                      <a:pt x="312" y="556"/>
                      <a:pt x="323" y="540"/>
                      <a:pt x="334" y="524"/>
                    </a:cubicBezTo>
                    <a:cubicBezTo>
                      <a:pt x="310" y="564"/>
                      <a:pt x="285" y="604"/>
                      <a:pt x="259" y="643"/>
                    </a:cubicBezTo>
                    <a:cubicBezTo>
                      <a:pt x="249" y="657"/>
                      <a:pt x="239" y="671"/>
                      <a:pt x="229" y="684"/>
                    </a:cubicBezTo>
                    <a:cubicBezTo>
                      <a:pt x="234" y="674"/>
                      <a:pt x="239" y="665"/>
                      <a:pt x="243" y="658"/>
                    </a:cubicBezTo>
                    <a:cubicBezTo>
                      <a:pt x="262" y="628"/>
                      <a:pt x="281" y="600"/>
                      <a:pt x="301" y="571"/>
                    </a:cubicBezTo>
                    <a:close/>
                    <a:moveTo>
                      <a:pt x="209" y="729"/>
                    </a:moveTo>
                    <a:cubicBezTo>
                      <a:pt x="232" y="705"/>
                      <a:pt x="253" y="680"/>
                      <a:pt x="273" y="654"/>
                    </a:cubicBezTo>
                    <a:cubicBezTo>
                      <a:pt x="253" y="682"/>
                      <a:pt x="232" y="709"/>
                      <a:pt x="207" y="735"/>
                    </a:cubicBezTo>
                    <a:cubicBezTo>
                      <a:pt x="208" y="733"/>
                      <a:pt x="208" y="731"/>
                      <a:pt x="209" y="729"/>
                    </a:cubicBezTo>
                    <a:close/>
                    <a:moveTo>
                      <a:pt x="211" y="721"/>
                    </a:moveTo>
                    <a:cubicBezTo>
                      <a:pt x="211" y="721"/>
                      <a:pt x="212" y="721"/>
                      <a:pt x="212" y="720"/>
                    </a:cubicBezTo>
                    <a:cubicBezTo>
                      <a:pt x="220" y="707"/>
                      <a:pt x="229" y="695"/>
                      <a:pt x="239" y="684"/>
                    </a:cubicBezTo>
                    <a:cubicBezTo>
                      <a:pt x="246" y="675"/>
                      <a:pt x="252" y="667"/>
                      <a:pt x="259" y="657"/>
                    </a:cubicBezTo>
                    <a:cubicBezTo>
                      <a:pt x="279" y="629"/>
                      <a:pt x="297" y="598"/>
                      <a:pt x="316" y="569"/>
                    </a:cubicBezTo>
                    <a:cubicBezTo>
                      <a:pt x="357" y="501"/>
                      <a:pt x="405" y="439"/>
                      <a:pt x="454" y="377"/>
                    </a:cubicBezTo>
                    <a:cubicBezTo>
                      <a:pt x="376" y="491"/>
                      <a:pt x="305" y="620"/>
                      <a:pt x="211" y="721"/>
                    </a:cubicBezTo>
                    <a:close/>
                    <a:moveTo>
                      <a:pt x="431" y="416"/>
                    </a:moveTo>
                    <a:cubicBezTo>
                      <a:pt x="446" y="395"/>
                      <a:pt x="460" y="373"/>
                      <a:pt x="474" y="351"/>
                    </a:cubicBezTo>
                    <a:cubicBezTo>
                      <a:pt x="501" y="318"/>
                      <a:pt x="528" y="285"/>
                      <a:pt x="555" y="252"/>
                    </a:cubicBezTo>
                    <a:cubicBezTo>
                      <a:pt x="522" y="298"/>
                      <a:pt x="490" y="345"/>
                      <a:pt x="458" y="391"/>
                    </a:cubicBezTo>
                    <a:cubicBezTo>
                      <a:pt x="419" y="446"/>
                      <a:pt x="380" y="501"/>
                      <a:pt x="341" y="555"/>
                    </a:cubicBezTo>
                    <a:cubicBezTo>
                      <a:pt x="372" y="508"/>
                      <a:pt x="401" y="461"/>
                      <a:pt x="431" y="416"/>
                    </a:cubicBezTo>
                    <a:close/>
                    <a:moveTo>
                      <a:pt x="684" y="40"/>
                    </a:moveTo>
                    <a:cubicBezTo>
                      <a:pt x="685" y="40"/>
                      <a:pt x="686" y="41"/>
                      <a:pt x="688" y="42"/>
                    </a:cubicBezTo>
                    <a:cubicBezTo>
                      <a:pt x="689" y="42"/>
                      <a:pt x="690" y="43"/>
                      <a:pt x="691" y="43"/>
                    </a:cubicBezTo>
                    <a:cubicBezTo>
                      <a:pt x="691" y="44"/>
                      <a:pt x="690" y="44"/>
                      <a:pt x="690" y="44"/>
                    </a:cubicBezTo>
                    <a:cubicBezTo>
                      <a:pt x="674" y="65"/>
                      <a:pt x="658" y="86"/>
                      <a:pt x="641" y="108"/>
                    </a:cubicBezTo>
                    <a:cubicBezTo>
                      <a:pt x="630" y="121"/>
                      <a:pt x="619" y="136"/>
                      <a:pt x="608" y="150"/>
                    </a:cubicBezTo>
                    <a:cubicBezTo>
                      <a:pt x="559" y="212"/>
                      <a:pt x="511" y="274"/>
                      <a:pt x="464" y="337"/>
                    </a:cubicBezTo>
                    <a:cubicBezTo>
                      <a:pt x="495" y="293"/>
                      <a:pt x="528" y="250"/>
                      <a:pt x="559" y="206"/>
                    </a:cubicBezTo>
                    <a:cubicBezTo>
                      <a:pt x="600" y="150"/>
                      <a:pt x="648" y="99"/>
                      <a:pt x="684" y="40"/>
                    </a:cubicBezTo>
                    <a:close/>
                    <a:moveTo>
                      <a:pt x="655" y="48"/>
                    </a:moveTo>
                    <a:cubicBezTo>
                      <a:pt x="663" y="40"/>
                      <a:pt x="671" y="36"/>
                      <a:pt x="679" y="38"/>
                    </a:cubicBezTo>
                    <a:cubicBezTo>
                      <a:pt x="665" y="51"/>
                      <a:pt x="652" y="65"/>
                      <a:pt x="640" y="80"/>
                    </a:cubicBezTo>
                    <a:cubicBezTo>
                      <a:pt x="646" y="70"/>
                      <a:pt x="651" y="60"/>
                      <a:pt x="656" y="50"/>
                    </a:cubicBezTo>
                    <a:cubicBezTo>
                      <a:pt x="657" y="49"/>
                      <a:pt x="656" y="48"/>
                      <a:pt x="655" y="48"/>
                    </a:cubicBezTo>
                    <a:close/>
                    <a:moveTo>
                      <a:pt x="641" y="47"/>
                    </a:moveTo>
                    <a:cubicBezTo>
                      <a:pt x="644" y="48"/>
                      <a:pt x="647" y="49"/>
                      <a:pt x="650" y="51"/>
                    </a:cubicBezTo>
                    <a:cubicBezTo>
                      <a:pt x="650" y="52"/>
                      <a:pt x="651" y="52"/>
                      <a:pt x="651" y="52"/>
                    </a:cubicBezTo>
                    <a:cubicBezTo>
                      <a:pt x="611" y="113"/>
                      <a:pt x="563" y="168"/>
                      <a:pt x="517" y="225"/>
                    </a:cubicBezTo>
                    <a:cubicBezTo>
                      <a:pt x="476" y="277"/>
                      <a:pt x="437" y="331"/>
                      <a:pt x="397" y="384"/>
                    </a:cubicBezTo>
                    <a:cubicBezTo>
                      <a:pt x="357" y="437"/>
                      <a:pt x="316" y="489"/>
                      <a:pt x="278" y="544"/>
                    </a:cubicBezTo>
                    <a:cubicBezTo>
                      <a:pt x="297" y="513"/>
                      <a:pt x="315" y="482"/>
                      <a:pt x="333" y="452"/>
                    </a:cubicBezTo>
                    <a:cubicBezTo>
                      <a:pt x="434" y="316"/>
                      <a:pt x="546" y="187"/>
                      <a:pt x="641" y="47"/>
                    </a:cubicBezTo>
                    <a:close/>
                    <a:moveTo>
                      <a:pt x="584" y="84"/>
                    </a:moveTo>
                    <a:cubicBezTo>
                      <a:pt x="584" y="84"/>
                      <a:pt x="584" y="83"/>
                      <a:pt x="585" y="83"/>
                    </a:cubicBezTo>
                    <a:cubicBezTo>
                      <a:pt x="591" y="76"/>
                      <a:pt x="617" y="57"/>
                      <a:pt x="619" y="52"/>
                    </a:cubicBezTo>
                    <a:cubicBezTo>
                      <a:pt x="616" y="59"/>
                      <a:pt x="612" y="65"/>
                      <a:pt x="609" y="72"/>
                    </a:cubicBezTo>
                    <a:cubicBezTo>
                      <a:pt x="545" y="134"/>
                      <a:pt x="490" y="208"/>
                      <a:pt x="440" y="281"/>
                    </a:cubicBezTo>
                    <a:cubicBezTo>
                      <a:pt x="429" y="295"/>
                      <a:pt x="419" y="308"/>
                      <a:pt x="409" y="322"/>
                    </a:cubicBezTo>
                    <a:cubicBezTo>
                      <a:pt x="436" y="283"/>
                      <a:pt x="463" y="244"/>
                      <a:pt x="490" y="205"/>
                    </a:cubicBezTo>
                    <a:cubicBezTo>
                      <a:pt x="495" y="197"/>
                      <a:pt x="501" y="190"/>
                      <a:pt x="506" y="183"/>
                    </a:cubicBezTo>
                    <a:cubicBezTo>
                      <a:pt x="533" y="151"/>
                      <a:pt x="559" y="118"/>
                      <a:pt x="584" y="84"/>
                    </a:cubicBezTo>
                    <a:close/>
                    <a:moveTo>
                      <a:pt x="525" y="156"/>
                    </a:moveTo>
                    <a:cubicBezTo>
                      <a:pt x="535" y="143"/>
                      <a:pt x="545" y="130"/>
                      <a:pt x="555" y="117"/>
                    </a:cubicBezTo>
                    <a:cubicBezTo>
                      <a:pt x="559" y="112"/>
                      <a:pt x="564" y="106"/>
                      <a:pt x="569" y="100"/>
                    </a:cubicBezTo>
                    <a:cubicBezTo>
                      <a:pt x="555" y="119"/>
                      <a:pt x="540" y="138"/>
                      <a:pt x="525" y="156"/>
                    </a:cubicBezTo>
                    <a:close/>
                    <a:moveTo>
                      <a:pt x="570" y="95"/>
                    </a:moveTo>
                    <a:cubicBezTo>
                      <a:pt x="583" y="78"/>
                      <a:pt x="597" y="60"/>
                      <a:pt x="601" y="53"/>
                    </a:cubicBezTo>
                    <a:cubicBezTo>
                      <a:pt x="596" y="62"/>
                      <a:pt x="590" y="70"/>
                      <a:pt x="584" y="79"/>
                    </a:cubicBezTo>
                    <a:cubicBezTo>
                      <a:pt x="579" y="84"/>
                      <a:pt x="574" y="90"/>
                      <a:pt x="570" y="95"/>
                    </a:cubicBezTo>
                    <a:close/>
                    <a:moveTo>
                      <a:pt x="516" y="191"/>
                    </a:moveTo>
                    <a:cubicBezTo>
                      <a:pt x="547" y="154"/>
                      <a:pt x="580" y="119"/>
                      <a:pt x="606" y="80"/>
                    </a:cubicBezTo>
                    <a:cubicBezTo>
                      <a:pt x="611" y="75"/>
                      <a:pt x="615" y="70"/>
                      <a:pt x="620" y="66"/>
                    </a:cubicBezTo>
                    <a:cubicBezTo>
                      <a:pt x="651" y="34"/>
                      <a:pt x="598" y="104"/>
                      <a:pt x="592" y="111"/>
                    </a:cubicBezTo>
                    <a:cubicBezTo>
                      <a:pt x="573" y="138"/>
                      <a:pt x="552" y="165"/>
                      <a:pt x="532" y="192"/>
                    </a:cubicBezTo>
                    <a:cubicBezTo>
                      <a:pt x="484" y="255"/>
                      <a:pt x="435" y="316"/>
                      <a:pt x="387" y="378"/>
                    </a:cubicBezTo>
                    <a:cubicBezTo>
                      <a:pt x="373" y="396"/>
                      <a:pt x="359" y="414"/>
                      <a:pt x="345" y="433"/>
                    </a:cubicBezTo>
                    <a:cubicBezTo>
                      <a:pt x="348" y="427"/>
                      <a:pt x="351" y="422"/>
                      <a:pt x="355" y="417"/>
                    </a:cubicBezTo>
                    <a:cubicBezTo>
                      <a:pt x="386" y="369"/>
                      <a:pt x="417" y="320"/>
                      <a:pt x="451" y="272"/>
                    </a:cubicBezTo>
                    <a:cubicBezTo>
                      <a:pt x="472" y="245"/>
                      <a:pt x="494" y="218"/>
                      <a:pt x="516" y="191"/>
                    </a:cubicBezTo>
                    <a:close/>
                    <a:moveTo>
                      <a:pt x="488" y="221"/>
                    </a:moveTo>
                    <a:cubicBezTo>
                      <a:pt x="522" y="174"/>
                      <a:pt x="559" y="129"/>
                      <a:pt x="599" y="87"/>
                    </a:cubicBezTo>
                    <a:cubicBezTo>
                      <a:pt x="567" y="135"/>
                      <a:pt x="524" y="177"/>
                      <a:pt x="488" y="221"/>
                    </a:cubicBezTo>
                    <a:close/>
                    <a:moveTo>
                      <a:pt x="414" y="320"/>
                    </a:moveTo>
                    <a:cubicBezTo>
                      <a:pt x="406" y="331"/>
                      <a:pt x="399" y="343"/>
                      <a:pt x="391" y="354"/>
                    </a:cubicBezTo>
                    <a:cubicBezTo>
                      <a:pt x="363" y="397"/>
                      <a:pt x="335" y="440"/>
                      <a:pt x="307" y="484"/>
                    </a:cubicBezTo>
                    <a:cubicBezTo>
                      <a:pt x="259" y="549"/>
                      <a:pt x="215" y="616"/>
                      <a:pt x="175" y="686"/>
                    </a:cubicBezTo>
                    <a:cubicBezTo>
                      <a:pt x="166" y="697"/>
                      <a:pt x="157" y="708"/>
                      <a:pt x="147" y="718"/>
                    </a:cubicBezTo>
                    <a:cubicBezTo>
                      <a:pt x="133" y="732"/>
                      <a:pt x="148" y="705"/>
                      <a:pt x="154" y="695"/>
                    </a:cubicBezTo>
                    <a:cubicBezTo>
                      <a:pt x="188" y="655"/>
                      <a:pt x="214" y="604"/>
                      <a:pt x="242" y="562"/>
                    </a:cubicBezTo>
                    <a:cubicBezTo>
                      <a:pt x="243" y="560"/>
                      <a:pt x="245" y="558"/>
                      <a:pt x="246" y="556"/>
                    </a:cubicBezTo>
                    <a:cubicBezTo>
                      <a:pt x="255" y="543"/>
                      <a:pt x="263" y="530"/>
                      <a:pt x="272" y="517"/>
                    </a:cubicBezTo>
                    <a:cubicBezTo>
                      <a:pt x="302" y="473"/>
                      <a:pt x="333" y="429"/>
                      <a:pt x="364" y="386"/>
                    </a:cubicBezTo>
                    <a:cubicBezTo>
                      <a:pt x="380" y="364"/>
                      <a:pt x="397" y="342"/>
                      <a:pt x="414" y="320"/>
                    </a:cubicBezTo>
                    <a:close/>
                    <a:moveTo>
                      <a:pt x="288" y="514"/>
                    </a:moveTo>
                    <a:cubicBezTo>
                      <a:pt x="282" y="523"/>
                      <a:pt x="276" y="532"/>
                      <a:pt x="271" y="542"/>
                    </a:cubicBezTo>
                    <a:cubicBezTo>
                      <a:pt x="244" y="586"/>
                      <a:pt x="218" y="630"/>
                      <a:pt x="187" y="671"/>
                    </a:cubicBezTo>
                    <a:cubicBezTo>
                      <a:pt x="218" y="617"/>
                      <a:pt x="252" y="565"/>
                      <a:pt x="288" y="514"/>
                    </a:cubicBezTo>
                    <a:close/>
                    <a:moveTo>
                      <a:pt x="637" y="45"/>
                    </a:moveTo>
                    <a:cubicBezTo>
                      <a:pt x="629" y="52"/>
                      <a:pt x="622" y="59"/>
                      <a:pt x="615" y="66"/>
                    </a:cubicBezTo>
                    <a:cubicBezTo>
                      <a:pt x="619" y="58"/>
                      <a:pt x="623" y="51"/>
                      <a:pt x="627" y="43"/>
                    </a:cubicBezTo>
                    <a:cubicBezTo>
                      <a:pt x="630" y="44"/>
                      <a:pt x="634" y="45"/>
                      <a:pt x="637" y="45"/>
                    </a:cubicBezTo>
                    <a:close/>
                    <a:moveTo>
                      <a:pt x="622" y="43"/>
                    </a:moveTo>
                    <a:cubicBezTo>
                      <a:pt x="612" y="51"/>
                      <a:pt x="604" y="59"/>
                      <a:pt x="595" y="68"/>
                    </a:cubicBezTo>
                    <a:cubicBezTo>
                      <a:pt x="601" y="59"/>
                      <a:pt x="607" y="50"/>
                      <a:pt x="612" y="41"/>
                    </a:cubicBezTo>
                    <a:cubicBezTo>
                      <a:pt x="615" y="42"/>
                      <a:pt x="618" y="42"/>
                      <a:pt x="622" y="43"/>
                    </a:cubicBezTo>
                    <a:close/>
                    <a:moveTo>
                      <a:pt x="508" y="96"/>
                    </a:moveTo>
                    <a:cubicBezTo>
                      <a:pt x="516" y="87"/>
                      <a:pt x="524" y="78"/>
                      <a:pt x="531" y="69"/>
                    </a:cubicBezTo>
                    <a:cubicBezTo>
                      <a:pt x="456" y="177"/>
                      <a:pt x="372" y="280"/>
                      <a:pt x="300" y="391"/>
                    </a:cubicBezTo>
                    <a:cubicBezTo>
                      <a:pt x="263" y="447"/>
                      <a:pt x="225" y="501"/>
                      <a:pt x="185" y="553"/>
                    </a:cubicBezTo>
                    <a:cubicBezTo>
                      <a:pt x="206" y="516"/>
                      <a:pt x="228" y="479"/>
                      <a:pt x="252" y="445"/>
                    </a:cubicBezTo>
                    <a:cubicBezTo>
                      <a:pt x="307" y="370"/>
                      <a:pt x="361" y="295"/>
                      <a:pt x="415" y="220"/>
                    </a:cubicBezTo>
                    <a:cubicBezTo>
                      <a:pt x="445" y="178"/>
                      <a:pt x="474" y="135"/>
                      <a:pt x="508" y="96"/>
                    </a:cubicBezTo>
                    <a:close/>
                    <a:moveTo>
                      <a:pt x="38" y="744"/>
                    </a:moveTo>
                    <a:cubicBezTo>
                      <a:pt x="31" y="753"/>
                      <a:pt x="0" y="789"/>
                      <a:pt x="25" y="752"/>
                    </a:cubicBezTo>
                    <a:cubicBezTo>
                      <a:pt x="66" y="690"/>
                      <a:pt x="115" y="637"/>
                      <a:pt x="154" y="574"/>
                    </a:cubicBezTo>
                    <a:cubicBezTo>
                      <a:pt x="196" y="506"/>
                      <a:pt x="244" y="443"/>
                      <a:pt x="293" y="380"/>
                    </a:cubicBezTo>
                    <a:cubicBezTo>
                      <a:pt x="299" y="372"/>
                      <a:pt x="306" y="363"/>
                      <a:pt x="312" y="355"/>
                    </a:cubicBezTo>
                    <a:cubicBezTo>
                      <a:pt x="257" y="430"/>
                      <a:pt x="205" y="507"/>
                      <a:pt x="158" y="587"/>
                    </a:cubicBezTo>
                    <a:cubicBezTo>
                      <a:pt x="153" y="594"/>
                      <a:pt x="148" y="601"/>
                      <a:pt x="143" y="607"/>
                    </a:cubicBezTo>
                    <a:cubicBezTo>
                      <a:pt x="121" y="635"/>
                      <a:pt x="99" y="663"/>
                      <a:pt x="78" y="692"/>
                    </a:cubicBezTo>
                    <a:cubicBezTo>
                      <a:pt x="65" y="710"/>
                      <a:pt x="52" y="727"/>
                      <a:pt x="38" y="744"/>
                    </a:cubicBezTo>
                    <a:close/>
                    <a:moveTo>
                      <a:pt x="148" y="606"/>
                    </a:moveTo>
                    <a:cubicBezTo>
                      <a:pt x="147" y="608"/>
                      <a:pt x="145" y="610"/>
                      <a:pt x="144" y="613"/>
                    </a:cubicBezTo>
                    <a:cubicBezTo>
                      <a:pt x="131" y="630"/>
                      <a:pt x="117" y="647"/>
                      <a:pt x="104" y="664"/>
                    </a:cubicBezTo>
                    <a:cubicBezTo>
                      <a:pt x="114" y="650"/>
                      <a:pt x="123" y="637"/>
                      <a:pt x="134" y="624"/>
                    </a:cubicBezTo>
                    <a:cubicBezTo>
                      <a:pt x="138" y="618"/>
                      <a:pt x="143" y="612"/>
                      <a:pt x="148" y="606"/>
                    </a:cubicBezTo>
                    <a:close/>
                    <a:moveTo>
                      <a:pt x="35" y="767"/>
                    </a:moveTo>
                    <a:cubicBezTo>
                      <a:pt x="12" y="790"/>
                      <a:pt x="35" y="761"/>
                      <a:pt x="37" y="758"/>
                    </a:cubicBezTo>
                    <a:cubicBezTo>
                      <a:pt x="47" y="743"/>
                      <a:pt x="58" y="730"/>
                      <a:pt x="68" y="716"/>
                    </a:cubicBezTo>
                    <a:cubicBezTo>
                      <a:pt x="88" y="689"/>
                      <a:pt x="108" y="664"/>
                      <a:pt x="129" y="638"/>
                    </a:cubicBezTo>
                    <a:cubicBezTo>
                      <a:pt x="104" y="673"/>
                      <a:pt x="80" y="709"/>
                      <a:pt x="56" y="745"/>
                    </a:cubicBezTo>
                    <a:cubicBezTo>
                      <a:pt x="50" y="752"/>
                      <a:pt x="43" y="760"/>
                      <a:pt x="35" y="767"/>
                    </a:cubicBezTo>
                    <a:close/>
                    <a:moveTo>
                      <a:pt x="314" y="400"/>
                    </a:moveTo>
                    <a:cubicBezTo>
                      <a:pt x="268" y="465"/>
                      <a:pt x="221" y="528"/>
                      <a:pt x="175" y="592"/>
                    </a:cubicBezTo>
                    <a:cubicBezTo>
                      <a:pt x="128" y="659"/>
                      <a:pt x="86" y="729"/>
                      <a:pt x="31" y="789"/>
                    </a:cubicBezTo>
                    <a:cubicBezTo>
                      <a:pt x="44" y="774"/>
                      <a:pt x="56" y="755"/>
                      <a:pt x="67" y="737"/>
                    </a:cubicBezTo>
                    <a:cubicBezTo>
                      <a:pt x="92" y="708"/>
                      <a:pt x="113" y="676"/>
                      <a:pt x="133" y="643"/>
                    </a:cubicBezTo>
                    <a:cubicBezTo>
                      <a:pt x="141" y="632"/>
                      <a:pt x="149" y="621"/>
                      <a:pt x="157" y="609"/>
                    </a:cubicBezTo>
                    <a:cubicBezTo>
                      <a:pt x="167" y="594"/>
                      <a:pt x="178" y="580"/>
                      <a:pt x="188" y="565"/>
                    </a:cubicBezTo>
                    <a:cubicBezTo>
                      <a:pt x="245" y="493"/>
                      <a:pt x="299" y="419"/>
                      <a:pt x="353" y="344"/>
                    </a:cubicBezTo>
                    <a:cubicBezTo>
                      <a:pt x="340" y="363"/>
                      <a:pt x="327" y="381"/>
                      <a:pt x="314" y="400"/>
                    </a:cubicBezTo>
                    <a:close/>
                    <a:moveTo>
                      <a:pt x="488" y="165"/>
                    </a:moveTo>
                    <a:cubicBezTo>
                      <a:pt x="499" y="150"/>
                      <a:pt x="510" y="136"/>
                      <a:pt x="521" y="121"/>
                    </a:cubicBezTo>
                    <a:cubicBezTo>
                      <a:pt x="510" y="136"/>
                      <a:pt x="499" y="150"/>
                      <a:pt x="488" y="165"/>
                    </a:cubicBezTo>
                    <a:close/>
                    <a:moveTo>
                      <a:pt x="545" y="86"/>
                    </a:moveTo>
                    <a:cubicBezTo>
                      <a:pt x="501" y="139"/>
                      <a:pt x="460" y="194"/>
                      <a:pt x="419" y="250"/>
                    </a:cubicBezTo>
                    <a:cubicBezTo>
                      <a:pt x="418" y="251"/>
                      <a:pt x="417" y="253"/>
                      <a:pt x="416" y="254"/>
                    </a:cubicBezTo>
                    <a:cubicBezTo>
                      <a:pt x="416" y="254"/>
                      <a:pt x="416" y="254"/>
                      <a:pt x="417" y="253"/>
                    </a:cubicBezTo>
                    <a:cubicBezTo>
                      <a:pt x="457" y="195"/>
                      <a:pt x="501" y="139"/>
                      <a:pt x="541" y="80"/>
                    </a:cubicBezTo>
                    <a:cubicBezTo>
                      <a:pt x="550" y="68"/>
                      <a:pt x="567" y="50"/>
                      <a:pt x="573" y="37"/>
                    </a:cubicBezTo>
                    <a:cubicBezTo>
                      <a:pt x="567" y="51"/>
                      <a:pt x="558" y="64"/>
                      <a:pt x="551" y="78"/>
                    </a:cubicBezTo>
                    <a:cubicBezTo>
                      <a:pt x="549" y="81"/>
                      <a:pt x="547" y="83"/>
                      <a:pt x="545" y="86"/>
                    </a:cubicBezTo>
                    <a:close/>
                    <a:moveTo>
                      <a:pt x="558" y="70"/>
                    </a:moveTo>
                    <a:cubicBezTo>
                      <a:pt x="567" y="55"/>
                      <a:pt x="575" y="40"/>
                      <a:pt x="582" y="24"/>
                    </a:cubicBezTo>
                    <a:cubicBezTo>
                      <a:pt x="582" y="23"/>
                      <a:pt x="580" y="21"/>
                      <a:pt x="579" y="22"/>
                    </a:cubicBezTo>
                    <a:cubicBezTo>
                      <a:pt x="534" y="76"/>
                      <a:pt x="496" y="137"/>
                      <a:pt x="455" y="194"/>
                    </a:cubicBezTo>
                    <a:cubicBezTo>
                      <a:pt x="429" y="229"/>
                      <a:pt x="404" y="266"/>
                      <a:pt x="379" y="302"/>
                    </a:cubicBezTo>
                    <a:cubicBezTo>
                      <a:pt x="337" y="355"/>
                      <a:pt x="297" y="408"/>
                      <a:pt x="257" y="461"/>
                    </a:cubicBezTo>
                    <a:cubicBezTo>
                      <a:pt x="259" y="458"/>
                      <a:pt x="262" y="454"/>
                      <a:pt x="264" y="451"/>
                    </a:cubicBezTo>
                    <a:cubicBezTo>
                      <a:pt x="346" y="331"/>
                      <a:pt x="428" y="213"/>
                      <a:pt x="515" y="97"/>
                    </a:cubicBezTo>
                    <a:cubicBezTo>
                      <a:pt x="525" y="82"/>
                      <a:pt x="536" y="67"/>
                      <a:pt x="545" y="52"/>
                    </a:cubicBezTo>
                    <a:cubicBezTo>
                      <a:pt x="555" y="39"/>
                      <a:pt x="565" y="26"/>
                      <a:pt x="573" y="12"/>
                    </a:cubicBezTo>
                    <a:cubicBezTo>
                      <a:pt x="582" y="13"/>
                      <a:pt x="586" y="22"/>
                      <a:pt x="593" y="31"/>
                    </a:cubicBezTo>
                    <a:cubicBezTo>
                      <a:pt x="581" y="44"/>
                      <a:pt x="570" y="57"/>
                      <a:pt x="558" y="70"/>
                    </a:cubicBezTo>
                    <a:close/>
                    <a:moveTo>
                      <a:pt x="305" y="438"/>
                    </a:moveTo>
                    <a:cubicBezTo>
                      <a:pt x="352" y="369"/>
                      <a:pt x="399" y="299"/>
                      <a:pt x="449" y="232"/>
                    </a:cubicBezTo>
                    <a:cubicBezTo>
                      <a:pt x="497" y="166"/>
                      <a:pt x="557" y="106"/>
                      <a:pt x="596" y="34"/>
                    </a:cubicBezTo>
                    <a:cubicBezTo>
                      <a:pt x="600" y="37"/>
                      <a:pt x="604" y="39"/>
                      <a:pt x="608" y="40"/>
                    </a:cubicBezTo>
                    <a:cubicBezTo>
                      <a:pt x="559" y="88"/>
                      <a:pt x="522" y="151"/>
                      <a:pt x="480" y="206"/>
                    </a:cubicBezTo>
                    <a:cubicBezTo>
                      <a:pt x="472" y="216"/>
                      <a:pt x="464" y="227"/>
                      <a:pt x="456" y="238"/>
                    </a:cubicBezTo>
                    <a:cubicBezTo>
                      <a:pt x="417" y="286"/>
                      <a:pt x="380" y="338"/>
                      <a:pt x="345" y="390"/>
                    </a:cubicBezTo>
                    <a:cubicBezTo>
                      <a:pt x="337" y="402"/>
                      <a:pt x="328" y="413"/>
                      <a:pt x="319" y="425"/>
                    </a:cubicBezTo>
                    <a:cubicBezTo>
                      <a:pt x="307" y="441"/>
                      <a:pt x="295" y="456"/>
                      <a:pt x="283" y="472"/>
                    </a:cubicBezTo>
                    <a:cubicBezTo>
                      <a:pt x="290" y="461"/>
                      <a:pt x="298" y="449"/>
                      <a:pt x="305" y="438"/>
                    </a:cubicBezTo>
                    <a:close/>
                    <a:moveTo>
                      <a:pt x="93" y="776"/>
                    </a:moveTo>
                    <a:cubicBezTo>
                      <a:pt x="93" y="776"/>
                      <a:pt x="92" y="777"/>
                      <a:pt x="92" y="777"/>
                    </a:cubicBezTo>
                    <a:cubicBezTo>
                      <a:pt x="90" y="779"/>
                      <a:pt x="88" y="782"/>
                      <a:pt x="86" y="784"/>
                    </a:cubicBezTo>
                    <a:cubicBezTo>
                      <a:pt x="86" y="783"/>
                      <a:pt x="85" y="782"/>
                      <a:pt x="85" y="781"/>
                    </a:cubicBezTo>
                    <a:cubicBezTo>
                      <a:pt x="85" y="780"/>
                      <a:pt x="86" y="779"/>
                      <a:pt x="86" y="778"/>
                    </a:cubicBezTo>
                    <a:cubicBezTo>
                      <a:pt x="90" y="773"/>
                      <a:pt x="93" y="768"/>
                      <a:pt x="96" y="763"/>
                    </a:cubicBezTo>
                    <a:cubicBezTo>
                      <a:pt x="100" y="758"/>
                      <a:pt x="104" y="753"/>
                      <a:pt x="108" y="749"/>
                    </a:cubicBezTo>
                    <a:cubicBezTo>
                      <a:pt x="103" y="755"/>
                      <a:pt x="98" y="765"/>
                      <a:pt x="93" y="776"/>
                    </a:cubicBezTo>
                    <a:close/>
                    <a:moveTo>
                      <a:pt x="103" y="744"/>
                    </a:moveTo>
                    <a:cubicBezTo>
                      <a:pt x="90" y="761"/>
                      <a:pt x="77" y="778"/>
                      <a:pt x="64" y="794"/>
                    </a:cubicBezTo>
                    <a:cubicBezTo>
                      <a:pt x="50" y="810"/>
                      <a:pt x="51" y="806"/>
                      <a:pt x="58" y="792"/>
                    </a:cubicBezTo>
                    <a:cubicBezTo>
                      <a:pt x="62" y="785"/>
                      <a:pt x="66" y="779"/>
                      <a:pt x="70" y="773"/>
                    </a:cubicBezTo>
                    <a:cubicBezTo>
                      <a:pt x="84" y="758"/>
                      <a:pt x="97" y="742"/>
                      <a:pt x="109" y="726"/>
                    </a:cubicBezTo>
                    <a:cubicBezTo>
                      <a:pt x="112" y="724"/>
                      <a:pt x="107" y="735"/>
                      <a:pt x="103" y="744"/>
                    </a:cubicBezTo>
                    <a:close/>
                    <a:moveTo>
                      <a:pt x="68" y="771"/>
                    </a:moveTo>
                    <a:cubicBezTo>
                      <a:pt x="60" y="782"/>
                      <a:pt x="40" y="805"/>
                      <a:pt x="52" y="781"/>
                    </a:cubicBezTo>
                    <a:cubicBezTo>
                      <a:pt x="60" y="764"/>
                      <a:pt x="73" y="749"/>
                      <a:pt x="85" y="735"/>
                    </a:cubicBezTo>
                    <a:cubicBezTo>
                      <a:pt x="133" y="675"/>
                      <a:pt x="177" y="611"/>
                      <a:pt x="224" y="551"/>
                    </a:cubicBezTo>
                    <a:cubicBezTo>
                      <a:pt x="230" y="543"/>
                      <a:pt x="236" y="536"/>
                      <a:pt x="242" y="528"/>
                    </a:cubicBezTo>
                    <a:cubicBezTo>
                      <a:pt x="209" y="578"/>
                      <a:pt x="176" y="627"/>
                      <a:pt x="142" y="675"/>
                    </a:cubicBezTo>
                    <a:cubicBezTo>
                      <a:pt x="132" y="690"/>
                      <a:pt x="121" y="704"/>
                      <a:pt x="110" y="718"/>
                    </a:cubicBezTo>
                    <a:cubicBezTo>
                      <a:pt x="95" y="735"/>
                      <a:pt x="81" y="753"/>
                      <a:pt x="68" y="771"/>
                    </a:cubicBezTo>
                    <a:close/>
                    <a:moveTo>
                      <a:pt x="118" y="724"/>
                    </a:moveTo>
                    <a:cubicBezTo>
                      <a:pt x="118" y="724"/>
                      <a:pt x="117" y="724"/>
                      <a:pt x="117" y="725"/>
                    </a:cubicBezTo>
                    <a:cubicBezTo>
                      <a:pt x="115" y="727"/>
                      <a:pt x="113" y="730"/>
                      <a:pt x="111" y="733"/>
                    </a:cubicBezTo>
                    <a:cubicBezTo>
                      <a:pt x="114" y="727"/>
                      <a:pt x="116" y="721"/>
                      <a:pt x="118" y="715"/>
                    </a:cubicBezTo>
                    <a:cubicBezTo>
                      <a:pt x="118" y="715"/>
                      <a:pt x="118" y="714"/>
                      <a:pt x="118" y="714"/>
                    </a:cubicBezTo>
                    <a:cubicBezTo>
                      <a:pt x="172" y="643"/>
                      <a:pt x="221" y="566"/>
                      <a:pt x="270" y="491"/>
                    </a:cubicBezTo>
                    <a:cubicBezTo>
                      <a:pt x="293" y="461"/>
                      <a:pt x="315" y="431"/>
                      <a:pt x="338" y="401"/>
                    </a:cubicBezTo>
                    <a:cubicBezTo>
                      <a:pt x="294" y="467"/>
                      <a:pt x="252" y="535"/>
                      <a:pt x="207" y="600"/>
                    </a:cubicBezTo>
                    <a:cubicBezTo>
                      <a:pt x="178" y="641"/>
                      <a:pt x="148" y="683"/>
                      <a:pt x="118" y="724"/>
                    </a:cubicBezTo>
                    <a:close/>
                    <a:moveTo>
                      <a:pt x="136" y="727"/>
                    </a:moveTo>
                    <a:cubicBezTo>
                      <a:pt x="132" y="726"/>
                      <a:pt x="127" y="725"/>
                      <a:pt x="123" y="725"/>
                    </a:cubicBezTo>
                    <a:cubicBezTo>
                      <a:pt x="139" y="702"/>
                      <a:pt x="155" y="678"/>
                      <a:pt x="171" y="657"/>
                    </a:cubicBezTo>
                    <a:cubicBezTo>
                      <a:pt x="221" y="588"/>
                      <a:pt x="268" y="516"/>
                      <a:pt x="315" y="445"/>
                    </a:cubicBezTo>
                    <a:cubicBezTo>
                      <a:pt x="366" y="370"/>
                      <a:pt x="414" y="294"/>
                      <a:pt x="472" y="224"/>
                    </a:cubicBezTo>
                    <a:cubicBezTo>
                      <a:pt x="474" y="221"/>
                      <a:pt x="476" y="219"/>
                      <a:pt x="477" y="217"/>
                    </a:cubicBezTo>
                    <a:cubicBezTo>
                      <a:pt x="449" y="258"/>
                      <a:pt x="421" y="301"/>
                      <a:pt x="391" y="341"/>
                    </a:cubicBezTo>
                    <a:cubicBezTo>
                      <a:pt x="362" y="380"/>
                      <a:pt x="335" y="420"/>
                      <a:pt x="307" y="459"/>
                    </a:cubicBezTo>
                    <a:cubicBezTo>
                      <a:pt x="277" y="503"/>
                      <a:pt x="247" y="548"/>
                      <a:pt x="218" y="592"/>
                    </a:cubicBezTo>
                    <a:cubicBezTo>
                      <a:pt x="201" y="618"/>
                      <a:pt x="186" y="645"/>
                      <a:pt x="168" y="670"/>
                    </a:cubicBezTo>
                    <a:cubicBezTo>
                      <a:pt x="160" y="680"/>
                      <a:pt x="152" y="690"/>
                      <a:pt x="146" y="701"/>
                    </a:cubicBezTo>
                    <a:cubicBezTo>
                      <a:pt x="140" y="707"/>
                      <a:pt x="134" y="713"/>
                      <a:pt x="128" y="718"/>
                    </a:cubicBezTo>
                    <a:cubicBezTo>
                      <a:pt x="127" y="719"/>
                      <a:pt x="129" y="721"/>
                      <a:pt x="130" y="720"/>
                    </a:cubicBezTo>
                    <a:cubicBezTo>
                      <a:pt x="134" y="716"/>
                      <a:pt x="138" y="712"/>
                      <a:pt x="142" y="708"/>
                    </a:cubicBezTo>
                    <a:cubicBezTo>
                      <a:pt x="139" y="714"/>
                      <a:pt x="137" y="720"/>
                      <a:pt x="136" y="727"/>
                    </a:cubicBezTo>
                    <a:close/>
                    <a:moveTo>
                      <a:pt x="140" y="729"/>
                    </a:moveTo>
                    <a:cubicBezTo>
                      <a:pt x="149" y="720"/>
                      <a:pt x="158" y="711"/>
                      <a:pt x="166" y="702"/>
                    </a:cubicBezTo>
                    <a:cubicBezTo>
                      <a:pt x="161" y="710"/>
                      <a:pt x="156" y="719"/>
                      <a:pt x="152" y="728"/>
                    </a:cubicBezTo>
                    <a:cubicBezTo>
                      <a:pt x="151" y="730"/>
                      <a:pt x="153" y="731"/>
                      <a:pt x="155" y="730"/>
                    </a:cubicBezTo>
                    <a:cubicBezTo>
                      <a:pt x="244" y="612"/>
                      <a:pt x="322" y="488"/>
                      <a:pt x="411" y="371"/>
                    </a:cubicBezTo>
                    <a:cubicBezTo>
                      <a:pt x="458" y="310"/>
                      <a:pt x="503" y="247"/>
                      <a:pt x="552" y="188"/>
                    </a:cubicBezTo>
                    <a:cubicBezTo>
                      <a:pt x="570" y="166"/>
                      <a:pt x="587" y="145"/>
                      <a:pt x="605" y="123"/>
                    </a:cubicBezTo>
                    <a:cubicBezTo>
                      <a:pt x="530" y="226"/>
                      <a:pt x="450" y="325"/>
                      <a:pt x="373" y="427"/>
                    </a:cubicBezTo>
                    <a:cubicBezTo>
                      <a:pt x="338" y="475"/>
                      <a:pt x="305" y="524"/>
                      <a:pt x="273" y="574"/>
                    </a:cubicBezTo>
                    <a:cubicBezTo>
                      <a:pt x="234" y="625"/>
                      <a:pt x="190" y="677"/>
                      <a:pt x="162" y="734"/>
                    </a:cubicBezTo>
                    <a:cubicBezTo>
                      <a:pt x="161" y="735"/>
                      <a:pt x="161" y="736"/>
                      <a:pt x="162" y="736"/>
                    </a:cubicBezTo>
                    <a:cubicBezTo>
                      <a:pt x="154" y="733"/>
                      <a:pt x="147" y="731"/>
                      <a:pt x="140" y="729"/>
                    </a:cubicBezTo>
                    <a:close/>
                    <a:moveTo>
                      <a:pt x="529" y="230"/>
                    </a:moveTo>
                    <a:cubicBezTo>
                      <a:pt x="497" y="275"/>
                      <a:pt x="465" y="322"/>
                      <a:pt x="432" y="367"/>
                    </a:cubicBezTo>
                    <a:cubicBezTo>
                      <a:pt x="394" y="420"/>
                      <a:pt x="354" y="471"/>
                      <a:pt x="313" y="523"/>
                    </a:cubicBezTo>
                    <a:cubicBezTo>
                      <a:pt x="340" y="481"/>
                      <a:pt x="368" y="440"/>
                      <a:pt x="398" y="401"/>
                    </a:cubicBezTo>
                    <a:cubicBezTo>
                      <a:pt x="441" y="343"/>
                      <a:pt x="486" y="287"/>
                      <a:pt x="529" y="230"/>
                    </a:cubicBezTo>
                    <a:close/>
                    <a:moveTo>
                      <a:pt x="233" y="637"/>
                    </a:moveTo>
                    <a:cubicBezTo>
                      <a:pt x="223" y="653"/>
                      <a:pt x="212" y="667"/>
                      <a:pt x="202" y="682"/>
                    </a:cubicBezTo>
                    <a:cubicBezTo>
                      <a:pt x="194" y="694"/>
                      <a:pt x="177" y="711"/>
                      <a:pt x="171" y="722"/>
                    </a:cubicBezTo>
                    <a:cubicBezTo>
                      <a:pt x="182" y="700"/>
                      <a:pt x="200" y="679"/>
                      <a:pt x="216" y="660"/>
                    </a:cubicBezTo>
                    <a:cubicBezTo>
                      <a:pt x="221" y="652"/>
                      <a:pt x="227" y="645"/>
                      <a:pt x="233" y="637"/>
                    </a:cubicBezTo>
                    <a:close/>
                    <a:moveTo>
                      <a:pt x="179" y="743"/>
                    </a:moveTo>
                    <a:cubicBezTo>
                      <a:pt x="174" y="741"/>
                      <a:pt x="169" y="739"/>
                      <a:pt x="164" y="737"/>
                    </a:cubicBezTo>
                    <a:cubicBezTo>
                      <a:pt x="164" y="737"/>
                      <a:pt x="164" y="737"/>
                      <a:pt x="164" y="736"/>
                    </a:cubicBezTo>
                    <a:cubicBezTo>
                      <a:pt x="204" y="689"/>
                      <a:pt x="239" y="638"/>
                      <a:pt x="273" y="586"/>
                    </a:cubicBezTo>
                    <a:cubicBezTo>
                      <a:pt x="343" y="494"/>
                      <a:pt x="412" y="402"/>
                      <a:pt x="478" y="308"/>
                    </a:cubicBezTo>
                    <a:cubicBezTo>
                      <a:pt x="523" y="245"/>
                      <a:pt x="567" y="182"/>
                      <a:pt x="615" y="122"/>
                    </a:cubicBezTo>
                    <a:cubicBezTo>
                      <a:pt x="633" y="100"/>
                      <a:pt x="649" y="77"/>
                      <a:pt x="667" y="55"/>
                    </a:cubicBezTo>
                    <a:cubicBezTo>
                      <a:pt x="689" y="27"/>
                      <a:pt x="665" y="63"/>
                      <a:pt x="666" y="63"/>
                    </a:cubicBezTo>
                    <a:cubicBezTo>
                      <a:pt x="651" y="85"/>
                      <a:pt x="634" y="105"/>
                      <a:pt x="617" y="126"/>
                    </a:cubicBezTo>
                    <a:cubicBezTo>
                      <a:pt x="537" y="225"/>
                      <a:pt x="460" y="330"/>
                      <a:pt x="389" y="438"/>
                    </a:cubicBezTo>
                    <a:cubicBezTo>
                      <a:pt x="354" y="487"/>
                      <a:pt x="319" y="536"/>
                      <a:pt x="283" y="585"/>
                    </a:cubicBezTo>
                    <a:cubicBezTo>
                      <a:pt x="247" y="634"/>
                      <a:pt x="201" y="685"/>
                      <a:pt x="179" y="743"/>
                    </a:cubicBezTo>
                    <a:close/>
                    <a:moveTo>
                      <a:pt x="189" y="746"/>
                    </a:moveTo>
                    <a:cubicBezTo>
                      <a:pt x="188" y="745"/>
                      <a:pt x="186" y="745"/>
                      <a:pt x="185" y="744"/>
                    </a:cubicBezTo>
                    <a:cubicBezTo>
                      <a:pt x="189" y="740"/>
                      <a:pt x="192" y="736"/>
                      <a:pt x="196" y="731"/>
                    </a:cubicBezTo>
                    <a:cubicBezTo>
                      <a:pt x="194" y="735"/>
                      <a:pt x="191" y="740"/>
                      <a:pt x="189" y="744"/>
                    </a:cubicBezTo>
                    <a:cubicBezTo>
                      <a:pt x="189" y="745"/>
                      <a:pt x="189" y="745"/>
                      <a:pt x="189" y="746"/>
                    </a:cubicBezTo>
                    <a:close/>
                    <a:moveTo>
                      <a:pt x="197" y="748"/>
                    </a:moveTo>
                    <a:cubicBezTo>
                      <a:pt x="197" y="748"/>
                      <a:pt x="198" y="748"/>
                      <a:pt x="198" y="748"/>
                    </a:cubicBezTo>
                    <a:cubicBezTo>
                      <a:pt x="290" y="660"/>
                      <a:pt x="356" y="541"/>
                      <a:pt x="429" y="437"/>
                    </a:cubicBezTo>
                    <a:cubicBezTo>
                      <a:pt x="486" y="357"/>
                      <a:pt x="542" y="275"/>
                      <a:pt x="600" y="195"/>
                    </a:cubicBezTo>
                    <a:cubicBezTo>
                      <a:pt x="611" y="182"/>
                      <a:pt x="621" y="168"/>
                      <a:pt x="631" y="154"/>
                    </a:cubicBezTo>
                    <a:cubicBezTo>
                      <a:pt x="651" y="127"/>
                      <a:pt x="672" y="101"/>
                      <a:pt x="693" y="75"/>
                    </a:cubicBezTo>
                    <a:cubicBezTo>
                      <a:pt x="686" y="84"/>
                      <a:pt x="667" y="124"/>
                      <a:pt x="655" y="142"/>
                    </a:cubicBezTo>
                    <a:cubicBezTo>
                      <a:pt x="636" y="169"/>
                      <a:pt x="616" y="194"/>
                      <a:pt x="596" y="220"/>
                    </a:cubicBezTo>
                    <a:cubicBezTo>
                      <a:pt x="552" y="278"/>
                      <a:pt x="510" y="338"/>
                      <a:pt x="466" y="397"/>
                    </a:cubicBezTo>
                    <a:cubicBezTo>
                      <a:pt x="379" y="513"/>
                      <a:pt x="300" y="634"/>
                      <a:pt x="212" y="749"/>
                    </a:cubicBezTo>
                    <a:cubicBezTo>
                      <a:pt x="211" y="750"/>
                      <a:pt x="211" y="750"/>
                      <a:pt x="212" y="751"/>
                    </a:cubicBezTo>
                    <a:cubicBezTo>
                      <a:pt x="207" y="750"/>
                      <a:pt x="202" y="749"/>
                      <a:pt x="197" y="748"/>
                    </a:cubicBezTo>
                    <a:close/>
                    <a:moveTo>
                      <a:pt x="243" y="754"/>
                    </a:moveTo>
                    <a:cubicBezTo>
                      <a:pt x="243" y="754"/>
                      <a:pt x="242" y="753"/>
                      <a:pt x="242" y="753"/>
                    </a:cubicBezTo>
                    <a:cubicBezTo>
                      <a:pt x="244" y="752"/>
                      <a:pt x="247" y="752"/>
                      <a:pt x="249" y="751"/>
                    </a:cubicBezTo>
                    <a:cubicBezTo>
                      <a:pt x="251" y="750"/>
                      <a:pt x="250" y="747"/>
                      <a:pt x="248" y="748"/>
                    </a:cubicBezTo>
                    <a:cubicBezTo>
                      <a:pt x="236" y="752"/>
                      <a:pt x="225" y="752"/>
                      <a:pt x="214" y="751"/>
                    </a:cubicBezTo>
                    <a:cubicBezTo>
                      <a:pt x="214" y="751"/>
                      <a:pt x="214" y="751"/>
                      <a:pt x="214" y="751"/>
                    </a:cubicBezTo>
                    <a:cubicBezTo>
                      <a:pt x="299" y="643"/>
                      <a:pt x="383" y="535"/>
                      <a:pt x="464" y="424"/>
                    </a:cubicBezTo>
                    <a:cubicBezTo>
                      <a:pt x="503" y="370"/>
                      <a:pt x="541" y="315"/>
                      <a:pt x="579" y="260"/>
                    </a:cubicBezTo>
                    <a:cubicBezTo>
                      <a:pt x="600" y="230"/>
                      <a:pt x="621" y="200"/>
                      <a:pt x="643" y="171"/>
                    </a:cubicBezTo>
                    <a:cubicBezTo>
                      <a:pt x="658" y="151"/>
                      <a:pt x="673" y="132"/>
                      <a:pt x="688" y="113"/>
                    </a:cubicBezTo>
                    <a:cubicBezTo>
                      <a:pt x="696" y="102"/>
                      <a:pt x="708" y="84"/>
                      <a:pt x="693" y="111"/>
                    </a:cubicBezTo>
                    <a:cubicBezTo>
                      <a:pt x="690" y="117"/>
                      <a:pt x="687" y="123"/>
                      <a:pt x="684" y="128"/>
                    </a:cubicBezTo>
                    <a:cubicBezTo>
                      <a:pt x="625" y="189"/>
                      <a:pt x="578" y="263"/>
                      <a:pt x="531" y="334"/>
                    </a:cubicBezTo>
                    <a:cubicBezTo>
                      <a:pt x="508" y="366"/>
                      <a:pt x="485" y="399"/>
                      <a:pt x="461" y="431"/>
                    </a:cubicBezTo>
                    <a:cubicBezTo>
                      <a:pt x="424" y="482"/>
                      <a:pt x="386" y="531"/>
                      <a:pt x="352" y="583"/>
                    </a:cubicBezTo>
                    <a:cubicBezTo>
                      <a:pt x="334" y="610"/>
                      <a:pt x="314" y="641"/>
                      <a:pt x="295" y="670"/>
                    </a:cubicBezTo>
                    <a:cubicBezTo>
                      <a:pt x="274" y="697"/>
                      <a:pt x="253" y="722"/>
                      <a:pt x="231" y="747"/>
                    </a:cubicBezTo>
                    <a:cubicBezTo>
                      <a:pt x="230" y="749"/>
                      <a:pt x="232" y="751"/>
                      <a:pt x="234" y="749"/>
                    </a:cubicBezTo>
                    <a:cubicBezTo>
                      <a:pt x="249" y="734"/>
                      <a:pt x="264" y="717"/>
                      <a:pt x="277" y="699"/>
                    </a:cubicBezTo>
                    <a:cubicBezTo>
                      <a:pt x="292" y="681"/>
                      <a:pt x="307" y="661"/>
                      <a:pt x="322" y="641"/>
                    </a:cubicBezTo>
                    <a:cubicBezTo>
                      <a:pt x="295" y="687"/>
                      <a:pt x="270" y="734"/>
                      <a:pt x="236" y="777"/>
                    </a:cubicBezTo>
                    <a:cubicBezTo>
                      <a:pt x="236" y="768"/>
                      <a:pt x="238" y="760"/>
                      <a:pt x="243" y="754"/>
                    </a:cubicBezTo>
                    <a:close/>
                    <a:moveTo>
                      <a:pt x="237" y="782"/>
                    </a:moveTo>
                    <a:cubicBezTo>
                      <a:pt x="237" y="782"/>
                      <a:pt x="237" y="782"/>
                      <a:pt x="237" y="782"/>
                    </a:cubicBezTo>
                    <a:cubicBezTo>
                      <a:pt x="248" y="769"/>
                      <a:pt x="258" y="755"/>
                      <a:pt x="269" y="742"/>
                    </a:cubicBezTo>
                    <a:cubicBezTo>
                      <a:pt x="259" y="759"/>
                      <a:pt x="250" y="776"/>
                      <a:pt x="241" y="793"/>
                    </a:cubicBezTo>
                    <a:cubicBezTo>
                      <a:pt x="240" y="794"/>
                      <a:pt x="242" y="796"/>
                      <a:pt x="243" y="795"/>
                    </a:cubicBezTo>
                    <a:cubicBezTo>
                      <a:pt x="333" y="701"/>
                      <a:pt x="402" y="591"/>
                      <a:pt x="475" y="484"/>
                    </a:cubicBezTo>
                    <a:cubicBezTo>
                      <a:pt x="538" y="391"/>
                      <a:pt x="602" y="299"/>
                      <a:pt x="667" y="208"/>
                    </a:cubicBezTo>
                    <a:cubicBezTo>
                      <a:pt x="677" y="196"/>
                      <a:pt x="686" y="184"/>
                      <a:pt x="694" y="171"/>
                    </a:cubicBezTo>
                    <a:cubicBezTo>
                      <a:pt x="704" y="158"/>
                      <a:pt x="713" y="146"/>
                      <a:pt x="722" y="133"/>
                    </a:cubicBezTo>
                    <a:cubicBezTo>
                      <a:pt x="723" y="132"/>
                      <a:pt x="723" y="131"/>
                      <a:pt x="722" y="131"/>
                    </a:cubicBezTo>
                    <a:cubicBezTo>
                      <a:pt x="731" y="117"/>
                      <a:pt x="740" y="103"/>
                      <a:pt x="748" y="89"/>
                    </a:cubicBezTo>
                    <a:cubicBezTo>
                      <a:pt x="754" y="89"/>
                      <a:pt x="759" y="89"/>
                      <a:pt x="765" y="87"/>
                    </a:cubicBezTo>
                    <a:cubicBezTo>
                      <a:pt x="675" y="200"/>
                      <a:pt x="594" y="323"/>
                      <a:pt x="513" y="442"/>
                    </a:cubicBezTo>
                    <a:cubicBezTo>
                      <a:pt x="469" y="507"/>
                      <a:pt x="426" y="572"/>
                      <a:pt x="379" y="635"/>
                    </a:cubicBezTo>
                    <a:cubicBezTo>
                      <a:pt x="336" y="693"/>
                      <a:pt x="287" y="747"/>
                      <a:pt x="244" y="806"/>
                    </a:cubicBezTo>
                    <a:cubicBezTo>
                      <a:pt x="240" y="797"/>
                      <a:pt x="238" y="789"/>
                      <a:pt x="237" y="782"/>
                    </a:cubicBezTo>
                    <a:close/>
                    <a:moveTo>
                      <a:pt x="245" y="808"/>
                    </a:moveTo>
                    <a:cubicBezTo>
                      <a:pt x="310" y="720"/>
                      <a:pt x="382" y="639"/>
                      <a:pt x="445" y="549"/>
                    </a:cubicBezTo>
                    <a:cubicBezTo>
                      <a:pt x="510" y="455"/>
                      <a:pt x="574" y="360"/>
                      <a:pt x="640" y="267"/>
                    </a:cubicBezTo>
                    <a:cubicBezTo>
                      <a:pt x="670" y="224"/>
                      <a:pt x="700" y="180"/>
                      <a:pt x="731" y="137"/>
                    </a:cubicBezTo>
                    <a:cubicBezTo>
                      <a:pt x="741" y="123"/>
                      <a:pt x="752" y="109"/>
                      <a:pt x="763" y="95"/>
                    </a:cubicBezTo>
                    <a:cubicBezTo>
                      <a:pt x="759" y="100"/>
                      <a:pt x="745" y="119"/>
                      <a:pt x="741" y="126"/>
                    </a:cubicBezTo>
                    <a:cubicBezTo>
                      <a:pt x="724" y="151"/>
                      <a:pt x="707" y="177"/>
                      <a:pt x="689" y="202"/>
                    </a:cubicBezTo>
                    <a:cubicBezTo>
                      <a:pt x="684" y="210"/>
                      <a:pt x="678" y="218"/>
                      <a:pt x="672" y="226"/>
                    </a:cubicBezTo>
                    <a:cubicBezTo>
                      <a:pt x="661" y="243"/>
                      <a:pt x="649" y="259"/>
                      <a:pt x="638" y="275"/>
                    </a:cubicBezTo>
                    <a:cubicBezTo>
                      <a:pt x="588" y="346"/>
                      <a:pt x="537" y="416"/>
                      <a:pt x="488" y="487"/>
                    </a:cubicBezTo>
                    <a:cubicBezTo>
                      <a:pt x="468" y="516"/>
                      <a:pt x="448" y="545"/>
                      <a:pt x="429" y="575"/>
                    </a:cubicBezTo>
                    <a:cubicBezTo>
                      <a:pt x="421" y="586"/>
                      <a:pt x="412" y="598"/>
                      <a:pt x="404" y="610"/>
                    </a:cubicBezTo>
                    <a:cubicBezTo>
                      <a:pt x="389" y="630"/>
                      <a:pt x="374" y="650"/>
                      <a:pt x="359" y="671"/>
                    </a:cubicBezTo>
                    <a:cubicBezTo>
                      <a:pt x="369" y="657"/>
                      <a:pt x="379" y="643"/>
                      <a:pt x="390" y="629"/>
                    </a:cubicBezTo>
                    <a:cubicBezTo>
                      <a:pt x="391" y="628"/>
                      <a:pt x="391" y="627"/>
                      <a:pt x="392" y="626"/>
                    </a:cubicBezTo>
                    <a:cubicBezTo>
                      <a:pt x="385" y="636"/>
                      <a:pt x="377" y="646"/>
                      <a:pt x="370" y="657"/>
                    </a:cubicBezTo>
                    <a:cubicBezTo>
                      <a:pt x="355" y="678"/>
                      <a:pt x="340" y="699"/>
                      <a:pt x="325" y="720"/>
                    </a:cubicBezTo>
                    <a:cubicBezTo>
                      <a:pt x="336" y="704"/>
                      <a:pt x="347" y="687"/>
                      <a:pt x="359" y="671"/>
                    </a:cubicBezTo>
                    <a:cubicBezTo>
                      <a:pt x="343" y="692"/>
                      <a:pt x="328" y="714"/>
                      <a:pt x="313" y="736"/>
                    </a:cubicBezTo>
                    <a:cubicBezTo>
                      <a:pt x="305" y="748"/>
                      <a:pt x="296" y="760"/>
                      <a:pt x="287" y="771"/>
                    </a:cubicBezTo>
                    <a:cubicBezTo>
                      <a:pt x="284" y="775"/>
                      <a:pt x="281" y="778"/>
                      <a:pt x="279" y="782"/>
                    </a:cubicBezTo>
                    <a:cubicBezTo>
                      <a:pt x="281" y="779"/>
                      <a:pt x="285" y="776"/>
                      <a:pt x="289" y="773"/>
                    </a:cubicBezTo>
                    <a:cubicBezTo>
                      <a:pt x="291" y="771"/>
                      <a:pt x="292" y="769"/>
                      <a:pt x="294" y="767"/>
                    </a:cubicBezTo>
                    <a:cubicBezTo>
                      <a:pt x="287" y="779"/>
                      <a:pt x="280" y="791"/>
                      <a:pt x="273" y="804"/>
                    </a:cubicBezTo>
                    <a:cubicBezTo>
                      <a:pt x="271" y="797"/>
                      <a:pt x="272" y="790"/>
                      <a:pt x="277" y="784"/>
                    </a:cubicBezTo>
                    <a:cubicBezTo>
                      <a:pt x="267" y="798"/>
                      <a:pt x="258" y="811"/>
                      <a:pt x="257" y="829"/>
                    </a:cubicBezTo>
                    <a:cubicBezTo>
                      <a:pt x="252" y="822"/>
                      <a:pt x="248" y="815"/>
                      <a:pt x="245" y="808"/>
                    </a:cubicBezTo>
                    <a:close/>
                    <a:moveTo>
                      <a:pt x="580" y="362"/>
                    </a:moveTo>
                    <a:cubicBezTo>
                      <a:pt x="563" y="387"/>
                      <a:pt x="546" y="412"/>
                      <a:pt x="528" y="437"/>
                    </a:cubicBezTo>
                    <a:cubicBezTo>
                      <a:pt x="514" y="457"/>
                      <a:pt x="500" y="477"/>
                      <a:pt x="485" y="497"/>
                    </a:cubicBezTo>
                    <a:cubicBezTo>
                      <a:pt x="487" y="494"/>
                      <a:pt x="489" y="491"/>
                      <a:pt x="491" y="488"/>
                    </a:cubicBezTo>
                    <a:cubicBezTo>
                      <a:pt x="520" y="446"/>
                      <a:pt x="550" y="404"/>
                      <a:pt x="580" y="362"/>
                    </a:cubicBezTo>
                    <a:close/>
                    <a:moveTo>
                      <a:pt x="390" y="635"/>
                    </a:moveTo>
                    <a:cubicBezTo>
                      <a:pt x="360" y="682"/>
                      <a:pt x="330" y="731"/>
                      <a:pt x="302" y="780"/>
                    </a:cubicBezTo>
                    <a:cubicBezTo>
                      <a:pt x="295" y="792"/>
                      <a:pt x="287" y="803"/>
                      <a:pt x="278" y="814"/>
                    </a:cubicBezTo>
                    <a:cubicBezTo>
                      <a:pt x="276" y="811"/>
                      <a:pt x="275" y="808"/>
                      <a:pt x="274" y="806"/>
                    </a:cubicBezTo>
                    <a:cubicBezTo>
                      <a:pt x="283" y="789"/>
                      <a:pt x="292" y="773"/>
                      <a:pt x="302" y="757"/>
                    </a:cubicBezTo>
                    <a:cubicBezTo>
                      <a:pt x="311" y="744"/>
                      <a:pt x="321" y="732"/>
                      <a:pt x="330" y="719"/>
                    </a:cubicBezTo>
                    <a:cubicBezTo>
                      <a:pt x="350" y="691"/>
                      <a:pt x="370" y="663"/>
                      <a:pt x="390" y="635"/>
                    </a:cubicBezTo>
                    <a:close/>
                    <a:moveTo>
                      <a:pt x="270" y="848"/>
                    </a:moveTo>
                    <a:cubicBezTo>
                      <a:pt x="266" y="843"/>
                      <a:pt x="262" y="838"/>
                      <a:pt x="259" y="832"/>
                    </a:cubicBezTo>
                    <a:cubicBezTo>
                      <a:pt x="259" y="832"/>
                      <a:pt x="259" y="832"/>
                      <a:pt x="259" y="832"/>
                    </a:cubicBezTo>
                    <a:cubicBezTo>
                      <a:pt x="306" y="803"/>
                      <a:pt x="330" y="739"/>
                      <a:pt x="358" y="694"/>
                    </a:cubicBezTo>
                    <a:cubicBezTo>
                      <a:pt x="385" y="649"/>
                      <a:pt x="414" y="605"/>
                      <a:pt x="443" y="561"/>
                    </a:cubicBezTo>
                    <a:cubicBezTo>
                      <a:pt x="452" y="548"/>
                      <a:pt x="461" y="536"/>
                      <a:pt x="470" y="523"/>
                    </a:cubicBezTo>
                    <a:cubicBezTo>
                      <a:pt x="487" y="501"/>
                      <a:pt x="503" y="479"/>
                      <a:pt x="519" y="457"/>
                    </a:cubicBezTo>
                    <a:cubicBezTo>
                      <a:pt x="569" y="385"/>
                      <a:pt x="620" y="311"/>
                      <a:pt x="674" y="240"/>
                    </a:cubicBezTo>
                    <a:cubicBezTo>
                      <a:pt x="642" y="281"/>
                      <a:pt x="611" y="323"/>
                      <a:pt x="580" y="365"/>
                    </a:cubicBezTo>
                    <a:cubicBezTo>
                      <a:pt x="598" y="340"/>
                      <a:pt x="615" y="315"/>
                      <a:pt x="632" y="289"/>
                    </a:cubicBezTo>
                    <a:cubicBezTo>
                      <a:pt x="662" y="245"/>
                      <a:pt x="694" y="202"/>
                      <a:pt x="725" y="160"/>
                    </a:cubicBezTo>
                    <a:cubicBezTo>
                      <a:pt x="747" y="131"/>
                      <a:pt x="779" y="104"/>
                      <a:pt x="795" y="71"/>
                    </a:cubicBezTo>
                    <a:cubicBezTo>
                      <a:pt x="796" y="69"/>
                      <a:pt x="793" y="68"/>
                      <a:pt x="792" y="70"/>
                    </a:cubicBezTo>
                    <a:cubicBezTo>
                      <a:pt x="782" y="90"/>
                      <a:pt x="763" y="105"/>
                      <a:pt x="749" y="123"/>
                    </a:cubicBezTo>
                    <a:cubicBezTo>
                      <a:pt x="743" y="131"/>
                      <a:pt x="737" y="139"/>
                      <a:pt x="730" y="147"/>
                    </a:cubicBezTo>
                    <a:cubicBezTo>
                      <a:pt x="745" y="126"/>
                      <a:pt x="759" y="105"/>
                      <a:pt x="773" y="83"/>
                    </a:cubicBezTo>
                    <a:cubicBezTo>
                      <a:pt x="784" y="75"/>
                      <a:pt x="800" y="57"/>
                      <a:pt x="815" y="64"/>
                    </a:cubicBezTo>
                    <a:cubicBezTo>
                      <a:pt x="772" y="103"/>
                      <a:pt x="738" y="154"/>
                      <a:pt x="703" y="201"/>
                    </a:cubicBezTo>
                    <a:cubicBezTo>
                      <a:pt x="737" y="157"/>
                      <a:pt x="771" y="115"/>
                      <a:pt x="808" y="74"/>
                    </a:cubicBezTo>
                    <a:cubicBezTo>
                      <a:pt x="807" y="78"/>
                      <a:pt x="807" y="83"/>
                      <a:pt x="806" y="87"/>
                    </a:cubicBezTo>
                    <a:cubicBezTo>
                      <a:pt x="799" y="99"/>
                      <a:pt x="792" y="109"/>
                      <a:pt x="783" y="120"/>
                    </a:cubicBezTo>
                    <a:cubicBezTo>
                      <a:pt x="775" y="130"/>
                      <a:pt x="765" y="140"/>
                      <a:pt x="757" y="150"/>
                    </a:cubicBezTo>
                    <a:cubicBezTo>
                      <a:pt x="735" y="175"/>
                      <a:pt x="716" y="203"/>
                      <a:pt x="696" y="230"/>
                    </a:cubicBezTo>
                    <a:cubicBezTo>
                      <a:pt x="645" y="298"/>
                      <a:pt x="594" y="366"/>
                      <a:pt x="543" y="435"/>
                    </a:cubicBezTo>
                    <a:cubicBezTo>
                      <a:pt x="447" y="568"/>
                      <a:pt x="355" y="707"/>
                      <a:pt x="270" y="848"/>
                    </a:cubicBezTo>
                    <a:close/>
                    <a:moveTo>
                      <a:pt x="292" y="870"/>
                    </a:moveTo>
                    <a:cubicBezTo>
                      <a:pt x="290" y="868"/>
                      <a:pt x="287" y="866"/>
                      <a:pt x="285" y="863"/>
                    </a:cubicBezTo>
                    <a:cubicBezTo>
                      <a:pt x="285" y="863"/>
                      <a:pt x="285" y="862"/>
                      <a:pt x="285" y="861"/>
                    </a:cubicBezTo>
                    <a:cubicBezTo>
                      <a:pt x="286" y="861"/>
                      <a:pt x="286" y="861"/>
                      <a:pt x="287" y="861"/>
                    </a:cubicBezTo>
                    <a:cubicBezTo>
                      <a:pt x="291" y="856"/>
                      <a:pt x="297" y="853"/>
                      <a:pt x="302" y="849"/>
                    </a:cubicBezTo>
                    <a:cubicBezTo>
                      <a:pt x="298" y="852"/>
                      <a:pt x="295" y="862"/>
                      <a:pt x="292" y="870"/>
                    </a:cubicBezTo>
                    <a:close/>
                    <a:moveTo>
                      <a:pt x="296" y="874"/>
                    </a:moveTo>
                    <a:cubicBezTo>
                      <a:pt x="299" y="869"/>
                      <a:pt x="303" y="865"/>
                      <a:pt x="306" y="861"/>
                    </a:cubicBezTo>
                    <a:cubicBezTo>
                      <a:pt x="307" y="860"/>
                      <a:pt x="307" y="860"/>
                      <a:pt x="308" y="859"/>
                    </a:cubicBezTo>
                    <a:cubicBezTo>
                      <a:pt x="307" y="862"/>
                      <a:pt x="305" y="864"/>
                      <a:pt x="304" y="866"/>
                    </a:cubicBezTo>
                    <a:cubicBezTo>
                      <a:pt x="303" y="868"/>
                      <a:pt x="300" y="872"/>
                      <a:pt x="299" y="876"/>
                    </a:cubicBezTo>
                    <a:cubicBezTo>
                      <a:pt x="298" y="875"/>
                      <a:pt x="297" y="875"/>
                      <a:pt x="296" y="874"/>
                    </a:cubicBezTo>
                    <a:close/>
                    <a:moveTo>
                      <a:pt x="303" y="879"/>
                    </a:moveTo>
                    <a:cubicBezTo>
                      <a:pt x="303" y="879"/>
                      <a:pt x="303" y="878"/>
                      <a:pt x="303" y="878"/>
                    </a:cubicBezTo>
                    <a:cubicBezTo>
                      <a:pt x="304" y="878"/>
                      <a:pt x="303" y="876"/>
                      <a:pt x="302" y="876"/>
                    </a:cubicBezTo>
                    <a:cubicBezTo>
                      <a:pt x="306" y="875"/>
                      <a:pt x="312" y="858"/>
                      <a:pt x="313" y="854"/>
                    </a:cubicBezTo>
                    <a:cubicBezTo>
                      <a:pt x="314" y="852"/>
                      <a:pt x="312" y="851"/>
                      <a:pt x="311" y="852"/>
                    </a:cubicBezTo>
                    <a:cubicBezTo>
                      <a:pt x="304" y="858"/>
                      <a:pt x="298" y="865"/>
                      <a:pt x="295" y="873"/>
                    </a:cubicBezTo>
                    <a:cubicBezTo>
                      <a:pt x="295" y="873"/>
                      <a:pt x="295" y="873"/>
                      <a:pt x="295" y="873"/>
                    </a:cubicBezTo>
                    <a:cubicBezTo>
                      <a:pt x="299" y="864"/>
                      <a:pt x="303" y="855"/>
                      <a:pt x="305" y="846"/>
                    </a:cubicBezTo>
                    <a:cubicBezTo>
                      <a:pt x="305" y="844"/>
                      <a:pt x="304" y="843"/>
                      <a:pt x="303" y="844"/>
                    </a:cubicBezTo>
                    <a:cubicBezTo>
                      <a:pt x="299" y="847"/>
                      <a:pt x="294" y="850"/>
                      <a:pt x="291" y="853"/>
                    </a:cubicBezTo>
                    <a:cubicBezTo>
                      <a:pt x="290" y="854"/>
                      <a:pt x="289" y="854"/>
                      <a:pt x="289" y="854"/>
                    </a:cubicBezTo>
                    <a:cubicBezTo>
                      <a:pt x="289" y="852"/>
                      <a:pt x="290" y="850"/>
                      <a:pt x="291" y="848"/>
                    </a:cubicBezTo>
                    <a:cubicBezTo>
                      <a:pt x="294" y="841"/>
                      <a:pt x="297" y="834"/>
                      <a:pt x="301" y="827"/>
                    </a:cubicBezTo>
                    <a:cubicBezTo>
                      <a:pt x="301" y="827"/>
                      <a:pt x="301" y="827"/>
                      <a:pt x="301" y="827"/>
                    </a:cubicBezTo>
                    <a:cubicBezTo>
                      <a:pt x="301" y="827"/>
                      <a:pt x="301" y="827"/>
                      <a:pt x="301" y="828"/>
                    </a:cubicBezTo>
                    <a:cubicBezTo>
                      <a:pt x="301" y="830"/>
                      <a:pt x="301" y="833"/>
                      <a:pt x="303" y="835"/>
                    </a:cubicBezTo>
                    <a:cubicBezTo>
                      <a:pt x="304" y="837"/>
                      <a:pt x="306" y="839"/>
                      <a:pt x="307" y="841"/>
                    </a:cubicBezTo>
                    <a:cubicBezTo>
                      <a:pt x="319" y="850"/>
                      <a:pt x="318" y="862"/>
                      <a:pt x="303" y="879"/>
                    </a:cubicBezTo>
                    <a:close/>
                    <a:moveTo>
                      <a:pt x="316" y="806"/>
                    </a:moveTo>
                    <a:cubicBezTo>
                      <a:pt x="314" y="806"/>
                      <a:pt x="313" y="807"/>
                      <a:pt x="312" y="808"/>
                    </a:cubicBezTo>
                    <a:cubicBezTo>
                      <a:pt x="314" y="805"/>
                      <a:pt x="315" y="803"/>
                      <a:pt x="316" y="801"/>
                    </a:cubicBezTo>
                    <a:cubicBezTo>
                      <a:pt x="317" y="799"/>
                      <a:pt x="315" y="798"/>
                      <a:pt x="314" y="799"/>
                    </a:cubicBezTo>
                    <a:cubicBezTo>
                      <a:pt x="309" y="806"/>
                      <a:pt x="305" y="813"/>
                      <a:pt x="302" y="821"/>
                    </a:cubicBezTo>
                    <a:cubicBezTo>
                      <a:pt x="300" y="823"/>
                      <a:pt x="299" y="825"/>
                      <a:pt x="297" y="828"/>
                    </a:cubicBezTo>
                    <a:cubicBezTo>
                      <a:pt x="292" y="838"/>
                      <a:pt x="287" y="848"/>
                      <a:pt x="284" y="859"/>
                    </a:cubicBezTo>
                    <a:cubicBezTo>
                      <a:pt x="284" y="859"/>
                      <a:pt x="285" y="860"/>
                      <a:pt x="285" y="860"/>
                    </a:cubicBezTo>
                    <a:cubicBezTo>
                      <a:pt x="284" y="861"/>
                      <a:pt x="284" y="862"/>
                      <a:pt x="284" y="862"/>
                    </a:cubicBezTo>
                    <a:cubicBezTo>
                      <a:pt x="280" y="859"/>
                      <a:pt x="276" y="855"/>
                      <a:pt x="272" y="850"/>
                    </a:cubicBezTo>
                    <a:cubicBezTo>
                      <a:pt x="310" y="790"/>
                      <a:pt x="352" y="732"/>
                      <a:pt x="394" y="674"/>
                    </a:cubicBezTo>
                    <a:cubicBezTo>
                      <a:pt x="372" y="704"/>
                      <a:pt x="349" y="733"/>
                      <a:pt x="328" y="764"/>
                    </a:cubicBezTo>
                    <a:cubicBezTo>
                      <a:pt x="322" y="771"/>
                      <a:pt x="317" y="778"/>
                      <a:pt x="312" y="786"/>
                    </a:cubicBezTo>
                    <a:cubicBezTo>
                      <a:pt x="392" y="657"/>
                      <a:pt x="478" y="530"/>
                      <a:pt x="567" y="407"/>
                    </a:cubicBezTo>
                    <a:cubicBezTo>
                      <a:pt x="614" y="343"/>
                      <a:pt x="662" y="279"/>
                      <a:pt x="710" y="216"/>
                    </a:cubicBezTo>
                    <a:cubicBezTo>
                      <a:pt x="745" y="170"/>
                      <a:pt x="799" y="122"/>
                      <a:pt x="817" y="65"/>
                    </a:cubicBezTo>
                    <a:cubicBezTo>
                      <a:pt x="818" y="66"/>
                      <a:pt x="818" y="66"/>
                      <a:pt x="819" y="66"/>
                    </a:cubicBezTo>
                    <a:cubicBezTo>
                      <a:pt x="823" y="69"/>
                      <a:pt x="825" y="74"/>
                      <a:pt x="828" y="79"/>
                    </a:cubicBezTo>
                    <a:cubicBezTo>
                      <a:pt x="730" y="211"/>
                      <a:pt x="627" y="340"/>
                      <a:pt x="534" y="476"/>
                    </a:cubicBezTo>
                    <a:cubicBezTo>
                      <a:pt x="495" y="533"/>
                      <a:pt x="456" y="590"/>
                      <a:pt x="416" y="645"/>
                    </a:cubicBezTo>
                    <a:cubicBezTo>
                      <a:pt x="457" y="590"/>
                      <a:pt x="498" y="534"/>
                      <a:pt x="537" y="478"/>
                    </a:cubicBezTo>
                    <a:cubicBezTo>
                      <a:pt x="556" y="449"/>
                      <a:pt x="576" y="421"/>
                      <a:pt x="596" y="393"/>
                    </a:cubicBezTo>
                    <a:cubicBezTo>
                      <a:pt x="588" y="406"/>
                      <a:pt x="579" y="419"/>
                      <a:pt x="570" y="431"/>
                    </a:cubicBezTo>
                    <a:cubicBezTo>
                      <a:pt x="526" y="495"/>
                      <a:pt x="483" y="560"/>
                      <a:pt x="442" y="625"/>
                    </a:cubicBezTo>
                    <a:cubicBezTo>
                      <a:pt x="404" y="685"/>
                      <a:pt x="351" y="737"/>
                      <a:pt x="317" y="799"/>
                    </a:cubicBezTo>
                    <a:cubicBezTo>
                      <a:pt x="316" y="800"/>
                      <a:pt x="318" y="802"/>
                      <a:pt x="319" y="801"/>
                    </a:cubicBezTo>
                    <a:cubicBezTo>
                      <a:pt x="334" y="791"/>
                      <a:pt x="348" y="777"/>
                      <a:pt x="360" y="761"/>
                    </a:cubicBezTo>
                    <a:cubicBezTo>
                      <a:pt x="352" y="784"/>
                      <a:pt x="338" y="795"/>
                      <a:pt x="316" y="806"/>
                    </a:cubicBezTo>
                    <a:close/>
                    <a:moveTo>
                      <a:pt x="337" y="783"/>
                    </a:moveTo>
                    <a:cubicBezTo>
                      <a:pt x="316" y="808"/>
                      <a:pt x="351" y="756"/>
                      <a:pt x="356" y="750"/>
                    </a:cubicBezTo>
                    <a:cubicBezTo>
                      <a:pt x="367" y="738"/>
                      <a:pt x="377" y="725"/>
                      <a:pt x="387" y="712"/>
                    </a:cubicBezTo>
                    <a:cubicBezTo>
                      <a:pt x="408" y="685"/>
                      <a:pt x="426" y="656"/>
                      <a:pt x="444" y="627"/>
                    </a:cubicBezTo>
                    <a:cubicBezTo>
                      <a:pt x="486" y="561"/>
                      <a:pt x="529" y="497"/>
                      <a:pt x="573" y="433"/>
                    </a:cubicBezTo>
                    <a:cubicBezTo>
                      <a:pt x="618" y="366"/>
                      <a:pt x="665" y="300"/>
                      <a:pt x="718" y="238"/>
                    </a:cubicBezTo>
                    <a:cubicBezTo>
                      <a:pt x="735" y="218"/>
                      <a:pt x="752" y="199"/>
                      <a:pt x="767" y="178"/>
                    </a:cubicBezTo>
                    <a:cubicBezTo>
                      <a:pt x="763" y="185"/>
                      <a:pt x="758" y="192"/>
                      <a:pt x="754" y="198"/>
                    </a:cubicBezTo>
                    <a:cubicBezTo>
                      <a:pt x="707" y="261"/>
                      <a:pt x="661" y="324"/>
                      <a:pt x="616" y="388"/>
                    </a:cubicBezTo>
                    <a:cubicBezTo>
                      <a:pt x="574" y="451"/>
                      <a:pt x="532" y="514"/>
                      <a:pt x="489" y="577"/>
                    </a:cubicBezTo>
                    <a:cubicBezTo>
                      <a:pt x="485" y="582"/>
                      <a:pt x="482" y="586"/>
                      <a:pt x="478" y="591"/>
                    </a:cubicBezTo>
                    <a:cubicBezTo>
                      <a:pt x="458" y="618"/>
                      <a:pt x="439" y="645"/>
                      <a:pt x="420" y="673"/>
                    </a:cubicBezTo>
                    <a:cubicBezTo>
                      <a:pt x="411" y="685"/>
                      <a:pt x="401" y="697"/>
                      <a:pt x="393" y="711"/>
                    </a:cubicBezTo>
                    <a:cubicBezTo>
                      <a:pt x="375" y="735"/>
                      <a:pt x="356" y="759"/>
                      <a:pt x="337" y="783"/>
                    </a:cubicBezTo>
                    <a:close/>
                    <a:moveTo>
                      <a:pt x="370" y="751"/>
                    </a:moveTo>
                    <a:cubicBezTo>
                      <a:pt x="369" y="751"/>
                      <a:pt x="368" y="752"/>
                      <a:pt x="367" y="752"/>
                    </a:cubicBezTo>
                    <a:cubicBezTo>
                      <a:pt x="372" y="745"/>
                      <a:pt x="378" y="738"/>
                      <a:pt x="382" y="731"/>
                    </a:cubicBezTo>
                    <a:cubicBezTo>
                      <a:pt x="380" y="737"/>
                      <a:pt x="378" y="743"/>
                      <a:pt x="377" y="749"/>
                    </a:cubicBezTo>
                    <a:cubicBezTo>
                      <a:pt x="377" y="751"/>
                      <a:pt x="379" y="752"/>
                      <a:pt x="379" y="750"/>
                    </a:cubicBezTo>
                    <a:cubicBezTo>
                      <a:pt x="385" y="722"/>
                      <a:pt x="406" y="698"/>
                      <a:pt x="422" y="674"/>
                    </a:cubicBezTo>
                    <a:cubicBezTo>
                      <a:pt x="441" y="646"/>
                      <a:pt x="461" y="619"/>
                      <a:pt x="481" y="593"/>
                    </a:cubicBezTo>
                    <a:cubicBezTo>
                      <a:pt x="524" y="535"/>
                      <a:pt x="567" y="478"/>
                      <a:pt x="610" y="420"/>
                    </a:cubicBezTo>
                    <a:cubicBezTo>
                      <a:pt x="689" y="310"/>
                      <a:pt x="759" y="191"/>
                      <a:pt x="854" y="93"/>
                    </a:cubicBezTo>
                    <a:cubicBezTo>
                      <a:pt x="849" y="98"/>
                      <a:pt x="827" y="141"/>
                      <a:pt x="817" y="155"/>
                    </a:cubicBezTo>
                    <a:cubicBezTo>
                      <a:pt x="813" y="160"/>
                      <a:pt x="809" y="165"/>
                      <a:pt x="805" y="169"/>
                    </a:cubicBezTo>
                    <a:cubicBezTo>
                      <a:pt x="789" y="189"/>
                      <a:pt x="771" y="207"/>
                      <a:pt x="755" y="226"/>
                    </a:cubicBezTo>
                    <a:cubicBezTo>
                      <a:pt x="711" y="277"/>
                      <a:pt x="673" y="332"/>
                      <a:pt x="635" y="386"/>
                    </a:cubicBezTo>
                    <a:cubicBezTo>
                      <a:pt x="601" y="433"/>
                      <a:pt x="569" y="480"/>
                      <a:pt x="537" y="528"/>
                    </a:cubicBezTo>
                    <a:cubicBezTo>
                      <a:pt x="483" y="602"/>
                      <a:pt x="430" y="677"/>
                      <a:pt x="383" y="755"/>
                    </a:cubicBezTo>
                    <a:cubicBezTo>
                      <a:pt x="380" y="753"/>
                      <a:pt x="376" y="751"/>
                      <a:pt x="370" y="751"/>
                    </a:cubicBezTo>
                    <a:close/>
                    <a:moveTo>
                      <a:pt x="391" y="763"/>
                    </a:moveTo>
                    <a:cubicBezTo>
                      <a:pt x="390" y="761"/>
                      <a:pt x="388" y="759"/>
                      <a:pt x="386" y="757"/>
                    </a:cubicBezTo>
                    <a:cubicBezTo>
                      <a:pt x="400" y="738"/>
                      <a:pt x="414" y="719"/>
                      <a:pt x="427" y="699"/>
                    </a:cubicBezTo>
                    <a:cubicBezTo>
                      <a:pt x="415" y="720"/>
                      <a:pt x="403" y="742"/>
                      <a:pt x="391" y="763"/>
                    </a:cubicBezTo>
                    <a:close/>
                    <a:moveTo>
                      <a:pt x="413" y="786"/>
                    </a:moveTo>
                    <a:cubicBezTo>
                      <a:pt x="403" y="787"/>
                      <a:pt x="399" y="777"/>
                      <a:pt x="394" y="767"/>
                    </a:cubicBezTo>
                    <a:cubicBezTo>
                      <a:pt x="461" y="674"/>
                      <a:pt x="529" y="581"/>
                      <a:pt x="596" y="488"/>
                    </a:cubicBezTo>
                    <a:cubicBezTo>
                      <a:pt x="563" y="537"/>
                      <a:pt x="531" y="588"/>
                      <a:pt x="498" y="637"/>
                    </a:cubicBezTo>
                    <a:cubicBezTo>
                      <a:pt x="465" y="683"/>
                      <a:pt x="432" y="728"/>
                      <a:pt x="401" y="775"/>
                    </a:cubicBezTo>
                    <a:cubicBezTo>
                      <a:pt x="400" y="777"/>
                      <a:pt x="403" y="778"/>
                      <a:pt x="404" y="777"/>
                    </a:cubicBezTo>
                    <a:cubicBezTo>
                      <a:pt x="438" y="732"/>
                      <a:pt x="469" y="686"/>
                      <a:pt x="500" y="640"/>
                    </a:cubicBezTo>
                    <a:cubicBezTo>
                      <a:pt x="507" y="630"/>
                      <a:pt x="514" y="621"/>
                      <a:pt x="521" y="611"/>
                    </a:cubicBezTo>
                    <a:cubicBezTo>
                      <a:pt x="554" y="566"/>
                      <a:pt x="588" y="522"/>
                      <a:pt x="622" y="477"/>
                    </a:cubicBezTo>
                    <a:cubicBezTo>
                      <a:pt x="601" y="510"/>
                      <a:pt x="580" y="544"/>
                      <a:pt x="560" y="577"/>
                    </a:cubicBezTo>
                    <a:cubicBezTo>
                      <a:pt x="547" y="594"/>
                      <a:pt x="535" y="612"/>
                      <a:pt x="523" y="628"/>
                    </a:cubicBezTo>
                    <a:cubicBezTo>
                      <a:pt x="485" y="679"/>
                      <a:pt x="443" y="729"/>
                      <a:pt x="413" y="786"/>
                    </a:cubicBezTo>
                    <a:cubicBezTo>
                      <a:pt x="413" y="786"/>
                      <a:pt x="413" y="786"/>
                      <a:pt x="413" y="786"/>
                    </a:cubicBezTo>
                    <a:close/>
                    <a:moveTo>
                      <a:pt x="416" y="788"/>
                    </a:moveTo>
                    <a:cubicBezTo>
                      <a:pt x="423" y="775"/>
                      <a:pt x="440" y="748"/>
                      <a:pt x="445" y="740"/>
                    </a:cubicBezTo>
                    <a:cubicBezTo>
                      <a:pt x="463" y="713"/>
                      <a:pt x="483" y="687"/>
                      <a:pt x="503" y="661"/>
                    </a:cubicBezTo>
                    <a:cubicBezTo>
                      <a:pt x="514" y="645"/>
                      <a:pt x="526" y="630"/>
                      <a:pt x="537" y="614"/>
                    </a:cubicBezTo>
                    <a:cubicBezTo>
                      <a:pt x="504" y="667"/>
                      <a:pt x="471" y="720"/>
                      <a:pt x="433" y="770"/>
                    </a:cubicBezTo>
                    <a:cubicBezTo>
                      <a:pt x="426" y="780"/>
                      <a:pt x="422" y="786"/>
                      <a:pt x="418" y="790"/>
                    </a:cubicBezTo>
                    <a:cubicBezTo>
                      <a:pt x="417" y="789"/>
                      <a:pt x="417" y="789"/>
                      <a:pt x="416" y="788"/>
                    </a:cubicBezTo>
                    <a:close/>
                    <a:moveTo>
                      <a:pt x="421" y="792"/>
                    </a:moveTo>
                    <a:cubicBezTo>
                      <a:pt x="429" y="781"/>
                      <a:pt x="437" y="770"/>
                      <a:pt x="445" y="759"/>
                    </a:cubicBezTo>
                    <a:cubicBezTo>
                      <a:pt x="439" y="771"/>
                      <a:pt x="433" y="783"/>
                      <a:pt x="427" y="796"/>
                    </a:cubicBezTo>
                    <a:lnTo>
                      <a:pt x="421" y="792"/>
                    </a:lnTo>
                    <a:close/>
                    <a:moveTo>
                      <a:pt x="445" y="829"/>
                    </a:moveTo>
                    <a:cubicBezTo>
                      <a:pt x="443" y="820"/>
                      <a:pt x="441" y="811"/>
                      <a:pt x="439" y="803"/>
                    </a:cubicBezTo>
                    <a:cubicBezTo>
                      <a:pt x="439" y="802"/>
                      <a:pt x="438" y="801"/>
                      <a:pt x="437" y="802"/>
                    </a:cubicBezTo>
                    <a:cubicBezTo>
                      <a:pt x="435" y="800"/>
                      <a:pt x="433" y="799"/>
                      <a:pt x="432" y="798"/>
                    </a:cubicBezTo>
                    <a:cubicBezTo>
                      <a:pt x="448" y="778"/>
                      <a:pt x="464" y="758"/>
                      <a:pt x="479" y="737"/>
                    </a:cubicBezTo>
                    <a:cubicBezTo>
                      <a:pt x="466" y="758"/>
                      <a:pt x="453" y="779"/>
                      <a:pt x="440" y="801"/>
                    </a:cubicBezTo>
                    <a:cubicBezTo>
                      <a:pt x="438" y="803"/>
                      <a:pt x="441" y="804"/>
                      <a:pt x="443" y="802"/>
                    </a:cubicBezTo>
                    <a:cubicBezTo>
                      <a:pt x="456" y="783"/>
                      <a:pt x="470" y="764"/>
                      <a:pt x="484" y="746"/>
                    </a:cubicBezTo>
                    <a:cubicBezTo>
                      <a:pt x="472" y="766"/>
                      <a:pt x="459" y="787"/>
                      <a:pt x="448" y="809"/>
                    </a:cubicBezTo>
                    <a:cubicBezTo>
                      <a:pt x="447" y="810"/>
                      <a:pt x="449" y="812"/>
                      <a:pt x="450" y="811"/>
                    </a:cubicBezTo>
                    <a:cubicBezTo>
                      <a:pt x="453" y="807"/>
                      <a:pt x="456" y="804"/>
                      <a:pt x="459" y="800"/>
                    </a:cubicBezTo>
                    <a:cubicBezTo>
                      <a:pt x="454" y="810"/>
                      <a:pt x="449" y="819"/>
                      <a:pt x="445" y="829"/>
                    </a:cubicBezTo>
                    <a:close/>
                    <a:moveTo>
                      <a:pt x="474" y="778"/>
                    </a:moveTo>
                    <a:cubicBezTo>
                      <a:pt x="493" y="746"/>
                      <a:pt x="515" y="716"/>
                      <a:pt x="539" y="687"/>
                    </a:cubicBezTo>
                    <a:cubicBezTo>
                      <a:pt x="527" y="705"/>
                      <a:pt x="514" y="724"/>
                      <a:pt x="502" y="741"/>
                    </a:cubicBezTo>
                    <a:cubicBezTo>
                      <a:pt x="493" y="754"/>
                      <a:pt x="483" y="766"/>
                      <a:pt x="474" y="778"/>
                    </a:cubicBezTo>
                    <a:close/>
                    <a:moveTo>
                      <a:pt x="492" y="766"/>
                    </a:moveTo>
                    <a:cubicBezTo>
                      <a:pt x="529" y="710"/>
                      <a:pt x="571" y="658"/>
                      <a:pt x="612" y="604"/>
                    </a:cubicBezTo>
                    <a:cubicBezTo>
                      <a:pt x="589" y="644"/>
                      <a:pt x="565" y="683"/>
                      <a:pt x="540" y="721"/>
                    </a:cubicBezTo>
                    <a:cubicBezTo>
                      <a:pt x="533" y="731"/>
                      <a:pt x="525" y="740"/>
                      <a:pt x="517" y="749"/>
                    </a:cubicBezTo>
                    <a:cubicBezTo>
                      <a:pt x="499" y="770"/>
                      <a:pt x="482" y="791"/>
                      <a:pt x="468" y="815"/>
                    </a:cubicBezTo>
                    <a:cubicBezTo>
                      <a:pt x="456" y="826"/>
                      <a:pt x="487" y="774"/>
                      <a:pt x="492" y="766"/>
                    </a:cubicBezTo>
                    <a:close/>
                    <a:moveTo>
                      <a:pt x="558" y="670"/>
                    </a:moveTo>
                    <a:cubicBezTo>
                      <a:pt x="565" y="660"/>
                      <a:pt x="572" y="650"/>
                      <a:pt x="579" y="639"/>
                    </a:cubicBezTo>
                    <a:cubicBezTo>
                      <a:pt x="594" y="621"/>
                      <a:pt x="609" y="604"/>
                      <a:pt x="623" y="586"/>
                    </a:cubicBezTo>
                    <a:cubicBezTo>
                      <a:pt x="622" y="587"/>
                      <a:pt x="621" y="588"/>
                      <a:pt x="620" y="590"/>
                    </a:cubicBezTo>
                    <a:cubicBezTo>
                      <a:pt x="617" y="594"/>
                      <a:pt x="614" y="598"/>
                      <a:pt x="611" y="602"/>
                    </a:cubicBezTo>
                    <a:cubicBezTo>
                      <a:pt x="595" y="625"/>
                      <a:pt x="576" y="647"/>
                      <a:pt x="558" y="670"/>
                    </a:cubicBezTo>
                    <a:close/>
                    <a:moveTo>
                      <a:pt x="540" y="722"/>
                    </a:moveTo>
                    <a:cubicBezTo>
                      <a:pt x="539" y="723"/>
                      <a:pt x="539" y="723"/>
                      <a:pt x="538" y="724"/>
                    </a:cubicBezTo>
                    <a:cubicBezTo>
                      <a:pt x="526" y="741"/>
                      <a:pt x="514" y="758"/>
                      <a:pt x="502" y="775"/>
                    </a:cubicBezTo>
                    <a:cubicBezTo>
                      <a:pt x="495" y="783"/>
                      <a:pt x="489" y="791"/>
                      <a:pt x="482" y="799"/>
                    </a:cubicBezTo>
                    <a:cubicBezTo>
                      <a:pt x="482" y="798"/>
                      <a:pt x="483" y="797"/>
                      <a:pt x="483" y="797"/>
                    </a:cubicBezTo>
                    <a:cubicBezTo>
                      <a:pt x="501" y="771"/>
                      <a:pt x="520" y="746"/>
                      <a:pt x="540" y="722"/>
                    </a:cubicBezTo>
                    <a:close/>
                    <a:moveTo>
                      <a:pt x="614" y="643"/>
                    </a:moveTo>
                    <a:cubicBezTo>
                      <a:pt x="613" y="644"/>
                      <a:pt x="613" y="644"/>
                      <a:pt x="612" y="645"/>
                    </a:cubicBezTo>
                    <a:cubicBezTo>
                      <a:pt x="606" y="652"/>
                      <a:pt x="600" y="660"/>
                      <a:pt x="596" y="666"/>
                    </a:cubicBezTo>
                    <a:cubicBezTo>
                      <a:pt x="578" y="689"/>
                      <a:pt x="562" y="713"/>
                      <a:pt x="545" y="736"/>
                    </a:cubicBezTo>
                    <a:cubicBezTo>
                      <a:pt x="544" y="737"/>
                      <a:pt x="543" y="739"/>
                      <a:pt x="543" y="740"/>
                    </a:cubicBezTo>
                    <a:cubicBezTo>
                      <a:pt x="534" y="750"/>
                      <a:pt x="526" y="761"/>
                      <a:pt x="518" y="772"/>
                    </a:cubicBezTo>
                    <a:cubicBezTo>
                      <a:pt x="503" y="791"/>
                      <a:pt x="488" y="809"/>
                      <a:pt x="473" y="827"/>
                    </a:cubicBezTo>
                    <a:cubicBezTo>
                      <a:pt x="452" y="852"/>
                      <a:pt x="463" y="830"/>
                      <a:pt x="473" y="813"/>
                    </a:cubicBezTo>
                    <a:cubicBezTo>
                      <a:pt x="478" y="808"/>
                      <a:pt x="483" y="802"/>
                      <a:pt x="487" y="796"/>
                    </a:cubicBezTo>
                    <a:cubicBezTo>
                      <a:pt x="490" y="793"/>
                      <a:pt x="493" y="790"/>
                      <a:pt x="496" y="786"/>
                    </a:cubicBezTo>
                    <a:cubicBezTo>
                      <a:pt x="496" y="786"/>
                      <a:pt x="496" y="785"/>
                      <a:pt x="497" y="785"/>
                    </a:cubicBezTo>
                    <a:cubicBezTo>
                      <a:pt x="502" y="779"/>
                      <a:pt x="507" y="772"/>
                      <a:pt x="511" y="766"/>
                    </a:cubicBezTo>
                    <a:cubicBezTo>
                      <a:pt x="517" y="758"/>
                      <a:pt x="523" y="751"/>
                      <a:pt x="528" y="743"/>
                    </a:cubicBezTo>
                    <a:cubicBezTo>
                      <a:pt x="536" y="732"/>
                      <a:pt x="544" y="720"/>
                      <a:pt x="553" y="710"/>
                    </a:cubicBezTo>
                    <a:cubicBezTo>
                      <a:pt x="567" y="691"/>
                      <a:pt x="582" y="672"/>
                      <a:pt x="596" y="653"/>
                    </a:cubicBezTo>
                    <a:cubicBezTo>
                      <a:pt x="605" y="641"/>
                      <a:pt x="633" y="616"/>
                      <a:pt x="639" y="600"/>
                    </a:cubicBezTo>
                    <a:cubicBezTo>
                      <a:pt x="637" y="606"/>
                      <a:pt x="635" y="611"/>
                      <a:pt x="632" y="617"/>
                    </a:cubicBezTo>
                    <a:cubicBezTo>
                      <a:pt x="626" y="626"/>
                      <a:pt x="620" y="634"/>
                      <a:pt x="614" y="643"/>
                    </a:cubicBezTo>
                    <a:close/>
                    <a:moveTo>
                      <a:pt x="650" y="591"/>
                    </a:moveTo>
                    <a:cubicBezTo>
                      <a:pt x="646" y="597"/>
                      <a:pt x="642" y="603"/>
                      <a:pt x="638" y="609"/>
                    </a:cubicBezTo>
                    <a:cubicBezTo>
                      <a:pt x="641" y="602"/>
                      <a:pt x="643" y="595"/>
                      <a:pt x="645" y="587"/>
                    </a:cubicBezTo>
                    <a:cubicBezTo>
                      <a:pt x="645" y="586"/>
                      <a:pt x="644" y="585"/>
                      <a:pt x="643" y="585"/>
                    </a:cubicBezTo>
                    <a:cubicBezTo>
                      <a:pt x="650" y="575"/>
                      <a:pt x="657" y="565"/>
                      <a:pt x="664" y="555"/>
                    </a:cubicBezTo>
                    <a:cubicBezTo>
                      <a:pt x="658" y="567"/>
                      <a:pt x="654" y="579"/>
                      <a:pt x="650" y="591"/>
                    </a:cubicBezTo>
                    <a:close/>
                    <a:moveTo>
                      <a:pt x="741" y="466"/>
                    </a:moveTo>
                    <a:cubicBezTo>
                      <a:pt x="738" y="470"/>
                      <a:pt x="734" y="475"/>
                      <a:pt x="731" y="480"/>
                    </a:cubicBezTo>
                    <a:cubicBezTo>
                      <a:pt x="740" y="467"/>
                      <a:pt x="749" y="453"/>
                      <a:pt x="759" y="440"/>
                    </a:cubicBezTo>
                    <a:cubicBezTo>
                      <a:pt x="787" y="399"/>
                      <a:pt x="746" y="458"/>
                      <a:pt x="741" y="466"/>
                    </a:cubicBezTo>
                    <a:close/>
                    <a:moveTo>
                      <a:pt x="753" y="442"/>
                    </a:moveTo>
                    <a:cubicBezTo>
                      <a:pt x="721" y="488"/>
                      <a:pt x="689" y="535"/>
                      <a:pt x="656" y="582"/>
                    </a:cubicBezTo>
                    <a:cubicBezTo>
                      <a:pt x="659" y="574"/>
                      <a:pt x="667" y="556"/>
                      <a:pt x="671" y="549"/>
                    </a:cubicBezTo>
                    <a:cubicBezTo>
                      <a:pt x="685" y="522"/>
                      <a:pt x="705" y="499"/>
                      <a:pt x="725" y="476"/>
                    </a:cubicBezTo>
                    <a:cubicBezTo>
                      <a:pt x="734" y="464"/>
                      <a:pt x="744" y="453"/>
                      <a:pt x="753" y="442"/>
                    </a:cubicBezTo>
                    <a:close/>
                    <a:moveTo>
                      <a:pt x="764" y="400"/>
                    </a:moveTo>
                    <a:cubicBezTo>
                      <a:pt x="750" y="417"/>
                      <a:pt x="738" y="442"/>
                      <a:pt x="724" y="461"/>
                    </a:cubicBezTo>
                    <a:cubicBezTo>
                      <a:pt x="688" y="510"/>
                      <a:pt x="654" y="563"/>
                      <a:pt x="620" y="614"/>
                    </a:cubicBezTo>
                    <a:cubicBezTo>
                      <a:pt x="600" y="643"/>
                      <a:pt x="580" y="671"/>
                      <a:pt x="558" y="698"/>
                    </a:cubicBezTo>
                    <a:cubicBezTo>
                      <a:pt x="582" y="662"/>
                      <a:pt x="603" y="625"/>
                      <a:pt x="625" y="588"/>
                    </a:cubicBezTo>
                    <a:cubicBezTo>
                      <a:pt x="652" y="552"/>
                      <a:pt x="679" y="516"/>
                      <a:pt x="705" y="479"/>
                    </a:cubicBezTo>
                    <a:cubicBezTo>
                      <a:pt x="723" y="452"/>
                      <a:pt x="743" y="425"/>
                      <a:pt x="764" y="400"/>
                    </a:cubicBezTo>
                    <a:close/>
                    <a:moveTo>
                      <a:pt x="941" y="133"/>
                    </a:moveTo>
                    <a:cubicBezTo>
                      <a:pt x="940" y="134"/>
                      <a:pt x="939" y="135"/>
                      <a:pt x="939" y="137"/>
                    </a:cubicBezTo>
                    <a:cubicBezTo>
                      <a:pt x="912" y="164"/>
                      <a:pt x="895" y="198"/>
                      <a:pt x="873" y="229"/>
                    </a:cubicBezTo>
                    <a:cubicBezTo>
                      <a:pt x="839" y="279"/>
                      <a:pt x="801" y="325"/>
                      <a:pt x="769" y="376"/>
                    </a:cubicBezTo>
                    <a:cubicBezTo>
                      <a:pt x="768" y="377"/>
                      <a:pt x="770" y="377"/>
                      <a:pt x="770" y="377"/>
                    </a:cubicBezTo>
                    <a:cubicBezTo>
                      <a:pt x="797" y="335"/>
                      <a:pt x="827" y="296"/>
                      <a:pt x="857" y="256"/>
                    </a:cubicBezTo>
                    <a:cubicBezTo>
                      <a:pt x="883" y="221"/>
                      <a:pt x="904" y="183"/>
                      <a:pt x="931" y="149"/>
                    </a:cubicBezTo>
                    <a:cubicBezTo>
                      <a:pt x="931" y="149"/>
                      <a:pt x="931" y="149"/>
                      <a:pt x="931" y="148"/>
                    </a:cubicBezTo>
                    <a:cubicBezTo>
                      <a:pt x="923" y="162"/>
                      <a:pt x="914" y="176"/>
                      <a:pt x="905" y="190"/>
                    </a:cubicBezTo>
                    <a:cubicBezTo>
                      <a:pt x="902" y="194"/>
                      <a:pt x="898" y="199"/>
                      <a:pt x="895" y="203"/>
                    </a:cubicBezTo>
                    <a:cubicBezTo>
                      <a:pt x="897" y="200"/>
                      <a:pt x="899" y="198"/>
                      <a:pt x="901" y="195"/>
                    </a:cubicBezTo>
                    <a:cubicBezTo>
                      <a:pt x="850" y="274"/>
                      <a:pt x="794" y="351"/>
                      <a:pt x="738" y="427"/>
                    </a:cubicBezTo>
                    <a:cubicBezTo>
                      <a:pt x="718" y="452"/>
                      <a:pt x="698" y="479"/>
                      <a:pt x="679" y="506"/>
                    </a:cubicBezTo>
                    <a:cubicBezTo>
                      <a:pt x="669" y="520"/>
                      <a:pt x="658" y="534"/>
                      <a:pt x="648" y="548"/>
                    </a:cubicBezTo>
                    <a:cubicBezTo>
                      <a:pt x="658" y="531"/>
                      <a:pt x="668" y="514"/>
                      <a:pt x="678" y="497"/>
                    </a:cubicBezTo>
                    <a:cubicBezTo>
                      <a:pt x="681" y="493"/>
                      <a:pt x="683" y="489"/>
                      <a:pt x="686" y="485"/>
                    </a:cubicBezTo>
                    <a:cubicBezTo>
                      <a:pt x="669" y="511"/>
                      <a:pt x="652" y="537"/>
                      <a:pt x="636" y="564"/>
                    </a:cubicBezTo>
                    <a:cubicBezTo>
                      <a:pt x="620" y="585"/>
                      <a:pt x="604" y="606"/>
                      <a:pt x="587" y="627"/>
                    </a:cubicBezTo>
                    <a:cubicBezTo>
                      <a:pt x="619" y="580"/>
                      <a:pt x="650" y="532"/>
                      <a:pt x="682" y="487"/>
                    </a:cubicBezTo>
                    <a:cubicBezTo>
                      <a:pt x="766" y="369"/>
                      <a:pt x="845" y="248"/>
                      <a:pt x="933" y="133"/>
                    </a:cubicBezTo>
                    <a:cubicBezTo>
                      <a:pt x="934" y="131"/>
                      <a:pt x="931" y="129"/>
                      <a:pt x="930" y="131"/>
                    </a:cubicBezTo>
                    <a:cubicBezTo>
                      <a:pt x="842" y="246"/>
                      <a:pt x="763" y="367"/>
                      <a:pt x="679" y="485"/>
                    </a:cubicBezTo>
                    <a:cubicBezTo>
                      <a:pt x="639" y="541"/>
                      <a:pt x="600" y="598"/>
                      <a:pt x="561" y="655"/>
                    </a:cubicBezTo>
                    <a:cubicBezTo>
                      <a:pt x="554" y="665"/>
                      <a:pt x="547" y="676"/>
                      <a:pt x="540" y="686"/>
                    </a:cubicBezTo>
                    <a:cubicBezTo>
                      <a:pt x="514" y="718"/>
                      <a:pt x="489" y="750"/>
                      <a:pt x="468" y="785"/>
                    </a:cubicBezTo>
                    <a:cubicBezTo>
                      <a:pt x="465" y="789"/>
                      <a:pt x="462" y="792"/>
                      <a:pt x="459" y="796"/>
                    </a:cubicBezTo>
                    <a:cubicBezTo>
                      <a:pt x="459" y="796"/>
                      <a:pt x="476" y="765"/>
                      <a:pt x="477" y="764"/>
                    </a:cubicBezTo>
                    <a:cubicBezTo>
                      <a:pt x="484" y="752"/>
                      <a:pt x="492" y="739"/>
                      <a:pt x="499" y="727"/>
                    </a:cubicBezTo>
                    <a:cubicBezTo>
                      <a:pt x="519" y="702"/>
                      <a:pt x="540" y="677"/>
                      <a:pt x="559" y="651"/>
                    </a:cubicBezTo>
                    <a:cubicBezTo>
                      <a:pt x="602" y="593"/>
                      <a:pt x="639" y="529"/>
                      <a:pt x="680" y="469"/>
                    </a:cubicBezTo>
                    <a:cubicBezTo>
                      <a:pt x="722" y="409"/>
                      <a:pt x="766" y="350"/>
                      <a:pt x="808" y="289"/>
                    </a:cubicBezTo>
                    <a:cubicBezTo>
                      <a:pt x="847" y="234"/>
                      <a:pt x="896" y="181"/>
                      <a:pt x="928" y="122"/>
                    </a:cubicBezTo>
                    <a:cubicBezTo>
                      <a:pt x="928" y="122"/>
                      <a:pt x="928" y="122"/>
                      <a:pt x="928" y="122"/>
                    </a:cubicBezTo>
                    <a:cubicBezTo>
                      <a:pt x="934" y="124"/>
                      <a:pt x="940" y="127"/>
                      <a:pt x="945" y="130"/>
                    </a:cubicBezTo>
                    <a:cubicBezTo>
                      <a:pt x="945" y="131"/>
                      <a:pt x="944" y="132"/>
                      <a:pt x="943" y="132"/>
                    </a:cubicBezTo>
                    <a:cubicBezTo>
                      <a:pt x="943" y="132"/>
                      <a:pt x="942" y="132"/>
                      <a:pt x="941" y="133"/>
                    </a:cubicBezTo>
                    <a:close/>
                    <a:moveTo>
                      <a:pt x="882" y="244"/>
                    </a:moveTo>
                    <a:cubicBezTo>
                      <a:pt x="892" y="231"/>
                      <a:pt x="903" y="218"/>
                      <a:pt x="912" y="205"/>
                    </a:cubicBezTo>
                    <a:cubicBezTo>
                      <a:pt x="913" y="204"/>
                      <a:pt x="914" y="203"/>
                      <a:pt x="915" y="202"/>
                    </a:cubicBezTo>
                    <a:cubicBezTo>
                      <a:pt x="924" y="191"/>
                      <a:pt x="933" y="181"/>
                      <a:pt x="943" y="171"/>
                    </a:cubicBezTo>
                    <a:cubicBezTo>
                      <a:pt x="966" y="145"/>
                      <a:pt x="939" y="183"/>
                      <a:pt x="935" y="189"/>
                    </a:cubicBezTo>
                    <a:cubicBezTo>
                      <a:pt x="913" y="217"/>
                      <a:pt x="893" y="246"/>
                      <a:pt x="871" y="274"/>
                    </a:cubicBezTo>
                    <a:cubicBezTo>
                      <a:pt x="865" y="281"/>
                      <a:pt x="858" y="288"/>
                      <a:pt x="851" y="295"/>
                    </a:cubicBezTo>
                    <a:cubicBezTo>
                      <a:pt x="859" y="277"/>
                      <a:pt x="870" y="260"/>
                      <a:pt x="882" y="244"/>
                    </a:cubicBezTo>
                    <a:close/>
                    <a:moveTo>
                      <a:pt x="840" y="306"/>
                    </a:moveTo>
                    <a:cubicBezTo>
                      <a:pt x="811" y="333"/>
                      <a:pt x="853" y="279"/>
                      <a:pt x="860" y="270"/>
                    </a:cubicBezTo>
                    <a:cubicBezTo>
                      <a:pt x="861" y="268"/>
                      <a:pt x="863" y="267"/>
                      <a:pt x="864" y="265"/>
                    </a:cubicBezTo>
                    <a:cubicBezTo>
                      <a:pt x="857" y="276"/>
                      <a:pt x="851" y="288"/>
                      <a:pt x="846" y="300"/>
                    </a:cubicBezTo>
                    <a:cubicBezTo>
                      <a:pt x="844" y="302"/>
                      <a:pt x="842" y="304"/>
                      <a:pt x="840" y="306"/>
                    </a:cubicBezTo>
                    <a:close/>
                    <a:moveTo>
                      <a:pt x="851" y="299"/>
                    </a:moveTo>
                    <a:cubicBezTo>
                      <a:pt x="866" y="285"/>
                      <a:pt x="880" y="268"/>
                      <a:pt x="893" y="251"/>
                    </a:cubicBezTo>
                    <a:cubicBezTo>
                      <a:pt x="915" y="222"/>
                      <a:pt x="952" y="188"/>
                      <a:pt x="960" y="152"/>
                    </a:cubicBezTo>
                    <a:cubicBezTo>
                      <a:pt x="960" y="150"/>
                      <a:pt x="959" y="149"/>
                      <a:pt x="958" y="150"/>
                    </a:cubicBezTo>
                    <a:cubicBezTo>
                      <a:pt x="947" y="162"/>
                      <a:pt x="936" y="173"/>
                      <a:pt x="926" y="185"/>
                    </a:cubicBezTo>
                    <a:cubicBezTo>
                      <a:pt x="935" y="169"/>
                      <a:pt x="944" y="152"/>
                      <a:pt x="949" y="134"/>
                    </a:cubicBezTo>
                    <a:cubicBezTo>
                      <a:pt x="953" y="137"/>
                      <a:pt x="957" y="142"/>
                      <a:pt x="959" y="147"/>
                    </a:cubicBezTo>
                    <a:cubicBezTo>
                      <a:pt x="962" y="153"/>
                      <a:pt x="965" y="158"/>
                      <a:pt x="970" y="161"/>
                    </a:cubicBezTo>
                    <a:cubicBezTo>
                      <a:pt x="959" y="175"/>
                      <a:pt x="948" y="189"/>
                      <a:pt x="938" y="203"/>
                    </a:cubicBezTo>
                    <a:cubicBezTo>
                      <a:pt x="911" y="235"/>
                      <a:pt x="881" y="265"/>
                      <a:pt x="861" y="302"/>
                    </a:cubicBezTo>
                    <a:cubicBezTo>
                      <a:pt x="858" y="303"/>
                      <a:pt x="855" y="302"/>
                      <a:pt x="851" y="299"/>
                    </a:cubicBezTo>
                    <a:close/>
                    <a:moveTo>
                      <a:pt x="930" y="214"/>
                    </a:moveTo>
                    <a:cubicBezTo>
                      <a:pt x="929" y="216"/>
                      <a:pt x="927" y="218"/>
                      <a:pt x="926" y="220"/>
                    </a:cubicBezTo>
                    <a:cubicBezTo>
                      <a:pt x="914" y="237"/>
                      <a:pt x="902" y="253"/>
                      <a:pt x="890" y="269"/>
                    </a:cubicBezTo>
                    <a:cubicBezTo>
                      <a:pt x="884" y="277"/>
                      <a:pt x="877" y="285"/>
                      <a:pt x="870" y="292"/>
                    </a:cubicBezTo>
                    <a:cubicBezTo>
                      <a:pt x="869" y="295"/>
                      <a:pt x="867" y="298"/>
                      <a:pt x="865" y="299"/>
                    </a:cubicBezTo>
                    <a:cubicBezTo>
                      <a:pt x="866" y="297"/>
                      <a:pt x="868" y="295"/>
                      <a:pt x="868" y="294"/>
                    </a:cubicBezTo>
                    <a:cubicBezTo>
                      <a:pt x="885" y="264"/>
                      <a:pt x="908" y="239"/>
                      <a:pt x="930" y="214"/>
                    </a:cubicBezTo>
                    <a:close/>
                    <a:moveTo>
                      <a:pt x="996" y="173"/>
                    </a:moveTo>
                    <a:cubicBezTo>
                      <a:pt x="997" y="172"/>
                      <a:pt x="994" y="170"/>
                      <a:pt x="993" y="171"/>
                    </a:cubicBezTo>
                    <a:cubicBezTo>
                      <a:pt x="950" y="217"/>
                      <a:pt x="918" y="271"/>
                      <a:pt x="872" y="315"/>
                    </a:cubicBezTo>
                    <a:cubicBezTo>
                      <a:pt x="863" y="324"/>
                      <a:pt x="865" y="320"/>
                      <a:pt x="870" y="312"/>
                    </a:cubicBezTo>
                    <a:cubicBezTo>
                      <a:pt x="912" y="269"/>
                      <a:pt x="953" y="225"/>
                      <a:pt x="983" y="172"/>
                    </a:cubicBezTo>
                    <a:cubicBezTo>
                      <a:pt x="984" y="170"/>
                      <a:pt x="982" y="169"/>
                      <a:pt x="980" y="170"/>
                    </a:cubicBezTo>
                    <a:cubicBezTo>
                      <a:pt x="953" y="192"/>
                      <a:pt x="933" y="220"/>
                      <a:pt x="913" y="248"/>
                    </a:cubicBezTo>
                    <a:cubicBezTo>
                      <a:pt x="898" y="269"/>
                      <a:pt x="880" y="288"/>
                      <a:pt x="867" y="310"/>
                    </a:cubicBezTo>
                    <a:cubicBezTo>
                      <a:pt x="852" y="324"/>
                      <a:pt x="858" y="312"/>
                      <a:pt x="864" y="302"/>
                    </a:cubicBezTo>
                    <a:cubicBezTo>
                      <a:pt x="896" y="271"/>
                      <a:pt x="921" y="234"/>
                      <a:pt x="945" y="197"/>
                    </a:cubicBezTo>
                    <a:cubicBezTo>
                      <a:pt x="955" y="186"/>
                      <a:pt x="964" y="175"/>
                      <a:pt x="972" y="163"/>
                    </a:cubicBezTo>
                    <a:cubicBezTo>
                      <a:pt x="988" y="172"/>
                      <a:pt x="1011" y="168"/>
                      <a:pt x="1028" y="166"/>
                    </a:cubicBezTo>
                    <a:cubicBezTo>
                      <a:pt x="1016" y="173"/>
                      <a:pt x="1005" y="182"/>
                      <a:pt x="995" y="192"/>
                    </a:cubicBezTo>
                    <a:cubicBezTo>
                      <a:pt x="998" y="187"/>
                      <a:pt x="1001" y="182"/>
                      <a:pt x="1004" y="177"/>
                    </a:cubicBezTo>
                    <a:cubicBezTo>
                      <a:pt x="1005" y="175"/>
                      <a:pt x="1002" y="173"/>
                      <a:pt x="1001" y="174"/>
                    </a:cubicBezTo>
                    <a:cubicBezTo>
                      <a:pt x="994" y="183"/>
                      <a:pt x="987" y="192"/>
                      <a:pt x="979" y="200"/>
                    </a:cubicBezTo>
                    <a:cubicBezTo>
                      <a:pt x="985" y="192"/>
                      <a:pt x="991" y="183"/>
                      <a:pt x="996" y="173"/>
                    </a:cubicBezTo>
                    <a:close/>
                    <a:moveTo>
                      <a:pt x="973" y="183"/>
                    </a:moveTo>
                    <a:cubicBezTo>
                      <a:pt x="955" y="216"/>
                      <a:pt x="929" y="245"/>
                      <a:pt x="904" y="272"/>
                    </a:cubicBezTo>
                    <a:cubicBezTo>
                      <a:pt x="897" y="280"/>
                      <a:pt x="890" y="287"/>
                      <a:pt x="882" y="295"/>
                    </a:cubicBezTo>
                    <a:cubicBezTo>
                      <a:pt x="887" y="289"/>
                      <a:pt x="891" y="283"/>
                      <a:pt x="892" y="282"/>
                    </a:cubicBezTo>
                    <a:cubicBezTo>
                      <a:pt x="900" y="272"/>
                      <a:pt x="908" y="261"/>
                      <a:pt x="916" y="250"/>
                    </a:cubicBezTo>
                    <a:cubicBezTo>
                      <a:pt x="927" y="234"/>
                      <a:pt x="939" y="218"/>
                      <a:pt x="951" y="202"/>
                    </a:cubicBezTo>
                    <a:cubicBezTo>
                      <a:pt x="949" y="205"/>
                      <a:pt x="977" y="175"/>
                      <a:pt x="973" y="183"/>
                    </a:cubicBezTo>
                    <a:close/>
                    <a:moveTo>
                      <a:pt x="936" y="279"/>
                    </a:moveTo>
                    <a:cubicBezTo>
                      <a:pt x="954" y="256"/>
                      <a:pt x="972" y="230"/>
                      <a:pt x="987" y="205"/>
                    </a:cubicBezTo>
                    <a:cubicBezTo>
                      <a:pt x="998" y="194"/>
                      <a:pt x="1009" y="184"/>
                      <a:pt x="1021" y="175"/>
                    </a:cubicBezTo>
                    <a:cubicBezTo>
                      <a:pt x="1003" y="191"/>
                      <a:pt x="980" y="228"/>
                      <a:pt x="965" y="247"/>
                    </a:cubicBezTo>
                    <a:cubicBezTo>
                      <a:pt x="957" y="257"/>
                      <a:pt x="949" y="266"/>
                      <a:pt x="941" y="276"/>
                    </a:cubicBezTo>
                    <a:cubicBezTo>
                      <a:pt x="939" y="277"/>
                      <a:pt x="937" y="279"/>
                      <a:pt x="936" y="279"/>
                    </a:cubicBezTo>
                    <a:close/>
                    <a:moveTo>
                      <a:pt x="951" y="269"/>
                    </a:moveTo>
                    <a:cubicBezTo>
                      <a:pt x="957" y="263"/>
                      <a:pt x="962" y="256"/>
                      <a:pt x="968" y="249"/>
                    </a:cubicBezTo>
                    <a:cubicBezTo>
                      <a:pt x="990" y="221"/>
                      <a:pt x="1017" y="196"/>
                      <a:pt x="1035" y="165"/>
                    </a:cubicBezTo>
                    <a:cubicBezTo>
                      <a:pt x="1035" y="165"/>
                      <a:pt x="1035" y="165"/>
                      <a:pt x="1035" y="165"/>
                    </a:cubicBezTo>
                    <a:cubicBezTo>
                      <a:pt x="1039" y="164"/>
                      <a:pt x="1042" y="162"/>
                      <a:pt x="1045" y="160"/>
                    </a:cubicBezTo>
                    <a:cubicBezTo>
                      <a:pt x="1029" y="181"/>
                      <a:pt x="1013" y="202"/>
                      <a:pt x="996" y="223"/>
                    </a:cubicBezTo>
                    <a:cubicBezTo>
                      <a:pt x="990" y="230"/>
                      <a:pt x="984" y="238"/>
                      <a:pt x="978" y="245"/>
                    </a:cubicBezTo>
                    <a:cubicBezTo>
                      <a:pt x="974" y="249"/>
                      <a:pt x="970" y="254"/>
                      <a:pt x="967" y="257"/>
                    </a:cubicBezTo>
                    <a:cubicBezTo>
                      <a:pt x="964" y="260"/>
                      <a:pt x="958" y="265"/>
                      <a:pt x="951" y="269"/>
                    </a:cubicBezTo>
                    <a:close/>
                    <a:moveTo>
                      <a:pt x="960" y="275"/>
                    </a:moveTo>
                    <a:cubicBezTo>
                      <a:pt x="964" y="268"/>
                      <a:pt x="968" y="262"/>
                      <a:pt x="972" y="256"/>
                    </a:cubicBezTo>
                    <a:cubicBezTo>
                      <a:pt x="988" y="240"/>
                      <a:pt x="1002" y="222"/>
                      <a:pt x="1016" y="204"/>
                    </a:cubicBezTo>
                    <a:cubicBezTo>
                      <a:pt x="1037" y="181"/>
                      <a:pt x="1059" y="158"/>
                      <a:pt x="1075" y="131"/>
                    </a:cubicBezTo>
                    <a:cubicBezTo>
                      <a:pt x="1075" y="131"/>
                      <a:pt x="1075" y="130"/>
                      <a:pt x="1075" y="130"/>
                    </a:cubicBezTo>
                    <a:cubicBezTo>
                      <a:pt x="1078" y="130"/>
                      <a:pt x="1080" y="132"/>
                      <a:pt x="1083" y="133"/>
                    </a:cubicBezTo>
                    <a:cubicBezTo>
                      <a:pt x="1062" y="163"/>
                      <a:pt x="1040" y="192"/>
                      <a:pt x="1016" y="221"/>
                    </a:cubicBezTo>
                    <a:cubicBezTo>
                      <a:pt x="1002" y="238"/>
                      <a:pt x="967" y="262"/>
                      <a:pt x="960" y="275"/>
                    </a:cubicBezTo>
                    <a:close/>
                    <a:moveTo>
                      <a:pt x="1022" y="233"/>
                    </a:moveTo>
                    <a:cubicBezTo>
                      <a:pt x="1022" y="234"/>
                      <a:pt x="1021" y="234"/>
                      <a:pt x="1021" y="235"/>
                    </a:cubicBezTo>
                    <a:cubicBezTo>
                      <a:pt x="1015" y="241"/>
                      <a:pt x="1010" y="248"/>
                      <a:pt x="1004" y="253"/>
                    </a:cubicBezTo>
                    <a:cubicBezTo>
                      <a:pt x="1015" y="239"/>
                      <a:pt x="1026" y="224"/>
                      <a:pt x="1038" y="210"/>
                    </a:cubicBezTo>
                    <a:cubicBezTo>
                      <a:pt x="1033" y="218"/>
                      <a:pt x="1027" y="225"/>
                      <a:pt x="1022" y="233"/>
                    </a:cubicBezTo>
                    <a:close/>
                    <a:moveTo>
                      <a:pt x="1089" y="149"/>
                    </a:moveTo>
                    <a:cubicBezTo>
                      <a:pt x="1091" y="148"/>
                      <a:pt x="1092" y="146"/>
                      <a:pt x="1093" y="144"/>
                    </a:cubicBezTo>
                    <a:cubicBezTo>
                      <a:pt x="1094" y="143"/>
                      <a:pt x="1091" y="140"/>
                      <a:pt x="1090" y="142"/>
                    </a:cubicBezTo>
                    <a:cubicBezTo>
                      <a:pt x="1057" y="183"/>
                      <a:pt x="1021" y="223"/>
                      <a:pt x="991" y="266"/>
                    </a:cubicBezTo>
                    <a:cubicBezTo>
                      <a:pt x="989" y="268"/>
                      <a:pt x="987" y="271"/>
                      <a:pt x="984" y="273"/>
                    </a:cubicBezTo>
                    <a:cubicBezTo>
                      <a:pt x="957" y="298"/>
                      <a:pt x="1000" y="245"/>
                      <a:pt x="1005" y="240"/>
                    </a:cubicBezTo>
                    <a:cubicBezTo>
                      <a:pt x="1016" y="227"/>
                      <a:pt x="1027" y="214"/>
                      <a:pt x="1037" y="201"/>
                    </a:cubicBezTo>
                    <a:cubicBezTo>
                      <a:pt x="1055" y="180"/>
                      <a:pt x="1071" y="158"/>
                      <a:pt x="1086" y="135"/>
                    </a:cubicBezTo>
                    <a:cubicBezTo>
                      <a:pt x="1090" y="137"/>
                      <a:pt x="1094" y="139"/>
                      <a:pt x="1098" y="142"/>
                    </a:cubicBezTo>
                    <a:cubicBezTo>
                      <a:pt x="1095" y="145"/>
                      <a:pt x="1092" y="147"/>
                      <a:pt x="1089" y="149"/>
                    </a:cubicBezTo>
                    <a:close/>
                    <a:moveTo>
                      <a:pt x="950" y="358"/>
                    </a:moveTo>
                    <a:cubicBezTo>
                      <a:pt x="973" y="331"/>
                      <a:pt x="995" y="305"/>
                      <a:pt x="1018" y="279"/>
                    </a:cubicBezTo>
                    <a:cubicBezTo>
                      <a:pt x="1043" y="251"/>
                      <a:pt x="1068" y="223"/>
                      <a:pt x="1088" y="192"/>
                    </a:cubicBezTo>
                    <a:cubicBezTo>
                      <a:pt x="1094" y="186"/>
                      <a:pt x="1100" y="180"/>
                      <a:pt x="1107" y="174"/>
                    </a:cubicBezTo>
                    <a:cubicBezTo>
                      <a:pt x="1108" y="173"/>
                      <a:pt x="1091" y="207"/>
                      <a:pt x="1087" y="213"/>
                    </a:cubicBezTo>
                    <a:cubicBezTo>
                      <a:pt x="1084" y="216"/>
                      <a:pt x="1082" y="219"/>
                      <a:pt x="1080" y="222"/>
                    </a:cubicBezTo>
                    <a:cubicBezTo>
                      <a:pt x="1065" y="239"/>
                      <a:pt x="1051" y="257"/>
                      <a:pt x="1036" y="274"/>
                    </a:cubicBezTo>
                    <a:cubicBezTo>
                      <a:pt x="1032" y="278"/>
                      <a:pt x="1028" y="283"/>
                      <a:pt x="1025" y="287"/>
                    </a:cubicBezTo>
                    <a:cubicBezTo>
                      <a:pt x="1023" y="289"/>
                      <a:pt x="1022" y="290"/>
                      <a:pt x="1020" y="292"/>
                    </a:cubicBezTo>
                    <a:cubicBezTo>
                      <a:pt x="991" y="322"/>
                      <a:pt x="961" y="352"/>
                      <a:pt x="934" y="384"/>
                    </a:cubicBezTo>
                    <a:cubicBezTo>
                      <a:pt x="940" y="375"/>
                      <a:pt x="946" y="366"/>
                      <a:pt x="950" y="358"/>
                    </a:cubicBezTo>
                    <a:close/>
                    <a:moveTo>
                      <a:pt x="1012" y="310"/>
                    </a:moveTo>
                    <a:cubicBezTo>
                      <a:pt x="1024" y="292"/>
                      <a:pt x="1042" y="276"/>
                      <a:pt x="1057" y="260"/>
                    </a:cubicBezTo>
                    <a:cubicBezTo>
                      <a:pt x="1076" y="239"/>
                      <a:pt x="1091" y="214"/>
                      <a:pt x="1113" y="197"/>
                    </a:cubicBezTo>
                    <a:cubicBezTo>
                      <a:pt x="1107" y="206"/>
                      <a:pt x="1101" y="215"/>
                      <a:pt x="1095" y="224"/>
                    </a:cubicBezTo>
                    <a:cubicBezTo>
                      <a:pt x="1077" y="245"/>
                      <a:pt x="1060" y="266"/>
                      <a:pt x="1044" y="288"/>
                    </a:cubicBezTo>
                    <a:cubicBezTo>
                      <a:pt x="1036" y="297"/>
                      <a:pt x="1028" y="306"/>
                      <a:pt x="1020" y="315"/>
                    </a:cubicBezTo>
                    <a:cubicBezTo>
                      <a:pt x="1018" y="318"/>
                      <a:pt x="1016" y="320"/>
                      <a:pt x="1014" y="322"/>
                    </a:cubicBezTo>
                    <a:cubicBezTo>
                      <a:pt x="1004" y="322"/>
                      <a:pt x="1003" y="317"/>
                      <a:pt x="1012" y="310"/>
                    </a:cubicBezTo>
                    <a:close/>
                    <a:moveTo>
                      <a:pt x="1086" y="240"/>
                    </a:moveTo>
                    <a:cubicBezTo>
                      <a:pt x="1088" y="238"/>
                      <a:pt x="1090" y="235"/>
                      <a:pt x="1092" y="233"/>
                    </a:cubicBezTo>
                    <a:cubicBezTo>
                      <a:pt x="1096" y="228"/>
                      <a:pt x="1100" y="223"/>
                      <a:pt x="1104" y="218"/>
                    </a:cubicBezTo>
                    <a:cubicBezTo>
                      <a:pt x="1111" y="211"/>
                      <a:pt x="1134" y="178"/>
                      <a:pt x="1124" y="202"/>
                    </a:cubicBezTo>
                    <a:cubicBezTo>
                      <a:pt x="1110" y="214"/>
                      <a:pt x="1098" y="227"/>
                      <a:pt x="1086" y="240"/>
                    </a:cubicBezTo>
                    <a:close/>
                    <a:moveTo>
                      <a:pt x="1129" y="198"/>
                    </a:moveTo>
                    <a:cubicBezTo>
                      <a:pt x="1131" y="194"/>
                      <a:pt x="1132" y="190"/>
                      <a:pt x="1133" y="186"/>
                    </a:cubicBezTo>
                    <a:cubicBezTo>
                      <a:pt x="1134" y="184"/>
                      <a:pt x="1132" y="183"/>
                      <a:pt x="1130" y="184"/>
                    </a:cubicBezTo>
                    <a:cubicBezTo>
                      <a:pt x="1123" y="192"/>
                      <a:pt x="1116" y="200"/>
                      <a:pt x="1109" y="208"/>
                    </a:cubicBezTo>
                    <a:cubicBezTo>
                      <a:pt x="1116" y="198"/>
                      <a:pt x="1122" y="187"/>
                      <a:pt x="1128" y="177"/>
                    </a:cubicBezTo>
                    <a:cubicBezTo>
                      <a:pt x="1129" y="175"/>
                      <a:pt x="1127" y="173"/>
                      <a:pt x="1126" y="174"/>
                    </a:cubicBezTo>
                    <a:cubicBezTo>
                      <a:pt x="1115" y="183"/>
                      <a:pt x="1106" y="193"/>
                      <a:pt x="1097" y="203"/>
                    </a:cubicBezTo>
                    <a:cubicBezTo>
                      <a:pt x="1105" y="190"/>
                      <a:pt x="1112" y="177"/>
                      <a:pt x="1119" y="164"/>
                    </a:cubicBezTo>
                    <a:cubicBezTo>
                      <a:pt x="1119" y="162"/>
                      <a:pt x="1117" y="160"/>
                      <a:pt x="1116" y="162"/>
                    </a:cubicBezTo>
                    <a:cubicBezTo>
                      <a:pt x="1109" y="167"/>
                      <a:pt x="1103" y="173"/>
                      <a:pt x="1097" y="179"/>
                    </a:cubicBezTo>
                    <a:cubicBezTo>
                      <a:pt x="1101" y="172"/>
                      <a:pt x="1105" y="165"/>
                      <a:pt x="1109" y="157"/>
                    </a:cubicBezTo>
                    <a:cubicBezTo>
                      <a:pt x="1110" y="155"/>
                      <a:pt x="1108" y="153"/>
                      <a:pt x="1106" y="155"/>
                    </a:cubicBezTo>
                    <a:cubicBezTo>
                      <a:pt x="1089" y="174"/>
                      <a:pt x="1071" y="193"/>
                      <a:pt x="1052" y="213"/>
                    </a:cubicBezTo>
                    <a:cubicBezTo>
                      <a:pt x="1071" y="192"/>
                      <a:pt x="1088" y="170"/>
                      <a:pt x="1101" y="145"/>
                    </a:cubicBezTo>
                    <a:cubicBezTo>
                      <a:pt x="1111" y="153"/>
                      <a:pt x="1120" y="163"/>
                      <a:pt x="1123" y="166"/>
                    </a:cubicBezTo>
                    <a:cubicBezTo>
                      <a:pt x="1129" y="174"/>
                      <a:pt x="1135" y="181"/>
                      <a:pt x="1142" y="187"/>
                    </a:cubicBezTo>
                    <a:cubicBezTo>
                      <a:pt x="1137" y="191"/>
                      <a:pt x="1133" y="194"/>
                      <a:pt x="1129" y="198"/>
                    </a:cubicBezTo>
                    <a:close/>
                    <a:moveTo>
                      <a:pt x="1144" y="190"/>
                    </a:moveTo>
                    <a:cubicBezTo>
                      <a:pt x="1145" y="192"/>
                      <a:pt x="1147" y="193"/>
                      <a:pt x="1148" y="194"/>
                    </a:cubicBezTo>
                    <a:cubicBezTo>
                      <a:pt x="1126" y="217"/>
                      <a:pt x="1127" y="215"/>
                      <a:pt x="1144" y="190"/>
                    </a:cubicBezTo>
                    <a:close/>
                    <a:moveTo>
                      <a:pt x="1151" y="197"/>
                    </a:moveTo>
                    <a:cubicBezTo>
                      <a:pt x="1153" y="199"/>
                      <a:pt x="1155" y="201"/>
                      <a:pt x="1157" y="203"/>
                    </a:cubicBezTo>
                    <a:cubicBezTo>
                      <a:pt x="1157" y="203"/>
                      <a:pt x="1157" y="203"/>
                      <a:pt x="1157" y="203"/>
                    </a:cubicBezTo>
                    <a:cubicBezTo>
                      <a:pt x="1146" y="211"/>
                      <a:pt x="1148" y="209"/>
                      <a:pt x="1138" y="218"/>
                    </a:cubicBezTo>
                    <a:cubicBezTo>
                      <a:pt x="1142" y="215"/>
                      <a:pt x="1148" y="202"/>
                      <a:pt x="1151" y="197"/>
                    </a:cubicBezTo>
                    <a:close/>
                    <a:moveTo>
                      <a:pt x="1139" y="228"/>
                    </a:moveTo>
                    <a:cubicBezTo>
                      <a:pt x="1138" y="228"/>
                      <a:pt x="1138" y="228"/>
                      <a:pt x="1138" y="228"/>
                    </a:cubicBezTo>
                    <a:cubicBezTo>
                      <a:pt x="1137" y="228"/>
                      <a:pt x="1136" y="227"/>
                      <a:pt x="1134" y="226"/>
                    </a:cubicBezTo>
                    <a:cubicBezTo>
                      <a:pt x="1144" y="217"/>
                      <a:pt x="1164" y="196"/>
                      <a:pt x="1139" y="228"/>
                    </a:cubicBezTo>
                    <a:close/>
                    <a:moveTo>
                      <a:pt x="1141" y="230"/>
                    </a:moveTo>
                    <a:cubicBezTo>
                      <a:pt x="1156" y="221"/>
                      <a:pt x="1157" y="216"/>
                      <a:pt x="1148" y="235"/>
                    </a:cubicBezTo>
                    <a:cubicBezTo>
                      <a:pt x="1147" y="234"/>
                      <a:pt x="1147" y="234"/>
                      <a:pt x="1146" y="233"/>
                    </a:cubicBezTo>
                    <a:cubicBezTo>
                      <a:pt x="1144" y="232"/>
                      <a:pt x="1143" y="231"/>
                      <a:pt x="1141" y="230"/>
                    </a:cubicBezTo>
                    <a:close/>
                    <a:moveTo>
                      <a:pt x="1152" y="236"/>
                    </a:moveTo>
                    <a:cubicBezTo>
                      <a:pt x="1162" y="230"/>
                      <a:pt x="1173" y="219"/>
                      <a:pt x="1168" y="232"/>
                    </a:cubicBezTo>
                    <a:cubicBezTo>
                      <a:pt x="1164" y="236"/>
                      <a:pt x="1158" y="238"/>
                      <a:pt x="1152" y="236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3" name="Freeform 93"/>
              <p:cNvSpPr>
                <a:spLocks noEditPoints="1"/>
              </p:cNvSpPr>
              <p:nvPr/>
            </p:nvSpPr>
            <p:spPr bwMode="auto">
              <a:xfrm>
                <a:off x="2896" y="114"/>
                <a:ext cx="429" cy="462"/>
              </a:xfrm>
              <a:custGeom>
                <a:avLst/>
                <a:gdLst>
                  <a:gd name="T0" fmla="*/ 65 w 161"/>
                  <a:gd name="T1" fmla="*/ 21 h 173"/>
                  <a:gd name="T2" fmla="*/ 50 w 161"/>
                  <a:gd name="T3" fmla="*/ 24 h 173"/>
                  <a:gd name="T4" fmla="*/ 38 w 161"/>
                  <a:gd name="T5" fmla="*/ 23 h 173"/>
                  <a:gd name="T6" fmla="*/ 20 w 161"/>
                  <a:gd name="T7" fmla="*/ 110 h 173"/>
                  <a:gd name="T8" fmla="*/ 28 w 161"/>
                  <a:gd name="T9" fmla="*/ 137 h 173"/>
                  <a:gd name="T10" fmla="*/ 69 w 161"/>
                  <a:gd name="T11" fmla="*/ 160 h 173"/>
                  <a:gd name="T12" fmla="*/ 75 w 161"/>
                  <a:gd name="T13" fmla="*/ 116 h 173"/>
                  <a:gd name="T14" fmla="*/ 76 w 161"/>
                  <a:gd name="T15" fmla="*/ 129 h 173"/>
                  <a:gd name="T16" fmla="*/ 89 w 161"/>
                  <a:gd name="T17" fmla="*/ 134 h 173"/>
                  <a:gd name="T18" fmla="*/ 96 w 161"/>
                  <a:gd name="T19" fmla="*/ 142 h 173"/>
                  <a:gd name="T20" fmla="*/ 109 w 161"/>
                  <a:gd name="T21" fmla="*/ 88 h 173"/>
                  <a:gd name="T22" fmla="*/ 97 w 161"/>
                  <a:gd name="T23" fmla="*/ 86 h 173"/>
                  <a:gd name="T24" fmla="*/ 79 w 161"/>
                  <a:gd name="T25" fmla="*/ 110 h 173"/>
                  <a:gd name="T26" fmla="*/ 61 w 161"/>
                  <a:gd name="T27" fmla="*/ 131 h 173"/>
                  <a:gd name="T28" fmla="*/ 60 w 161"/>
                  <a:gd name="T29" fmla="*/ 118 h 173"/>
                  <a:gd name="T30" fmla="*/ 63 w 161"/>
                  <a:gd name="T31" fmla="*/ 104 h 173"/>
                  <a:gd name="T32" fmla="*/ 107 w 161"/>
                  <a:gd name="T33" fmla="*/ 85 h 173"/>
                  <a:gd name="T34" fmla="*/ 161 w 161"/>
                  <a:gd name="T35" fmla="*/ 9 h 173"/>
                  <a:gd name="T36" fmla="*/ 84 w 161"/>
                  <a:gd name="T37" fmla="*/ 119 h 173"/>
                  <a:gd name="T38" fmla="*/ 92 w 161"/>
                  <a:gd name="T39" fmla="*/ 130 h 173"/>
                  <a:gd name="T40" fmla="*/ 94 w 161"/>
                  <a:gd name="T41" fmla="*/ 134 h 173"/>
                  <a:gd name="T42" fmla="*/ 115 w 161"/>
                  <a:gd name="T43" fmla="*/ 124 h 173"/>
                  <a:gd name="T44" fmla="*/ 119 w 161"/>
                  <a:gd name="T45" fmla="*/ 125 h 173"/>
                  <a:gd name="T46" fmla="*/ 118 w 161"/>
                  <a:gd name="T47" fmla="*/ 110 h 173"/>
                  <a:gd name="T48" fmla="*/ 112 w 161"/>
                  <a:gd name="T49" fmla="*/ 100 h 173"/>
                  <a:gd name="T50" fmla="*/ 127 w 161"/>
                  <a:gd name="T51" fmla="*/ 123 h 173"/>
                  <a:gd name="T52" fmla="*/ 82 w 161"/>
                  <a:gd name="T53" fmla="*/ 29 h 173"/>
                  <a:gd name="T54" fmla="*/ 73 w 161"/>
                  <a:gd name="T55" fmla="*/ 14 h 173"/>
                  <a:gd name="T56" fmla="*/ 88 w 161"/>
                  <a:gd name="T57" fmla="*/ 16 h 173"/>
                  <a:gd name="T58" fmla="*/ 56 w 161"/>
                  <a:gd name="T59" fmla="*/ 41 h 173"/>
                  <a:gd name="T60" fmla="*/ 57 w 161"/>
                  <a:gd name="T61" fmla="*/ 30 h 173"/>
                  <a:gd name="T62" fmla="*/ 47 w 161"/>
                  <a:gd name="T63" fmla="*/ 27 h 173"/>
                  <a:gd name="T64" fmla="*/ 35 w 161"/>
                  <a:gd name="T65" fmla="*/ 27 h 173"/>
                  <a:gd name="T66" fmla="*/ 12 w 161"/>
                  <a:gd name="T67" fmla="*/ 63 h 173"/>
                  <a:gd name="T68" fmla="*/ 10 w 161"/>
                  <a:gd name="T69" fmla="*/ 66 h 173"/>
                  <a:gd name="T70" fmla="*/ 44 w 161"/>
                  <a:gd name="T71" fmla="*/ 32 h 173"/>
                  <a:gd name="T72" fmla="*/ 60 w 161"/>
                  <a:gd name="T73" fmla="*/ 31 h 173"/>
                  <a:gd name="T74" fmla="*/ 24 w 161"/>
                  <a:gd name="T75" fmla="*/ 96 h 173"/>
                  <a:gd name="T76" fmla="*/ 22 w 161"/>
                  <a:gd name="T77" fmla="*/ 104 h 173"/>
                  <a:gd name="T78" fmla="*/ 44 w 161"/>
                  <a:gd name="T79" fmla="*/ 91 h 173"/>
                  <a:gd name="T80" fmla="*/ 67 w 161"/>
                  <a:gd name="T81" fmla="*/ 149 h 173"/>
                  <a:gd name="T82" fmla="*/ 50 w 161"/>
                  <a:gd name="T83" fmla="*/ 155 h 173"/>
                  <a:gd name="T84" fmla="*/ 60 w 161"/>
                  <a:gd name="T85" fmla="*/ 138 h 173"/>
                  <a:gd name="T86" fmla="*/ 60 w 161"/>
                  <a:gd name="T87" fmla="*/ 138 h 173"/>
                  <a:gd name="T88" fmla="*/ 35 w 161"/>
                  <a:gd name="T89" fmla="*/ 148 h 173"/>
                  <a:gd name="T90" fmla="*/ 34 w 161"/>
                  <a:gd name="T91" fmla="*/ 144 h 173"/>
                  <a:gd name="T92" fmla="*/ 74 w 161"/>
                  <a:gd name="T93" fmla="*/ 79 h 173"/>
                  <a:gd name="T94" fmla="*/ 54 w 161"/>
                  <a:gd name="T95" fmla="*/ 102 h 173"/>
                  <a:gd name="T96" fmla="*/ 107 w 161"/>
                  <a:gd name="T97" fmla="*/ 43 h 173"/>
                  <a:gd name="T98" fmla="*/ 103 w 161"/>
                  <a:gd name="T99" fmla="*/ 56 h 173"/>
                  <a:gd name="T100" fmla="*/ 127 w 161"/>
                  <a:gd name="T101" fmla="*/ 40 h 173"/>
                  <a:gd name="T102" fmla="*/ 142 w 161"/>
                  <a:gd name="T103" fmla="*/ 18 h 173"/>
                  <a:gd name="T104" fmla="*/ 32 w 161"/>
                  <a:gd name="T105" fmla="*/ 111 h 173"/>
                  <a:gd name="T106" fmla="*/ 114 w 161"/>
                  <a:gd name="T107" fmla="*/ 18 h 173"/>
                  <a:gd name="T108" fmla="*/ 117 w 161"/>
                  <a:gd name="T109" fmla="*/ 7 h 173"/>
                  <a:gd name="T110" fmla="*/ 133 w 161"/>
                  <a:gd name="T111" fmla="*/ 3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1" h="173">
                    <a:moveTo>
                      <a:pt x="159" y="7"/>
                    </a:moveTo>
                    <a:cubicBezTo>
                      <a:pt x="147" y="9"/>
                      <a:pt x="123" y="2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83" y="0"/>
                      <a:pt x="67" y="4"/>
                      <a:pt x="65" y="21"/>
                    </a:cubicBezTo>
                    <a:cubicBezTo>
                      <a:pt x="64" y="22"/>
                      <a:pt x="63" y="23"/>
                      <a:pt x="62" y="24"/>
                    </a:cubicBezTo>
                    <a:cubicBezTo>
                      <a:pt x="59" y="25"/>
                      <a:pt x="56" y="25"/>
                      <a:pt x="53" y="25"/>
                    </a:cubicBezTo>
                    <a:cubicBezTo>
                      <a:pt x="52" y="24"/>
                      <a:pt x="51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7" y="24"/>
                      <a:pt x="44" y="24"/>
                      <a:pt x="41" y="23"/>
                    </a:cubicBezTo>
                    <a:cubicBezTo>
                      <a:pt x="42" y="23"/>
                      <a:pt x="42" y="22"/>
                      <a:pt x="43" y="21"/>
                    </a:cubicBezTo>
                    <a:cubicBezTo>
                      <a:pt x="44" y="20"/>
                      <a:pt x="42" y="19"/>
                      <a:pt x="41" y="20"/>
                    </a:cubicBezTo>
                    <a:cubicBezTo>
                      <a:pt x="40" y="21"/>
                      <a:pt x="39" y="22"/>
                      <a:pt x="38" y="23"/>
                    </a:cubicBezTo>
                    <a:cubicBezTo>
                      <a:pt x="36" y="23"/>
                      <a:pt x="33" y="23"/>
                      <a:pt x="32" y="24"/>
                    </a:cubicBezTo>
                    <a:cubicBezTo>
                      <a:pt x="20" y="26"/>
                      <a:pt x="13" y="38"/>
                      <a:pt x="9" y="48"/>
                    </a:cubicBezTo>
                    <a:cubicBezTo>
                      <a:pt x="0" y="69"/>
                      <a:pt x="10" y="88"/>
                      <a:pt x="19" y="107"/>
                    </a:cubicBezTo>
                    <a:cubicBezTo>
                      <a:pt x="19" y="108"/>
                      <a:pt x="19" y="109"/>
                      <a:pt x="20" y="110"/>
                    </a:cubicBezTo>
                    <a:cubicBezTo>
                      <a:pt x="21" y="113"/>
                      <a:pt x="23" y="116"/>
                      <a:pt x="24" y="119"/>
                    </a:cubicBezTo>
                    <a:cubicBezTo>
                      <a:pt x="24" y="120"/>
                      <a:pt x="24" y="120"/>
                      <a:pt x="25" y="121"/>
                    </a:cubicBezTo>
                    <a:cubicBezTo>
                      <a:pt x="26" y="125"/>
                      <a:pt x="27" y="129"/>
                      <a:pt x="28" y="133"/>
                    </a:cubicBezTo>
                    <a:cubicBezTo>
                      <a:pt x="28" y="134"/>
                      <a:pt x="28" y="135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6" y="139"/>
                      <a:pt x="28" y="140"/>
                      <a:pt x="29" y="140"/>
                    </a:cubicBezTo>
                    <a:cubicBezTo>
                      <a:pt x="31" y="154"/>
                      <a:pt x="36" y="172"/>
                      <a:pt x="51" y="173"/>
                    </a:cubicBezTo>
                    <a:cubicBezTo>
                      <a:pt x="58" y="173"/>
                      <a:pt x="65" y="165"/>
                      <a:pt x="69" y="160"/>
                    </a:cubicBezTo>
                    <a:cubicBezTo>
                      <a:pt x="80" y="145"/>
                      <a:pt x="53" y="127"/>
                      <a:pt x="76" y="113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6" y="113"/>
                      <a:pt x="76" y="114"/>
                    </a:cubicBezTo>
                    <a:cubicBezTo>
                      <a:pt x="75" y="114"/>
                      <a:pt x="74" y="115"/>
                      <a:pt x="75" y="116"/>
                    </a:cubicBezTo>
                    <a:cubicBezTo>
                      <a:pt x="77" y="118"/>
                      <a:pt x="79" y="121"/>
                      <a:pt x="81" y="123"/>
                    </a:cubicBezTo>
                    <a:cubicBezTo>
                      <a:pt x="79" y="125"/>
                      <a:pt x="78" y="127"/>
                      <a:pt x="76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129"/>
                      <a:pt x="76" y="130"/>
                      <a:pt x="76" y="130"/>
                    </a:cubicBezTo>
                    <a:cubicBezTo>
                      <a:pt x="74" y="131"/>
                      <a:pt x="77" y="133"/>
                      <a:pt x="79" y="132"/>
                    </a:cubicBezTo>
                    <a:cubicBezTo>
                      <a:pt x="80" y="130"/>
                      <a:pt x="82" y="129"/>
                      <a:pt x="84" y="127"/>
                    </a:cubicBezTo>
                    <a:cubicBezTo>
                      <a:pt x="86" y="129"/>
                      <a:pt x="87" y="131"/>
                      <a:pt x="89" y="134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7" y="136"/>
                      <a:pt x="90" y="138"/>
                      <a:pt x="92" y="137"/>
                    </a:cubicBezTo>
                    <a:cubicBezTo>
                      <a:pt x="92" y="137"/>
                      <a:pt x="92" y="137"/>
                      <a:pt x="92" y="137"/>
                    </a:cubicBezTo>
                    <a:cubicBezTo>
                      <a:pt x="93" y="139"/>
                      <a:pt x="94" y="140"/>
                      <a:pt x="96" y="142"/>
                    </a:cubicBezTo>
                    <a:cubicBezTo>
                      <a:pt x="101" y="148"/>
                      <a:pt x="107" y="151"/>
                      <a:pt x="114" y="147"/>
                    </a:cubicBezTo>
                    <a:cubicBezTo>
                      <a:pt x="125" y="142"/>
                      <a:pt x="132" y="128"/>
                      <a:pt x="131" y="116"/>
                    </a:cubicBezTo>
                    <a:cubicBezTo>
                      <a:pt x="131" y="103"/>
                      <a:pt x="121" y="93"/>
                      <a:pt x="110" y="87"/>
                    </a:cubicBezTo>
                    <a:cubicBezTo>
                      <a:pt x="109" y="87"/>
                      <a:pt x="109" y="88"/>
                      <a:pt x="109" y="88"/>
                    </a:cubicBezTo>
                    <a:cubicBezTo>
                      <a:pt x="109" y="89"/>
                      <a:pt x="109" y="88"/>
                      <a:pt x="109" y="89"/>
                    </a:cubicBezTo>
                    <a:cubicBezTo>
                      <a:pt x="101" y="94"/>
                      <a:pt x="94" y="101"/>
                      <a:pt x="86" y="106"/>
                    </a:cubicBezTo>
                    <a:cubicBezTo>
                      <a:pt x="91" y="100"/>
                      <a:pt x="95" y="94"/>
                      <a:pt x="100" y="88"/>
                    </a:cubicBezTo>
                    <a:cubicBezTo>
                      <a:pt x="101" y="86"/>
                      <a:pt x="99" y="85"/>
                      <a:pt x="97" y="86"/>
                    </a:cubicBezTo>
                    <a:cubicBezTo>
                      <a:pt x="95" y="88"/>
                      <a:pt x="68" y="109"/>
                      <a:pt x="74" y="112"/>
                    </a:cubicBezTo>
                    <a:cubicBezTo>
                      <a:pt x="74" y="112"/>
                      <a:pt x="75" y="111"/>
                      <a:pt x="74" y="111"/>
                    </a:cubicBezTo>
                    <a:cubicBezTo>
                      <a:pt x="73" y="110"/>
                      <a:pt x="82" y="102"/>
                      <a:pt x="90" y="95"/>
                    </a:cubicBezTo>
                    <a:cubicBezTo>
                      <a:pt x="86" y="100"/>
                      <a:pt x="83" y="105"/>
                      <a:pt x="79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69" y="114"/>
                      <a:pt x="65" y="118"/>
                      <a:pt x="64" y="127"/>
                    </a:cubicBezTo>
                    <a:cubicBezTo>
                      <a:pt x="64" y="129"/>
                      <a:pt x="64" y="130"/>
                      <a:pt x="64" y="131"/>
                    </a:cubicBezTo>
                    <a:cubicBezTo>
                      <a:pt x="64" y="130"/>
                      <a:pt x="62" y="130"/>
                      <a:pt x="61" y="131"/>
                    </a:cubicBezTo>
                    <a:cubicBezTo>
                      <a:pt x="55" y="138"/>
                      <a:pt x="45" y="148"/>
                      <a:pt x="42" y="153"/>
                    </a:cubicBezTo>
                    <a:cubicBezTo>
                      <a:pt x="49" y="141"/>
                      <a:pt x="56" y="130"/>
                      <a:pt x="64" y="119"/>
                    </a:cubicBezTo>
                    <a:cubicBezTo>
                      <a:pt x="66" y="117"/>
                      <a:pt x="63" y="115"/>
                      <a:pt x="61" y="116"/>
                    </a:cubicBezTo>
                    <a:cubicBezTo>
                      <a:pt x="61" y="117"/>
                      <a:pt x="61" y="117"/>
                      <a:pt x="60" y="118"/>
                    </a:cubicBezTo>
                    <a:cubicBezTo>
                      <a:pt x="71" y="106"/>
                      <a:pt x="82" y="95"/>
                      <a:pt x="93" y="85"/>
                    </a:cubicBezTo>
                    <a:cubicBezTo>
                      <a:pt x="95" y="84"/>
                      <a:pt x="93" y="81"/>
                      <a:pt x="91" y="82"/>
                    </a:cubicBezTo>
                    <a:cubicBezTo>
                      <a:pt x="81" y="89"/>
                      <a:pt x="71" y="97"/>
                      <a:pt x="62" y="105"/>
                    </a:cubicBezTo>
                    <a:cubicBezTo>
                      <a:pt x="62" y="104"/>
                      <a:pt x="63" y="104"/>
                      <a:pt x="63" y="104"/>
                    </a:cubicBezTo>
                    <a:cubicBezTo>
                      <a:pt x="72" y="94"/>
                      <a:pt x="82" y="83"/>
                      <a:pt x="90" y="72"/>
                    </a:cubicBezTo>
                    <a:cubicBezTo>
                      <a:pt x="91" y="71"/>
                      <a:pt x="90" y="70"/>
                      <a:pt x="89" y="69"/>
                    </a:cubicBezTo>
                    <a:cubicBezTo>
                      <a:pt x="93" y="66"/>
                      <a:pt x="96" y="62"/>
                      <a:pt x="100" y="58"/>
                    </a:cubicBezTo>
                    <a:cubicBezTo>
                      <a:pt x="92" y="66"/>
                      <a:pt x="91" y="75"/>
                      <a:pt x="107" y="85"/>
                    </a:cubicBezTo>
                    <a:cubicBezTo>
                      <a:pt x="108" y="86"/>
                      <a:pt x="110" y="84"/>
                      <a:pt x="109" y="82"/>
                    </a:cubicBezTo>
                    <a:cubicBezTo>
                      <a:pt x="99" y="74"/>
                      <a:pt x="94" y="66"/>
                      <a:pt x="106" y="57"/>
                    </a:cubicBezTo>
                    <a:cubicBezTo>
                      <a:pt x="114" y="51"/>
                      <a:pt x="124" y="47"/>
                      <a:pt x="132" y="42"/>
                    </a:cubicBezTo>
                    <a:cubicBezTo>
                      <a:pt x="145" y="35"/>
                      <a:pt x="161" y="26"/>
                      <a:pt x="161" y="9"/>
                    </a:cubicBezTo>
                    <a:cubicBezTo>
                      <a:pt x="161" y="8"/>
                      <a:pt x="160" y="7"/>
                      <a:pt x="159" y="7"/>
                    </a:cubicBezTo>
                    <a:close/>
                    <a:moveTo>
                      <a:pt x="79" y="115"/>
                    </a:moveTo>
                    <a:cubicBezTo>
                      <a:pt x="86" y="111"/>
                      <a:pt x="92" y="106"/>
                      <a:pt x="98" y="102"/>
                    </a:cubicBezTo>
                    <a:cubicBezTo>
                      <a:pt x="93" y="107"/>
                      <a:pt x="89" y="113"/>
                      <a:pt x="84" y="119"/>
                    </a:cubicBezTo>
                    <a:cubicBezTo>
                      <a:pt x="83" y="118"/>
                      <a:pt x="81" y="116"/>
                      <a:pt x="79" y="115"/>
                    </a:cubicBezTo>
                    <a:close/>
                    <a:moveTo>
                      <a:pt x="88" y="124"/>
                    </a:moveTo>
                    <a:cubicBezTo>
                      <a:pt x="94" y="119"/>
                      <a:pt x="100" y="113"/>
                      <a:pt x="106" y="109"/>
                    </a:cubicBezTo>
                    <a:cubicBezTo>
                      <a:pt x="101" y="116"/>
                      <a:pt x="97" y="123"/>
                      <a:pt x="92" y="130"/>
                    </a:cubicBezTo>
                    <a:cubicBezTo>
                      <a:pt x="90" y="128"/>
                      <a:pt x="89" y="126"/>
                      <a:pt x="88" y="124"/>
                    </a:cubicBezTo>
                    <a:close/>
                    <a:moveTo>
                      <a:pt x="127" y="123"/>
                    </a:moveTo>
                    <a:cubicBezTo>
                      <a:pt x="126" y="132"/>
                      <a:pt x="115" y="150"/>
                      <a:pt x="104" y="144"/>
                    </a:cubicBezTo>
                    <a:cubicBezTo>
                      <a:pt x="100" y="142"/>
                      <a:pt x="97" y="138"/>
                      <a:pt x="94" y="134"/>
                    </a:cubicBezTo>
                    <a:cubicBezTo>
                      <a:pt x="99" y="128"/>
                      <a:pt x="104" y="123"/>
                      <a:pt x="110" y="118"/>
                    </a:cubicBezTo>
                    <a:cubicBezTo>
                      <a:pt x="107" y="124"/>
                      <a:pt x="103" y="129"/>
                      <a:pt x="99" y="134"/>
                    </a:cubicBezTo>
                    <a:cubicBezTo>
                      <a:pt x="97" y="136"/>
                      <a:pt x="99" y="138"/>
                      <a:pt x="101" y="137"/>
                    </a:cubicBezTo>
                    <a:cubicBezTo>
                      <a:pt x="106" y="133"/>
                      <a:pt x="111" y="128"/>
                      <a:pt x="115" y="124"/>
                    </a:cubicBezTo>
                    <a:cubicBezTo>
                      <a:pt x="113" y="128"/>
                      <a:pt x="111" y="132"/>
                      <a:pt x="108" y="136"/>
                    </a:cubicBezTo>
                    <a:cubicBezTo>
                      <a:pt x="107" y="138"/>
                      <a:pt x="110" y="140"/>
                      <a:pt x="111" y="138"/>
                    </a:cubicBezTo>
                    <a:cubicBezTo>
                      <a:pt x="113" y="134"/>
                      <a:pt x="117" y="130"/>
                      <a:pt x="119" y="127"/>
                    </a:cubicBezTo>
                    <a:cubicBezTo>
                      <a:pt x="120" y="126"/>
                      <a:pt x="120" y="125"/>
                      <a:pt x="119" y="125"/>
                    </a:cubicBezTo>
                    <a:cubicBezTo>
                      <a:pt x="121" y="122"/>
                      <a:pt x="123" y="119"/>
                      <a:pt x="124" y="115"/>
                    </a:cubicBezTo>
                    <a:cubicBezTo>
                      <a:pt x="125" y="113"/>
                      <a:pt x="123" y="112"/>
                      <a:pt x="121" y="113"/>
                    </a:cubicBezTo>
                    <a:cubicBezTo>
                      <a:pt x="118" y="116"/>
                      <a:pt x="115" y="118"/>
                      <a:pt x="113" y="121"/>
                    </a:cubicBezTo>
                    <a:cubicBezTo>
                      <a:pt x="115" y="118"/>
                      <a:pt x="117" y="114"/>
                      <a:pt x="118" y="110"/>
                    </a:cubicBezTo>
                    <a:cubicBezTo>
                      <a:pt x="119" y="108"/>
                      <a:pt x="116" y="107"/>
                      <a:pt x="115" y="108"/>
                    </a:cubicBezTo>
                    <a:cubicBezTo>
                      <a:pt x="112" y="111"/>
                      <a:pt x="109" y="114"/>
                      <a:pt x="106" y="117"/>
                    </a:cubicBezTo>
                    <a:cubicBezTo>
                      <a:pt x="109" y="112"/>
                      <a:pt x="112" y="107"/>
                      <a:pt x="115" y="102"/>
                    </a:cubicBezTo>
                    <a:cubicBezTo>
                      <a:pt x="116" y="101"/>
                      <a:pt x="114" y="99"/>
                      <a:pt x="112" y="100"/>
                    </a:cubicBezTo>
                    <a:cubicBezTo>
                      <a:pt x="105" y="104"/>
                      <a:pt x="98" y="110"/>
                      <a:pt x="92" y="115"/>
                    </a:cubicBezTo>
                    <a:cubicBezTo>
                      <a:pt x="98" y="107"/>
                      <a:pt x="105" y="100"/>
                      <a:pt x="111" y="91"/>
                    </a:cubicBezTo>
                    <a:cubicBezTo>
                      <a:pt x="111" y="91"/>
                      <a:pt x="111" y="91"/>
                      <a:pt x="111" y="90"/>
                    </a:cubicBezTo>
                    <a:cubicBezTo>
                      <a:pt x="122" y="98"/>
                      <a:pt x="129" y="109"/>
                      <a:pt x="127" y="123"/>
                    </a:cubicBezTo>
                    <a:close/>
                    <a:moveTo>
                      <a:pt x="102" y="5"/>
                    </a:moveTo>
                    <a:cubicBezTo>
                      <a:pt x="106" y="5"/>
                      <a:pt x="109" y="6"/>
                      <a:pt x="113" y="6"/>
                    </a:cubicBezTo>
                    <a:cubicBezTo>
                      <a:pt x="98" y="19"/>
                      <a:pt x="81" y="32"/>
                      <a:pt x="66" y="47"/>
                    </a:cubicBezTo>
                    <a:cubicBezTo>
                      <a:pt x="71" y="41"/>
                      <a:pt x="77" y="35"/>
                      <a:pt x="82" y="29"/>
                    </a:cubicBezTo>
                    <a:cubicBezTo>
                      <a:pt x="89" y="22"/>
                      <a:pt x="96" y="14"/>
                      <a:pt x="102" y="5"/>
                    </a:cubicBezTo>
                    <a:close/>
                    <a:moveTo>
                      <a:pt x="91" y="5"/>
                    </a:moveTo>
                    <a:cubicBezTo>
                      <a:pt x="84" y="8"/>
                      <a:pt x="78" y="12"/>
                      <a:pt x="73" y="17"/>
                    </a:cubicBezTo>
                    <a:cubicBezTo>
                      <a:pt x="73" y="16"/>
                      <a:pt x="73" y="15"/>
                      <a:pt x="73" y="14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5" y="7"/>
                      <a:pt x="83" y="5"/>
                      <a:pt x="91" y="5"/>
                    </a:cubicBezTo>
                    <a:close/>
                    <a:moveTo>
                      <a:pt x="87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81" y="25"/>
                      <a:pt x="74" y="34"/>
                      <a:pt x="66" y="42"/>
                    </a:cubicBezTo>
                    <a:cubicBezTo>
                      <a:pt x="52" y="56"/>
                      <a:pt x="38" y="70"/>
                      <a:pt x="25" y="85"/>
                    </a:cubicBezTo>
                    <a:cubicBezTo>
                      <a:pt x="36" y="72"/>
                      <a:pt x="47" y="56"/>
                      <a:pt x="57" y="40"/>
                    </a:cubicBezTo>
                    <a:cubicBezTo>
                      <a:pt x="57" y="40"/>
                      <a:pt x="57" y="41"/>
                      <a:pt x="56" y="41"/>
                    </a:cubicBezTo>
                    <a:cubicBezTo>
                      <a:pt x="56" y="42"/>
                      <a:pt x="58" y="44"/>
                      <a:pt x="59" y="43"/>
                    </a:cubicBezTo>
                    <a:cubicBezTo>
                      <a:pt x="68" y="34"/>
                      <a:pt x="78" y="25"/>
                      <a:pt x="87" y="16"/>
                    </a:cubicBezTo>
                    <a:close/>
                    <a:moveTo>
                      <a:pt x="52" y="28"/>
                    </a:moveTo>
                    <a:cubicBezTo>
                      <a:pt x="53" y="28"/>
                      <a:pt x="55" y="29"/>
                      <a:pt x="57" y="30"/>
                    </a:cubicBezTo>
                    <a:cubicBezTo>
                      <a:pt x="46" y="41"/>
                      <a:pt x="36" y="52"/>
                      <a:pt x="26" y="63"/>
                    </a:cubicBezTo>
                    <a:cubicBezTo>
                      <a:pt x="34" y="51"/>
                      <a:pt x="43" y="39"/>
                      <a:pt x="52" y="28"/>
                    </a:cubicBezTo>
                    <a:close/>
                    <a:moveTo>
                      <a:pt x="39" y="27"/>
                    </a:moveTo>
                    <a:cubicBezTo>
                      <a:pt x="42" y="27"/>
                      <a:pt x="45" y="27"/>
                      <a:pt x="47" y="27"/>
                    </a:cubicBezTo>
                    <a:cubicBezTo>
                      <a:pt x="35" y="38"/>
                      <a:pt x="24" y="51"/>
                      <a:pt x="14" y="64"/>
                    </a:cubicBezTo>
                    <a:cubicBezTo>
                      <a:pt x="23" y="53"/>
                      <a:pt x="31" y="39"/>
                      <a:pt x="39" y="27"/>
                    </a:cubicBezTo>
                    <a:close/>
                    <a:moveTo>
                      <a:pt x="15" y="43"/>
                    </a:moveTo>
                    <a:cubicBezTo>
                      <a:pt x="20" y="34"/>
                      <a:pt x="27" y="29"/>
                      <a:pt x="35" y="27"/>
                    </a:cubicBezTo>
                    <a:cubicBezTo>
                      <a:pt x="26" y="38"/>
                      <a:pt x="18" y="48"/>
                      <a:pt x="10" y="60"/>
                    </a:cubicBezTo>
                    <a:cubicBezTo>
                      <a:pt x="11" y="54"/>
                      <a:pt x="13" y="49"/>
                      <a:pt x="15" y="43"/>
                    </a:cubicBezTo>
                    <a:close/>
                    <a:moveTo>
                      <a:pt x="10" y="66"/>
                    </a:moveTo>
                    <a:cubicBezTo>
                      <a:pt x="10" y="65"/>
                      <a:pt x="11" y="64"/>
                      <a:pt x="12" y="63"/>
                    </a:cubicBezTo>
                    <a:cubicBezTo>
                      <a:pt x="12" y="62"/>
                      <a:pt x="11" y="61"/>
                      <a:pt x="10" y="62"/>
                    </a:cubicBezTo>
                    <a:cubicBezTo>
                      <a:pt x="19" y="53"/>
                      <a:pt x="30" y="34"/>
                      <a:pt x="35" y="28"/>
                    </a:cubicBezTo>
                    <a:cubicBezTo>
                      <a:pt x="25" y="41"/>
                      <a:pt x="17" y="55"/>
                      <a:pt x="10" y="69"/>
                    </a:cubicBezTo>
                    <a:cubicBezTo>
                      <a:pt x="10" y="68"/>
                      <a:pt x="10" y="67"/>
                      <a:pt x="10" y="66"/>
                    </a:cubicBezTo>
                    <a:close/>
                    <a:moveTo>
                      <a:pt x="10" y="76"/>
                    </a:moveTo>
                    <a:cubicBezTo>
                      <a:pt x="10" y="75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3"/>
                    </a:cubicBezTo>
                    <a:cubicBezTo>
                      <a:pt x="21" y="60"/>
                      <a:pt x="36" y="42"/>
                      <a:pt x="44" y="32"/>
                    </a:cubicBezTo>
                    <a:cubicBezTo>
                      <a:pt x="32" y="47"/>
                      <a:pt x="22" y="64"/>
                      <a:pt x="12" y="80"/>
                    </a:cubicBezTo>
                    <a:cubicBezTo>
                      <a:pt x="11" y="78"/>
                      <a:pt x="11" y="77"/>
                      <a:pt x="10" y="76"/>
                    </a:cubicBezTo>
                    <a:close/>
                    <a:moveTo>
                      <a:pt x="13" y="83"/>
                    </a:moveTo>
                    <a:cubicBezTo>
                      <a:pt x="29" y="66"/>
                      <a:pt x="44" y="48"/>
                      <a:pt x="60" y="31"/>
                    </a:cubicBezTo>
                    <a:cubicBezTo>
                      <a:pt x="45" y="47"/>
                      <a:pt x="32" y="72"/>
                      <a:pt x="19" y="91"/>
                    </a:cubicBezTo>
                    <a:cubicBezTo>
                      <a:pt x="18" y="92"/>
                      <a:pt x="20" y="94"/>
                      <a:pt x="22" y="93"/>
                    </a:cubicBezTo>
                    <a:cubicBezTo>
                      <a:pt x="21" y="93"/>
                      <a:pt x="21" y="94"/>
                      <a:pt x="21" y="94"/>
                    </a:cubicBezTo>
                    <a:cubicBezTo>
                      <a:pt x="20" y="96"/>
                      <a:pt x="22" y="97"/>
                      <a:pt x="24" y="96"/>
                    </a:cubicBezTo>
                    <a:cubicBezTo>
                      <a:pt x="41" y="81"/>
                      <a:pt x="57" y="64"/>
                      <a:pt x="73" y="48"/>
                    </a:cubicBezTo>
                    <a:cubicBezTo>
                      <a:pt x="80" y="41"/>
                      <a:pt x="88" y="34"/>
                      <a:pt x="95" y="27"/>
                    </a:cubicBezTo>
                    <a:cubicBezTo>
                      <a:pt x="99" y="23"/>
                      <a:pt x="119" y="1"/>
                      <a:pt x="103" y="19"/>
                    </a:cubicBezTo>
                    <a:cubicBezTo>
                      <a:pt x="77" y="49"/>
                      <a:pt x="46" y="73"/>
                      <a:pt x="22" y="104"/>
                    </a:cubicBezTo>
                    <a:cubicBezTo>
                      <a:pt x="19" y="97"/>
                      <a:pt x="16" y="90"/>
                      <a:pt x="13" y="83"/>
                    </a:cubicBezTo>
                    <a:close/>
                    <a:moveTo>
                      <a:pt x="24" y="109"/>
                    </a:moveTo>
                    <a:cubicBezTo>
                      <a:pt x="24" y="109"/>
                      <a:pt x="24" y="108"/>
                      <a:pt x="23" y="108"/>
                    </a:cubicBezTo>
                    <a:cubicBezTo>
                      <a:pt x="31" y="103"/>
                      <a:pt x="37" y="97"/>
                      <a:pt x="44" y="91"/>
                    </a:cubicBezTo>
                    <a:cubicBezTo>
                      <a:pt x="38" y="99"/>
                      <a:pt x="32" y="107"/>
                      <a:pt x="26" y="115"/>
                    </a:cubicBezTo>
                    <a:cubicBezTo>
                      <a:pt x="25" y="113"/>
                      <a:pt x="25" y="111"/>
                      <a:pt x="24" y="109"/>
                    </a:cubicBezTo>
                    <a:close/>
                    <a:moveTo>
                      <a:pt x="64" y="133"/>
                    </a:moveTo>
                    <a:cubicBezTo>
                      <a:pt x="65" y="139"/>
                      <a:pt x="66" y="145"/>
                      <a:pt x="67" y="149"/>
                    </a:cubicBezTo>
                    <a:cubicBezTo>
                      <a:pt x="67" y="160"/>
                      <a:pt x="62" y="165"/>
                      <a:pt x="52" y="165"/>
                    </a:cubicBezTo>
                    <a:cubicBezTo>
                      <a:pt x="56" y="159"/>
                      <a:pt x="60" y="153"/>
                      <a:pt x="64" y="148"/>
                    </a:cubicBezTo>
                    <a:cubicBezTo>
                      <a:pt x="66" y="146"/>
                      <a:pt x="63" y="144"/>
                      <a:pt x="61" y="145"/>
                    </a:cubicBezTo>
                    <a:cubicBezTo>
                      <a:pt x="58" y="149"/>
                      <a:pt x="55" y="153"/>
                      <a:pt x="50" y="155"/>
                    </a:cubicBezTo>
                    <a:cubicBezTo>
                      <a:pt x="50" y="155"/>
                      <a:pt x="50" y="156"/>
                      <a:pt x="50" y="156"/>
                    </a:cubicBezTo>
                    <a:cubicBezTo>
                      <a:pt x="50" y="155"/>
                      <a:pt x="51" y="155"/>
                      <a:pt x="51" y="154"/>
                    </a:cubicBezTo>
                    <a:cubicBezTo>
                      <a:pt x="56" y="148"/>
                      <a:pt x="61" y="141"/>
                      <a:pt x="64" y="133"/>
                    </a:cubicBezTo>
                    <a:close/>
                    <a:moveTo>
                      <a:pt x="60" y="138"/>
                    </a:moveTo>
                    <a:cubicBezTo>
                      <a:pt x="55" y="143"/>
                      <a:pt x="47" y="154"/>
                      <a:pt x="40" y="162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40" y="161"/>
                      <a:pt x="39" y="160"/>
                      <a:pt x="38" y="159"/>
                    </a:cubicBezTo>
                    <a:cubicBezTo>
                      <a:pt x="46" y="152"/>
                      <a:pt x="53" y="145"/>
                      <a:pt x="60" y="138"/>
                    </a:cubicBezTo>
                    <a:close/>
                    <a:moveTo>
                      <a:pt x="49" y="133"/>
                    </a:moveTo>
                    <a:cubicBezTo>
                      <a:pt x="45" y="140"/>
                      <a:pt x="41" y="148"/>
                      <a:pt x="37" y="155"/>
                    </a:cubicBezTo>
                    <a:cubicBezTo>
                      <a:pt x="36" y="153"/>
                      <a:pt x="35" y="150"/>
                      <a:pt x="35" y="148"/>
                    </a:cubicBezTo>
                    <a:cubicBezTo>
                      <a:pt x="35" y="148"/>
                      <a:pt x="35" y="148"/>
                      <a:pt x="35" y="148"/>
                    </a:cubicBezTo>
                    <a:cubicBezTo>
                      <a:pt x="40" y="142"/>
                      <a:pt x="46" y="137"/>
                      <a:pt x="51" y="131"/>
                    </a:cubicBezTo>
                    <a:cubicBezTo>
                      <a:pt x="51" y="132"/>
                      <a:pt x="50" y="133"/>
                      <a:pt x="49" y="133"/>
                    </a:cubicBezTo>
                    <a:close/>
                    <a:moveTo>
                      <a:pt x="68" y="104"/>
                    </a:moveTo>
                    <a:cubicBezTo>
                      <a:pt x="56" y="116"/>
                      <a:pt x="44" y="130"/>
                      <a:pt x="34" y="144"/>
                    </a:cubicBezTo>
                    <a:cubicBezTo>
                      <a:pt x="33" y="142"/>
                      <a:pt x="33" y="140"/>
                      <a:pt x="32" y="138"/>
                    </a:cubicBezTo>
                    <a:cubicBezTo>
                      <a:pt x="41" y="129"/>
                      <a:pt x="49" y="121"/>
                      <a:pt x="57" y="113"/>
                    </a:cubicBezTo>
                    <a:cubicBezTo>
                      <a:pt x="61" y="110"/>
                      <a:pt x="65" y="107"/>
                      <a:pt x="68" y="104"/>
                    </a:cubicBezTo>
                    <a:close/>
                    <a:moveTo>
                      <a:pt x="74" y="79"/>
                    </a:moveTo>
                    <a:cubicBezTo>
                      <a:pt x="74" y="80"/>
                      <a:pt x="74" y="81"/>
                      <a:pt x="74" y="81"/>
                    </a:cubicBezTo>
                    <a:cubicBezTo>
                      <a:pt x="59" y="95"/>
                      <a:pt x="44" y="110"/>
                      <a:pt x="30" y="125"/>
                    </a:cubicBezTo>
                    <a:cubicBezTo>
                      <a:pt x="29" y="126"/>
                      <a:pt x="30" y="127"/>
                      <a:pt x="31" y="126"/>
                    </a:cubicBezTo>
                    <a:cubicBezTo>
                      <a:pt x="39" y="118"/>
                      <a:pt x="46" y="110"/>
                      <a:pt x="54" y="102"/>
                    </a:cubicBezTo>
                    <a:cubicBezTo>
                      <a:pt x="61" y="95"/>
                      <a:pt x="74" y="87"/>
                      <a:pt x="79" y="81"/>
                    </a:cubicBezTo>
                    <a:cubicBezTo>
                      <a:pt x="64" y="99"/>
                      <a:pt x="47" y="116"/>
                      <a:pt x="31" y="133"/>
                    </a:cubicBezTo>
                    <a:cubicBezTo>
                      <a:pt x="30" y="129"/>
                      <a:pt x="29" y="124"/>
                      <a:pt x="28" y="120"/>
                    </a:cubicBezTo>
                    <a:cubicBezTo>
                      <a:pt x="55" y="95"/>
                      <a:pt x="80" y="68"/>
                      <a:pt x="107" y="43"/>
                    </a:cubicBezTo>
                    <a:cubicBezTo>
                      <a:pt x="107" y="42"/>
                      <a:pt x="108" y="41"/>
                      <a:pt x="109" y="40"/>
                    </a:cubicBezTo>
                    <a:cubicBezTo>
                      <a:pt x="97" y="53"/>
                      <a:pt x="85" y="66"/>
                      <a:pt x="74" y="79"/>
                    </a:cubicBezTo>
                    <a:close/>
                    <a:moveTo>
                      <a:pt x="133" y="38"/>
                    </a:moveTo>
                    <a:cubicBezTo>
                      <a:pt x="125" y="42"/>
                      <a:pt x="112" y="48"/>
                      <a:pt x="103" y="56"/>
                    </a:cubicBezTo>
                    <a:cubicBezTo>
                      <a:pt x="106" y="53"/>
                      <a:pt x="110" y="49"/>
                      <a:pt x="113" y="46"/>
                    </a:cubicBezTo>
                    <a:cubicBezTo>
                      <a:pt x="117" y="43"/>
                      <a:pt x="121" y="40"/>
                      <a:pt x="125" y="36"/>
                    </a:cubicBezTo>
                    <a:cubicBezTo>
                      <a:pt x="125" y="36"/>
                      <a:pt x="125" y="37"/>
                      <a:pt x="125" y="37"/>
                    </a:cubicBezTo>
                    <a:cubicBezTo>
                      <a:pt x="123" y="39"/>
                      <a:pt x="125" y="41"/>
                      <a:pt x="127" y="40"/>
                    </a:cubicBezTo>
                    <a:cubicBezTo>
                      <a:pt x="135" y="34"/>
                      <a:pt x="143" y="28"/>
                      <a:pt x="148" y="20"/>
                    </a:cubicBezTo>
                    <a:cubicBezTo>
                      <a:pt x="150" y="18"/>
                      <a:pt x="147" y="16"/>
                      <a:pt x="145" y="18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45" y="17"/>
                      <a:pt x="143" y="17"/>
                      <a:pt x="142" y="18"/>
                    </a:cubicBezTo>
                    <a:cubicBezTo>
                      <a:pt x="132" y="26"/>
                      <a:pt x="122" y="34"/>
                      <a:pt x="112" y="43"/>
                    </a:cubicBezTo>
                    <a:cubicBezTo>
                      <a:pt x="120" y="34"/>
                      <a:pt x="129" y="25"/>
                      <a:pt x="137" y="15"/>
                    </a:cubicBezTo>
                    <a:cubicBezTo>
                      <a:pt x="139" y="14"/>
                      <a:pt x="136" y="11"/>
                      <a:pt x="134" y="13"/>
                    </a:cubicBezTo>
                    <a:cubicBezTo>
                      <a:pt x="98" y="44"/>
                      <a:pt x="66" y="78"/>
                      <a:pt x="32" y="111"/>
                    </a:cubicBezTo>
                    <a:cubicBezTo>
                      <a:pt x="45" y="99"/>
                      <a:pt x="61" y="77"/>
                      <a:pt x="76" y="61"/>
                    </a:cubicBezTo>
                    <a:cubicBezTo>
                      <a:pt x="91" y="45"/>
                      <a:pt x="108" y="30"/>
                      <a:pt x="124" y="14"/>
                    </a:cubicBezTo>
                    <a:cubicBezTo>
                      <a:pt x="126" y="12"/>
                      <a:pt x="123" y="10"/>
                      <a:pt x="121" y="11"/>
                    </a:cubicBezTo>
                    <a:cubicBezTo>
                      <a:pt x="119" y="13"/>
                      <a:pt x="117" y="16"/>
                      <a:pt x="114" y="18"/>
                    </a:cubicBezTo>
                    <a:cubicBezTo>
                      <a:pt x="112" y="17"/>
                      <a:pt x="110" y="19"/>
                      <a:pt x="108" y="24"/>
                    </a:cubicBezTo>
                    <a:cubicBezTo>
                      <a:pt x="83" y="48"/>
                      <a:pt x="60" y="73"/>
                      <a:pt x="34" y="95"/>
                    </a:cubicBezTo>
                    <a:cubicBezTo>
                      <a:pt x="47" y="84"/>
                      <a:pt x="59" y="67"/>
                      <a:pt x="72" y="54"/>
                    </a:cubicBezTo>
                    <a:cubicBezTo>
                      <a:pt x="88" y="39"/>
                      <a:pt x="104" y="24"/>
                      <a:pt x="117" y="7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24" y="8"/>
                      <a:pt x="130" y="10"/>
                      <a:pt x="135" y="10"/>
                    </a:cubicBezTo>
                    <a:cubicBezTo>
                      <a:pt x="140" y="11"/>
                      <a:pt x="158" y="9"/>
                      <a:pt x="156" y="16"/>
                    </a:cubicBezTo>
                    <a:cubicBezTo>
                      <a:pt x="154" y="26"/>
                      <a:pt x="141" y="33"/>
                      <a:pt x="133" y="38"/>
                    </a:cubicBezTo>
                    <a:close/>
                  </a:path>
                </a:pathLst>
              </a:custGeom>
              <a:blipFill>
                <a:blip r:embed="rId5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4" name="Freeform 94"/>
              <p:cNvSpPr>
                <a:spLocks noEditPoints="1"/>
              </p:cNvSpPr>
              <p:nvPr/>
            </p:nvSpPr>
            <p:spPr bwMode="auto">
              <a:xfrm>
                <a:off x="3630" y="-92"/>
                <a:ext cx="491" cy="337"/>
              </a:xfrm>
              <a:custGeom>
                <a:avLst/>
                <a:gdLst>
                  <a:gd name="T0" fmla="*/ 166 w 184"/>
                  <a:gd name="T1" fmla="*/ 40 h 126"/>
                  <a:gd name="T2" fmla="*/ 154 w 184"/>
                  <a:gd name="T3" fmla="*/ 42 h 126"/>
                  <a:gd name="T4" fmla="*/ 137 w 184"/>
                  <a:gd name="T5" fmla="*/ 3 h 126"/>
                  <a:gd name="T6" fmla="*/ 119 w 184"/>
                  <a:gd name="T7" fmla="*/ 8 h 126"/>
                  <a:gd name="T8" fmla="*/ 60 w 184"/>
                  <a:gd name="T9" fmla="*/ 55 h 126"/>
                  <a:gd name="T10" fmla="*/ 7 w 184"/>
                  <a:gd name="T11" fmla="*/ 68 h 126"/>
                  <a:gd name="T12" fmla="*/ 15 w 184"/>
                  <a:gd name="T13" fmla="*/ 83 h 126"/>
                  <a:gd name="T14" fmla="*/ 28 w 184"/>
                  <a:gd name="T15" fmla="*/ 101 h 126"/>
                  <a:gd name="T16" fmla="*/ 44 w 184"/>
                  <a:gd name="T17" fmla="*/ 115 h 126"/>
                  <a:gd name="T18" fmla="*/ 79 w 184"/>
                  <a:gd name="T19" fmla="*/ 94 h 126"/>
                  <a:gd name="T20" fmla="*/ 85 w 184"/>
                  <a:gd name="T21" fmla="*/ 88 h 126"/>
                  <a:gd name="T22" fmla="*/ 92 w 184"/>
                  <a:gd name="T23" fmla="*/ 92 h 126"/>
                  <a:gd name="T24" fmla="*/ 90 w 184"/>
                  <a:gd name="T25" fmla="*/ 98 h 126"/>
                  <a:gd name="T26" fmla="*/ 101 w 184"/>
                  <a:gd name="T27" fmla="*/ 105 h 126"/>
                  <a:gd name="T28" fmla="*/ 103 w 184"/>
                  <a:gd name="T29" fmla="*/ 108 h 126"/>
                  <a:gd name="T30" fmla="*/ 168 w 184"/>
                  <a:gd name="T31" fmla="*/ 63 h 126"/>
                  <a:gd name="T32" fmla="*/ 180 w 184"/>
                  <a:gd name="T33" fmla="*/ 48 h 126"/>
                  <a:gd name="T34" fmla="*/ 148 w 184"/>
                  <a:gd name="T35" fmla="*/ 49 h 126"/>
                  <a:gd name="T36" fmla="*/ 140 w 184"/>
                  <a:gd name="T37" fmla="*/ 57 h 126"/>
                  <a:gd name="T38" fmla="*/ 123 w 184"/>
                  <a:gd name="T39" fmla="*/ 10 h 126"/>
                  <a:gd name="T40" fmla="*/ 101 w 184"/>
                  <a:gd name="T41" fmla="*/ 33 h 126"/>
                  <a:gd name="T42" fmla="*/ 93 w 184"/>
                  <a:gd name="T43" fmla="*/ 51 h 126"/>
                  <a:gd name="T44" fmla="*/ 98 w 184"/>
                  <a:gd name="T45" fmla="*/ 54 h 126"/>
                  <a:gd name="T46" fmla="*/ 85 w 184"/>
                  <a:gd name="T47" fmla="*/ 65 h 126"/>
                  <a:gd name="T48" fmla="*/ 71 w 184"/>
                  <a:gd name="T49" fmla="*/ 71 h 126"/>
                  <a:gd name="T50" fmla="*/ 59 w 184"/>
                  <a:gd name="T51" fmla="*/ 68 h 126"/>
                  <a:gd name="T52" fmla="*/ 53 w 184"/>
                  <a:gd name="T53" fmla="*/ 57 h 126"/>
                  <a:gd name="T54" fmla="*/ 30 w 184"/>
                  <a:gd name="T55" fmla="*/ 50 h 126"/>
                  <a:gd name="T56" fmla="*/ 52 w 184"/>
                  <a:gd name="T57" fmla="*/ 54 h 126"/>
                  <a:gd name="T58" fmla="*/ 31 w 184"/>
                  <a:gd name="T59" fmla="*/ 65 h 126"/>
                  <a:gd name="T60" fmla="*/ 25 w 184"/>
                  <a:gd name="T61" fmla="*/ 59 h 126"/>
                  <a:gd name="T62" fmla="*/ 25 w 184"/>
                  <a:gd name="T63" fmla="*/ 50 h 126"/>
                  <a:gd name="T64" fmla="*/ 11 w 184"/>
                  <a:gd name="T65" fmla="*/ 57 h 126"/>
                  <a:gd name="T66" fmla="*/ 13 w 184"/>
                  <a:gd name="T67" fmla="*/ 60 h 126"/>
                  <a:gd name="T68" fmla="*/ 28 w 184"/>
                  <a:gd name="T69" fmla="*/ 63 h 126"/>
                  <a:gd name="T70" fmla="*/ 23 w 184"/>
                  <a:gd name="T71" fmla="*/ 83 h 126"/>
                  <a:gd name="T72" fmla="*/ 24 w 184"/>
                  <a:gd name="T73" fmla="*/ 85 h 126"/>
                  <a:gd name="T74" fmla="*/ 52 w 184"/>
                  <a:gd name="T75" fmla="*/ 72 h 126"/>
                  <a:gd name="T76" fmla="*/ 53 w 184"/>
                  <a:gd name="T77" fmla="*/ 101 h 126"/>
                  <a:gd name="T78" fmla="*/ 57 w 184"/>
                  <a:gd name="T79" fmla="*/ 83 h 126"/>
                  <a:gd name="T80" fmla="*/ 40 w 184"/>
                  <a:gd name="T81" fmla="*/ 107 h 126"/>
                  <a:gd name="T82" fmla="*/ 72 w 184"/>
                  <a:gd name="T83" fmla="*/ 88 h 126"/>
                  <a:gd name="T84" fmla="*/ 129 w 184"/>
                  <a:gd name="T85" fmla="*/ 33 h 126"/>
                  <a:gd name="T86" fmla="*/ 81 w 184"/>
                  <a:gd name="T87" fmla="*/ 86 h 126"/>
                  <a:gd name="T88" fmla="*/ 108 w 184"/>
                  <a:gd name="T89" fmla="*/ 65 h 126"/>
                  <a:gd name="T90" fmla="*/ 131 w 184"/>
                  <a:gd name="T91" fmla="*/ 27 h 126"/>
                  <a:gd name="T92" fmla="*/ 129 w 184"/>
                  <a:gd name="T93" fmla="*/ 17 h 126"/>
                  <a:gd name="T94" fmla="*/ 138 w 184"/>
                  <a:gd name="T95" fmla="*/ 31 h 126"/>
                  <a:gd name="T96" fmla="*/ 108 w 184"/>
                  <a:gd name="T97" fmla="*/ 65 h 126"/>
                  <a:gd name="T98" fmla="*/ 138 w 184"/>
                  <a:gd name="T99" fmla="*/ 59 h 126"/>
                  <a:gd name="T100" fmla="*/ 137 w 184"/>
                  <a:gd name="T101" fmla="*/ 49 h 126"/>
                  <a:gd name="T102" fmla="*/ 104 w 184"/>
                  <a:gd name="T103" fmla="*/ 102 h 126"/>
                  <a:gd name="T104" fmla="*/ 153 w 184"/>
                  <a:gd name="T105" fmla="*/ 62 h 126"/>
                  <a:gd name="T106" fmla="*/ 154 w 184"/>
                  <a:gd name="T107" fmla="*/ 74 h 126"/>
                  <a:gd name="T108" fmla="*/ 121 w 184"/>
                  <a:gd name="T109" fmla="*/ 116 h 126"/>
                  <a:gd name="T110" fmla="*/ 135 w 184"/>
                  <a:gd name="T111" fmla="*/ 110 h 126"/>
                  <a:gd name="T112" fmla="*/ 135 w 184"/>
                  <a:gd name="T113" fmla="*/ 110 h 126"/>
                  <a:gd name="T114" fmla="*/ 149 w 184"/>
                  <a:gd name="T115" fmla="*/ 73 h 126"/>
                  <a:gd name="T116" fmla="*/ 151 w 184"/>
                  <a:gd name="T117" fmla="*/ 58 h 126"/>
                  <a:gd name="T118" fmla="*/ 173 w 184"/>
                  <a:gd name="T119" fmla="*/ 5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4" h="126">
                    <a:moveTo>
                      <a:pt x="182" y="41"/>
                    </a:moveTo>
                    <a:cubicBezTo>
                      <a:pt x="180" y="38"/>
                      <a:pt x="172" y="40"/>
                      <a:pt x="169" y="40"/>
                    </a:cubicBezTo>
                    <a:cubicBezTo>
                      <a:pt x="168" y="40"/>
                      <a:pt x="167" y="40"/>
                      <a:pt x="166" y="40"/>
                    </a:cubicBezTo>
                    <a:cubicBezTo>
                      <a:pt x="167" y="38"/>
                      <a:pt x="165" y="37"/>
                      <a:pt x="163" y="38"/>
                    </a:cubicBezTo>
                    <a:cubicBezTo>
                      <a:pt x="162" y="39"/>
                      <a:pt x="162" y="39"/>
                      <a:pt x="161" y="40"/>
                    </a:cubicBezTo>
                    <a:cubicBezTo>
                      <a:pt x="159" y="40"/>
                      <a:pt x="156" y="41"/>
                      <a:pt x="154" y="42"/>
                    </a:cubicBezTo>
                    <a:cubicBezTo>
                      <a:pt x="148" y="44"/>
                      <a:pt x="147" y="49"/>
                      <a:pt x="140" y="47"/>
                    </a:cubicBezTo>
                    <a:cubicBezTo>
                      <a:pt x="141" y="33"/>
                      <a:pt x="141" y="12"/>
                      <a:pt x="135" y="5"/>
                    </a:cubicBezTo>
                    <a:cubicBezTo>
                      <a:pt x="135" y="5"/>
                      <a:pt x="136" y="4"/>
                      <a:pt x="137" y="3"/>
                    </a:cubicBezTo>
                    <a:cubicBezTo>
                      <a:pt x="138" y="2"/>
                      <a:pt x="136" y="0"/>
                      <a:pt x="135" y="1"/>
                    </a:cubicBezTo>
                    <a:cubicBezTo>
                      <a:pt x="133" y="2"/>
                      <a:pt x="133" y="2"/>
                      <a:pt x="132" y="3"/>
                    </a:cubicBezTo>
                    <a:cubicBezTo>
                      <a:pt x="129" y="2"/>
                      <a:pt x="124" y="3"/>
                      <a:pt x="119" y="8"/>
                    </a:cubicBezTo>
                    <a:cubicBezTo>
                      <a:pt x="105" y="18"/>
                      <a:pt x="93" y="35"/>
                      <a:pt x="88" y="51"/>
                    </a:cubicBezTo>
                    <a:cubicBezTo>
                      <a:pt x="86" y="54"/>
                      <a:pt x="85" y="57"/>
                      <a:pt x="85" y="61"/>
                    </a:cubicBezTo>
                    <a:cubicBezTo>
                      <a:pt x="84" y="67"/>
                      <a:pt x="60" y="55"/>
                      <a:pt x="60" y="55"/>
                    </a:cubicBezTo>
                    <a:cubicBezTo>
                      <a:pt x="50" y="50"/>
                      <a:pt x="41" y="47"/>
                      <a:pt x="30" y="46"/>
                    </a:cubicBezTo>
                    <a:cubicBezTo>
                      <a:pt x="24" y="45"/>
                      <a:pt x="0" y="48"/>
                      <a:pt x="0" y="58"/>
                    </a:cubicBezTo>
                    <a:cubicBezTo>
                      <a:pt x="0" y="62"/>
                      <a:pt x="4" y="66"/>
                      <a:pt x="7" y="68"/>
                    </a:cubicBezTo>
                    <a:cubicBezTo>
                      <a:pt x="10" y="71"/>
                      <a:pt x="12" y="75"/>
                      <a:pt x="15" y="78"/>
                    </a:cubicBezTo>
                    <a:cubicBezTo>
                      <a:pt x="14" y="79"/>
                      <a:pt x="14" y="80"/>
                      <a:pt x="13" y="80"/>
                    </a:cubicBezTo>
                    <a:cubicBezTo>
                      <a:pt x="12" y="82"/>
                      <a:pt x="14" y="84"/>
                      <a:pt x="15" y="83"/>
                    </a:cubicBezTo>
                    <a:cubicBezTo>
                      <a:pt x="16" y="82"/>
                      <a:pt x="16" y="82"/>
                      <a:pt x="17" y="81"/>
                    </a:cubicBezTo>
                    <a:cubicBezTo>
                      <a:pt x="21" y="87"/>
                      <a:pt x="25" y="94"/>
                      <a:pt x="28" y="100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6" y="103"/>
                      <a:pt x="28" y="105"/>
                      <a:pt x="30" y="104"/>
                    </a:cubicBezTo>
                    <a:cubicBezTo>
                      <a:pt x="30" y="104"/>
                      <a:pt x="30" y="104"/>
                      <a:pt x="30" y="104"/>
                    </a:cubicBezTo>
                    <a:cubicBezTo>
                      <a:pt x="33" y="108"/>
                      <a:pt x="38" y="117"/>
                      <a:pt x="44" y="115"/>
                    </a:cubicBezTo>
                    <a:cubicBezTo>
                      <a:pt x="48" y="113"/>
                      <a:pt x="50" y="109"/>
                      <a:pt x="53" y="106"/>
                    </a:cubicBezTo>
                    <a:cubicBezTo>
                      <a:pt x="59" y="99"/>
                      <a:pt x="67" y="95"/>
                      <a:pt x="76" y="92"/>
                    </a:cubicBezTo>
                    <a:cubicBezTo>
                      <a:pt x="75" y="94"/>
                      <a:pt x="77" y="96"/>
                      <a:pt x="79" y="94"/>
                    </a:cubicBezTo>
                    <a:cubicBezTo>
                      <a:pt x="80" y="93"/>
                      <a:pt x="82" y="91"/>
                      <a:pt x="84" y="90"/>
                    </a:cubicBezTo>
                    <a:cubicBezTo>
                      <a:pt x="84" y="90"/>
                      <a:pt x="84" y="90"/>
                      <a:pt x="85" y="90"/>
                    </a:cubicBezTo>
                    <a:cubicBezTo>
                      <a:pt x="85" y="89"/>
                      <a:pt x="86" y="89"/>
                      <a:pt x="85" y="88"/>
                    </a:cubicBezTo>
                    <a:cubicBezTo>
                      <a:pt x="100" y="75"/>
                      <a:pt x="116" y="63"/>
                      <a:pt x="132" y="51"/>
                    </a:cubicBezTo>
                    <a:cubicBezTo>
                      <a:pt x="121" y="60"/>
                      <a:pt x="106" y="78"/>
                      <a:pt x="94" y="93"/>
                    </a:cubicBezTo>
                    <a:cubicBezTo>
                      <a:pt x="94" y="93"/>
                      <a:pt x="93" y="92"/>
                      <a:pt x="92" y="92"/>
                    </a:cubicBezTo>
                    <a:cubicBezTo>
                      <a:pt x="90" y="91"/>
                      <a:pt x="89" y="93"/>
                      <a:pt x="90" y="94"/>
                    </a:cubicBezTo>
                    <a:cubicBezTo>
                      <a:pt x="91" y="95"/>
                      <a:pt x="92" y="95"/>
                      <a:pt x="92" y="96"/>
                    </a:cubicBezTo>
                    <a:cubicBezTo>
                      <a:pt x="92" y="96"/>
                      <a:pt x="91" y="97"/>
                      <a:pt x="90" y="98"/>
                    </a:cubicBezTo>
                    <a:cubicBezTo>
                      <a:pt x="89" y="100"/>
                      <a:pt x="91" y="102"/>
                      <a:pt x="93" y="101"/>
                    </a:cubicBezTo>
                    <a:cubicBezTo>
                      <a:pt x="94" y="100"/>
                      <a:pt x="95" y="99"/>
                      <a:pt x="95" y="99"/>
                    </a:cubicBezTo>
                    <a:cubicBezTo>
                      <a:pt x="97" y="101"/>
                      <a:pt x="99" y="103"/>
                      <a:pt x="101" y="105"/>
                    </a:cubicBezTo>
                    <a:cubicBezTo>
                      <a:pt x="100" y="105"/>
                      <a:pt x="100" y="106"/>
                      <a:pt x="100" y="106"/>
                    </a:cubicBezTo>
                    <a:cubicBezTo>
                      <a:pt x="99" y="108"/>
                      <a:pt x="101" y="111"/>
                      <a:pt x="103" y="109"/>
                    </a:cubicBezTo>
                    <a:cubicBezTo>
                      <a:pt x="103" y="109"/>
                      <a:pt x="103" y="109"/>
                      <a:pt x="103" y="108"/>
                    </a:cubicBezTo>
                    <a:cubicBezTo>
                      <a:pt x="111" y="117"/>
                      <a:pt x="119" y="126"/>
                      <a:pt x="128" y="121"/>
                    </a:cubicBezTo>
                    <a:cubicBezTo>
                      <a:pt x="144" y="113"/>
                      <a:pt x="154" y="89"/>
                      <a:pt x="162" y="73"/>
                    </a:cubicBezTo>
                    <a:cubicBezTo>
                      <a:pt x="164" y="70"/>
                      <a:pt x="166" y="66"/>
                      <a:pt x="168" y="63"/>
                    </a:cubicBezTo>
                    <a:cubicBezTo>
                      <a:pt x="169" y="62"/>
                      <a:pt x="170" y="61"/>
                      <a:pt x="171" y="60"/>
                    </a:cubicBezTo>
                    <a:cubicBezTo>
                      <a:pt x="171" y="60"/>
                      <a:pt x="171" y="59"/>
                      <a:pt x="171" y="59"/>
                    </a:cubicBezTo>
                    <a:cubicBezTo>
                      <a:pt x="174" y="55"/>
                      <a:pt x="177" y="51"/>
                      <a:pt x="180" y="48"/>
                    </a:cubicBezTo>
                    <a:cubicBezTo>
                      <a:pt x="181" y="46"/>
                      <a:pt x="184" y="44"/>
                      <a:pt x="182" y="41"/>
                    </a:cubicBezTo>
                    <a:close/>
                    <a:moveTo>
                      <a:pt x="140" y="49"/>
                    </a:moveTo>
                    <a:cubicBezTo>
                      <a:pt x="142" y="50"/>
                      <a:pt x="145" y="50"/>
                      <a:pt x="148" y="49"/>
                    </a:cubicBezTo>
                    <a:cubicBezTo>
                      <a:pt x="149" y="48"/>
                      <a:pt x="151" y="48"/>
                      <a:pt x="152" y="47"/>
                    </a:cubicBezTo>
                    <a:cubicBezTo>
                      <a:pt x="148" y="51"/>
                      <a:pt x="144" y="54"/>
                      <a:pt x="140" y="57"/>
                    </a:cubicBezTo>
                    <a:cubicBezTo>
                      <a:pt x="140" y="57"/>
                      <a:pt x="140" y="57"/>
                      <a:pt x="140" y="57"/>
                    </a:cubicBezTo>
                    <a:cubicBezTo>
                      <a:pt x="140" y="56"/>
                      <a:pt x="140" y="53"/>
                      <a:pt x="140" y="49"/>
                    </a:cubicBezTo>
                    <a:close/>
                    <a:moveTo>
                      <a:pt x="115" y="16"/>
                    </a:moveTo>
                    <a:cubicBezTo>
                      <a:pt x="118" y="12"/>
                      <a:pt x="121" y="11"/>
                      <a:pt x="123" y="1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18" y="15"/>
                      <a:pt x="113" y="20"/>
                      <a:pt x="107" y="25"/>
                    </a:cubicBezTo>
                    <a:cubicBezTo>
                      <a:pt x="105" y="28"/>
                      <a:pt x="103" y="30"/>
                      <a:pt x="101" y="33"/>
                    </a:cubicBezTo>
                    <a:cubicBezTo>
                      <a:pt x="105" y="26"/>
                      <a:pt x="110" y="20"/>
                      <a:pt x="115" y="16"/>
                    </a:cubicBezTo>
                    <a:close/>
                    <a:moveTo>
                      <a:pt x="91" y="50"/>
                    </a:moveTo>
                    <a:cubicBezTo>
                      <a:pt x="91" y="51"/>
                      <a:pt x="92" y="51"/>
                      <a:pt x="93" y="51"/>
                    </a:cubicBezTo>
                    <a:cubicBezTo>
                      <a:pt x="104" y="43"/>
                      <a:pt x="118" y="34"/>
                      <a:pt x="125" y="24"/>
                    </a:cubicBezTo>
                    <a:cubicBezTo>
                      <a:pt x="118" y="34"/>
                      <a:pt x="109" y="44"/>
                      <a:pt x="99" y="53"/>
                    </a:cubicBezTo>
                    <a:cubicBezTo>
                      <a:pt x="98" y="53"/>
                      <a:pt x="98" y="54"/>
                      <a:pt x="98" y="54"/>
                    </a:cubicBezTo>
                    <a:cubicBezTo>
                      <a:pt x="95" y="57"/>
                      <a:pt x="92" y="60"/>
                      <a:pt x="89" y="62"/>
                    </a:cubicBezTo>
                    <a:cubicBezTo>
                      <a:pt x="89" y="59"/>
                      <a:pt x="89" y="55"/>
                      <a:pt x="91" y="50"/>
                    </a:cubicBezTo>
                    <a:close/>
                    <a:moveTo>
                      <a:pt x="85" y="65"/>
                    </a:moveTo>
                    <a:cubicBezTo>
                      <a:pt x="85" y="66"/>
                      <a:pt x="84" y="66"/>
                      <a:pt x="83" y="67"/>
                    </a:cubicBezTo>
                    <a:cubicBezTo>
                      <a:pt x="75" y="75"/>
                      <a:pt x="65" y="82"/>
                      <a:pt x="56" y="89"/>
                    </a:cubicBezTo>
                    <a:cubicBezTo>
                      <a:pt x="62" y="83"/>
                      <a:pt x="66" y="77"/>
                      <a:pt x="71" y="71"/>
                    </a:cubicBezTo>
                    <a:cubicBezTo>
                      <a:pt x="72" y="69"/>
                      <a:pt x="69" y="68"/>
                      <a:pt x="68" y="69"/>
                    </a:cubicBezTo>
                    <a:cubicBezTo>
                      <a:pt x="58" y="78"/>
                      <a:pt x="43" y="87"/>
                      <a:pt x="35" y="97"/>
                    </a:cubicBezTo>
                    <a:cubicBezTo>
                      <a:pt x="43" y="87"/>
                      <a:pt x="52" y="78"/>
                      <a:pt x="59" y="68"/>
                    </a:cubicBezTo>
                    <a:cubicBezTo>
                      <a:pt x="60" y="66"/>
                      <a:pt x="58" y="65"/>
                      <a:pt x="57" y="65"/>
                    </a:cubicBezTo>
                    <a:cubicBezTo>
                      <a:pt x="47" y="70"/>
                      <a:pt x="39" y="76"/>
                      <a:pt x="30" y="82"/>
                    </a:cubicBezTo>
                    <a:cubicBezTo>
                      <a:pt x="37" y="77"/>
                      <a:pt x="46" y="65"/>
                      <a:pt x="53" y="57"/>
                    </a:cubicBezTo>
                    <a:cubicBezTo>
                      <a:pt x="53" y="56"/>
                      <a:pt x="53" y="54"/>
                      <a:pt x="52" y="54"/>
                    </a:cubicBezTo>
                    <a:cubicBezTo>
                      <a:pt x="63" y="59"/>
                      <a:pt x="73" y="65"/>
                      <a:pt x="85" y="65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0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8" y="49"/>
                      <a:pt x="45" y="51"/>
                      <a:pt x="52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2" y="59"/>
                      <a:pt x="34" y="64"/>
                      <a:pt x="26" y="70"/>
                    </a:cubicBezTo>
                    <a:cubicBezTo>
                      <a:pt x="28" y="68"/>
                      <a:pt x="29" y="67"/>
                      <a:pt x="31" y="65"/>
                    </a:cubicBezTo>
                    <a:cubicBezTo>
                      <a:pt x="35" y="60"/>
                      <a:pt x="36" y="58"/>
                      <a:pt x="40" y="53"/>
                    </a:cubicBezTo>
                    <a:cubicBezTo>
                      <a:pt x="41" y="52"/>
                      <a:pt x="39" y="50"/>
                      <a:pt x="38" y="51"/>
                    </a:cubicBezTo>
                    <a:cubicBezTo>
                      <a:pt x="33" y="54"/>
                      <a:pt x="29" y="55"/>
                      <a:pt x="25" y="59"/>
                    </a:cubicBezTo>
                    <a:cubicBezTo>
                      <a:pt x="12" y="69"/>
                      <a:pt x="27" y="55"/>
                      <a:pt x="30" y="50"/>
                    </a:cubicBezTo>
                    <a:close/>
                    <a:moveTo>
                      <a:pt x="12" y="68"/>
                    </a:moveTo>
                    <a:cubicBezTo>
                      <a:pt x="1" y="57"/>
                      <a:pt x="14" y="52"/>
                      <a:pt x="25" y="50"/>
                    </a:cubicBezTo>
                    <a:cubicBezTo>
                      <a:pt x="22" y="52"/>
                      <a:pt x="18" y="55"/>
                      <a:pt x="16" y="56"/>
                    </a:cubicBezTo>
                    <a:cubicBezTo>
                      <a:pt x="17" y="56"/>
                      <a:pt x="16" y="55"/>
                      <a:pt x="16" y="55"/>
                    </a:cubicBezTo>
                    <a:cubicBezTo>
                      <a:pt x="14" y="56"/>
                      <a:pt x="13" y="56"/>
                      <a:pt x="11" y="57"/>
                    </a:cubicBezTo>
                    <a:cubicBezTo>
                      <a:pt x="11" y="57"/>
                      <a:pt x="10" y="58"/>
                      <a:pt x="11" y="58"/>
                    </a:cubicBezTo>
                    <a:cubicBezTo>
                      <a:pt x="11" y="59"/>
                      <a:pt x="11" y="59"/>
                      <a:pt x="12" y="59"/>
                    </a:cubicBezTo>
                    <a:cubicBezTo>
                      <a:pt x="12" y="60"/>
                      <a:pt x="13" y="60"/>
                      <a:pt x="13" y="60"/>
                    </a:cubicBezTo>
                    <a:cubicBezTo>
                      <a:pt x="29" y="50"/>
                      <a:pt x="22" y="57"/>
                      <a:pt x="15" y="68"/>
                    </a:cubicBezTo>
                    <a:cubicBezTo>
                      <a:pt x="13" y="69"/>
                      <a:pt x="16" y="71"/>
                      <a:pt x="17" y="70"/>
                    </a:cubicBezTo>
                    <a:cubicBezTo>
                      <a:pt x="21" y="66"/>
                      <a:pt x="41" y="47"/>
                      <a:pt x="28" y="63"/>
                    </a:cubicBezTo>
                    <a:cubicBezTo>
                      <a:pt x="25" y="67"/>
                      <a:pt x="21" y="71"/>
                      <a:pt x="18" y="75"/>
                    </a:cubicBezTo>
                    <a:cubicBezTo>
                      <a:pt x="16" y="73"/>
                      <a:pt x="14" y="70"/>
                      <a:pt x="12" y="68"/>
                    </a:cubicBezTo>
                    <a:close/>
                    <a:moveTo>
                      <a:pt x="23" y="83"/>
                    </a:moveTo>
                    <a:cubicBezTo>
                      <a:pt x="22" y="82"/>
                      <a:pt x="21" y="80"/>
                      <a:pt x="20" y="79"/>
                    </a:cubicBezTo>
                    <a:cubicBezTo>
                      <a:pt x="28" y="74"/>
                      <a:pt x="41" y="66"/>
                      <a:pt x="45" y="61"/>
                    </a:cubicBezTo>
                    <a:cubicBezTo>
                      <a:pt x="38" y="69"/>
                      <a:pt x="31" y="77"/>
                      <a:pt x="24" y="85"/>
                    </a:cubicBezTo>
                    <a:cubicBezTo>
                      <a:pt x="24" y="84"/>
                      <a:pt x="23" y="84"/>
                      <a:pt x="23" y="83"/>
                    </a:cubicBezTo>
                    <a:close/>
                    <a:moveTo>
                      <a:pt x="26" y="89"/>
                    </a:moveTo>
                    <a:cubicBezTo>
                      <a:pt x="34" y="83"/>
                      <a:pt x="43" y="77"/>
                      <a:pt x="52" y="72"/>
                    </a:cubicBezTo>
                    <a:cubicBezTo>
                      <a:pt x="45" y="76"/>
                      <a:pt x="37" y="89"/>
                      <a:pt x="30" y="97"/>
                    </a:cubicBezTo>
                    <a:cubicBezTo>
                      <a:pt x="29" y="94"/>
                      <a:pt x="27" y="92"/>
                      <a:pt x="26" y="89"/>
                    </a:cubicBezTo>
                    <a:close/>
                    <a:moveTo>
                      <a:pt x="53" y="101"/>
                    </a:moveTo>
                    <a:cubicBezTo>
                      <a:pt x="50" y="104"/>
                      <a:pt x="44" y="114"/>
                      <a:pt x="38" y="109"/>
                    </a:cubicBezTo>
                    <a:cubicBezTo>
                      <a:pt x="36" y="107"/>
                      <a:pt x="35" y="104"/>
                      <a:pt x="33" y="102"/>
                    </a:cubicBezTo>
                    <a:cubicBezTo>
                      <a:pt x="41" y="96"/>
                      <a:pt x="49" y="89"/>
                      <a:pt x="57" y="83"/>
                    </a:cubicBezTo>
                    <a:cubicBezTo>
                      <a:pt x="74" y="69"/>
                      <a:pt x="55" y="85"/>
                      <a:pt x="53" y="87"/>
                    </a:cubicBezTo>
                    <a:cubicBezTo>
                      <a:pt x="48" y="93"/>
                      <a:pt x="42" y="99"/>
                      <a:pt x="37" y="104"/>
                    </a:cubicBezTo>
                    <a:cubicBezTo>
                      <a:pt x="36" y="106"/>
                      <a:pt x="38" y="108"/>
                      <a:pt x="40" y="107"/>
                    </a:cubicBezTo>
                    <a:cubicBezTo>
                      <a:pt x="52" y="96"/>
                      <a:pt x="66" y="86"/>
                      <a:pt x="78" y="76"/>
                    </a:cubicBezTo>
                    <a:cubicBezTo>
                      <a:pt x="75" y="79"/>
                      <a:pt x="73" y="83"/>
                      <a:pt x="70" y="87"/>
                    </a:cubicBezTo>
                    <a:cubicBezTo>
                      <a:pt x="69" y="89"/>
                      <a:pt x="71" y="89"/>
                      <a:pt x="72" y="88"/>
                    </a:cubicBezTo>
                    <a:cubicBezTo>
                      <a:pt x="78" y="79"/>
                      <a:pt x="86" y="70"/>
                      <a:pt x="94" y="62"/>
                    </a:cubicBezTo>
                    <a:cubicBezTo>
                      <a:pt x="97" y="59"/>
                      <a:pt x="100" y="56"/>
                      <a:pt x="103" y="53"/>
                    </a:cubicBezTo>
                    <a:cubicBezTo>
                      <a:pt x="111" y="46"/>
                      <a:pt x="120" y="39"/>
                      <a:pt x="129" y="33"/>
                    </a:cubicBezTo>
                    <a:cubicBezTo>
                      <a:pt x="120" y="39"/>
                      <a:pt x="111" y="54"/>
                      <a:pt x="103" y="63"/>
                    </a:cubicBezTo>
                    <a:cubicBezTo>
                      <a:pt x="97" y="70"/>
                      <a:pt x="91" y="77"/>
                      <a:pt x="84" y="83"/>
                    </a:cubicBezTo>
                    <a:cubicBezTo>
                      <a:pt x="83" y="84"/>
                      <a:pt x="82" y="85"/>
                      <a:pt x="81" y="86"/>
                    </a:cubicBezTo>
                    <a:cubicBezTo>
                      <a:pt x="81" y="87"/>
                      <a:pt x="80" y="88"/>
                      <a:pt x="79" y="89"/>
                    </a:cubicBezTo>
                    <a:cubicBezTo>
                      <a:pt x="69" y="91"/>
                      <a:pt x="60" y="94"/>
                      <a:pt x="53" y="101"/>
                    </a:cubicBezTo>
                    <a:close/>
                    <a:moveTo>
                      <a:pt x="108" y="65"/>
                    </a:moveTo>
                    <a:cubicBezTo>
                      <a:pt x="106" y="66"/>
                      <a:pt x="105" y="67"/>
                      <a:pt x="103" y="69"/>
                    </a:cubicBezTo>
                    <a:cubicBezTo>
                      <a:pt x="114" y="56"/>
                      <a:pt x="125" y="43"/>
                      <a:pt x="134" y="29"/>
                    </a:cubicBezTo>
                    <a:cubicBezTo>
                      <a:pt x="135" y="28"/>
                      <a:pt x="133" y="25"/>
                      <a:pt x="131" y="27"/>
                    </a:cubicBezTo>
                    <a:cubicBezTo>
                      <a:pt x="128" y="29"/>
                      <a:pt x="124" y="32"/>
                      <a:pt x="121" y="35"/>
                    </a:cubicBezTo>
                    <a:cubicBezTo>
                      <a:pt x="125" y="30"/>
                      <a:pt x="129" y="25"/>
                      <a:pt x="132" y="19"/>
                    </a:cubicBezTo>
                    <a:cubicBezTo>
                      <a:pt x="133" y="17"/>
                      <a:pt x="131" y="16"/>
                      <a:pt x="129" y="17"/>
                    </a:cubicBezTo>
                    <a:cubicBezTo>
                      <a:pt x="123" y="22"/>
                      <a:pt x="82" y="61"/>
                      <a:pt x="105" y="33"/>
                    </a:cubicBezTo>
                    <a:cubicBezTo>
                      <a:pt x="112" y="25"/>
                      <a:pt x="120" y="18"/>
                      <a:pt x="128" y="11"/>
                    </a:cubicBezTo>
                    <a:cubicBezTo>
                      <a:pt x="134" y="13"/>
                      <a:pt x="138" y="22"/>
                      <a:pt x="138" y="31"/>
                    </a:cubicBezTo>
                    <a:cubicBezTo>
                      <a:pt x="137" y="36"/>
                      <a:pt x="137" y="40"/>
                      <a:pt x="137" y="44"/>
                    </a:cubicBezTo>
                    <a:cubicBezTo>
                      <a:pt x="137" y="44"/>
                      <a:pt x="136" y="44"/>
                      <a:pt x="136" y="44"/>
                    </a:cubicBezTo>
                    <a:cubicBezTo>
                      <a:pt x="127" y="51"/>
                      <a:pt x="117" y="58"/>
                      <a:pt x="108" y="65"/>
                    </a:cubicBezTo>
                    <a:close/>
                    <a:moveTo>
                      <a:pt x="137" y="49"/>
                    </a:moveTo>
                    <a:cubicBezTo>
                      <a:pt x="136" y="52"/>
                      <a:pt x="136" y="55"/>
                      <a:pt x="137" y="57"/>
                    </a:cubicBezTo>
                    <a:cubicBezTo>
                      <a:pt x="137" y="58"/>
                      <a:pt x="138" y="58"/>
                      <a:pt x="138" y="59"/>
                    </a:cubicBezTo>
                    <a:cubicBezTo>
                      <a:pt x="128" y="67"/>
                      <a:pt x="118" y="75"/>
                      <a:pt x="107" y="84"/>
                    </a:cubicBezTo>
                    <a:cubicBezTo>
                      <a:pt x="109" y="82"/>
                      <a:pt x="110" y="81"/>
                      <a:pt x="111" y="79"/>
                    </a:cubicBezTo>
                    <a:cubicBezTo>
                      <a:pt x="120" y="69"/>
                      <a:pt x="128" y="59"/>
                      <a:pt x="137" y="49"/>
                    </a:cubicBezTo>
                    <a:close/>
                    <a:moveTo>
                      <a:pt x="98" y="96"/>
                    </a:moveTo>
                    <a:cubicBezTo>
                      <a:pt x="119" y="79"/>
                      <a:pt x="140" y="63"/>
                      <a:pt x="160" y="46"/>
                    </a:cubicBezTo>
                    <a:cubicBezTo>
                      <a:pt x="141" y="62"/>
                      <a:pt x="121" y="82"/>
                      <a:pt x="104" y="102"/>
                    </a:cubicBezTo>
                    <a:cubicBezTo>
                      <a:pt x="102" y="100"/>
                      <a:pt x="100" y="98"/>
                      <a:pt x="98" y="96"/>
                    </a:cubicBezTo>
                    <a:close/>
                    <a:moveTo>
                      <a:pt x="107" y="105"/>
                    </a:moveTo>
                    <a:cubicBezTo>
                      <a:pt x="122" y="90"/>
                      <a:pt x="137" y="76"/>
                      <a:pt x="153" y="62"/>
                    </a:cubicBezTo>
                    <a:cubicBezTo>
                      <a:pt x="140" y="78"/>
                      <a:pt x="126" y="93"/>
                      <a:pt x="111" y="107"/>
                    </a:cubicBezTo>
                    <a:cubicBezTo>
                      <a:pt x="110" y="109"/>
                      <a:pt x="112" y="112"/>
                      <a:pt x="114" y="110"/>
                    </a:cubicBezTo>
                    <a:cubicBezTo>
                      <a:pt x="128" y="98"/>
                      <a:pt x="140" y="85"/>
                      <a:pt x="154" y="74"/>
                    </a:cubicBezTo>
                    <a:cubicBezTo>
                      <a:pt x="144" y="85"/>
                      <a:pt x="135" y="96"/>
                      <a:pt x="127" y="107"/>
                    </a:cubicBezTo>
                    <a:cubicBezTo>
                      <a:pt x="126" y="107"/>
                      <a:pt x="124" y="107"/>
                      <a:pt x="124" y="108"/>
                    </a:cubicBezTo>
                    <a:cubicBezTo>
                      <a:pt x="123" y="111"/>
                      <a:pt x="122" y="114"/>
                      <a:pt x="121" y="116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16" y="116"/>
                      <a:pt x="111" y="111"/>
                      <a:pt x="107" y="105"/>
                    </a:cubicBezTo>
                    <a:close/>
                    <a:moveTo>
                      <a:pt x="135" y="110"/>
                    </a:moveTo>
                    <a:cubicBezTo>
                      <a:pt x="131" y="115"/>
                      <a:pt x="128" y="117"/>
                      <a:pt x="125" y="117"/>
                    </a:cubicBezTo>
                    <a:cubicBezTo>
                      <a:pt x="134" y="103"/>
                      <a:pt x="145" y="91"/>
                      <a:pt x="155" y="78"/>
                    </a:cubicBezTo>
                    <a:cubicBezTo>
                      <a:pt x="149" y="89"/>
                      <a:pt x="143" y="100"/>
                      <a:pt x="135" y="110"/>
                    </a:cubicBezTo>
                    <a:close/>
                    <a:moveTo>
                      <a:pt x="173" y="51"/>
                    </a:moveTo>
                    <a:cubicBezTo>
                      <a:pt x="171" y="53"/>
                      <a:pt x="169" y="55"/>
                      <a:pt x="167" y="58"/>
                    </a:cubicBezTo>
                    <a:cubicBezTo>
                      <a:pt x="161" y="62"/>
                      <a:pt x="155" y="67"/>
                      <a:pt x="149" y="73"/>
                    </a:cubicBezTo>
                    <a:cubicBezTo>
                      <a:pt x="156" y="64"/>
                      <a:pt x="163" y="56"/>
                      <a:pt x="170" y="47"/>
                    </a:cubicBezTo>
                    <a:cubicBezTo>
                      <a:pt x="171" y="45"/>
                      <a:pt x="168" y="43"/>
                      <a:pt x="166" y="44"/>
                    </a:cubicBezTo>
                    <a:cubicBezTo>
                      <a:pt x="161" y="49"/>
                      <a:pt x="156" y="53"/>
                      <a:pt x="151" y="58"/>
                    </a:cubicBezTo>
                    <a:cubicBezTo>
                      <a:pt x="156" y="53"/>
                      <a:pt x="160" y="49"/>
                      <a:pt x="163" y="44"/>
                    </a:cubicBezTo>
                    <a:cubicBezTo>
                      <a:pt x="166" y="43"/>
                      <a:pt x="169" y="43"/>
                      <a:pt x="172" y="43"/>
                    </a:cubicBezTo>
                    <a:cubicBezTo>
                      <a:pt x="182" y="43"/>
                      <a:pt x="177" y="45"/>
                      <a:pt x="173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5" name="Freeform 95"/>
              <p:cNvSpPr>
                <a:spLocks noEditPoints="1"/>
              </p:cNvSpPr>
              <p:nvPr/>
            </p:nvSpPr>
            <p:spPr bwMode="auto">
              <a:xfrm>
                <a:off x="4660" y="63"/>
                <a:ext cx="360" cy="364"/>
              </a:xfrm>
              <a:custGeom>
                <a:avLst/>
                <a:gdLst>
                  <a:gd name="T0" fmla="*/ 94 w 135"/>
                  <a:gd name="T1" fmla="*/ 77 h 136"/>
                  <a:gd name="T2" fmla="*/ 74 w 135"/>
                  <a:gd name="T3" fmla="*/ 64 h 136"/>
                  <a:gd name="T4" fmla="*/ 57 w 135"/>
                  <a:gd name="T5" fmla="*/ 24 h 136"/>
                  <a:gd name="T6" fmla="*/ 35 w 135"/>
                  <a:gd name="T7" fmla="*/ 5 h 136"/>
                  <a:gd name="T8" fmla="*/ 15 w 135"/>
                  <a:gd name="T9" fmla="*/ 72 h 136"/>
                  <a:gd name="T10" fmla="*/ 25 w 135"/>
                  <a:gd name="T11" fmla="*/ 79 h 136"/>
                  <a:gd name="T12" fmla="*/ 29 w 135"/>
                  <a:gd name="T13" fmla="*/ 95 h 136"/>
                  <a:gd name="T14" fmla="*/ 44 w 135"/>
                  <a:gd name="T15" fmla="*/ 102 h 136"/>
                  <a:gd name="T16" fmla="*/ 49 w 135"/>
                  <a:gd name="T17" fmla="*/ 110 h 136"/>
                  <a:gd name="T18" fmla="*/ 67 w 135"/>
                  <a:gd name="T19" fmla="*/ 116 h 136"/>
                  <a:gd name="T20" fmla="*/ 92 w 135"/>
                  <a:gd name="T21" fmla="*/ 135 h 136"/>
                  <a:gd name="T22" fmla="*/ 119 w 135"/>
                  <a:gd name="T23" fmla="*/ 91 h 136"/>
                  <a:gd name="T24" fmla="*/ 97 w 135"/>
                  <a:gd name="T25" fmla="*/ 107 h 136"/>
                  <a:gd name="T26" fmla="*/ 91 w 135"/>
                  <a:gd name="T27" fmla="*/ 98 h 136"/>
                  <a:gd name="T28" fmla="*/ 119 w 135"/>
                  <a:gd name="T29" fmla="*/ 91 h 136"/>
                  <a:gd name="T30" fmla="*/ 92 w 135"/>
                  <a:gd name="T31" fmla="*/ 81 h 136"/>
                  <a:gd name="T32" fmla="*/ 56 w 135"/>
                  <a:gd name="T33" fmla="*/ 104 h 136"/>
                  <a:gd name="T34" fmla="*/ 59 w 135"/>
                  <a:gd name="T35" fmla="*/ 88 h 136"/>
                  <a:gd name="T36" fmla="*/ 37 w 135"/>
                  <a:gd name="T37" fmla="*/ 90 h 136"/>
                  <a:gd name="T38" fmla="*/ 57 w 135"/>
                  <a:gd name="T39" fmla="*/ 56 h 136"/>
                  <a:gd name="T40" fmla="*/ 55 w 135"/>
                  <a:gd name="T41" fmla="*/ 42 h 136"/>
                  <a:gd name="T42" fmla="*/ 53 w 135"/>
                  <a:gd name="T43" fmla="*/ 40 h 136"/>
                  <a:gd name="T44" fmla="*/ 53 w 135"/>
                  <a:gd name="T45" fmla="*/ 39 h 136"/>
                  <a:gd name="T46" fmla="*/ 46 w 135"/>
                  <a:gd name="T47" fmla="*/ 15 h 136"/>
                  <a:gd name="T48" fmla="*/ 49 w 135"/>
                  <a:gd name="T49" fmla="*/ 14 h 136"/>
                  <a:gd name="T50" fmla="*/ 18 w 135"/>
                  <a:gd name="T51" fmla="*/ 51 h 136"/>
                  <a:gd name="T52" fmla="*/ 46 w 135"/>
                  <a:gd name="T53" fmla="*/ 11 h 136"/>
                  <a:gd name="T54" fmla="*/ 15 w 135"/>
                  <a:gd name="T55" fmla="*/ 40 h 136"/>
                  <a:gd name="T56" fmla="*/ 40 w 135"/>
                  <a:gd name="T57" fmla="*/ 9 h 136"/>
                  <a:gd name="T58" fmla="*/ 21 w 135"/>
                  <a:gd name="T59" fmla="*/ 18 h 136"/>
                  <a:gd name="T60" fmla="*/ 49 w 135"/>
                  <a:gd name="T61" fmla="*/ 30 h 136"/>
                  <a:gd name="T62" fmla="*/ 42 w 135"/>
                  <a:gd name="T63" fmla="*/ 52 h 136"/>
                  <a:gd name="T64" fmla="*/ 21 w 135"/>
                  <a:gd name="T65" fmla="*/ 71 h 136"/>
                  <a:gd name="T66" fmla="*/ 52 w 135"/>
                  <a:gd name="T67" fmla="*/ 63 h 136"/>
                  <a:gd name="T68" fmla="*/ 64 w 135"/>
                  <a:gd name="T69" fmla="*/ 75 h 136"/>
                  <a:gd name="T70" fmla="*/ 64 w 135"/>
                  <a:gd name="T71" fmla="*/ 75 h 136"/>
                  <a:gd name="T72" fmla="*/ 52 w 135"/>
                  <a:gd name="T73" fmla="*/ 105 h 136"/>
                  <a:gd name="T74" fmla="*/ 80 w 135"/>
                  <a:gd name="T75" fmla="*/ 90 h 136"/>
                  <a:gd name="T76" fmla="*/ 96 w 135"/>
                  <a:gd name="T77" fmla="*/ 87 h 136"/>
                  <a:gd name="T78" fmla="*/ 68 w 135"/>
                  <a:gd name="T79" fmla="*/ 114 h 136"/>
                  <a:gd name="T80" fmla="*/ 73 w 135"/>
                  <a:gd name="T81" fmla="*/ 119 h 136"/>
                  <a:gd name="T82" fmla="*/ 82 w 135"/>
                  <a:gd name="T83" fmla="*/ 127 h 136"/>
                  <a:gd name="T84" fmla="*/ 95 w 135"/>
                  <a:gd name="T85" fmla="*/ 125 h 136"/>
                  <a:gd name="T86" fmla="*/ 100 w 135"/>
                  <a:gd name="T87" fmla="*/ 130 h 136"/>
                  <a:gd name="T88" fmla="*/ 113 w 135"/>
                  <a:gd name="T89" fmla="*/ 111 h 136"/>
                  <a:gd name="T90" fmla="*/ 100 w 135"/>
                  <a:gd name="T91" fmla="*/ 1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5" h="136">
                    <a:moveTo>
                      <a:pt x="119" y="82"/>
                    </a:moveTo>
                    <a:cubicBezTo>
                      <a:pt x="117" y="79"/>
                      <a:pt x="112" y="78"/>
                      <a:pt x="110" y="78"/>
                    </a:cubicBezTo>
                    <a:cubicBezTo>
                      <a:pt x="104" y="78"/>
                      <a:pt x="99" y="78"/>
                      <a:pt x="94" y="77"/>
                    </a:cubicBezTo>
                    <a:cubicBezTo>
                      <a:pt x="95" y="76"/>
                      <a:pt x="92" y="74"/>
                      <a:pt x="91" y="75"/>
                    </a:cubicBezTo>
                    <a:cubicBezTo>
                      <a:pt x="91" y="76"/>
                      <a:pt x="90" y="76"/>
                      <a:pt x="90" y="76"/>
                    </a:cubicBezTo>
                    <a:cubicBezTo>
                      <a:pt x="84" y="75"/>
                      <a:pt x="79" y="71"/>
                      <a:pt x="74" y="64"/>
                    </a:cubicBezTo>
                    <a:cubicBezTo>
                      <a:pt x="68" y="56"/>
                      <a:pt x="65" y="46"/>
                      <a:pt x="58" y="39"/>
                    </a:cubicBezTo>
                    <a:cubicBezTo>
                      <a:pt x="55" y="35"/>
                      <a:pt x="54" y="31"/>
                      <a:pt x="54" y="28"/>
                    </a:cubicBezTo>
                    <a:cubicBezTo>
                      <a:pt x="55" y="27"/>
                      <a:pt x="56" y="25"/>
                      <a:pt x="57" y="24"/>
                    </a:cubicBezTo>
                    <a:cubicBezTo>
                      <a:pt x="58" y="23"/>
                      <a:pt x="57" y="22"/>
                      <a:pt x="55" y="22"/>
                    </a:cubicBezTo>
                    <a:cubicBezTo>
                      <a:pt x="56" y="18"/>
                      <a:pt x="57" y="15"/>
                      <a:pt x="57" y="11"/>
                    </a:cubicBezTo>
                    <a:cubicBezTo>
                      <a:pt x="56" y="0"/>
                      <a:pt x="41" y="3"/>
                      <a:pt x="35" y="5"/>
                    </a:cubicBezTo>
                    <a:cubicBezTo>
                      <a:pt x="12" y="12"/>
                      <a:pt x="4" y="39"/>
                      <a:pt x="0" y="59"/>
                    </a:cubicBezTo>
                    <a:cubicBezTo>
                      <a:pt x="0" y="60"/>
                      <a:pt x="1" y="61"/>
                      <a:pt x="1" y="61"/>
                    </a:cubicBezTo>
                    <a:cubicBezTo>
                      <a:pt x="7" y="64"/>
                      <a:pt x="10" y="69"/>
                      <a:pt x="15" y="72"/>
                    </a:cubicBezTo>
                    <a:cubicBezTo>
                      <a:pt x="15" y="73"/>
                      <a:pt x="16" y="74"/>
                      <a:pt x="17" y="74"/>
                    </a:cubicBezTo>
                    <a:cubicBezTo>
                      <a:pt x="18" y="73"/>
                      <a:pt x="19" y="72"/>
                      <a:pt x="19" y="72"/>
                    </a:cubicBezTo>
                    <a:cubicBezTo>
                      <a:pt x="21" y="74"/>
                      <a:pt x="23" y="77"/>
                      <a:pt x="25" y="79"/>
                    </a:cubicBezTo>
                    <a:cubicBezTo>
                      <a:pt x="24" y="80"/>
                      <a:pt x="25" y="82"/>
                      <a:pt x="27" y="82"/>
                    </a:cubicBezTo>
                    <a:cubicBezTo>
                      <a:pt x="29" y="84"/>
                      <a:pt x="31" y="87"/>
                      <a:pt x="33" y="90"/>
                    </a:cubicBezTo>
                    <a:cubicBezTo>
                      <a:pt x="32" y="92"/>
                      <a:pt x="30" y="93"/>
                      <a:pt x="29" y="95"/>
                    </a:cubicBezTo>
                    <a:cubicBezTo>
                      <a:pt x="28" y="97"/>
                      <a:pt x="30" y="99"/>
                      <a:pt x="32" y="98"/>
                    </a:cubicBezTo>
                    <a:cubicBezTo>
                      <a:pt x="34" y="97"/>
                      <a:pt x="35" y="96"/>
                      <a:pt x="37" y="94"/>
                    </a:cubicBezTo>
                    <a:cubicBezTo>
                      <a:pt x="39" y="97"/>
                      <a:pt x="41" y="100"/>
                      <a:pt x="44" y="102"/>
                    </a:cubicBezTo>
                    <a:cubicBezTo>
                      <a:pt x="43" y="103"/>
                      <a:pt x="45" y="105"/>
                      <a:pt x="46" y="104"/>
                    </a:cubicBezTo>
                    <a:cubicBezTo>
                      <a:pt x="48" y="105"/>
                      <a:pt x="49" y="107"/>
                      <a:pt x="50" y="108"/>
                    </a:cubicBezTo>
                    <a:cubicBezTo>
                      <a:pt x="50" y="108"/>
                      <a:pt x="49" y="109"/>
                      <a:pt x="49" y="110"/>
                    </a:cubicBezTo>
                    <a:cubicBezTo>
                      <a:pt x="47" y="112"/>
                      <a:pt x="50" y="113"/>
                      <a:pt x="52" y="112"/>
                    </a:cubicBezTo>
                    <a:cubicBezTo>
                      <a:pt x="52" y="112"/>
                      <a:pt x="53" y="111"/>
                      <a:pt x="54" y="110"/>
                    </a:cubicBezTo>
                    <a:cubicBezTo>
                      <a:pt x="58" y="113"/>
                      <a:pt x="62" y="115"/>
                      <a:pt x="67" y="116"/>
                    </a:cubicBezTo>
                    <a:cubicBezTo>
                      <a:pt x="62" y="125"/>
                      <a:pt x="75" y="133"/>
                      <a:pt x="88" y="135"/>
                    </a:cubicBezTo>
                    <a:cubicBezTo>
                      <a:pt x="88" y="135"/>
                      <a:pt x="89" y="135"/>
                      <a:pt x="89" y="135"/>
                    </a:cubicBezTo>
                    <a:cubicBezTo>
                      <a:pt x="90" y="136"/>
                      <a:pt x="91" y="136"/>
                      <a:pt x="92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116" y="133"/>
                      <a:pt x="135" y="102"/>
                      <a:pt x="119" y="82"/>
                    </a:cubicBezTo>
                    <a:close/>
                    <a:moveTo>
                      <a:pt x="119" y="91"/>
                    </a:moveTo>
                    <a:cubicBezTo>
                      <a:pt x="119" y="91"/>
                      <a:pt x="119" y="91"/>
                      <a:pt x="119" y="91"/>
                    </a:cubicBezTo>
                    <a:cubicBezTo>
                      <a:pt x="109" y="98"/>
                      <a:pt x="100" y="105"/>
                      <a:pt x="91" y="114"/>
                    </a:cubicBezTo>
                    <a:cubicBezTo>
                      <a:pt x="93" y="112"/>
                      <a:pt x="95" y="109"/>
                      <a:pt x="97" y="107"/>
                    </a:cubicBezTo>
                    <a:cubicBezTo>
                      <a:pt x="102" y="101"/>
                      <a:pt x="107" y="94"/>
                      <a:pt x="112" y="88"/>
                    </a:cubicBezTo>
                    <a:cubicBezTo>
                      <a:pt x="113" y="86"/>
                      <a:pt x="111" y="84"/>
                      <a:pt x="109" y="85"/>
                    </a:cubicBezTo>
                    <a:cubicBezTo>
                      <a:pt x="103" y="89"/>
                      <a:pt x="97" y="93"/>
                      <a:pt x="91" y="98"/>
                    </a:cubicBezTo>
                    <a:cubicBezTo>
                      <a:pt x="95" y="93"/>
                      <a:pt x="99" y="88"/>
                      <a:pt x="103" y="83"/>
                    </a:cubicBezTo>
                    <a:cubicBezTo>
                      <a:pt x="104" y="83"/>
                      <a:pt x="104" y="82"/>
                      <a:pt x="104" y="82"/>
                    </a:cubicBezTo>
                    <a:cubicBezTo>
                      <a:pt x="111" y="82"/>
                      <a:pt x="117" y="81"/>
                      <a:pt x="119" y="91"/>
                    </a:cubicBezTo>
                    <a:close/>
                    <a:moveTo>
                      <a:pt x="98" y="82"/>
                    </a:moveTo>
                    <a:cubicBezTo>
                      <a:pt x="89" y="88"/>
                      <a:pt x="80" y="97"/>
                      <a:pt x="74" y="103"/>
                    </a:cubicBezTo>
                    <a:cubicBezTo>
                      <a:pt x="81" y="96"/>
                      <a:pt x="86" y="89"/>
                      <a:pt x="92" y="81"/>
                    </a:cubicBezTo>
                    <a:cubicBezTo>
                      <a:pt x="94" y="81"/>
                      <a:pt x="96" y="82"/>
                      <a:pt x="98" y="82"/>
                    </a:cubicBezTo>
                    <a:close/>
                    <a:moveTo>
                      <a:pt x="86" y="79"/>
                    </a:moveTo>
                    <a:cubicBezTo>
                      <a:pt x="76" y="87"/>
                      <a:pt x="66" y="95"/>
                      <a:pt x="56" y="104"/>
                    </a:cubicBezTo>
                    <a:cubicBezTo>
                      <a:pt x="65" y="97"/>
                      <a:pt x="70" y="89"/>
                      <a:pt x="76" y="79"/>
                    </a:cubicBezTo>
                    <a:cubicBezTo>
                      <a:pt x="77" y="78"/>
                      <a:pt x="75" y="76"/>
                      <a:pt x="74" y="77"/>
                    </a:cubicBezTo>
                    <a:cubicBezTo>
                      <a:pt x="68" y="80"/>
                      <a:pt x="64" y="84"/>
                      <a:pt x="59" y="88"/>
                    </a:cubicBezTo>
                    <a:cubicBezTo>
                      <a:pt x="63" y="82"/>
                      <a:pt x="67" y="76"/>
                      <a:pt x="71" y="70"/>
                    </a:cubicBezTo>
                    <a:cubicBezTo>
                      <a:pt x="72" y="68"/>
                      <a:pt x="70" y="66"/>
                      <a:pt x="69" y="67"/>
                    </a:cubicBezTo>
                    <a:cubicBezTo>
                      <a:pt x="58" y="74"/>
                      <a:pt x="47" y="82"/>
                      <a:pt x="37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45" y="84"/>
                      <a:pt x="53" y="67"/>
                      <a:pt x="60" y="58"/>
                    </a:cubicBezTo>
                    <a:cubicBezTo>
                      <a:pt x="61" y="57"/>
                      <a:pt x="59" y="55"/>
                      <a:pt x="57" y="56"/>
                    </a:cubicBezTo>
                    <a:cubicBezTo>
                      <a:pt x="49" y="62"/>
                      <a:pt x="38" y="69"/>
                      <a:pt x="32" y="76"/>
                    </a:cubicBezTo>
                    <a:cubicBezTo>
                      <a:pt x="41" y="65"/>
                      <a:pt x="49" y="54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66" y="55"/>
                      <a:pt x="72" y="72"/>
                      <a:pt x="86" y="79"/>
                    </a:cubicBezTo>
                    <a:close/>
                    <a:moveTo>
                      <a:pt x="53" y="39"/>
                    </a:moveTo>
                    <a:cubicBezTo>
                      <a:pt x="53" y="39"/>
                      <a:pt x="53" y="39"/>
                      <a:pt x="53" y="40"/>
                    </a:cubicBezTo>
                    <a:cubicBezTo>
                      <a:pt x="42" y="47"/>
                      <a:pt x="32" y="56"/>
                      <a:pt x="23" y="66"/>
                    </a:cubicBezTo>
                    <a:cubicBezTo>
                      <a:pt x="32" y="56"/>
                      <a:pt x="41" y="46"/>
                      <a:pt x="49" y="35"/>
                    </a:cubicBezTo>
                    <a:cubicBezTo>
                      <a:pt x="51" y="36"/>
                      <a:pt x="52" y="38"/>
                      <a:pt x="53" y="39"/>
                    </a:cubicBezTo>
                    <a:close/>
                    <a:moveTo>
                      <a:pt x="6" y="51"/>
                    </a:moveTo>
                    <a:cubicBezTo>
                      <a:pt x="6" y="51"/>
                      <a:pt x="6" y="51"/>
                      <a:pt x="6" y="51"/>
                    </a:cubicBezTo>
                    <a:cubicBezTo>
                      <a:pt x="21" y="41"/>
                      <a:pt x="33" y="28"/>
                      <a:pt x="46" y="15"/>
                    </a:cubicBezTo>
                    <a:cubicBezTo>
                      <a:pt x="34" y="27"/>
                      <a:pt x="20" y="43"/>
                      <a:pt x="6" y="57"/>
                    </a:cubicBezTo>
                    <a:cubicBezTo>
                      <a:pt x="6" y="55"/>
                      <a:pt x="5" y="53"/>
                      <a:pt x="6" y="51"/>
                    </a:cubicBezTo>
                    <a:close/>
                    <a:moveTo>
                      <a:pt x="49" y="14"/>
                    </a:moveTo>
                    <a:cubicBezTo>
                      <a:pt x="51" y="17"/>
                      <a:pt x="51" y="20"/>
                      <a:pt x="50" y="25"/>
                    </a:cubicBezTo>
                    <a:cubicBezTo>
                      <a:pt x="44" y="29"/>
                      <a:pt x="38" y="33"/>
                      <a:pt x="32" y="38"/>
                    </a:cubicBezTo>
                    <a:cubicBezTo>
                      <a:pt x="30" y="40"/>
                      <a:pt x="23" y="46"/>
                      <a:pt x="18" y="51"/>
                    </a:cubicBezTo>
                    <a:cubicBezTo>
                      <a:pt x="30" y="40"/>
                      <a:pt x="41" y="28"/>
                      <a:pt x="49" y="14"/>
                    </a:cubicBezTo>
                    <a:close/>
                    <a:moveTo>
                      <a:pt x="21" y="18"/>
                    </a:moveTo>
                    <a:cubicBezTo>
                      <a:pt x="29" y="8"/>
                      <a:pt x="40" y="6"/>
                      <a:pt x="46" y="11"/>
                    </a:cubicBezTo>
                    <a:cubicBezTo>
                      <a:pt x="36" y="20"/>
                      <a:pt x="26" y="30"/>
                      <a:pt x="16" y="39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9" y="36"/>
                      <a:pt x="24" y="32"/>
                      <a:pt x="24" y="32"/>
                    </a:cubicBezTo>
                    <a:cubicBezTo>
                      <a:pt x="30" y="25"/>
                      <a:pt x="36" y="19"/>
                      <a:pt x="42" y="12"/>
                    </a:cubicBezTo>
                    <a:cubicBezTo>
                      <a:pt x="43" y="10"/>
                      <a:pt x="41" y="8"/>
                      <a:pt x="40" y="9"/>
                    </a:cubicBezTo>
                    <a:cubicBezTo>
                      <a:pt x="34" y="14"/>
                      <a:pt x="17" y="28"/>
                      <a:pt x="14" y="38"/>
                    </a:cubicBezTo>
                    <a:cubicBezTo>
                      <a:pt x="11" y="40"/>
                      <a:pt x="9" y="43"/>
                      <a:pt x="7" y="45"/>
                    </a:cubicBezTo>
                    <a:cubicBezTo>
                      <a:pt x="9" y="35"/>
                      <a:pt x="14" y="26"/>
                      <a:pt x="21" y="18"/>
                    </a:cubicBezTo>
                    <a:close/>
                    <a:moveTo>
                      <a:pt x="8" y="61"/>
                    </a:moveTo>
                    <a:cubicBezTo>
                      <a:pt x="22" y="51"/>
                      <a:pt x="35" y="40"/>
                      <a:pt x="49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7" y="39"/>
                      <a:pt x="25" y="58"/>
                      <a:pt x="16" y="70"/>
                    </a:cubicBezTo>
                    <a:cubicBezTo>
                      <a:pt x="12" y="67"/>
                      <a:pt x="10" y="64"/>
                      <a:pt x="8" y="61"/>
                    </a:cubicBezTo>
                    <a:close/>
                    <a:moveTo>
                      <a:pt x="42" y="52"/>
                    </a:moveTo>
                    <a:cubicBezTo>
                      <a:pt x="50" y="45"/>
                      <a:pt x="50" y="46"/>
                      <a:pt x="44" y="54"/>
                    </a:cubicBezTo>
                    <a:cubicBezTo>
                      <a:pt x="39" y="62"/>
                      <a:pt x="32" y="70"/>
                      <a:pt x="26" y="77"/>
                    </a:cubicBezTo>
                    <a:cubicBezTo>
                      <a:pt x="24" y="75"/>
                      <a:pt x="22" y="73"/>
                      <a:pt x="21" y="71"/>
                    </a:cubicBezTo>
                    <a:cubicBezTo>
                      <a:pt x="28" y="65"/>
                      <a:pt x="35" y="59"/>
                      <a:pt x="42" y="52"/>
                    </a:cubicBezTo>
                    <a:close/>
                    <a:moveTo>
                      <a:pt x="29" y="81"/>
                    </a:moveTo>
                    <a:cubicBezTo>
                      <a:pt x="37" y="75"/>
                      <a:pt x="47" y="69"/>
                      <a:pt x="52" y="63"/>
                    </a:cubicBezTo>
                    <a:cubicBezTo>
                      <a:pt x="46" y="71"/>
                      <a:pt x="40" y="79"/>
                      <a:pt x="34" y="87"/>
                    </a:cubicBezTo>
                    <a:cubicBezTo>
                      <a:pt x="33" y="85"/>
                      <a:pt x="31" y="83"/>
                      <a:pt x="29" y="81"/>
                    </a:cubicBezTo>
                    <a:close/>
                    <a:moveTo>
                      <a:pt x="64" y="75"/>
                    </a:moveTo>
                    <a:cubicBezTo>
                      <a:pt x="57" y="80"/>
                      <a:pt x="51" y="91"/>
                      <a:pt x="46" y="99"/>
                    </a:cubicBezTo>
                    <a:cubicBezTo>
                      <a:pt x="43" y="97"/>
                      <a:pt x="41" y="95"/>
                      <a:pt x="39" y="93"/>
                    </a:cubicBezTo>
                    <a:cubicBezTo>
                      <a:pt x="48" y="87"/>
                      <a:pt x="56" y="81"/>
                      <a:pt x="64" y="75"/>
                    </a:cubicBezTo>
                    <a:close/>
                    <a:moveTo>
                      <a:pt x="49" y="102"/>
                    </a:moveTo>
                    <a:cubicBezTo>
                      <a:pt x="55" y="97"/>
                      <a:pt x="65" y="89"/>
                      <a:pt x="69" y="84"/>
                    </a:cubicBezTo>
                    <a:cubicBezTo>
                      <a:pt x="64" y="91"/>
                      <a:pt x="58" y="98"/>
                      <a:pt x="52" y="105"/>
                    </a:cubicBezTo>
                    <a:cubicBezTo>
                      <a:pt x="51" y="104"/>
                      <a:pt x="50" y="103"/>
                      <a:pt x="49" y="102"/>
                    </a:cubicBezTo>
                    <a:close/>
                    <a:moveTo>
                      <a:pt x="57" y="108"/>
                    </a:moveTo>
                    <a:cubicBezTo>
                      <a:pt x="64" y="102"/>
                      <a:pt x="72" y="96"/>
                      <a:pt x="80" y="90"/>
                    </a:cubicBezTo>
                    <a:cubicBezTo>
                      <a:pt x="101" y="72"/>
                      <a:pt x="70" y="102"/>
                      <a:pt x="65" y="106"/>
                    </a:cubicBezTo>
                    <a:cubicBezTo>
                      <a:pt x="64" y="108"/>
                      <a:pt x="66" y="111"/>
                      <a:pt x="67" y="109"/>
                    </a:cubicBezTo>
                    <a:cubicBezTo>
                      <a:pt x="77" y="103"/>
                      <a:pt x="89" y="95"/>
                      <a:pt x="96" y="87"/>
                    </a:cubicBezTo>
                    <a:cubicBezTo>
                      <a:pt x="90" y="94"/>
                      <a:pt x="83" y="102"/>
                      <a:pt x="76" y="109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2" y="110"/>
                      <a:pt x="70" y="112"/>
                      <a:pt x="68" y="114"/>
                    </a:cubicBezTo>
                    <a:cubicBezTo>
                      <a:pt x="64" y="113"/>
                      <a:pt x="60" y="111"/>
                      <a:pt x="57" y="108"/>
                    </a:cubicBezTo>
                    <a:close/>
                    <a:moveTo>
                      <a:pt x="70" y="118"/>
                    </a:moveTo>
                    <a:cubicBezTo>
                      <a:pt x="70" y="119"/>
                      <a:pt x="71" y="120"/>
                      <a:pt x="73" y="119"/>
                    </a:cubicBezTo>
                    <a:cubicBezTo>
                      <a:pt x="82" y="111"/>
                      <a:pt x="98" y="101"/>
                      <a:pt x="104" y="92"/>
                    </a:cubicBezTo>
                    <a:cubicBezTo>
                      <a:pt x="96" y="103"/>
                      <a:pt x="87" y="113"/>
                      <a:pt x="79" y="124"/>
                    </a:cubicBezTo>
                    <a:cubicBezTo>
                      <a:pt x="78" y="126"/>
                      <a:pt x="81" y="128"/>
                      <a:pt x="82" y="127"/>
                    </a:cubicBezTo>
                    <a:cubicBezTo>
                      <a:pt x="94" y="118"/>
                      <a:pt x="103" y="107"/>
                      <a:pt x="115" y="99"/>
                    </a:cubicBezTo>
                    <a:cubicBezTo>
                      <a:pt x="108" y="104"/>
                      <a:pt x="103" y="113"/>
                      <a:pt x="97" y="121"/>
                    </a:cubicBezTo>
                    <a:cubicBezTo>
                      <a:pt x="95" y="122"/>
                      <a:pt x="95" y="123"/>
                      <a:pt x="95" y="125"/>
                    </a:cubicBezTo>
                    <a:cubicBezTo>
                      <a:pt x="93" y="127"/>
                      <a:pt x="92" y="129"/>
                      <a:pt x="90" y="131"/>
                    </a:cubicBezTo>
                    <a:cubicBezTo>
                      <a:pt x="79" y="130"/>
                      <a:pt x="67" y="125"/>
                      <a:pt x="70" y="118"/>
                    </a:cubicBezTo>
                    <a:close/>
                    <a:moveTo>
                      <a:pt x="100" y="130"/>
                    </a:moveTo>
                    <a:cubicBezTo>
                      <a:pt x="99" y="130"/>
                      <a:pt x="97" y="131"/>
                      <a:pt x="96" y="131"/>
                    </a:cubicBezTo>
                    <a:cubicBezTo>
                      <a:pt x="100" y="125"/>
                      <a:pt x="104" y="120"/>
                      <a:pt x="109" y="116"/>
                    </a:cubicBezTo>
                    <a:cubicBezTo>
                      <a:pt x="110" y="115"/>
                      <a:pt x="111" y="113"/>
                      <a:pt x="113" y="111"/>
                    </a:cubicBezTo>
                    <a:cubicBezTo>
                      <a:pt x="113" y="111"/>
                      <a:pt x="113" y="111"/>
                      <a:pt x="113" y="111"/>
                    </a:cubicBezTo>
                    <a:cubicBezTo>
                      <a:pt x="116" y="109"/>
                      <a:pt x="118" y="107"/>
                      <a:pt x="120" y="104"/>
                    </a:cubicBezTo>
                    <a:cubicBezTo>
                      <a:pt x="118" y="116"/>
                      <a:pt x="111" y="125"/>
                      <a:pt x="100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6" name="Freeform 96"/>
              <p:cNvSpPr>
                <a:spLocks noEditPoints="1"/>
              </p:cNvSpPr>
              <p:nvPr/>
            </p:nvSpPr>
            <p:spPr bwMode="auto">
              <a:xfrm>
                <a:off x="5641" y="605"/>
                <a:ext cx="176" cy="113"/>
              </a:xfrm>
              <a:custGeom>
                <a:avLst/>
                <a:gdLst>
                  <a:gd name="T0" fmla="*/ 58 w 66"/>
                  <a:gd name="T1" fmla="*/ 4 h 42"/>
                  <a:gd name="T2" fmla="*/ 58 w 66"/>
                  <a:gd name="T3" fmla="*/ 3 h 42"/>
                  <a:gd name="T4" fmla="*/ 43 w 66"/>
                  <a:gd name="T5" fmla="*/ 1 h 42"/>
                  <a:gd name="T6" fmla="*/ 11 w 66"/>
                  <a:gd name="T7" fmla="*/ 15 h 42"/>
                  <a:gd name="T8" fmla="*/ 0 w 66"/>
                  <a:gd name="T9" fmla="*/ 33 h 42"/>
                  <a:gd name="T10" fmla="*/ 6 w 66"/>
                  <a:gd name="T11" fmla="*/ 40 h 42"/>
                  <a:gd name="T12" fmla="*/ 8 w 66"/>
                  <a:gd name="T13" fmla="*/ 41 h 42"/>
                  <a:gd name="T14" fmla="*/ 8 w 66"/>
                  <a:gd name="T15" fmla="*/ 41 h 42"/>
                  <a:gd name="T16" fmla="*/ 10 w 66"/>
                  <a:gd name="T17" fmla="*/ 42 h 42"/>
                  <a:gd name="T18" fmla="*/ 19 w 66"/>
                  <a:gd name="T19" fmla="*/ 41 h 42"/>
                  <a:gd name="T20" fmla="*/ 21 w 66"/>
                  <a:gd name="T21" fmla="*/ 42 h 42"/>
                  <a:gd name="T22" fmla="*/ 22 w 66"/>
                  <a:gd name="T23" fmla="*/ 41 h 42"/>
                  <a:gd name="T24" fmla="*/ 31 w 66"/>
                  <a:gd name="T25" fmla="*/ 39 h 42"/>
                  <a:gd name="T26" fmla="*/ 33 w 66"/>
                  <a:gd name="T27" fmla="*/ 38 h 42"/>
                  <a:gd name="T28" fmla="*/ 33 w 66"/>
                  <a:gd name="T29" fmla="*/ 38 h 42"/>
                  <a:gd name="T30" fmla="*/ 39 w 66"/>
                  <a:gd name="T31" fmla="*/ 36 h 42"/>
                  <a:gd name="T32" fmla="*/ 40 w 66"/>
                  <a:gd name="T33" fmla="*/ 35 h 42"/>
                  <a:gd name="T34" fmla="*/ 42 w 66"/>
                  <a:gd name="T35" fmla="*/ 35 h 42"/>
                  <a:gd name="T36" fmla="*/ 43 w 66"/>
                  <a:gd name="T37" fmla="*/ 34 h 42"/>
                  <a:gd name="T38" fmla="*/ 65 w 66"/>
                  <a:gd name="T39" fmla="*/ 17 h 42"/>
                  <a:gd name="T40" fmla="*/ 58 w 66"/>
                  <a:gd name="T41" fmla="*/ 4 h 42"/>
                  <a:gd name="T42" fmla="*/ 55 w 66"/>
                  <a:gd name="T43" fmla="*/ 6 h 42"/>
                  <a:gd name="T44" fmla="*/ 42 w 66"/>
                  <a:gd name="T45" fmla="*/ 23 h 42"/>
                  <a:gd name="T46" fmla="*/ 47 w 66"/>
                  <a:gd name="T47" fmla="*/ 10 h 42"/>
                  <a:gd name="T48" fmla="*/ 47 w 66"/>
                  <a:gd name="T49" fmla="*/ 10 h 42"/>
                  <a:gd name="T50" fmla="*/ 47 w 66"/>
                  <a:gd name="T51" fmla="*/ 10 h 42"/>
                  <a:gd name="T52" fmla="*/ 48 w 66"/>
                  <a:gd name="T53" fmla="*/ 10 h 42"/>
                  <a:gd name="T54" fmla="*/ 45 w 66"/>
                  <a:gd name="T55" fmla="*/ 9 h 42"/>
                  <a:gd name="T56" fmla="*/ 25 w 66"/>
                  <a:gd name="T57" fmla="*/ 34 h 42"/>
                  <a:gd name="T58" fmla="*/ 35 w 66"/>
                  <a:gd name="T59" fmla="*/ 10 h 42"/>
                  <a:gd name="T60" fmla="*/ 32 w 66"/>
                  <a:gd name="T61" fmla="*/ 9 h 42"/>
                  <a:gd name="T62" fmla="*/ 12 w 66"/>
                  <a:gd name="T63" fmla="*/ 33 h 42"/>
                  <a:gd name="T64" fmla="*/ 21 w 66"/>
                  <a:gd name="T65" fmla="*/ 15 h 42"/>
                  <a:gd name="T66" fmla="*/ 21 w 66"/>
                  <a:gd name="T67" fmla="*/ 13 h 42"/>
                  <a:gd name="T68" fmla="*/ 42 w 66"/>
                  <a:gd name="T69" fmla="*/ 5 h 42"/>
                  <a:gd name="T70" fmla="*/ 55 w 66"/>
                  <a:gd name="T71" fmla="*/ 6 h 42"/>
                  <a:gd name="T72" fmla="*/ 7 w 66"/>
                  <a:gd name="T73" fmla="*/ 37 h 42"/>
                  <a:gd name="T74" fmla="*/ 5 w 66"/>
                  <a:gd name="T75" fmla="*/ 36 h 42"/>
                  <a:gd name="T76" fmla="*/ 15 w 66"/>
                  <a:gd name="T77" fmla="*/ 21 h 42"/>
                  <a:gd name="T78" fmla="*/ 7 w 66"/>
                  <a:gd name="T79" fmla="*/ 37 h 42"/>
                  <a:gd name="T80" fmla="*/ 15 w 66"/>
                  <a:gd name="T81" fmla="*/ 17 h 42"/>
                  <a:gd name="T82" fmla="*/ 18 w 66"/>
                  <a:gd name="T83" fmla="*/ 15 h 42"/>
                  <a:gd name="T84" fmla="*/ 4 w 66"/>
                  <a:gd name="T85" fmla="*/ 35 h 42"/>
                  <a:gd name="T86" fmla="*/ 3 w 66"/>
                  <a:gd name="T87" fmla="*/ 33 h 42"/>
                  <a:gd name="T88" fmla="*/ 15 w 66"/>
                  <a:gd name="T89" fmla="*/ 17 h 42"/>
                  <a:gd name="T90" fmla="*/ 16 w 66"/>
                  <a:gd name="T91" fmla="*/ 39 h 42"/>
                  <a:gd name="T92" fmla="*/ 11 w 66"/>
                  <a:gd name="T93" fmla="*/ 38 h 42"/>
                  <a:gd name="T94" fmla="*/ 30 w 66"/>
                  <a:gd name="T95" fmla="*/ 16 h 42"/>
                  <a:gd name="T96" fmla="*/ 20 w 66"/>
                  <a:gd name="T97" fmla="*/ 38 h 42"/>
                  <a:gd name="T98" fmla="*/ 16 w 66"/>
                  <a:gd name="T99" fmla="*/ 39 h 42"/>
                  <a:gd name="T100" fmla="*/ 36 w 66"/>
                  <a:gd name="T101" fmla="*/ 34 h 42"/>
                  <a:gd name="T102" fmla="*/ 51 w 66"/>
                  <a:gd name="T103" fmla="*/ 15 h 42"/>
                  <a:gd name="T104" fmla="*/ 41 w 66"/>
                  <a:gd name="T105" fmla="*/ 32 h 42"/>
                  <a:gd name="T106" fmla="*/ 36 w 66"/>
                  <a:gd name="T107" fmla="*/ 34 h 42"/>
                  <a:gd name="T108" fmla="*/ 57 w 66"/>
                  <a:gd name="T109" fmla="*/ 27 h 42"/>
                  <a:gd name="T110" fmla="*/ 55 w 66"/>
                  <a:gd name="T111" fmla="*/ 28 h 42"/>
                  <a:gd name="T112" fmla="*/ 54 w 66"/>
                  <a:gd name="T113" fmla="*/ 28 h 42"/>
                  <a:gd name="T114" fmla="*/ 61 w 66"/>
                  <a:gd name="T115" fmla="*/ 13 h 42"/>
                  <a:gd name="T116" fmla="*/ 62 w 66"/>
                  <a:gd name="T117" fmla="*/ 17 h 42"/>
                  <a:gd name="T118" fmla="*/ 57 w 66"/>
                  <a:gd name="T119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6" h="42">
                    <a:moveTo>
                      <a:pt x="58" y="4"/>
                    </a:moveTo>
                    <a:cubicBezTo>
                      <a:pt x="58" y="4"/>
                      <a:pt x="58" y="4"/>
                      <a:pt x="58" y="3"/>
                    </a:cubicBezTo>
                    <a:cubicBezTo>
                      <a:pt x="54" y="1"/>
                      <a:pt x="48" y="0"/>
                      <a:pt x="43" y="1"/>
                    </a:cubicBezTo>
                    <a:cubicBezTo>
                      <a:pt x="31" y="3"/>
                      <a:pt x="20" y="9"/>
                      <a:pt x="11" y="15"/>
                    </a:cubicBezTo>
                    <a:cubicBezTo>
                      <a:pt x="6" y="19"/>
                      <a:pt x="0" y="25"/>
                      <a:pt x="0" y="33"/>
                    </a:cubicBezTo>
                    <a:cubicBezTo>
                      <a:pt x="0" y="37"/>
                      <a:pt x="3" y="39"/>
                      <a:pt x="6" y="40"/>
                    </a:cubicBezTo>
                    <a:cubicBezTo>
                      <a:pt x="6" y="41"/>
                      <a:pt x="8" y="42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2"/>
                      <a:pt x="10" y="42"/>
                    </a:cubicBezTo>
                    <a:cubicBezTo>
                      <a:pt x="13" y="42"/>
                      <a:pt x="16" y="42"/>
                      <a:pt x="19" y="41"/>
                    </a:cubicBezTo>
                    <a:cubicBezTo>
                      <a:pt x="20" y="42"/>
                      <a:pt x="20" y="42"/>
                      <a:pt x="21" y="42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5" y="41"/>
                      <a:pt x="28" y="40"/>
                      <a:pt x="31" y="39"/>
                    </a:cubicBezTo>
                    <a:cubicBezTo>
                      <a:pt x="32" y="39"/>
                      <a:pt x="32" y="39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5" y="37"/>
                      <a:pt x="37" y="36"/>
                      <a:pt x="39" y="36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3" y="35"/>
                      <a:pt x="43" y="34"/>
                      <a:pt x="43" y="34"/>
                    </a:cubicBezTo>
                    <a:cubicBezTo>
                      <a:pt x="54" y="36"/>
                      <a:pt x="65" y="27"/>
                      <a:pt x="65" y="17"/>
                    </a:cubicBezTo>
                    <a:cubicBezTo>
                      <a:pt x="66" y="10"/>
                      <a:pt x="63" y="6"/>
                      <a:pt x="58" y="4"/>
                    </a:cubicBezTo>
                    <a:close/>
                    <a:moveTo>
                      <a:pt x="55" y="6"/>
                    </a:moveTo>
                    <a:cubicBezTo>
                      <a:pt x="51" y="12"/>
                      <a:pt x="46" y="17"/>
                      <a:pt x="42" y="23"/>
                    </a:cubicBezTo>
                    <a:cubicBezTo>
                      <a:pt x="44" y="19"/>
                      <a:pt x="46" y="15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8" y="10"/>
                      <a:pt x="48" y="10"/>
                    </a:cubicBezTo>
                    <a:cubicBezTo>
                      <a:pt x="48" y="8"/>
                      <a:pt x="46" y="8"/>
                      <a:pt x="45" y="9"/>
                    </a:cubicBezTo>
                    <a:cubicBezTo>
                      <a:pt x="39" y="18"/>
                      <a:pt x="33" y="27"/>
                      <a:pt x="25" y="34"/>
                    </a:cubicBezTo>
                    <a:cubicBezTo>
                      <a:pt x="29" y="26"/>
                      <a:pt x="33" y="19"/>
                      <a:pt x="35" y="10"/>
                    </a:cubicBezTo>
                    <a:cubicBezTo>
                      <a:pt x="35" y="9"/>
                      <a:pt x="33" y="7"/>
                      <a:pt x="32" y="9"/>
                    </a:cubicBezTo>
                    <a:cubicBezTo>
                      <a:pt x="26" y="17"/>
                      <a:pt x="19" y="25"/>
                      <a:pt x="12" y="33"/>
                    </a:cubicBezTo>
                    <a:cubicBezTo>
                      <a:pt x="15" y="27"/>
                      <a:pt x="18" y="21"/>
                      <a:pt x="21" y="15"/>
                    </a:cubicBezTo>
                    <a:cubicBezTo>
                      <a:pt x="22" y="14"/>
                      <a:pt x="21" y="14"/>
                      <a:pt x="21" y="13"/>
                    </a:cubicBezTo>
                    <a:cubicBezTo>
                      <a:pt x="27" y="9"/>
                      <a:pt x="34" y="6"/>
                      <a:pt x="42" y="5"/>
                    </a:cubicBezTo>
                    <a:cubicBezTo>
                      <a:pt x="46" y="4"/>
                      <a:pt x="51" y="4"/>
                      <a:pt x="55" y="6"/>
                    </a:cubicBezTo>
                    <a:close/>
                    <a:moveTo>
                      <a:pt x="7" y="37"/>
                    </a:moveTo>
                    <a:cubicBezTo>
                      <a:pt x="7" y="37"/>
                      <a:pt x="6" y="37"/>
                      <a:pt x="5" y="36"/>
                    </a:cubicBezTo>
                    <a:cubicBezTo>
                      <a:pt x="8" y="31"/>
                      <a:pt x="11" y="26"/>
                      <a:pt x="15" y="21"/>
                    </a:cubicBezTo>
                    <a:cubicBezTo>
                      <a:pt x="12" y="27"/>
                      <a:pt x="10" y="32"/>
                      <a:pt x="7" y="37"/>
                    </a:cubicBezTo>
                    <a:close/>
                    <a:moveTo>
                      <a:pt x="15" y="17"/>
                    </a:moveTo>
                    <a:cubicBezTo>
                      <a:pt x="16" y="16"/>
                      <a:pt x="17" y="16"/>
                      <a:pt x="18" y="15"/>
                    </a:cubicBezTo>
                    <a:cubicBezTo>
                      <a:pt x="12" y="21"/>
                      <a:pt x="8" y="28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26"/>
                      <a:pt x="11" y="20"/>
                      <a:pt x="15" y="17"/>
                    </a:cubicBezTo>
                    <a:close/>
                    <a:moveTo>
                      <a:pt x="16" y="39"/>
                    </a:moveTo>
                    <a:cubicBezTo>
                      <a:pt x="14" y="39"/>
                      <a:pt x="13" y="39"/>
                      <a:pt x="11" y="38"/>
                    </a:cubicBezTo>
                    <a:cubicBezTo>
                      <a:pt x="18" y="31"/>
                      <a:pt x="24" y="23"/>
                      <a:pt x="30" y="16"/>
                    </a:cubicBezTo>
                    <a:cubicBezTo>
                      <a:pt x="28" y="24"/>
                      <a:pt x="24" y="31"/>
                      <a:pt x="20" y="38"/>
                    </a:cubicBezTo>
                    <a:cubicBezTo>
                      <a:pt x="19" y="38"/>
                      <a:pt x="17" y="38"/>
                      <a:pt x="16" y="39"/>
                    </a:cubicBezTo>
                    <a:close/>
                    <a:moveTo>
                      <a:pt x="36" y="34"/>
                    </a:moveTo>
                    <a:cubicBezTo>
                      <a:pt x="41" y="28"/>
                      <a:pt x="46" y="22"/>
                      <a:pt x="51" y="15"/>
                    </a:cubicBezTo>
                    <a:cubicBezTo>
                      <a:pt x="48" y="21"/>
                      <a:pt x="44" y="27"/>
                      <a:pt x="41" y="32"/>
                    </a:cubicBezTo>
                    <a:cubicBezTo>
                      <a:pt x="39" y="33"/>
                      <a:pt x="38" y="33"/>
                      <a:pt x="36" y="34"/>
                    </a:cubicBezTo>
                    <a:close/>
                    <a:moveTo>
                      <a:pt x="57" y="27"/>
                    </a:moveTo>
                    <a:cubicBezTo>
                      <a:pt x="56" y="27"/>
                      <a:pt x="56" y="28"/>
                      <a:pt x="55" y="28"/>
                    </a:cubicBezTo>
                    <a:cubicBezTo>
                      <a:pt x="55" y="28"/>
                      <a:pt x="54" y="27"/>
                      <a:pt x="54" y="28"/>
                    </a:cubicBezTo>
                    <a:cubicBezTo>
                      <a:pt x="56" y="27"/>
                      <a:pt x="59" y="18"/>
                      <a:pt x="61" y="13"/>
                    </a:cubicBezTo>
                    <a:cubicBezTo>
                      <a:pt x="62" y="14"/>
                      <a:pt x="62" y="15"/>
                      <a:pt x="62" y="17"/>
                    </a:cubicBezTo>
                    <a:cubicBezTo>
                      <a:pt x="62" y="21"/>
                      <a:pt x="60" y="24"/>
                      <a:pt x="57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7" name="Freeform 97"/>
              <p:cNvSpPr>
                <a:spLocks noEditPoints="1"/>
              </p:cNvSpPr>
              <p:nvPr/>
            </p:nvSpPr>
            <p:spPr bwMode="auto">
              <a:xfrm>
                <a:off x="5844" y="627"/>
                <a:ext cx="144" cy="133"/>
              </a:xfrm>
              <a:custGeom>
                <a:avLst/>
                <a:gdLst>
                  <a:gd name="T0" fmla="*/ 32 w 54"/>
                  <a:gd name="T1" fmla="*/ 11 h 50"/>
                  <a:gd name="T2" fmla="*/ 3 w 54"/>
                  <a:gd name="T3" fmla="*/ 0 h 50"/>
                  <a:gd name="T4" fmla="*/ 3 w 54"/>
                  <a:gd name="T5" fmla="*/ 3 h 50"/>
                  <a:gd name="T6" fmla="*/ 23 w 54"/>
                  <a:gd name="T7" fmla="*/ 10 h 50"/>
                  <a:gd name="T8" fmla="*/ 39 w 54"/>
                  <a:gd name="T9" fmla="*/ 19 h 50"/>
                  <a:gd name="T10" fmla="*/ 37 w 54"/>
                  <a:gd name="T11" fmla="*/ 20 h 50"/>
                  <a:gd name="T12" fmla="*/ 28 w 54"/>
                  <a:gd name="T13" fmla="*/ 29 h 50"/>
                  <a:gd name="T14" fmla="*/ 30 w 54"/>
                  <a:gd name="T15" fmla="*/ 22 h 50"/>
                  <a:gd name="T16" fmla="*/ 27 w 54"/>
                  <a:gd name="T17" fmla="*/ 20 h 50"/>
                  <a:gd name="T18" fmla="*/ 25 w 54"/>
                  <a:gd name="T19" fmla="*/ 22 h 50"/>
                  <a:gd name="T20" fmla="*/ 27 w 54"/>
                  <a:gd name="T21" fmla="*/ 17 h 50"/>
                  <a:gd name="T22" fmla="*/ 24 w 54"/>
                  <a:gd name="T23" fmla="*/ 15 h 50"/>
                  <a:gd name="T24" fmla="*/ 16 w 54"/>
                  <a:gd name="T25" fmla="*/ 24 h 50"/>
                  <a:gd name="T26" fmla="*/ 17 w 54"/>
                  <a:gd name="T27" fmla="*/ 13 h 50"/>
                  <a:gd name="T28" fmla="*/ 14 w 54"/>
                  <a:gd name="T29" fmla="*/ 12 h 50"/>
                  <a:gd name="T30" fmla="*/ 8 w 54"/>
                  <a:gd name="T31" fmla="*/ 18 h 50"/>
                  <a:gd name="T32" fmla="*/ 7 w 54"/>
                  <a:gd name="T33" fmla="*/ 17 h 50"/>
                  <a:gd name="T34" fmla="*/ 9 w 54"/>
                  <a:gd name="T35" fmla="*/ 8 h 50"/>
                  <a:gd name="T36" fmla="*/ 6 w 54"/>
                  <a:gd name="T37" fmla="*/ 7 h 50"/>
                  <a:gd name="T38" fmla="*/ 4 w 54"/>
                  <a:gd name="T39" fmla="*/ 11 h 50"/>
                  <a:gd name="T40" fmla="*/ 2 w 54"/>
                  <a:gd name="T41" fmla="*/ 6 h 50"/>
                  <a:gd name="T42" fmla="*/ 0 w 54"/>
                  <a:gd name="T43" fmla="*/ 6 h 50"/>
                  <a:gd name="T44" fmla="*/ 3 w 54"/>
                  <a:gd name="T45" fmla="*/ 15 h 50"/>
                  <a:gd name="T46" fmla="*/ 2 w 54"/>
                  <a:gd name="T47" fmla="*/ 18 h 50"/>
                  <a:gd name="T48" fmla="*/ 3 w 54"/>
                  <a:gd name="T49" fmla="*/ 18 h 50"/>
                  <a:gd name="T50" fmla="*/ 4 w 54"/>
                  <a:gd name="T51" fmla="*/ 16 h 50"/>
                  <a:gd name="T52" fmla="*/ 4 w 54"/>
                  <a:gd name="T53" fmla="*/ 17 h 50"/>
                  <a:gd name="T54" fmla="*/ 4 w 54"/>
                  <a:gd name="T55" fmla="*/ 21 h 50"/>
                  <a:gd name="T56" fmla="*/ 7 w 54"/>
                  <a:gd name="T57" fmla="*/ 22 h 50"/>
                  <a:gd name="T58" fmla="*/ 7 w 54"/>
                  <a:gd name="T59" fmla="*/ 22 h 50"/>
                  <a:gd name="T60" fmla="*/ 12 w 54"/>
                  <a:gd name="T61" fmla="*/ 29 h 50"/>
                  <a:gd name="T62" fmla="*/ 12 w 54"/>
                  <a:gd name="T63" fmla="*/ 29 h 50"/>
                  <a:gd name="T64" fmla="*/ 14 w 54"/>
                  <a:gd name="T65" fmla="*/ 31 h 50"/>
                  <a:gd name="T66" fmla="*/ 21 w 54"/>
                  <a:gd name="T67" fmla="*/ 38 h 50"/>
                  <a:gd name="T68" fmla="*/ 48 w 54"/>
                  <a:gd name="T69" fmla="*/ 37 h 50"/>
                  <a:gd name="T70" fmla="*/ 32 w 54"/>
                  <a:gd name="T71" fmla="*/ 11 h 50"/>
                  <a:gd name="T72" fmla="*/ 31 w 54"/>
                  <a:gd name="T73" fmla="*/ 31 h 50"/>
                  <a:gd name="T74" fmla="*/ 28 w 54"/>
                  <a:gd name="T75" fmla="*/ 35 h 50"/>
                  <a:gd name="T76" fmla="*/ 32 w 54"/>
                  <a:gd name="T77" fmla="*/ 37 h 50"/>
                  <a:gd name="T78" fmla="*/ 38 w 54"/>
                  <a:gd name="T79" fmla="*/ 30 h 50"/>
                  <a:gd name="T80" fmla="*/ 33 w 54"/>
                  <a:gd name="T81" fmla="*/ 41 h 50"/>
                  <a:gd name="T82" fmla="*/ 33 w 54"/>
                  <a:gd name="T83" fmla="*/ 42 h 50"/>
                  <a:gd name="T84" fmla="*/ 25 w 54"/>
                  <a:gd name="T85" fmla="*/ 37 h 50"/>
                  <a:gd name="T86" fmla="*/ 25 w 54"/>
                  <a:gd name="T87" fmla="*/ 37 h 50"/>
                  <a:gd name="T88" fmla="*/ 31 w 54"/>
                  <a:gd name="T8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50">
                    <a:moveTo>
                      <a:pt x="32" y="11"/>
                    </a:moveTo>
                    <a:cubicBezTo>
                      <a:pt x="25" y="7"/>
                      <a:pt x="13" y="0"/>
                      <a:pt x="3" y="0"/>
                    </a:cubicBezTo>
                    <a:cubicBezTo>
                      <a:pt x="2" y="0"/>
                      <a:pt x="1" y="3"/>
                      <a:pt x="3" y="3"/>
                    </a:cubicBezTo>
                    <a:cubicBezTo>
                      <a:pt x="10" y="4"/>
                      <a:pt x="17" y="8"/>
                      <a:pt x="23" y="10"/>
                    </a:cubicBezTo>
                    <a:cubicBezTo>
                      <a:pt x="27" y="13"/>
                      <a:pt x="34" y="15"/>
                      <a:pt x="39" y="19"/>
                    </a:cubicBezTo>
                    <a:cubicBezTo>
                      <a:pt x="38" y="19"/>
                      <a:pt x="37" y="19"/>
                      <a:pt x="37" y="20"/>
                    </a:cubicBezTo>
                    <a:cubicBezTo>
                      <a:pt x="34" y="23"/>
                      <a:pt x="31" y="26"/>
                      <a:pt x="28" y="29"/>
                    </a:cubicBezTo>
                    <a:cubicBezTo>
                      <a:pt x="29" y="26"/>
                      <a:pt x="29" y="24"/>
                      <a:pt x="30" y="22"/>
                    </a:cubicBezTo>
                    <a:cubicBezTo>
                      <a:pt x="31" y="20"/>
                      <a:pt x="28" y="19"/>
                      <a:pt x="27" y="20"/>
                    </a:cubicBezTo>
                    <a:cubicBezTo>
                      <a:pt x="26" y="21"/>
                      <a:pt x="26" y="22"/>
                      <a:pt x="25" y="22"/>
                    </a:cubicBezTo>
                    <a:cubicBezTo>
                      <a:pt x="26" y="20"/>
                      <a:pt x="26" y="19"/>
                      <a:pt x="27" y="17"/>
                    </a:cubicBezTo>
                    <a:cubicBezTo>
                      <a:pt x="27" y="15"/>
                      <a:pt x="25" y="14"/>
                      <a:pt x="24" y="15"/>
                    </a:cubicBezTo>
                    <a:cubicBezTo>
                      <a:pt x="21" y="18"/>
                      <a:pt x="19" y="21"/>
                      <a:pt x="16" y="24"/>
                    </a:cubicBezTo>
                    <a:cubicBezTo>
                      <a:pt x="17" y="20"/>
                      <a:pt x="17" y="17"/>
                      <a:pt x="17" y="13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2" y="15"/>
                      <a:pt x="10" y="16"/>
                      <a:pt x="8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7" y="14"/>
                      <a:pt x="8" y="11"/>
                      <a:pt x="9" y="8"/>
                    </a:cubicBezTo>
                    <a:cubicBezTo>
                      <a:pt x="9" y="7"/>
                      <a:pt x="7" y="6"/>
                      <a:pt x="6" y="7"/>
                    </a:cubicBezTo>
                    <a:cubicBezTo>
                      <a:pt x="5" y="9"/>
                      <a:pt x="5" y="10"/>
                      <a:pt x="4" y="11"/>
                    </a:cubicBezTo>
                    <a:cubicBezTo>
                      <a:pt x="3" y="10"/>
                      <a:pt x="3" y="8"/>
                      <a:pt x="2" y="6"/>
                    </a:cubicBezTo>
                    <a:cubicBezTo>
                      <a:pt x="2" y="5"/>
                      <a:pt x="0" y="5"/>
                      <a:pt x="0" y="6"/>
                    </a:cubicBezTo>
                    <a:cubicBezTo>
                      <a:pt x="0" y="9"/>
                      <a:pt x="1" y="12"/>
                      <a:pt x="3" y="15"/>
                    </a:cubicBezTo>
                    <a:cubicBezTo>
                      <a:pt x="3" y="16"/>
                      <a:pt x="2" y="17"/>
                      <a:pt x="2" y="18"/>
                    </a:cubicBezTo>
                    <a:cubicBezTo>
                      <a:pt x="2" y="18"/>
                      <a:pt x="3" y="19"/>
                      <a:pt x="3" y="18"/>
                    </a:cubicBezTo>
                    <a:cubicBezTo>
                      <a:pt x="3" y="18"/>
                      <a:pt x="4" y="17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9"/>
                      <a:pt x="4" y="20"/>
                      <a:pt x="4" y="21"/>
                    </a:cubicBezTo>
                    <a:cubicBezTo>
                      <a:pt x="4" y="22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9" y="24"/>
                      <a:pt x="11" y="26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3" y="31"/>
                      <a:pt x="14" y="31"/>
                    </a:cubicBezTo>
                    <a:cubicBezTo>
                      <a:pt x="16" y="33"/>
                      <a:pt x="18" y="36"/>
                      <a:pt x="21" y="38"/>
                    </a:cubicBezTo>
                    <a:cubicBezTo>
                      <a:pt x="30" y="47"/>
                      <a:pt x="42" y="50"/>
                      <a:pt x="48" y="37"/>
                    </a:cubicBezTo>
                    <a:cubicBezTo>
                      <a:pt x="54" y="25"/>
                      <a:pt x="41" y="16"/>
                      <a:pt x="32" y="11"/>
                    </a:cubicBezTo>
                    <a:close/>
                    <a:moveTo>
                      <a:pt x="31" y="31"/>
                    </a:moveTo>
                    <a:cubicBezTo>
                      <a:pt x="30" y="32"/>
                      <a:pt x="29" y="33"/>
                      <a:pt x="28" y="35"/>
                    </a:cubicBezTo>
                    <a:cubicBezTo>
                      <a:pt x="27" y="37"/>
                      <a:pt x="30" y="38"/>
                      <a:pt x="32" y="37"/>
                    </a:cubicBezTo>
                    <a:cubicBezTo>
                      <a:pt x="33" y="34"/>
                      <a:pt x="35" y="32"/>
                      <a:pt x="38" y="30"/>
                    </a:cubicBezTo>
                    <a:cubicBezTo>
                      <a:pt x="36" y="34"/>
                      <a:pt x="35" y="38"/>
                      <a:pt x="33" y="41"/>
                    </a:cubicBezTo>
                    <a:cubicBezTo>
                      <a:pt x="33" y="41"/>
                      <a:pt x="33" y="42"/>
                      <a:pt x="33" y="42"/>
                    </a:cubicBezTo>
                    <a:cubicBezTo>
                      <a:pt x="30" y="41"/>
                      <a:pt x="27" y="39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7" y="35"/>
                      <a:pt x="29" y="33"/>
                      <a:pt x="3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8" name="Freeform 98"/>
              <p:cNvSpPr>
                <a:spLocks noEditPoints="1"/>
              </p:cNvSpPr>
              <p:nvPr/>
            </p:nvSpPr>
            <p:spPr bwMode="auto">
              <a:xfrm>
                <a:off x="5700" y="747"/>
                <a:ext cx="147" cy="85"/>
              </a:xfrm>
              <a:custGeom>
                <a:avLst/>
                <a:gdLst>
                  <a:gd name="T0" fmla="*/ 55 w 55"/>
                  <a:gd name="T1" fmla="*/ 28 h 32"/>
                  <a:gd name="T2" fmla="*/ 30 w 55"/>
                  <a:gd name="T3" fmla="*/ 8 h 32"/>
                  <a:gd name="T4" fmla="*/ 28 w 55"/>
                  <a:gd name="T5" fmla="*/ 8 h 32"/>
                  <a:gd name="T6" fmla="*/ 22 w 55"/>
                  <a:gd name="T7" fmla="*/ 8 h 32"/>
                  <a:gd name="T8" fmla="*/ 22 w 55"/>
                  <a:gd name="T9" fmla="*/ 7 h 32"/>
                  <a:gd name="T10" fmla="*/ 22 w 55"/>
                  <a:gd name="T11" fmla="*/ 6 h 32"/>
                  <a:gd name="T12" fmla="*/ 29 w 55"/>
                  <a:gd name="T13" fmla="*/ 3 h 32"/>
                  <a:gd name="T14" fmla="*/ 28 w 55"/>
                  <a:gd name="T15" fmla="*/ 0 h 32"/>
                  <a:gd name="T16" fmla="*/ 12 w 55"/>
                  <a:gd name="T17" fmla="*/ 22 h 32"/>
                  <a:gd name="T18" fmla="*/ 43 w 55"/>
                  <a:gd name="T19" fmla="*/ 31 h 32"/>
                  <a:gd name="T20" fmla="*/ 44 w 55"/>
                  <a:gd name="T21" fmla="*/ 31 h 32"/>
                  <a:gd name="T22" fmla="*/ 45 w 55"/>
                  <a:gd name="T23" fmla="*/ 31 h 32"/>
                  <a:gd name="T24" fmla="*/ 45 w 55"/>
                  <a:gd name="T25" fmla="*/ 31 h 32"/>
                  <a:gd name="T26" fmla="*/ 53 w 55"/>
                  <a:gd name="T27" fmla="*/ 31 h 32"/>
                  <a:gd name="T28" fmla="*/ 55 w 55"/>
                  <a:gd name="T29" fmla="*/ 28 h 32"/>
                  <a:gd name="T30" fmla="*/ 46 w 55"/>
                  <a:gd name="T31" fmla="*/ 20 h 32"/>
                  <a:gd name="T32" fmla="*/ 44 w 55"/>
                  <a:gd name="T33" fmla="*/ 20 h 32"/>
                  <a:gd name="T34" fmla="*/ 41 w 55"/>
                  <a:gd name="T35" fmla="*/ 23 h 32"/>
                  <a:gd name="T36" fmla="*/ 40 w 55"/>
                  <a:gd name="T37" fmla="*/ 19 h 32"/>
                  <a:gd name="T38" fmla="*/ 38 w 55"/>
                  <a:gd name="T39" fmla="*/ 19 h 32"/>
                  <a:gd name="T40" fmla="*/ 35 w 55"/>
                  <a:gd name="T41" fmla="*/ 22 h 32"/>
                  <a:gd name="T42" fmla="*/ 37 w 55"/>
                  <a:gd name="T43" fmla="*/ 15 h 32"/>
                  <a:gd name="T44" fmla="*/ 34 w 55"/>
                  <a:gd name="T45" fmla="*/ 14 h 32"/>
                  <a:gd name="T46" fmla="*/ 27 w 55"/>
                  <a:gd name="T47" fmla="*/ 21 h 32"/>
                  <a:gd name="T48" fmla="*/ 30 w 55"/>
                  <a:gd name="T49" fmla="*/ 10 h 32"/>
                  <a:gd name="T50" fmla="*/ 46 w 55"/>
                  <a:gd name="T51" fmla="*/ 20 h 32"/>
                  <a:gd name="T52" fmla="*/ 19 w 55"/>
                  <a:gd name="T53" fmla="*/ 10 h 32"/>
                  <a:gd name="T54" fmla="*/ 18 w 55"/>
                  <a:gd name="T55" fmla="*/ 21 h 32"/>
                  <a:gd name="T56" fmla="*/ 18 w 55"/>
                  <a:gd name="T57" fmla="*/ 21 h 32"/>
                  <a:gd name="T58" fmla="*/ 14 w 55"/>
                  <a:gd name="T59" fmla="*/ 19 h 32"/>
                  <a:gd name="T60" fmla="*/ 19 w 55"/>
                  <a:gd name="T61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32">
                    <a:moveTo>
                      <a:pt x="55" y="28"/>
                    </a:moveTo>
                    <a:cubicBezTo>
                      <a:pt x="51" y="19"/>
                      <a:pt x="41" y="9"/>
                      <a:pt x="30" y="8"/>
                    </a:cubicBezTo>
                    <a:cubicBezTo>
                      <a:pt x="30" y="7"/>
                      <a:pt x="29" y="7"/>
                      <a:pt x="28" y="8"/>
                    </a:cubicBezTo>
                    <a:cubicBezTo>
                      <a:pt x="26" y="7"/>
                      <a:pt x="24" y="8"/>
                      <a:pt x="22" y="8"/>
                    </a:cubicBezTo>
                    <a:cubicBezTo>
                      <a:pt x="22" y="8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5" y="5"/>
                      <a:pt x="27" y="4"/>
                      <a:pt x="29" y="3"/>
                    </a:cubicBezTo>
                    <a:cubicBezTo>
                      <a:pt x="31" y="2"/>
                      <a:pt x="29" y="0"/>
                      <a:pt x="28" y="0"/>
                    </a:cubicBezTo>
                    <a:cubicBezTo>
                      <a:pt x="19" y="2"/>
                      <a:pt x="0" y="12"/>
                      <a:pt x="12" y="22"/>
                    </a:cubicBezTo>
                    <a:cubicBezTo>
                      <a:pt x="19" y="28"/>
                      <a:pt x="32" y="31"/>
                      <a:pt x="43" y="31"/>
                    </a:cubicBezTo>
                    <a:cubicBezTo>
                      <a:pt x="43" y="31"/>
                      <a:pt x="43" y="31"/>
                      <a:pt x="44" y="31"/>
                    </a:cubicBezTo>
                    <a:cubicBezTo>
                      <a:pt x="44" y="32"/>
                      <a:pt x="45" y="32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8" y="31"/>
                      <a:pt x="51" y="31"/>
                      <a:pt x="53" y="31"/>
                    </a:cubicBezTo>
                    <a:cubicBezTo>
                      <a:pt x="54" y="30"/>
                      <a:pt x="55" y="29"/>
                      <a:pt x="55" y="28"/>
                    </a:cubicBezTo>
                    <a:close/>
                    <a:moveTo>
                      <a:pt x="46" y="20"/>
                    </a:moveTo>
                    <a:cubicBezTo>
                      <a:pt x="45" y="20"/>
                      <a:pt x="45" y="20"/>
                      <a:pt x="44" y="20"/>
                    </a:cubicBezTo>
                    <a:cubicBezTo>
                      <a:pt x="43" y="21"/>
                      <a:pt x="42" y="22"/>
                      <a:pt x="41" y="23"/>
                    </a:cubicBezTo>
                    <a:cubicBezTo>
                      <a:pt x="41" y="22"/>
                      <a:pt x="41" y="20"/>
                      <a:pt x="40" y="19"/>
                    </a:cubicBezTo>
                    <a:cubicBezTo>
                      <a:pt x="40" y="18"/>
                      <a:pt x="38" y="18"/>
                      <a:pt x="38" y="19"/>
                    </a:cubicBezTo>
                    <a:cubicBezTo>
                      <a:pt x="37" y="20"/>
                      <a:pt x="36" y="21"/>
                      <a:pt x="35" y="22"/>
                    </a:cubicBezTo>
                    <a:cubicBezTo>
                      <a:pt x="36" y="20"/>
                      <a:pt x="36" y="18"/>
                      <a:pt x="37" y="15"/>
                    </a:cubicBezTo>
                    <a:cubicBezTo>
                      <a:pt x="38" y="14"/>
                      <a:pt x="35" y="13"/>
                      <a:pt x="34" y="14"/>
                    </a:cubicBezTo>
                    <a:cubicBezTo>
                      <a:pt x="32" y="16"/>
                      <a:pt x="30" y="18"/>
                      <a:pt x="27" y="21"/>
                    </a:cubicBezTo>
                    <a:cubicBezTo>
                      <a:pt x="28" y="17"/>
                      <a:pt x="29" y="13"/>
                      <a:pt x="30" y="10"/>
                    </a:cubicBezTo>
                    <a:cubicBezTo>
                      <a:pt x="36" y="12"/>
                      <a:pt x="42" y="15"/>
                      <a:pt x="46" y="20"/>
                    </a:cubicBezTo>
                    <a:close/>
                    <a:moveTo>
                      <a:pt x="19" y="10"/>
                    </a:moveTo>
                    <a:cubicBezTo>
                      <a:pt x="19" y="14"/>
                      <a:pt x="19" y="17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5" y="20"/>
                      <a:pt x="14" y="19"/>
                    </a:cubicBezTo>
                    <a:cubicBezTo>
                      <a:pt x="15" y="16"/>
                      <a:pt x="17" y="13"/>
                      <a:pt x="1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9" name="Freeform 99"/>
              <p:cNvSpPr>
                <a:spLocks noEditPoints="1"/>
              </p:cNvSpPr>
              <p:nvPr/>
            </p:nvSpPr>
            <p:spPr bwMode="auto">
              <a:xfrm>
                <a:off x="6551" y="929"/>
                <a:ext cx="139" cy="101"/>
              </a:xfrm>
              <a:custGeom>
                <a:avLst/>
                <a:gdLst>
                  <a:gd name="T0" fmla="*/ 33 w 52"/>
                  <a:gd name="T1" fmla="*/ 1 h 38"/>
                  <a:gd name="T2" fmla="*/ 31 w 52"/>
                  <a:gd name="T3" fmla="*/ 1 h 38"/>
                  <a:gd name="T4" fmla="*/ 7 w 52"/>
                  <a:gd name="T5" fmla="*/ 17 h 38"/>
                  <a:gd name="T6" fmla="*/ 10 w 52"/>
                  <a:gd name="T7" fmla="*/ 18 h 38"/>
                  <a:gd name="T8" fmla="*/ 28 w 52"/>
                  <a:gd name="T9" fmla="*/ 4 h 38"/>
                  <a:gd name="T10" fmla="*/ 23 w 52"/>
                  <a:gd name="T11" fmla="*/ 11 h 38"/>
                  <a:gd name="T12" fmla="*/ 24 w 52"/>
                  <a:gd name="T13" fmla="*/ 9 h 38"/>
                  <a:gd name="T14" fmla="*/ 21 w 52"/>
                  <a:gd name="T15" fmla="*/ 7 h 38"/>
                  <a:gd name="T16" fmla="*/ 15 w 52"/>
                  <a:gd name="T17" fmla="*/ 20 h 38"/>
                  <a:gd name="T18" fmla="*/ 14 w 52"/>
                  <a:gd name="T19" fmla="*/ 20 h 38"/>
                  <a:gd name="T20" fmla="*/ 17 w 52"/>
                  <a:gd name="T21" fmla="*/ 22 h 38"/>
                  <a:gd name="T22" fmla="*/ 23 w 52"/>
                  <a:gd name="T23" fmla="*/ 16 h 38"/>
                  <a:gd name="T24" fmla="*/ 21 w 52"/>
                  <a:gd name="T25" fmla="*/ 20 h 38"/>
                  <a:gd name="T26" fmla="*/ 23 w 52"/>
                  <a:gd name="T27" fmla="*/ 23 h 38"/>
                  <a:gd name="T28" fmla="*/ 27 w 52"/>
                  <a:gd name="T29" fmla="*/ 19 h 38"/>
                  <a:gd name="T30" fmla="*/ 24 w 52"/>
                  <a:gd name="T31" fmla="*/ 24 h 38"/>
                  <a:gd name="T32" fmla="*/ 24 w 52"/>
                  <a:gd name="T33" fmla="*/ 25 h 38"/>
                  <a:gd name="T34" fmla="*/ 15 w 52"/>
                  <a:gd name="T35" fmla="*/ 23 h 38"/>
                  <a:gd name="T36" fmla="*/ 4 w 52"/>
                  <a:gd name="T37" fmla="*/ 21 h 38"/>
                  <a:gd name="T38" fmla="*/ 4 w 52"/>
                  <a:gd name="T39" fmla="*/ 21 h 38"/>
                  <a:gd name="T40" fmla="*/ 2 w 52"/>
                  <a:gd name="T41" fmla="*/ 20 h 38"/>
                  <a:gd name="T42" fmla="*/ 1 w 52"/>
                  <a:gd name="T43" fmla="*/ 20 h 38"/>
                  <a:gd name="T44" fmla="*/ 1 w 52"/>
                  <a:gd name="T45" fmla="*/ 20 h 38"/>
                  <a:gd name="T46" fmla="*/ 1 w 52"/>
                  <a:gd name="T47" fmla="*/ 22 h 38"/>
                  <a:gd name="T48" fmla="*/ 51 w 52"/>
                  <a:gd name="T49" fmla="*/ 17 h 38"/>
                  <a:gd name="T50" fmla="*/ 33 w 52"/>
                  <a:gd name="T51" fmla="*/ 1 h 38"/>
                  <a:gd name="T52" fmla="*/ 43 w 52"/>
                  <a:gd name="T53" fmla="*/ 24 h 38"/>
                  <a:gd name="T54" fmla="*/ 39 w 52"/>
                  <a:gd name="T55" fmla="*/ 26 h 38"/>
                  <a:gd name="T56" fmla="*/ 40 w 52"/>
                  <a:gd name="T57" fmla="*/ 25 h 38"/>
                  <a:gd name="T58" fmla="*/ 45 w 52"/>
                  <a:gd name="T59" fmla="*/ 17 h 38"/>
                  <a:gd name="T60" fmla="*/ 42 w 52"/>
                  <a:gd name="T61" fmla="*/ 15 h 38"/>
                  <a:gd name="T62" fmla="*/ 40 w 52"/>
                  <a:gd name="T63" fmla="*/ 17 h 38"/>
                  <a:gd name="T64" fmla="*/ 43 w 52"/>
                  <a:gd name="T65" fmla="*/ 11 h 38"/>
                  <a:gd name="T66" fmla="*/ 43 w 52"/>
                  <a:gd name="T67" fmla="*/ 9 h 38"/>
                  <a:gd name="T68" fmla="*/ 43 w 52"/>
                  <a:gd name="T6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38">
                    <a:moveTo>
                      <a:pt x="33" y="1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20" y="1"/>
                      <a:pt x="8" y="6"/>
                      <a:pt x="7" y="17"/>
                    </a:cubicBezTo>
                    <a:cubicBezTo>
                      <a:pt x="7" y="18"/>
                      <a:pt x="9" y="19"/>
                      <a:pt x="10" y="18"/>
                    </a:cubicBezTo>
                    <a:cubicBezTo>
                      <a:pt x="13" y="9"/>
                      <a:pt x="19" y="5"/>
                      <a:pt x="28" y="4"/>
                    </a:cubicBezTo>
                    <a:cubicBezTo>
                      <a:pt x="26" y="7"/>
                      <a:pt x="24" y="9"/>
                      <a:pt x="23" y="11"/>
                    </a:cubicBezTo>
                    <a:cubicBezTo>
                      <a:pt x="23" y="10"/>
                      <a:pt x="23" y="10"/>
                      <a:pt x="24" y="9"/>
                    </a:cubicBezTo>
                    <a:cubicBezTo>
                      <a:pt x="25" y="8"/>
                      <a:pt x="22" y="6"/>
                      <a:pt x="21" y="7"/>
                    </a:cubicBezTo>
                    <a:cubicBezTo>
                      <a:pt x="18" y="10"/>
                      <a:pt x="14" y="15"/>
                      <a:pt x="15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2"/>
                      <a:pt x="15" y="24"/>
                      <a:pt x="17" y="22"/>
                    </a:cubicBezTo>
                    <a:cubicBezTo>
                      <a:pt x="19" y="20"/>
                      <a:pt x="21" y="18"/>
                      <a:pt x="23" y="16"/>
                    </a:cubicBezTo>
                    <a:cubicBezTo>
                      <a:pt x="22" y="17"/>
                      <a:pt x="21" y="19"/>
                      <a:pt x="21" y="20"/>
                    </a:cubicBezTo>
                    <a:cubicBezTo>
                      <a:pt x="20" y="22"/>
                      <a:pt x="22" y="24"/>
                      <a:pt x="23" y="23"/>
                    </a:cubicBezTo>
                    <a:cubicBezTo>
                      <a:pt x="25" y="21"/>
                      <a:pt x="26" y="20"/>
                      <a:pt x="27" y="19"/>
                    </a:cubicBezTo>
                    <a:cubicBezTo>
                      <a:pt x="26" y="21"/>
                      <a:pt x="25" y="22"/>
                      <a:pt x="24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1" y="25"/>
                      <a:pt x="17" y="24"/>
                      <a:pt x="15" y="23"/>
                    </a:cubicBezTo>
                    <a:cubicBezTo>
                      <a:pt x="11" y="22"/>
                      <a:pt x="8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1" y="27"/>
                      <a:pt x="51" y="38"/>
                      <a:pt x="51" y="17"/>
                    </a:cubicBezTo>
                    <a:cubicBezTo>
                      <a:pt x="52" y="7"/>
                      <a:pt x="43" y="2"/>
                      <a:pt x="33" y="1"/>
                    </a:cubicBezTo>
                    <a:close/>
                    <a:moveTo>
                      <a:pt x="43" y="24"/>
                    </a:moveTo>
                    <a:cubicBezTo>
                      <a:pt x="42" y="25"/>
                      <a:pt x="41" y="25"/>
                      <a:pt x="39" y="26"/>
                    </a:cubicBezTo>
                    <a:cubicBezTo>
                      <a:pt x="39" y="26"/>
                      <a:pt x="40" y="26"/>
                      <a:pt x="40" y="25"/>
                    </a:cubicBezTo>
                    <a:cubicBezTo>
                      <a:pt x="41" y="22"/>
                      <a:pt x="44" y="21"/>
                      <a:pt x="45" y="17"/>
                    </a:cubicBezTo>
                    <a:cubicBezTo>
                      <a:pt x="45" y="15"/>
                      <a:pt x="43" y="14"/>
                      <a:pt x="42" y="15"/>
                    </a:cubicBezTo>
                    <a:cubicBezTo>
                      <a:pt x="41" y="16"/>
                      <a:pt x="41" y="16"/>
                      <a:pt x="40" y="17"/>
                    </a:cubicBezTo>
                    <a:cubicBezTo>
                      <a:pt x="41" y="15"/>
                      <a:pt x="42" y="13"/>
                      <a:pt x="43" y="11"/>
                    </a:cubicBezTo>
                    <a:cubicBezTo>
                      <a:pt x="44" y="10"/>
                      <a:pt x="43" y="10"/>
                      <a:pt x="43" y="9"/>
                    </a:cubicBezTo>
                    <a:cubicBezTo>
                      <a:pt x="48" y="13"/>
                      <a:pt x="51" y="19"/>
                      <a:pt x="43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0" name="Freeform 100"/>
              <p:cNvSpPr>
                <a:spLocks noEditPoints="1"/>
              </p:cNvSpPr>
              <p:nvPr/>
            </p:nvSpPr>
            <p:spPr bwMode="auto">
              <a:xfrm>
                <a:off x="5273" y="2772"/>
                <a:ext cx="91" cy="181"/>
              </a:xfrm>
              <a:custGeom>
                <a:avLst/>
                <a:gdLst>
                  <a:gd name="T0" fmla="*/ 32 w 34"/>
                  <a:gd name="T1" fmla="*/ 2 h 68"/>
                  <a:gd name="T2" fmla="*/ 30 w 34"/>
                  <a:gd name="T3" fmla="*/ 0 h 68"/>
                  <a:gd name="T4" fmla="*/ 2 w 34"/>
                  <a:gd name="T5" fmla="*/ 25 h 68"/>
                  <a:gd name="T6" fmla="*/ 19 w 34"/>
                  <a:gd name="T7" fmla="*/ 55 h 68"/>
                  <a:gd name="T8" fmla="*/ 21 w 34"/>
                  <a:gd name="T9" fmla="*/ 54 h 68"/>
                  <a:gd name="T10" fmla="*/ 24 w 34"/>
                  <a:gd name="T11" fmla="*/ 56 h 68"/>
                  <a:gd name="T12" fmla="*/ 29 w 34"/>
                  <a:gd name="T13" fmla="*/ 49 h 68"/>
                  <a:gd name="T14" fmla="*/ 29 w 34"/>
                  <a:gd name="T15" fmla="*/ 49 h 68"/>
                  <a:gd name="T16" fmla="*/ 29 w 34"/>
                  <a:gd name="T17" fmla="*/ 48 h 68"/>
                  <a:gd name="T18" fmla="*/ 27 w 34"/>
                  <a:gd name="T19" fmla="*/ 46 h 68"/>
                  <a:gd name="T20" fmla="*/ 25 w 34"/>
                  <a:gd name="T21" fmla="*/ 47 h 68"/>
                  <a:gd name="T22" fmla="*/ 26 w 34"/>
                  <a:gd name="T23" fmla="*/ 39 h 68"/>
                  <a:gd name="T24" fmla="*/ 23 w 34"/>
                  <a:gd name="T25" fmla="*/ 36 h 68"/>
                  <a:gd name="T26" fmla="*/ 28 w 34"/>
                  <a:gd name="T27" fmla="*/ 21 h 68"/>
                  <a:gd name="T28" fmla="*/ 27 w 34"/>
                  <a:gd name="T29" fmla="*/ 19 h 68"/>
                  <a:gd name="T30" fmla="*/ 29 w 34"/>
                  <a:gd name="T31" fmla="*/ 9 h 68"/>
                  <a:gd name="T32" fmla="*/ 26 w 34"/>
                  <a:gd name="T33" fmla="*/ 8 h 68"/>
                  <a:gd name="T34" fmla="*/ 17 w 34"/>
                  <a:gd name="T35" fmla="*/ 22 h 68"/>
                  <a:gd name="T36" fmla="*/ 22 w 34"/>
                  <a:gd name="T37" fmla="*/ 8 h 68"/>
                  <a:gd name="T38" fmla="*/ 21 w 34"/>
                  <a:gd name="T39" fmla="*/ 6 h 68"/>
                  <a:gd name="T40" fmla="*/ 29 w 34"/>
                  <a:gd name="T41" fmla="*/ 7 h 68"/>
                  <a:gd name="T42" fmla="*/ 31 w 34"/>
                  <a:gd name="T43" fmla="*/ 26 h 68"/>
                  <a:gd name="T44" fmla="*/ 26 w 34"/>
                  <a:gd name="T45" fmla="*/ 67 h 68"/>
                  <a:gd name="T46" fmla="*/ 27 w 34"/>
                  <a:gd name="T47" fmla="*/ 67 h 68"/>
                  <a:gd name="T48" fmla="*/ 32 w 34"/>
                  <a:gd name="T49" fmla="*/ 2 h 68"/>
                  <a:gd name="T50" fmla="*/ 17 w 34"/>
                  <a:gd name="T51" fmla="*/ 9 h 68"/>
                  <a:gd name="T52" fmla="*/ 19 w 34"/>
                  <a:gd name="T53" fmla="*/ 7 h 68"/>
                  <a:gd name="T54" fmla="*/ 10 w 34"/>
                  <a:gd name="T55" fmla="*/ 25 h 68"/>
                  <a:gd name="T56" fmla="*/ 12 w 34"/>
                  <a:gd name="T57" fmla="*/ 26 h 68"/>
                  <a:gd name="T58" fmla="*/ 8 w 34"/>
                  <a:gd name="T59" fmla="*/ 34 h 68"/>
                  <a:gd name="T60" fmla="*/ 11 w 34"/>
                  <a:gd name="T61" fmla="*/ 36 h 68"/>
                  <a:gd name="T62" fmla="*/ 23 w 34"/>
                  <a:gd name="T63" fmla="*/ 19 h 68"/>
                  <a:gd name="T64" fmla="*/ 13 w 34"/>
                  <a:gd name="T65" fmla="*/ 45 h 68"/>
                  <a:gd name="T66" fmla="*/ 17 w 34"/>
                  <a:gd name="T67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68">
                    <a:moveTo>
                      <a:pt x="32" y="2"/>
                    </a:moveTo>
                    <a:cubicBezTo>
                      <a:pt x="32" y="1"/>
                      <a:pt x="31" y="0"/>
                      <a:pt x="30" y="0"/>
                    </a:cubicBezTo>
                    <a:cubicBezTo>
                      <a:pt x="16" y="3"/>
                      <a:pt x="5" y="11"/>
                      <a:pt x="2" y="25"/>
                    </a:cubicBezTo>
                    <a:cubicBezTo>
                      <a:pt x="0" y="37"/>
                      <a:pt x="8" y="50"/>
                      <a:pt x="19" y="55"/>
                    </a:cubicBezTo>
                    <a:cubicBezTo>
                      <a:pt x="20" y="55"/>
                      <a:pt x="20" y="55"/>
                      <a:pt x="21" y="54"/>
                    </a:cubicBezTo>
                    <a:cubicBezTo>
                      <a:pt x="21" y="56"/>
                      <a:pt x="23" y="57"/>
                      <a:pt x="24" y="56"/>
                    </a:cubicBezTo>
                    <a:cubicBezTo>
                      <a:pt x="26" y="53"/>
                      <a:pt x="27" y="51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6"/>
                      <a:pt x="28" y="45"/>
                      <a:pt x="27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4"/>
                      <a:pt x="25" y="41"/>
                      <a:pt x="26" y="39"/>
                    </a:cubicBezTo>
                    <a:cubicBezTo>
                      <a:pt x="26" y="37"/>
                      <a:pt x="25" y="36"/>
                      <a:pt x="23" y="36"/>
                    </a:cubicBezTo>
                    <a:cubicBezTo>
                      <a:pt x="25" y="31"/>
                      <a:pt x="27" y="26"/>
                      <a:pt x="28" y="21"/>
                    </a:cubicBezTo>
                    <a:cubicBezTo>
                      <a:pt x="28" y="20"/>
                      <a:pt x="27" y="19"/>
                      <a:pt x="27" y="19"/>
                    </a:cubicBezTo>
                    <a:cubicBezTo>
                      <a:pt x="28" y="16"/>
                      <a:pt x="29" y="13"/>
                      <a:pt x="29" y="9"/>
                    </a:cubicBezTo>
                    <a:cubicBezTo>
                      <a:pt x="29" y="7"/>
                      <a:pt x="27" y="6"/>
                      <a:pt x="26" y="8"/>
                    </a:cubicBezTo>
                    <a:cubicBezTo>
                      <a:pt x="23" y="13"/>
                      <a:pt x="20" y="17"/>
                      <a:pt x="17" y="22"/>
                    </a:cubicBezTo>
                    <a:cubicBezTo>
                      <a:pt x="19" y="17"/>
                      <a:pt x="21" y="12"/>
                      <a:pt x="22" y="8"/>
                    </a:cubicBezTo>
                    <a:cubicBezTo>
                      <a:pt x="23" y="7"/>
                      <a:pt x="22" y="6"/>
                      <a:pt x="21" y="6"/>
                    </a:cubicBezTo>
                    <a:cubicBezTo>
                      <a:pt x="25" y="4"/>
                      <a:pt x="29" y="3"/>
                      <a:pt x="29" y="7"/>
                    </a:cubicBezTo>
                    <a:cubicBezTo>
                      <a:pt x="30" y="13"/>
                      <a:pt x="30" y="19"/>
                      <a:pt x="31" y="26"/>
                    </a:cubicBezTo>
                    <a:cubicBezTo>
                      <a:pt x="31" y="40"/>
                      <a:pt x="29" y="53"/>
                      <a:pt x="26" y="67"/>
                    </a:cubicBezTo>
                    <a:cubicBezTo>
                      <a:pt x="25" y="68"/>
                      <a:pt x="27" y="68"/>
                      <a:pt x="27" y="67"/>
                    </a:cubicBezTo>
                    <a:cubicBezTo>
                      <a:pt x="34" y="46"/>
                      <a:pt x="34" y="24"/>
                      <a:pt x="32" y="2"/>
                    </a:cubicBezTo>
                    <a:close/>
                    <a:moveTo>
                      <a:pt x="17" y="9"/>
                    </a:moveTo>
                    <a:cubicBezTo>
                      <a:pt x="17" y="8"/>
                      <a:pt x="18" y="8"/>
                      <a:pt x="19" y="7"/>
                    </a:cubicBezTo>
                    <a:cubicBezTo>
                      <a:pt x="16" y="13"/>
                      <a:pt x="13" y="19"/>
                      <a:pt x="10" y="25"/>
                    </a:cubicBezTo>
                    <a:cubicBezTo>
                      <a:pt x="10" y="25"/>
                      <a:pt x="11" y="26"/>
                      <a:pt x="12" y="26"/>
                    </a:cubicBezTo>
                    <a:cubicBezTo>
                      <a:pt x="10" y="28"/>
                      <a:pt x="9" y="31"/>
                      <a:pt x="8" y="34"/>
                    </a:cubicBezTo>
                    <a:cubicBezTo>
                      <a:pt x="7" y="36"/>
                      <a:pt x="9" y="38"/>
                      <a:pt x="11" y="36"/>
                    </a:cubicBezTo>
                    <a:cubicBezTo>
                      <a:pt x="15" y="30"/>
                      <a:pt x="19" y="25"/>
                      <a:pt x="23" y="19"/>
                    </a:cubicBezTo>
                    <a:cubicBezTo>
                      <a:pt x="21" y="28"/>
                      <a:pt x="17" y="36"/>
                      <a:pt x="13" y="45"/>
                    </a:cubicBezTo>
                    <a:cubicBezTo>
                      <a:pt x="4" y="33"/>
                      <a:pt x="2" y="19"/>
                      <a:pt x="17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1" name="Freeform 101"/>
              <p:cNvSpPr>
                <a:spLocks noEditPoints="1"/>
              </p:cNvSpPr>
              <p:nvPr/>
            </p:nvSpPr>
            <p:spPr bwMode="auto">
              <a:xfrm>
                <a:off x="5263" y="3143"/>
                <a:ext cx="162" cy="208"/>
              </a:xfrm>
              <a:custGeom>
                <a:avLst/>
                <a:gdLst>
                  <a:gd name="T0" fmla="*/ 60 w 61"/>
                  <a:gd name="T1" fmla="*/ 14 h 78"/>
                  <a:gd name="T2" fmla="*/ 28 w 61"/>
                  <a:gd name="T3" fmla="*/ 11 h 78"/>
                  <a:gd name="T4" fmla="*/ 27 w 61"/>
                  <a:gd name="T5" fmla="*/ 11 h 78"/>
                  <a:gd name="T6" fmla="*/ 26 w 61"/>
                  <a:gd name="T7" fmla="*/ 12 h 78"/>
                  <a:gd name="T8" fmla="*/ 26 w 61"/>
                  <a:gd name="T9" fmla="*/ 12 h 78"/>
                  <a:gd name="T10" fmla="*/ 5 w 61"/>
                  <a:gd name="T11" fmla="*/ 56 h 78"/>
                  <a:gd name="T12" fmla="*/ 59 w 61"/>
                  <a:gd name="T13" fmla="*/ 18 h 78"/>
                  <a:gd name="T14" fmla="*/ 61 w 61"/>
                  <a:gd name="T15" fmla="*/ 18 h 78"/>
                  <a:gd name="T16" fmla="*/ 60 w 61"/>
                  <a:gd name="T17" fmla="*/ 17 h 78"/>
                  <a:gd name="T18" fmla="*/ 60 w 61"/>
                  <a:gd name="T19" fmla="*/ 14 h 78"/>
                  <a:gd name="T20" fmla="*/ 29 w 61"/>
                  <a:gd name="T21" fmla="*/ 14 h 78"/>
                  <a:gd name="T22" fmla="*/ 37 w 61"/>
                  <a:gd name="T23" fmla="*/ 9 h 78"/>
                  <a:gd name="T24" fmla="*/ 14 w 61"/>
                  <a:gd name="T25" fmla="*/ 40 h 78"/>
                  <a:gd name="T26" fmla="*/ 29 w 61"/>
                  <a:gd name="T27" fmla="*/ 14 h 78"/>
                  <a:gd name="T28" fmla="*/ 13 w 61"/>
                  <a:gd name="T29" fmla="*/ 58 h 78"/>
                  <a:gd name="T30" fmla="*/ 7 w 61"/>
                  <a:gd name="T31" fmla="*/ 47 h 78"/>
                  <a:gd name="T32" fmla="*/ 7 w 61"/>
                  <a:gd name="T33" fmla="*/ 47 h 78"/>
                  <a:gd name="T34" fmla="*/ 7 w 61"/>
                  <a:gd name="T35" fmla="*/ 47 h 78"/>
                  <a:gd name="T36" fmla="*/ 10 w 61"/>
                  <a:gd name="T37" fmla="*/ 49 h 78"/>
                  <a:gd name="T38" fmla="*/ 22 w 61"/>
                  <a:gd name="T39" fmla="*/ 36 h 78"/>
                  <a:gd name="T40" fmla="*/ 13 w 61"/>
                  <a:gd name="T41" fmla="*/ 50 h 78"/>
                  <a:gd name="T42" fmla="*/ 17 w 61"/>
                  <a:gd name="T43" fmla="*/ 52 h 78"/>
                  <a:gd name="T44" fmla="*/ 38 w 61"/>
                  <a:gd name="T45" fmla="*/ 19 h 78"/>
                  <a:gd name="T46" fmla="*/ 42 w 61"/>
                  <a:gd name="T47" fmla="*/ 14 h 78"/>
                  <a:gd name="T48" fmla="*/ 26 w 61"/>
                  <a:gd name="T49" fmla="*/ 40 h 78"/>
                  <a:gd name="T50" fmla="*/ 29 w 61"/>
                  <a:gd name="T51" fmla="*/ 43 h 78"/>
                  <a:gd name="T52" fmla="*/ 30 w 61"/>
                  <a:gd name="T53" fmla="*/ 42 h 78"/>
                  <a:gd name="T54" fmla="*/ 30 w 61"/>
                  <a:gd name="T55" fmla="*/ 42 h 78"/>
                  <a:gd name="T56" fmla="*/ 30 w 61"/>
                  <a:gd name="T57" fmla="*/ 42 h 78"/>
                  <a:gd name="T58" fmla="*/ 47 w 61"/>
                  <a:gd name="T59" fmla="*/ 21 h 78"/>
                  <a:gd name="T60" fmla="*/ 45 w 61"/>
                  <a:gd name="T61" fmla="*/ 25 h 78"/>
                  <a:gd name="T62" fmla="*/ 44 w 61"/>
                  <a:gd name="T63" fmla="*/ 27 h 78"/>
                  <a:gd name="T64" fmla="*/ 45 w 61"/>
                  <a:gd name="T65" fmla="*/ 28 h 78"/>
                  <a:gd name="T66" fmla="*/ 40 w 61"/>
                  <a:gd name="T67" fmla="*/ 34 h 78"/>
                  <a:gd name="T68" fmla="*/ 13 w 61"/>
                  <a:gd name="T69" fmla="*/ 58 h 78"/>
                  <a:gd name="T70" fmla="*/ 52 w 61"/>
                  <a:gd name="T71" fmla="*/ 20 h 78"/>
                  <a:gd name="T72" fmla="*/ 54 w 61"/>
                  <a:gd name="T73" fmla="*/ 14 h 78"/>
                  <a:gd name="T74" fmla="*/ 51 w 61"/>
                  <a:gd name="T75" fmla="*/ 12 h 78"/>
                  <a:gd name="T76" fmla="*/ 45 w 61"/>
                  <a:gd name="T77" fmla="*/ 17 h 78"/>
                  <a:gd name="T78" fmla="*/ 48 w 61"/>
                  <a:gd name="T79" fmla="*/ 10 h 78"/>
                  <a:gd name="T80" fmla="*/ 47 w 61"/>
                  <a:gd name="T81" fmla="*/ 7 h 78"/>
                  <a:gd name="T82" fmla="*/ 57 w 61"/>
                  <a:gd name="T83" fmla="*/ 15 h 78"/>
                  <a:gd name="T84" fmla="*/ 52 w 61"/>
                  <a:gd name="T85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78">
                    <a:moveTo>
                      <a:pt x="60" y="14"/>
                    </a:moveTo>
                    <a:cubicBezTo>
                      <a:pt x="54" y="0"/>
                      <a:pt x="39" y="4"/>
                      <a:pt x="28" y="11"/>
                    </a:cubicBezTo>
                    <a:cubicBezTo>
                      <a:pt x="28" y="11"/>
                      <a:pt x="27" y="11"/>
                      <a:pt x="27" y="11"/>
                    </a:cubicBezTo>
                    <a:cubicBezTo>
                      <a:pt x="27" y="11"/>
                      <a:pt x="27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1" y="22"/>
                      <a:pt x="0" y="38"/>
                      <a:pt x="5" y="56"/>
                    </a:cubicBezTo>
                    <a:cubicBezTo>
                      <a:pt x="11" y="78"/>
                      <a:pt x="48" y="28"/>
                      <a:pt x="59" y="18"/>
                    </a:cubicBezTo>
                    <a:cubicBezTo>
                      <a:pt x="59" y="20"/>
                      <a:pt x="61" y="19"/>
                      <a:pt x="61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61" y="14"/>
                      <a:pt x="60" y="14"/>
                    </a:cubicBezTo>
                    <a:close/>
                    <a:moveTo>
                      <a:pt x="29" y="14"/>
                    </a:moveTo>
                    <a:cubicBezTo>
                      <a:pt x="31" y="12"/>
                      <a:pt x="34" y="11"/>
                      <a:pt x="37" y="9"/>
                    </a:cubicBezTo>
                    <a:cubicBezTo>
                      <a:pt x="29" y="19"/>
                      <a:pt x="23" y="31"/>
                      <a:pt x="14" y="40"/>
                    </a:cubicBezTo>
                    <a:cubicBezTo>
                      <a:pt x="19" y="31"/>
                      <a:pt x="24" y="22"/>
                      <a:pt x="29" y="14"/>
                    </a:cubicBezTo>
                    <a:close/>
                    <a:moveTo>
                      <a:pt x="13" y="58"/>
                    </a:moveTo>
                    <a:cubicBezTo>
                      <a:pt x="7" y="60"/>
                      <a:pt x="7" y="52"/>
                      <a:pt x="7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6" y="49"/>
                      <a:pt x="9" y="50"/>
                      <a:pt x="10" y="49"/>
                    </a:cubicBezTo>
                    <a:cubicBezTo>
                      <a:pt x="15" y="45"/>
                      <a:pt x="19" y="41"/>
                      <a:pt x="22" y="36"/>
                    </a:cubicBezTo>
                    <a:cubicBezTo>
                      <a:pt x="20" y="41"/>
                      <a:pt x="17" y="46"/>
                      <a:pt x="13" y="50"/>
                    </a:cubicBezTo>
                    <a:cubicBezTo>
                      <a:pt x="12" y="52"/>
                      <a:pt x="15" y="54"/>
                      <a:pt x="17" y="52"/>
                    </a:cubicBezTo>
                    <a:cubicBezTo>
                      <a:pt x="25" y="41"/>
                      <a:pt x="33" y="31"/>
                      <a:pt x="38" y="19"/>
                    </a:cubicBezTo>
                    <a:cubicBezTo>
                      <a:pt x="39" y="17"/>
                      <a:pt x="41" y="16"/>
                      <a:pt x="42" y="14"/>
                    </a:cubicBezTo>
                    <a:cubicBezTo>
                      <a:pt x="39" y="24"/>
                      <a:pt x="32" y="32"/>
                      <a:pt x="26" y="40"/>
                    </a:cubicBezTo>
                    <a:cubicBezTo>
                      <a:pt x="25" y="42"/>
                      <a:pt x="28" y="44"/>
                      <a:pt x="29" y="43"/>
                    </a:cubicBezTo>
                    <a:cubicBezTo>
                      <a:pt x="30" y="43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35"/>
                      <a:pt x="41" y="27"/>
                      <a:pt x="47" y="21"/>
                    </a:cubicBezTo>
                    <a:cubicBezTo>
                      <a:pt x="46" y="22"/>
                      <a:pt x="46" y="24"/>
                      <a:pt x="45" y="25"/>
                    </a:cubicBezTo>
                    <a:cubicBezTo>
                      <a:pt x="44" y="26"/>
                      <a:pt x="44" y="26"/>
                      <a:pt x="44" y="27"/>
                    </a:cubicBezTo>
                    <a:cubicBezTo>
                      <a:pt x="44" y="28"/>
                      <a:pt x="45" y="28"/>
                      <a:pt x="45" y="28"/>
                    </a:cubicBezTo>
                    <a:cubicBezTo>
                      <a:pt x="43" y="30"/>
                      <a:pt x="42" y="32"/>
                      <a:pt x="40" y="34"/>
                    </a:cubicBezTo>
                    <a:cubicBezTo>
                      <a:pt x="33" y="42"/>
                      <a:pt x="24" y="54"/>
                      <a:pt x="13" y="58"/>
                    </a:cubicBezTo>
                    <a:close/>
                    <a:moveTo>
                      <a:pt x="52" y="20"/>
                    </a:moveTo>
                    <a:cubicBezTo>
                      <a:pt x="53" y="18"/>
                      <a:pt x="54" y="16"/>
                      <a:pt x="54" y="14"/>
                    </a:cubicBezTo>
                    <a:cubicBezTo>
                      <a:pt x="55" y="13"/>
                      <a:pt x="53" y="11"/>
                      <a:pt x="51" y="12"/>
                    </a:cubicBezTo>
                    <a:cubicBezTo>
                      <a:pt x="49" y="14"/>
                      <a:pt x="47" y="16"/>
                      <a:pt x="45" y="17"/>
                    </a:cubicBezTo>
                    <a:cubicBezTo>
                      <a:pt x="46" y="15"/>
                      <a:pt x="47" y="12"/>
                      <a:pt x="48" y="10"/>
                    </a:cubicBezTo>
                    <a:cubicBezTo>
                      <a:pt x="48" y="9"/>
                      <a:pt x="47" y="8"/>
                      <a:pt x="47" y="7"/>
                    </a:cubicBezTo>
                    <a:cubicBezTo>
                      <a:pt x="51" y="7"/>
                      <a:pt x="55" y="10"/>
                      <a:pt x="57" y="15"/>
                    </a:cubicBezTo>
                    <a:cubicBezTo>
                      <a:pt x="56" y="17"/>
                      <a:pt x="54" y="18"/>
                      <a:pt x="52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2" name="Freeform 102"/>
              <p:cNvSpPr>
                <a:spLocks noEditPoints="1"/>
              </p:cNvSpPr>
              <p:nvPr/>
            </p:nvSpPr>
            <p:spPr bwMode="auto">
              <a:xfrm>
                <a:off x="5364" y="2996"/>
                <a:ext cx="101" cy="117"/>
              </a:xfrm>
              <a:custGeom>
                <a:avLst/>
                <a:gdLst>
                  <a:gd name="T0" fmla="*/ 37 w 38"/>
                  <a:gd name="T1" fmla="*/ 18 h 44"/>
                  <a:gd name="T2" fmla="*/ 21 w 38"/>
                  <a:gd name="T3" fmla="*/ 1 h 44"/>
                  <a:gd name="T4" fmla="*/ 15 w 38"/>
                  <a:gd name="T5" fmla="*/ 2 h 44"/>
                  <a:gd name="T6" fmla="*/ 13 w 38"/>
                  <a:gd name="T7" fmla="*/ 2 h 44"/>
                  <a:gd name="T8" fmla="*/ 12 w 38"/>
                  <a:gd name="T9" fmla="*/ 3 h 44"/>
                  <a:gd name="T10" fmla="*/ 2 w 38"/>
                  <a:gd name="T11" fmla="*/ 13 h 44"/>
                  <a:gd name="T12" fmla="*/ 2 w 38"/>
                  <a:gd name="T13" fmla="*/ 12 h 44"/>
                  <a:gd name="T14" fmla="*/ 0 w 38"/>
                  <a:gd name="T15" fmla="*/ 12 h 44"/>
                  <a:gd name="T16" fmla="*/ 0 w 38"/>
                  <a:gd name="T17" fmla="*/ 17 h 44"/>
                  <a:gd name="T18" fmla="*/ 0 w 38"/>
                  <a:gd name="T19" fmla="*/ 19 h 44"/>
                  <a:gd name="T20" fmla="*/ 1 w 38"/>
                  <a:gd name="T21" fmla="*/ 20 h 44"/>
                  <a:gd name="T22" fmla="*/ 2 w 38"/>
                  <a:gd name="T23" fmla="*/ 23 h 44"/>
                  <a:gd name="T24" fmla="*/ 1 w 38"/>
                  <a:gd name="T25" fmla="*/ 24 h 44"/>
                  <a:gd name="T26" fmla="*/ 3 w 38"/>
                  <a:gd name="T27" fmla="*/ 27 h 44"/>
                  <a:gd name="T28" fmla="*/ 21 w 38"/>
                  <a:gd name="T29" fmla="*/ 43 h 44"/>
                  <a:gd name="T30" fmla="*/ 33 w 38"/>
                  <a:gd name="T31" fmla="*/ 33 h 44"/>
                  <a:gd name="T32" fmla="*/ 37 w 38"/>
                  <a:gd name="T33" fmla="*/ 18 h 44"/>
                  <a:gd name="T34" fmla="*/ 19 w 38"/>
                  <a:gd name="T35" fmla="*/ 4 h 44"/>
                  <a:gd name="T36" fmla="*/ 30 w 38"/>
                  <a:gd name="T37" fmla="*/ 10 h 44"/>
                  <a:gd name="T38" fmla="*/ 29 w 38"/>
                  <a:gd name="T39" fmla="*/ 11 h 44"/>
                  <a:gd name="T40" fmla="*/ 23 w 38"/>
                  <a:gd name="T41" fmla="*/ 19 h 44"/>
                  <a:gd name="T42" fmla="*/ 26 w 38"/>
                  <a:gd name="T43" fmla="*/ 10 h 44"/>
                  <a:gd name="T44" fmla="*/ 22 w 38"/>
                  <a:gd name="T45" fmla="*/ 8 h 44"/>
                  <a:gd name="T46" fmla="*/ 16 w 38"/>
                  <a:gd name="T47" fmla="*/ 18 h 44"/>
                  <a:gd name="T48" fmla="*/ 18 w 38"/>
                  <a:gd name="T49" fmla="*/ 4 h 44"/>
                  <a:gd name="T50" fmla="*/ 19 w 38"/>
                  <a:gd name="T51" fmla="*/ 4 h 44"/>
                  <a:gd name="T52" fmla="*/ 7 w 38"/>
                  <a:gd name="T53" fmla="*/ 29 h 44"/>
                  <a:gd name="T54" fmla="*/ 5 w 38"/>
                  <a:gd name="T55" fmla="*/ 26 h 44"/>
                  <a:gd name="T56" fmla="*/ 6 w 38"/>
                  <a:gd name="T57" fmla="*/ 26 h 44"/>
                  <a:gd name="T58" fmla="*/ 7 w 38"/>
                  <a:gd name="T59" fmla="*/ 23 h 44"/>
                  <a:gd name="T60" fmla="*/ 13 w 38"/>
                  <a:gd name="T61" fmla="*/ 14 h 44"/>
                  <a:gd name="T62" fmla="*/ 9 w 38"/>
                  <a:gd name="T63" fmla="*/ 32 h 44"/>
                  <a:gd name="T64" fmla="*/ 7 w 38"/>
                  <a:gd name="T65" fmla="*/ 29 h 44"/>
                  <a:gd name="T66" fmla="*/ 22 w 38"/>
                  <a:gd name="T67" fmla="*/ 39 h 44"/>
                  <a:gd name="T68" fmla="*/ 12 w 38"/>
                  <a:gd name="T69" fmla="*/ 35 h 44"/>
                  <a:gd name="T70" fmla="*/ 13 w 38"/>
                  <a:gd name="T71" fmla="*/ 34 h 44"/>
                  <a:gd name="T72" fmla="*/ 19 w 38"/>
                  <a:gd name="T73" fmla="*/ 21 h 44"/>
                  <a:gd name="T74" fmla="*/ 14 w 38"/>
                  <a:gd name="T75" fmla="*/ 34 h 44"/>
                  <a:gd name="T76" fmla="*/ 18 w 38"/>
                  <a:gd name="T77" fmla="*/ 36 h 44"/>
                  <a:gd name="T78" fmla="*/ 26 w 38"/>
                  <a:gd name="T79" fmla="*/ 23 h 44"/>
                  <a:gd name="T80" fmla="*/ 22 w 38"/>
                  <a:gd name="T81" fmla="*/ 34 h 44"/>
                  <a:gd name="T82" fmla="*/ 26 w 38"/>
                  <a:gd name="T83" fmla="*/ 36 h 44"/>
                  <a:gd name="T84" fmla="*/ 27 w 38"/>
                  <a:gd name="T85" fmla="*/ 34 h 44"/>
                  <a:gd name="T86" fmla="*/ 27 w 38"/>
                  <a:gd name="T87" fmla="*/ 35 h 44"/>
                  <a:gd name="T88" fmla="*/ 22 w 38"/>
                  <a:gd name="T8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" h="44">
                    <a:moveTo>
                      <a:pt x="37" y="18"/>
                    </a:moveTo>
                    <a:cubicBezTo>
                      <a:pt x="36" y="10"/>
                      <a:pt x="30" y="3"/>
                      <a:pt x="21" y="1"/>
                    </a:cubicBezTo>
                    <a:cubicBezTo>
                      <a:pt x="19" y="1"/>
                      <a:pt x="17" y="1"/>
                      <a:pt x="15" y="2"/>
                    </a:cubicBezTo>
                    <a:cubicBezTo>
                      <a:pt x="15" y="1"/>
                      <a:pt x="14" y="0"/>
                      <a:pt x="13" y="2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8" y="5"/>
                      <a:pt x="5" y="8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0" y="11"/>
                      <a:pt x="0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20"/>
                      <a:pt x="1" y="20"/>
                    </a:cubicBezTo>
                    <a:cubicBezTo>
                      <a:pt x="1" y="21"/>
                      <a:pt x="2" y="22"/>
                      <a:pt x="2" y="23"/>
                    </a:cubicBezTo>
                    <a:cubicBezTo>
                      <a:pt x="2" y="23"/>
                      <a:pt x="2" y="24"/>
                      <a:pt x="1" y="24"/>
                    </a:cubicBezTo>
                    <a:cubicBezTo>
                      <a:pt x="1" y="26"/>
                      <a:pt x="2" y="27"/>
                      <a:pt x="3" y="27"/>
                    </a:cubicBezTo>
                    <a:cubicBezTo>
                      <a:pt x="7" y="34"/>
                      <a:pt x="13" y="40"/>
                      <a:pt x="21" y="43"/>
                    </a:cubicBezTo>
                    <a:cubicBezTo>
                      <a:pt x="24" y="44"/>
                      <a:pt x="32" y="35"/>
                      <a:pt x="33" y="33"/>
                    </a:cubicBezTo>
                    <a:cubicBezTo>
                      <a:pt x="36" y="29"/>
                      <a:pt x="38" y="23"/>
                      <a:pt x="37" y="18"/>
                    </a:cubicBezTo>
                    <a:close/>
                    <a:moveTo>
                      <a:pt x="19" y="4"/>
                    </a:moveTo>
                    <a:cubicBezTo>
                      <a:pt x="24" y="4"/>
                      <a:pt x="28" y="7"/>
                      <a:pt x="30" y="10"/>
                    </a:cubicBezTo>
                    <a:cubicBezTo>
                      <a:pt x="30" y="11"/>
                      <a:pt x="29" y="11"/>
                      <a:pt x="29" y="11"/>
                    </a:cubicBezTo>
                    <a:cubicBezTo>
                      <a:pt x="27" y="14"/>
                      <a:pt x="25" y="17"/>
                      <a:pt x="23" y="19"/>
                    </a:cubicBezTo>
                    <a:cubicBezTo>
                      <a:pt x="24" y="16"/>
                      <a:pt x="25" y="13"/>
                      <a:pt x="26" y="10"/>
                    </a:cubicBezTo>
                    <a:cubicBezTo>
                      <a:pt x="26" y="7"/>
                      <a:pt x="24" y="6"/>
                      <a:pt x="22" y="8"/>
                    </a:cubicBezTo>
                    <a:cubicBezTo>
                      <a:pt x="20" y="11"/>
                      <a:pt x="18" y="15"/>
                      <a:pt x="16" y="18"/>
                    </a:cubicBezTo>
                    <a:cubicBezTo>
                      <a:pt x="17" y="14"/>
                      <a:pt x="18" y="9"/>
                      <a:pt x="18" y="4"/>
                    </a:cubicBezTo>
                    <a:cubicBezTo>
                      <a:pt x="18" y="4"/>
                      <a:pt x="19" y="4"/>
                      <a:pt x="19" y="4"/>
                    </a:cubicBezTo>
                    <a:close/>
                    <a:moveTo>
                      <a:pt x="7" y="29"/>
                    </a:moveTo>
                    <a:cubicBezTo>
                      <a:pt x="6" y="28"/>
                      <a:pt x="6" y="27"/>
                      <a:pt x="5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6" y="24"/>
                      <a:pt x="7" y="23"/>
                    </a:cubicBezTo>
                    <a:cubicBezTo>
                      <a:pt x="9" y="20"/>
                      <a:pt x="11" y="17"/>
                      <a:pt x="13" y="14"/>
                    </a:cubicBezTo>
                    <a:cubicBezTo>
                      <a:pt x="12" y="20"/>
                      <a:pt x="11" y="26"/>
                      <a:pt x="9" y="32"/>
                    </a:cubicBezTo>
                    <a:cubicBezTo>
                      <a:pt x="8" y="31"/>
                      <a:pt x="7" y="30"/>
                      <a:pt x="7" y="29"/>
                    </a:cubicBezTo>
                    <a:close/>
                    <a:moveTo>
                      <a:pt x="22" y="39"/>
                    </a:moveTo>
                    <a:cubicBezTo>
                      <a:pt x="20" y="41"/>
                      <a:pt x="16" y="38"/>
                      <a:pt x="12" y="35"/>
                    </a:cubicBezTo>
                    <a:cubicBezTo>
                      <a:pt x="12" y="35"/>
                      <a:pt x="13" y="34"/>
                      <a:pt x="13" y="34"/>
                    </a:cubicBezTo>
                    <a:cubicBezTo>
                      <a:pt x="15" y="30"/>
                      <a:pt x="17" y="25"/>
                      <a:pt x="19" y="21"/>
                    </a:cubicBezTo>
                    <a:cubicBezTo>
                      <a:pt x="17" y="26"/>
                      <a:pt x="16" y="30"/>
                      <a:pt x="14" y="34"/>
                    </a:cubicBezTo>
                    <a:cubicBezTo>
                      <a:pt x="13" y="36"/>
                      <a:pt x="17" y="38"/>
                      <a:pt x="18" y="36"/>
                    </a:cubicBezTo>
                    <a:cubicBezTo>
                      <a:pt x="20" y="31"/>
                      <a:pt x="23" y="27"/>
                      <a:pt x="26" y="23"/>
                    </a:cubicBezTo>
                    <a:cubicBezTo>
                      <a:pt x="25" y="27"/>
                      <a:pt x="24" y="30"/>
                      <a:pt x="22" y="34"/>
                    </a:cubicBezTo>
                    <a:cubicBezTo>
                      <a:pt x="21" y="36"/>
                      <a:pt x="25" y="38"/>
                      <a:pt x="26" y="36"/>
                    </a:cubicBezTo>
                    <a:cubicBezTo>
                      <a:pt x="26" y="35"/>
                      <a:pt x="27" y="34"/>
                      <a:pt x="27" y="34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26" y="36"/>
                      <a:pt x="24" y="38"/>
                      <a:pt x="22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3" name="Freeform 103"/>
              <p:cNvSpPr>
                <a:spLocks noEditPoints="1"/>
              </p:cNvSpPr>
              <p:nvPr/>
            </p:nvSpPr>
            <p:spPr bwMode="auto">
              <a:xfrm>
                <a:off x="5038" y="3036"/>
                <a:ext cx="281" cy="256"/>
              </a:xfrm>
              <a:custGeom>
                <a:avLst/>
                <a:gdLst>
                  <a:gd name="T0" fmla="*/ 83 w 105"/>
                  <a:gd name="T1" fmla="*/ 0 h 96"/>
                  <a:gd name="T2" fmla="*/ 50 w 105"/>
                  <a:gd name="T3" fmla="*/ 19 h 96"/>
                  <a:gd name="T4" fmla="*/ 16 w 105"/>
                  <a:gd name="T5" fmla="*/ 37 h 96"/>
                  <a:gd name="T6" fmla="*/ 14 w 105"/>
                  <a:gd name="T7" fmla="*/ 35 h 96"/>
                  <a:gd name="T8" fmla="*/ 1 w 105"/>
                  <a:gd name="T9" fmla="*/ 46 h 96"/>
                  <a:gd name="T10" fmla="*/ 6 w 105"/>
                  <a:gd name="T11" fmla="*/ 52 h 96"/>
                  <a:gd name="T12" fmla="*/ 8 w 105"/>
                  <a:gd name="T13" fmla="*/ 54 h 96"/>
                  <a:gd name="T14" fmla="*/ 10 w 105"/>
                  <a:gd name="T15" fmla="*/ 57 h 96"/>
                  <a:gd name="T16" fmla="*/ 16 w 105"/>
                  <a:gd name="T17" fmla="*/ 65 h 96"/>
                  <a:gd name="T18" fmla="*/ 42 w 105"/>
                  <a:gd name="T19" fmla="*/ 92 h 96"/>
                  <a:gd name="T20" fmla="*/ 46 w 105"/>
                  <a:gd name="T21" fmla="*/ 94 h 96"/>
                  <a:gd name="T22" fmla="*/ 46 w 105"/>
                  <a:gd name="T23" fmla="*/ 94 h 96"/>
                  <a:gd name="T24" fmla="*/ 54 w 105"/>
                  <a:gd name="T25" fmla="*/ 92 h 96"/>
                  <a:gd name="T26" fmla="*/ 72 w 105"/>
                  <a:gd name="T27" fmla="*/ 87 h 96"/>
                  <a:gd name="T28" fmla="*/ 97 w 105"/>
                  <a:gd name="T29" fmla="*/ 33 h 96"/>
                  <a:gd name="T30" fmla="*/ 55 w 105"/>
                  <a:gd name="T31" fmla="*/ 18 h 96"/>
                  <a:gd name="T32" fmla="*/ 71 w 105"/>
                  <a:gd name="T33" fmla="*/ 8 h 96"/>
                  <a:gd name="T34" fmla="*/ 57 w 105"/>
                  <a:gd name="T35" fmla="*/ 29 h 96"/>
                  <a:gd name="T36" fmla="*/ 69 w 105"/>
                  <a:gd name="T37" fmla="*/ 20 h 96"/>
                  <a:gd name="T38" fmla="*/ 57 w 105"/>
                  <a:gd name="T39" fmla="*/ 38 h 96"/>
                  <a:gd name="T40" fmla="*/ 53 w 105"/>
                  <a:gd name="T41" fmla="*/ 47 h 96"/>
                  <a:gd name="T42" fmla="*/ 55 w 105"/>
                  <a:gd name="T43" fmla="*/ 18 h 96"/>
                  <a:gd name="T44" fmla="*/ 53 w 105"/>
                  <a:gd name="T45" fmla="*/ 50 h 96"/>
                  <a:gd name="T46" fmla="*/ 54 w 105"/>
                  <a:gd name="T47" fmla="*/ 48 h 96"/>
                  <a:gd name="T48" fmla="*/ 64 w 105"/>
                  <a:gd name="T49" fmla="*/ 37 h 96"/>
                  <a:gd name="T50" fmla="*/ 38 w 105"/>
                  <a:gd name="T51" fmla="*/ 74 h 96"/>
                  <a:gd name="T52" fmla="*/ 48 w 105"/>
                  <a:gd name="T53" fmla="*/ 51 h 96"/>
                  <a:gd name="T54" fmla="*/ 33 w 105"/>
                  <a:gd name="T55" fmla="*/ 41 h 96"/>
                  <a:gd name="T56" fmla="*/ 46 w 105"/>
                  <a:gd name="T57" fmla="*/ 49 h 96"/>
                  <a:gd name="T58" fmla="*/ 28 w 105"/>
                  <a:gd name="T59" fmla="*/ 64 h 96"/>
                  <a:gd name="T60" fmla="*/ 33 w 105"/>
                  <a:gd name="T61" fmla="*/ 48 h 96"/>
                  <a:gd name="T62" fmla="*/ 20 w 105"/>
                  <a:gd name="T63" fmla="*/ 57 h 96"/>
                  <a:gd name="T64" fmla="*/ 18 w 105"/>
                  <a:gd name="T65" fmla="*/ 43 h 96"/>
                  <a:gd name="T66" fmla="*/ 16 w 105"/>
                  <a:gd name="T67" fmla="*/ 40 h 96"/>
                  <a:gd name="T68" fmla="*/ 26 w 105"/>
                  <a:gd name="T69" fmla="*/ 55 h 96"/>
                  <a:gd name="T70" fmla="*/ 19 w 105"/>
                  <a:gd name="T71" fmla="*/ 63 h 96"/>
                  <a:gd name="T72" fmla="*/ 26 w 105"/>
                  <a:gd name="T73" fmla="*/ 73 h 96"/>
                  <a:gd name="T74" fmla="*/ 42 w 105"/>
                  <a:gd name="T75" fmla="*/ 56 h 96"/>
                  <a:gd name="T76" fmla="*/ 33 w 105"/>
                  <a:gd name="T77" fmla="*/ 81 h 96"/>
                  <a:gd name="T78" fmla="*/ 33 w 105"/>
                  <a:gd name="T79" fmla="*/ 82 h 96"/>
                  <a:gd name="T80" fmla="*/ 39 w 105"/>
                  <a:gd name="T81" fmla="*/ 86 h 96"/>
                  <a:gd name="T82" fmla="*/ 60 w 105"/>
                  <a:gd name="T83" fmla="*/ 54 h 96"/>
                  <a:gd name="T84" fmla="*/ 83 w 105"/>
                  <a:gd name="T85" fmla="*/ 27 h 96"/>
                  <a:gd name="T86" fmla="*/ 45 w 105"/>
                  <a:gd name="T87" fmla="*/ 88 h 96"/>
                  <a:gd name="T88" fmla="*/ 71 w 105"/>
                  <a:gd name="T89" fmla="*/ 79 h 96"/>
                  <a:gd name="T90" fmla="*/ 77 w 105"/>
                  <a:gd name="T91" fmla="*/ 63 h 96"/>
                  <a:gd name="T92" fmla="*/ 96 w 105"/>
                  <a:gd name="T93" fmla="*/ 13 h 96"/>
                  <a:gd name="T94" fmla="*/ 80 w 105"/>
                  <a:gd name="T95" fmla="*/ 68 h 96"/>
                  <a:gd name="T96" fmla="*/ 81 w 105"/>
                  <a:gd name="T97" fmla="*/ 52 h 96"/>
                  <a:gd name="T98" fmla="*/ 88 w 105"/>
                  <a:gd name="T99" fmla="*/ 35 h 96"/>
                  <a:gd name="T100" fmla="*/ 96 w 105"/>
                  <a:gd name="T101" fmla="*/ 11 h 96"/>
                  <a:gd name="T102" fmla="*/ 77 w 105"/>
                  <a:gd name="T103" fmla="*/ 28 h 96"/>
                  <a:gd name="T104" fmla="*/ 85 w 105"/>
                  <a:gd name="T105" fmla="*/ 11 h 96"/>
                  <a:gd name="T106" fmla="*/ 85 w 105"/>
                  <a:gd name="T10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" h="96">
                    <a:moveTo>
                      <a:pt x="84" y="0"/>
                    </a:moveTo>
                    <a:cubicBezTo>
                      <a:pt x="84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0" y="0"/>
                      <a:pt x="58" y="9"/>
                      <a:pt x="50" y="19"/>
                    </a:cubicBezTo>
                    <a:cubicBezTo>
                      <a:pt x="45" y="25"/>
                      <a:pt x="45" y="35"/>
                      <a:pt x="45" y="43"/>
                    </a:cubicBezTo>
                    <a:cubicBezTo>
                      <a:pt x="36" y="39"/>
                      <a:pt x="26" y="36"/>
                      <a:pt x="16" y="37"/>
                    </a:cubicBezTo>
                    <a:cubicBezTo>
                      <a:pt x="16" y="37"/>
                      <a:pt x="16" y="37"/>
                      <a:pt x="16" y="36"/>
                    </a:cubicBezTo>
                    <a:cubicBezTo>
                      <a:pt x="17" y="35"/>
                      <a:pt x="15" y="34"/>
                      <a:pt x="14" y="35"/>
                    </a:cubicBezTo>
                    <a:cubicBezTo>
                      <a:pt x="12" y="37"/>
                      <a:pt x="10" y="38"/>
                      <a:pt x="9" y="40"/>
                    </a:cubicBezTo>
                    <a:cubicBezTo>
                      <a:pt x="6" y="41"/>
                      <a:pt x="3" y="43"/>
                      <a:pt x="1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" y="49"/>
                      <a:pt x="4" y="51"/>
                      <a:pt x="6" y="52"/>
                    </a:cubicBezTo>
                    <a:cubicBezTo>
                      <a:pt x="6" y="53"/>
                      <a:pt x="6" y="53"/>
                      <a:pt x="6" y="54"/>
                    </a:cubicBezTo>
                    <a:cubicBezTo>
                      <a:pt x="6" y="55"/>
                      <a:pt x="7" y="55"/>
                      <a:pt x="8" y="54"/>
                    </a:cubicBezTo>
                    <a:cubicBezTo>
                      <a:pt x="8" y="55"/>
                      <a:pt x="8" y="55"/>
                      <a:pt x="9" y="55"/>
                    </a:cubicBezTo>
                    <a:cubicBezTo>
                      <a:pt x="8" y="56"/>
                      <a:pt x="9" y="57"/>
                      <a:pt x="10" y="57"/>
                    </a:cubicBezTo>
                    <a:cubicBezTo>
                      <a:pt x="12" y="59"/>
                      <a:pt x="13" y="61"/>
                      <a:pt x="15" y="64"/>
                    </a:cubicBezTo>
                    <a:cubicBezTo>
                      <a:pt x="15" y="64"/>
                      <a:pt x="15" y="65"/>
                      <a:pt x="16" y="65"/>
                    </a:cubicBezTo>
                    <a:cubicBezTo>
                      <a:pt x="24" y="76"/>
                      <a:pt x="31" y="88"/>
                      <a:pt x="43" y="91"/>
                    </a:cubicBezTo>
                    <a:cubicBezTo>
                      <a:pt x="43" y="91"/>
                      <a:pt x="43" y="92"/>
                      <a:pt x="42" y="92"/>
                    </a:cubicBezTo>
                    <a:cubicBezTo>
                      <a:pt x="41" y="94"/>
                      <a:pt x="44" y="96"/>
                      <a:pt x="46" y="94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6" y="93"/>
                      <a:pt x="47" y="93"/>
                      <a:pt x="47" y="92"/>
                    </a:cubicBezTo>
                    <a:cubicBezTo>
                      <a:pt x="49" y="92"/>
                      <a:pt x="51" y="92"/>
                      <a:pt x="54" y="92"/>
                    </a:cubicBezTo>
                    <a:cubicBezTo>
                      <a:pt x="59" y="91"/>
                      <a:pt x="64" y="89"/>
                      <a:pt x="68" y="86"/>
                    </a:cubicBezTo>
                    <a:cubicBezTo>
                      <a:pt x="68" y="88"/>
                      <a:pt x="71" y="89"/>
                      <a:pt x="72" y="87"/>
                    </a:cubicBezTo>
                    <a:cubicBezTo>
                      <a:pt x="73" y="85"/>
                      <a:pt x="74" y="82"/>
                      <a:pt x="75" y="80"/>
                    </a:cubicBezTo>
                    <a:cubicBezTo>
                      <a:pt x="87" y="68"/>
                      <a:pt x="94" y="48"/>
                      <a:pt x="97" y="33"/>
                    </a:cubicBezTo>
                    <a:cubicBezTo>
                      <a:pt x="101" y="15"/>
                      <a:pt x="105" y="2"/>
                      <a:pt x="84" y="0"/>
                    </a:cubicBezTo>
                    <a:close/>
                    <a:moveTo>
                      <a:pt x="55" y="18"/>
                    </a:moveTo>
                    <a:cubicBezTo>
                      <a:pt x="57" y="15"/>
                      <a:pt x="65" y="10"/>
                      <a:pt x="74" y="6"/>
                    </a:cubicBezTo>
                    <a:cubicBezTo>
                      <a:pt x="73" y="7"/>
                      <a:pt x="72" y="8"/>
                      <a:pt x="71" y="8"/>
                    </a:cubicBezTo>
                    <a:cubicBezTo>
                      <a:pt x="64" y="13"/>
                      <a:pt x="59" y="19"/>
                      <a:pt x="54" y="27"/>
                    </a:cubicBezTo>
                    <a:cubicBezTo>
                      <a:pt x="53" y="29"/>
                      <a:pt x="55" y="31"/>
                      <a:pt x="57" y="29"/>
                    </a:cubicBezTo>
                    <a:cubicBezTo>
                      <a:pt x="63" y="22"/>
                      <a:pt x="69" y="15"/>
                      <a:pt x="76" y="9"/>
                    </a:cubicBezTo>
                    <a:cubicBezTo>
                      <a:pt x="75" y="12"/>
                      <a:pt x="71" y="18"/>
                      <a:pt x="69" y="20"/>
                    </a:cubicBezTo>
                    <a:cubicBezTo>
                      <a:pt x="66" y="26"/>
                      <a:pt x="62" y="31"/>
                      <a:pt x="58" y="36"/>
                    </a:cubicBezTo>
                    <a:cubicBezTo>
                      <a:pt x="57" y="37"/>
                      <a:pt x="57" y="38"/>
                      <a:pt x="57" y="38"/>
                    </a:cubicBezTo>
                    <a:cubicBezTo>
                      <a:pt x="55" y="41"/>
                      <a:pt x="54" y="43"/>
                      <a:pt x="52" y="45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1" y="46"/>
                      <a:pt x="49" y="45"/>
                      <a:pt x="48" y="44"/>
                    </a:cubicBezTo>
                    <a:cubicBezTo>
                      <a:pt x="48" y="35"/>
                      <a:pt x="49" y="25"/>
                      <a:pt x="55" y="18"/>
                    </a:cubicBezTo>
                    <a:close/>
                    <a:moveTo>
                      <a:pt x="48" y="48"/>
                    </a:moveTo>
                    <a:cubicBezTo>
                      <a:pt x="49" y="49"/>
                      <a:pt x="51" y="50"/>
                      <a:pt x="53" y="50"/>
                    </a:cubicBezTo>
                    <a:cubicBezTo>
                      <a:pt x="54" y="51"/>
                      <a:pt x="56" y="49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7"/>
                    </a:cubicBezTo>
                    <a:cubicBezTo>
                      <a:pt x="58" y="44"/>
                      <a:pt x="61" y="40"/>
                      <a:pt x="64" y="37"/>
                    </a:cubicBezTo>
                    <a:cubicBezTo>
                      <a:pt x="60" y="42"/>
                      <a:pt x="57" y="48"/>
                      <a:pt x="53" y="53"/>
                    </a:cubicBezTo>
                    <a:cubicBezTo>
                      <a:pt x="48" y="60"/>
                      <a:pt x="40" y="69"/>
                      <a:pt x="38" y="74"/>
                    </a:cubicBezTo>
                    <a:cubicBezTo>
                      <a:pt x="41" y="67"/>
                      <a:pt x="44" y="60"/>
                      <a:pt x="47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50"/>
                      <a:pt x="48" y="49"/>
                      <a:pt x="48" y="48"/>
                    </a:cubicBezTo>
                    <a:close/>
                    <a:moveTo>
                      <a:pt x="33" y="41"/>
                    </a:moveTo>
                    <a:cubicBezTo>
                      <a:pt x="37" y="43"/>
                      <a:pt x="41" y="45"/>
                      <a:pt x="46" y="47"/>
                    </a:cubicBezTo>
                    <a:cubicBezTo>
                      <a:pt x="46" y="47"/>
                      <a:pt x="46" y="48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38" y="53"/>
                      <a:pt x="33" y="59"/>
                      <a:pt x="28" y="64"/>
                    </a:cubicBezTo>
                    <a:cubicBezTo>
                      <a:pt x="28" y="64"/>
                      <a:pt x="29" y="63"/>
                      <a:pt x="29" y="63"/>
                    </a:cubicBezTo>
                    <a:cubicBezTo>
                      <a:pt x="30" y="58"/>
                      <a:pt x="31" y="53"/>
                      <a:pt x="33" y="48"/>
                    </a:cubicBezTo>
                    <a:cubicBezTo>
                      <a:pt x="34" y="46"/>
                      <a:pt x="31" y="45"/>
                      <a:pt x="30" y="46"/>
                    </a:cubicBezTo>
                    <a:cubicBezTo>
                      <a:pt x="27" y="50"/>
                      <a:pt x="23" y="53"/>
                      <a:pt x="20" y="57"/>
                    </a:cubicBezTo>
                    <a:cubicBezTo>
                      <a:pt x="20" y="53"/>
                      <a:pt x="21" y="49"/>
                      <a:pt x="22" y="45"/>
                    </a:cubicBezTo>
                    <a:cubicBezTo>
                      <a:pt x="22" y="43"/>
                      <a:pt x="20" y="42"/>
                      <a:pt x="18" y="43"/>
                    </a:cubicBezTo>
                    <a:cubicBezTo>
                      <a:pt x="17" y="44"/>
                      <a:pt x="16" y="44"/>
                      <a:pt x="15" y="45"/>
                    </a:cubicBezTo>
                    <a:cubicBezTo>
                      <a:pt x="15" y="43"/>
                      <a:pt x="16" y="42"/>
                      <a:pt x="16" y="40"/>
                    </a:cubicBezTo>
                    <a:cubicBezTo>
                      <a:pt x="22" y="39"/>
                      <a:pt x="27" y="40"/>
                      <a:pt x="33" y="41"/>
                    </a:cubicBezTo>
                    <a:close/>
                    <a:moveTo>
                      <a:pt x="26" y="55"/>
                    </a:moveTo>
                    <a:cubicBezTo>
                      <a:pt x="25" y="60"/>
                      <a:pt x="24" y="65"/>
                      <a:pt x="23" y="69"/>
                    </a:cubicBezTo>
                    <a:cubicBezTo>
                      <a:pt x="22" y="67"/>
                      <a:pt x="21" y="65"/>
                      <a:pt x="19" y="63"/>
                    </a:cubicBezTo>
                    <a:cubicBezTo>
                      <a:pt x="21" y="60"/>
                      <a:pt x="24" y="57"/>
                      <a:pt x="26" y="55"/>
                    </a:cubicBezTo>
                    <a:close/>
                    <a:moveTo>
                      <a:pt x="26" y="73"/>
                    </a:moveTo>
                    <a:cubicBezTo>
                      <a:pt x="26" y="73"/>
                      <a:pt x="26" y="73"/>
                      <a:pt x="26" y="73"/>
                    </a:cubicBezTo>
                    <a:cubicBezTo>
                      <a:pt x="30" y="69"/>
                      <a:pt x="40" y="61"/>
                      <a:pt x="42" y="56"/>
                    </a:cubicBezTo>
                    <a:cubicBezTo>
                      <a:pt x="39" y="64"/>
                      <a:pt x="35" y="71"/>
                      <a:pt x="33" y="79"/>
                    </a:cubicBezTo>
                    <a:cubicBezTo>
                      <a:pt x="32" y="80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0" y="79"/>
                      <a:pt x="28" y="76"/>
                      <a:pt x="26" y="73"/>
                    </a:cubicBezTo>
                    <a:close/>
                    <a:moveTo>
                      <a:pt x="39" y="86"/>
                    </a:moveTo>
                    <a:cubicBezTo>
                      <a:pt x="38" y="86"/>
                      <a:pt x="37" y="85"/>
                      <a:pt x="36" y="84"/>
                    </a:cubicBezTo>
                    <a:cubicBezTo>
                      <a:pt x="44" y="75"/>
                      <a:pt x="52" y="65"/>
                      <a:pt x="60" y="54"/>
                    </a:cubicBezTo>
                    <a:cubicBezTo>
                      <a:pt x="62" y="52"/>
                      <a:pt x="64" y="50"/>
                      <a:pt x="66" y="48"/>
                    </a:cubicBezTo>
                    <a:cubicBezTo>
                      <a:pt x="71" y="41"/>
                      <a:pt x="77" y="34"/>
                      <a:pt x="83" y="27"/>
                    </a:cubicBezTo>
                    <a:cubicBezTo>
                      <a:pt x="86" y="23"/>
                      <a:pt x="93" y="8"/>
                      <a:pt x="90" y="20"/>
                    </a:cubicBezTo>
                    <a:cubicBezTo>
                      <a:pt x="81" y="46"/>
                      <a:pt x="60" y="66"/>
                      <a:pt x="45" y="88"/>
                    </a:cubicBezTo>
                    <a:cubicBezTo>
                      <a:pt x="43" y="88"/>
                      <a:pt x="41" y="87"/>
                      <a:pt x="39" y="86"/>
                    </a:cubicBezTo>
                    <a:close/>
                    <a:moveTo>
                      <a:pt x="71" y="79"/>
                    </a:moveTo>
                    <a:cubicBezTo>
                      <a:pt x="67" y="82"/>
                      <a:pt x="63" y="86"/>
                      <a:pt x="58" y="87"/>
                    </a:cubicBezTo>
                    <a:cubicBezTo>
                      <a:pt x="65" y="79"/>
                      <a:pt x="71" y="71"/>
                      <a:pt x="77" y="63"/>
                    </a:cubicBezTo>
                    <a:cubicBezTo>
                      <a:pt x="76" y="68"/>
                      <a:pt x="74" y="73"/>
                      <a:pt x="71" y="79"/>
                    </a:cubicBezTo>
                    <a:close/>
                    <a:moveTo>
                      <a:pt x="96" y="13"/>
                    </a:moveTo>
                    <a:cubicBezTo>
                      <a:pt x="93" y="33"/>
                      <a:pt x="90" y="50"/>
                      <a:pt x="80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63"/>
                      <a:pt x="82" y="59"/>
                      <a:pt x="83" y="54"/>
                    </a:cubicBezTo>
                    <a:cubicBezTo>
                      <a:pt x="84" y="53"/>
                      <a:pt x="82" y="52"/>
                      <a:pt x="81" y="52"/>
                    </a:cubicBezTo>
                    <a:cubicBezTo>
                      <a:pt x="85" y="47"/>
                      <a:pt x="88" y="42"/>
                      <a:pt x="91" y="37"/>
                    </a:cubicBezTo>
                    <a:cubicBezTo>
                      <a:pt x="92" y="35"/>
                      <a:pt x="90" y="33"/>
                      <a:pt x="88" y="35"/>
                    </a:cubicBezTo>
                    <a:cubicBezTo>
                      <a:pt x="87" y="36"/>
                      <a:pt x="86" y="37"/>
                      <a:pt x="85" y="38"/>
                    </a:cubicBezTo>
                    <a:cubicBezTo>
                      <a:pt x="90" y="30"/>
                      <a:pt x="94" y="21"/>
                      <a:pt x="96" y="11"/>
                    </a:cubicBezTo>
                    <a:cubicBezTo>
                      <a:pt x="97" y="9"/>
                      <a:pt x="94" y="7"/>
                      <a:pt x="93" y="9"/>
                    </a:cubicBezTo>
                    <a:cubicBezTo>
                      <a:pt x="87" y="15"/>
                      <a:pt x="82" y="22"/>
                      <a:pt x="77" y="28"/>
                    </a:cubicBezTo>
                    <a:cubicBezTo>
                      <a:pt x="79" y="24"/>
                      <a:pt x="81" y="20"/>
                      <a:pt x="82" y="16"/>
                    </a:cubicBezTo>
                    <a:cubicBezTo>
                      <a:pt x="83" y="14"/>
                      <a:pt x="84" y="13"/>
                      <a:pt x="85" y="11"/>
                    </a:cubicBezTo>
                    <a:cubicBezTo>
                      <a:pt x="85" y="10"/>
                      <a:pt x="85" y="9"/>
                      <a:pt x="83" y="9"/>
                    </a:cubicBezTo>
                    <a:cubicBezTo>
                      <a:pt x="84" y="7"/>
                      <a:pt x="84" y="5"/>
                      <a:pt x="85" y="3"/>
                    </a:cubicBezTo>
                    <a:cubicBezTo>
                      <a:pt x="92" y="2"/>
                      <a:pt x="98" y="5"/>
                      <a:pt x="96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4" name="Freeform 104"/>
              <p:cNvSpPr>
                <a:spLocks noEditPoints="1"/>
              </p:cNvSpPr>
              <p:nvPr/>
            </p:nvSpPr>
            <p:spPr bwMode="auto">
              <a:xfrm>
                <a:off x="5529" y="3218"/>
                <a:ext cx="438" cy="235"/>
              </a:xfrm>
              <a:custGeom>
                <a:avLst/>
                <a:gdLst>
                  <a:gd name="T0" fmla="*/ 91 w 164"/>
                  <a:gd name="T1" fmla="*/ 20 h 88"/>
                  <a:gd name="T2" fmla="*/ 78 w 164"/>
                  <a:gd name="T3" fmla="*/ 25 h 88"/>
                  <a:gd name="T4" fmla="*/ 36 w 164"/>
                  <a:gd name="T5" fmla="*/ 7 h 88"/>
                  <a:gd name="T6" fmla="*/ 47 w 164"/>
                  <a:gd name="T7" fmla="*/ 46 h 88"/>
                  <a:gd name="T8" fmla="*/ 50 w 164"/>
                  <a:gd name="T9" fmla="*/ 48 h 88"/>
                  <a:gd name="T10" fmla="*/ 55 w 164"/>
                  <a:gd name="T11" fmla="*/ 53 h 88"/>
                  <a:gd name="T12" fmla="*/ 69 w 164"/>
                  <a:gd name="T13" fmla="*/ 69 h 88"/>
                  <a:gd name="T14" fmla="*/ 70 w 164"/>
                  <a:gd name="T15" fmla="*/ 68 h 88"/>
                  <a:gd name="T16" fmla="*/ 77 w 164"/>
                  <a:gd name="T17" fmla="*/ 71 h 88"/>
                  <a:gd name="T18" fmla="*/ 163 w 164"/>
                  <a:gd name="T19" fmla="*/ 65 h 88"/>
                  <a:gd name="T20" fmla="*/ 107 w 164"/>
                  <a:gd name="T21" fmla="*/ 75 h 88"/>
                  <a:gd name="T22" fmla="*/ 117 w 164"/>
                  <a:gd name="T23" fmla="*/ 71 h 88"/>
                  <a:gd name="T24" fmla="*/ 123 w 164"/>
                  <a:gd name="T25" fmla="*/ 76 h 88"/>
                  <a:gd name="T26" fmla="*/ 113 w 164"/>
                  <a:gd name="T27" fmla="*/ 38 h 88"/>
                  <a:gd name="T28" fmla="*/ 116 w 164"/>
                  <a:gd name="T29" fmla="*/ 57 h 88"/>
                  <a:gd name="T30" fmla="*/ 95 w 164"/>
                  <a:gd name="T31" fmla="*/ 72 h 88"/>
                  <a:gd name="T32" fmla="*/ 95 w 164"/>
                  <a:gd name="T33" fmla="*/ 71 h 88"/>
                  <a:gd name="T34" fmla="*/ 134 w 164"/>
                  <a:gd name="T35" fmla="*/ 51 h 88"/>
                  <a:gd name="T36" fmla="*/ 129 w 164"/>
                  <a:gd name="T37" fmla="*/ 48 h 88"/>
                  <a:gd name="T38" fmla="*/ 90 w 164"/>
                  <a:gd name="T39" fmla="*/ 62 h 88"/>
                  <a:gd name="T40" fmla="*/ 93 w 164"/>
                  <a:gd name="T41" fmla="*/ 46 h 88"/>
                  <a:gd name="T42" fmla="*/ 110 w 164"/>
                  <a:gd name="T43" fmla="*/ 36 h 88"/>
                  <a:gd name="T44" fmla="*/ 89 w 164"/>
                  <a:gd name="T45" fmla="*/ 28 h 88"/>
                  <a:gd name="T46" fmla="*/ 58 w 164"/>
                  <a:gd name="T47" fmla="*/ 51 h 88"/>
                  <a:gd name="T48" fmla="*/ 63 w 164"/>
                  <a:gd name="T49" fmla="*/ 56 h 88"/>
                  <a:gd name="T50" fmla="*/ 67 w 164"/>
                  <a:gd name="T51" fmla="*/ 48 h 88"/>
                  <a:gd name="T52" fmla="*/ 66 w 164"/>
                  <a:gd name="T53" fmla="*/ 30 h 88"/>
                  <a:gd name="T54" fmla="*/ 61 w 164"/>
                  <a:gd name="T55" fmla="*/ 29 h 88"/>
                  <a:gd name="T56" fmla="*/ 61 w 164"/>
                  <a:gd name="T57" fmla="*/ 29 h 88"/>
                  <a:gd name="T58" fmla="*/ 48 w 164"/>
                  <a:gd name="T59" fmla="*/ 22 h 88"/>
                  <a:gd name="T60" fmla="*/ 39 w 164"/>
                  <a:gd name="T61" fmla="*/ 12 h 88"/>
                  <a:gd name="T62" fmla="*/ 22 w 164"/>
                  <a:gd name="T63" fmla="*/ 9 h 88"/>
                  <a:gd name="T64" fmla="*/ 42 w 164"/>
                  <a:gd name="T65" fmla="*/ 37 h 88"/>
                  <a:gd name="T66" fmla="*/ 30 w 164"/>
                  <a:gd name="T67" fmla="*/ 28 h 88"/>
                  <a:gd name="T68" fmla="*/ 15 w 164"/>
                  <a:gd name="T69" fmla="*/ 11 h 88"/>
                  <a:gd name="T70" fmla="*/ 19 w 164"/>
                  <a:gd name="T71" fmla="*/ 19 h 88"/>
                  <a:gd name="T72" fmla="*/ 15 w 164"/>
                  <a:gd name="T73" fmla="*/ 11 h 88"/>
                  <a:gd name="T74" fmla="*/ 24 w 164"/>
                  <a:gd name="T75" fmla="*/ 24 h 88"/>
                  <a:gd name="T76" fmla="*/ 49 w 164"/>
                  <a:gd name="T77" fmla="*/ 42 h 88"/>
                  <a:gd name="T78" fmla="*/ 58 w 164"/>
                  <a:gd name="T79" fmla="*/ 38 h 88"/>
                  <a:gd name="T80" fmla="*/ 67 w 164"/>
                  <a:gd name="T81" fmla="*/ 63 h 88"/>
                  <a:gd name="T82" fmla="*/ 86 w 164"/>
                  <a:gd name="T83" fmla="*/ 28 h 88"/>
                  <a:gd name="T84" fmla="*/ 67 w 164"/>
                  <a:gd name="T85" fmla="*/ 63 h 88"/>
                  <a:gd name="T86" fmla="*/ 72 w 164"/>
                  <a:gd name="T87" fmla="*/ 64 h 88"/>
                  <a:gd name="T88" fmla="*/ 85 w 164"/>
                  <a:gd name="T89" fmla="*/ 69 h 88"/>
                  <a:gd name="T90" fmla="*/ 92 w 164"/>
                  <a:gd name="T91" fmla="*/ 52 h 88"/>
                  <a:gd name="T92" fmla="*/ 113 w 164"/>
                  <a:gd name="T93" fmla="*/ 53 h 88"/>
                  <a:gd name="T94" fmla="*/ 102 w 164"/>
                  <a:gd name="T95" fmla="*/ 74 h 88"/>
                  <a:gd name="T96" fmla="*/ 124 w 164"/>
                  <a:gd name="T97" fmla="*/ 76 h 88"/>
                  <a:gd name="T98" fmla="*/ 138 w 164"/>
                  <a:gd name="T99" fmla="*/ 74 h 88"/>
                  <a:gd name="T100" fmla="*/ 144 w 164"/>
                  <a:gd name="T101" fmla="*/ 73 h 88"/>
                  <a:gd name="T102" fmla="*/ 145 w 164"/>
                  <a:gd name="T103" fmla="*/ 67 h 88"/>
                  <a:gd name="T104" fmla="*/ 151 w 164"/>
                  <a:gd name="T105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4" h="88">
                    <a:moveTo>
                      <a:pt x="163" y="63"/>
                    </a:moveTo>
                    <a:cubicBezTo>
                      <a:pt x="142" y="53"/>
                      <a:pt x="115" y="26"/>
                      <a:pt x="90" y="24"/>
                    </a:cubicBezTo>
                    <a:cubicBezTo>
                      <a:pt x="91" y="23"/>
                      <a:pt x="91" y="21"/>
                      <a:pt x="91" y="20"/>
                    </a:cubicBezTo>
                    <a:cubicBezTo>
                      <a:pt x="92" y="19"/>
                      <a:pt x="90" y="17"/>
                      <a:pt x="89" y="19"/>
                    </a:cubicBezTo>
                    <a:cubicBezTo>
                      <a:pt x="87" y="20"/>
                      <a:pt x="86" y="22"/>
                      <a:pt x="85" y="24"/>
                    </a:cubicBezTo>
                    <a:cubicBezTo>
                      <a:pt x="83" y="24"/>
                      <a:pt x="80" y="24"/>
                      <a:pt x="78" y="25"/>
                    </a:cubicBezTo>
                    <a:cubicBezTo>
                      <a:pt x="78" y="23"/>
                      <a:pt x="77" y="22"/>
                      <a:pt x="76" y="24"/>
                    </a:cubicBezTo>
                    <a:cubicBezTo>
                      <a:pt x="75" y="24"/>
                      <a:pt x="75" y="25"/>
                      <a:pt x="74" y="25"/>
                    </a:cubicBezTo>
                    <a:cubicBezTo>
                      <a:pt x="63" y="26"/>
                      <a:pt x="46" y="11"/>
                      <a:pt x="36" y="7"/>
                    </a:cubicBezTo>
                    <a:cubicBezTo>
                      <a:pt x="21" y="1"/>
                      <a:pt x="15" y="0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7" y="23"/>
                      <a:pt x="33" y="34"/>
                      <a:pt x="47" y="46"/>
                    </a:cubicBezTo>
                    <a:cubicBezTo>
                      <a:pt x="47" y="47"/>
                      <a:pt x="47" y="48"/>
                      <a:pt x="46" y="48"/>
                    </a:cubicBezTo>
                    <a:cubicBezTo>
                      <a:pt x="46" y="50"/>
                      <a:pt x="48" y="51"/>
                      <a:pt x="49" y="50"/>
                    </a:cubicBezTo>
                    <a:cubicBezTo>
                      <a:pt x="49" y="49"/>
                      <a:pt x="50" y="49"/>
                      <a:pt x="50" y="48"/>
                    </a:cubicBezTo>
                    <a:cubicBezTo>
                      <a:pt x="51" y="49"/>
                      <a:pt x="52" y="50"/>
                      <a:pt x="53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2" y="53"/>
                      <a:pt x="54" y="55"/>
                      <a:pt x="55" y="53"/>
                    </a:cubicBezTo>
                    <a:cubicBezTo>
                      <a:pt x="59" y="57"/>
                      <a:pt x="63" y="61"/>
                      <a:pt x="67" y="66"/>
                    </a:cubicBezTo>
                    <a:cubicBezTo>
                      <a:pt x="66" y="66"/>
                      <a:pt x="66" y="67"/>
                      <a:pt x="66" y="67"/>
                    </a:cubicBezTo>
                    <a:cubicBezTo>
                      <a:pt x="65" y="69"/>
                      <a:pt x="67" y="71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0" y="70"/>
                      <a:pt x="71" y="69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7"/>
                    </a:cubicBezTo>
                    <a:cubicBezTo>
                      <a:pt x="72" y="69"/>
                      <a:pt x="74" y="70"/>
                      <a:pt x="77" y="71"/>
                    </a:cubicBezTo>
                    <a:cubicBezTo>
                      <a:pt x="76" y="73"/>
                      <a:pt x="79" y="74"/>
                      <a:pt x="80" y="72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107" y="82"/>
                      <a:pt x="147" y="88"/>
                      <a:pt x="163" y="65"/>
                    </a:cubicBezTo>
                    <a:cubicBezTo>
                      <a:pt x="164" y="64"/>
                      <a:pt x="164" y="63"/>
                      <a:pt x="163" y="63"/>
                    </a:cubicBezTo>
                    <a:close/>
                    <a:moveTo>
                      <a:pt x="123" y="76"/>
                    </a:moveTo>
                    <a:cubicBezTo>
                      <a:pt x="118" y="76"/>
                      <a:pt x="112" y="76"/>
                      <a:pt x="107" y="75"/>
                    </a:cubicBezTo>
                    <a:cubicBezTo>
                      <a:pt x="107" y="75"/>
                      <a:pt x="107" y="74"/>
                      <a:pt x="108" y="74"/>
                    </a:cubicBezTo>
                    <a:cubicBezTo>
                      <a:pt x="112" y="67"/>
                      <a:pt x="123" y="58"/>
                      <a:pt x="125" y="51"/>
                    </a:cubicBezTo>
                    <a:cubicBezTo>
                      <a:pt x="123" y="58"/>
                      <a:pt x="120" y="65"/>
                      <a:pt x="117" y="71"/>
                    </a:cubicBezTo>
                    <a:cubicBezTo>
                      <a:pt x="116" y="73"/>
                      <a:pt x="119" y="74"/>
                      <a:pt x="120" y="72"/>
                    </a:cubicBezTo>
                    <a:cubicBezTo>
                      <a:pt x="141" y="46"/>
                      <a:pt x="127" y="65"/>
                      <a:pt x="122" y="74"/>
                    </a:cubicBezTo>
                    <a:cubicBezTo>
                      <a:pt x="122" y="75"/>
                      <a:pt x="122" y="76"/>
                      <a:pt x="123" y="76"/>
                    </a:cubicBezTo>
                    <a:close/>
                    <a:moveTo>
                      <a:pt x="116" y="44"/>
                    </a:moveTo>
                    <a:cubicBezTo>
                      <a:pt x="110" y="51"/>
                      <a:pt x="105" y="57"/>
                      <a:pt x="100" y="64"/>
                    </a:cubicBezTo>
                    <a:cubicBezTo>
                      <a:pt x="104" y="57"/>
                      <a:pt x="109" y="48"/>
                      <a:pt x="113" y="38"/>
                    </a:cubicBezTo>
                    <a:cubicBezTo>
                      <a:pt x="113" y="38"/>
                      <a:pt x="113" y="38"/>
                      <a:pt x="113" y="37"/>
                    </a:cubicBezTo>
                    <a:cubicBezTo>
                      <a:pt x="117" y="40"/>
                      <a:pt x="121" y="42"/>
                      <a:pt x="125" y="45"/>
                    </a:cubicBezTo>
                    <a:cubicBezTo>
                      <a:pt x="122" y="49"/>
                      <a:pt x="119" y="53"/>
                      <a:pt x="116" y="57"/>
                    </a:cubicBezTo>
                    <a:cubicBezTo>
                      <a:pt x="117" y="54"/>
                      <a:pt x="118" y="50"/>
                      <a:pt x="119" y="46"/>
                    </a:cubicBezTo>
                    <a:cubicBezTo>
                      <a:pt x="119" y="44"/>
                      <a:pt x="117" y="43"/>
                      <a:pt x="116" y="44"/>
                    </a:cubicBezTo>
                    <a:close/>
                    <a:moveTo>
                      <a:pt x="95" y="72"/>
                    </a:moveTo>
                    <a:cubicBezTo>
                      <a:pt x="93" y="72"/>
                      <a:pt x="90" y="71"/>
                      <a:pt x="88" y="71"/>
                    </a:cubicBezTo>
                    <a:cubicBezTo>
                      <a:pt x="94" y="62"/>
                      <a:pt x="100" y="53"/>
                      <a:pt x="107" y="45"/>
                    </a:cubicBezTo>
                    <a:cubicBezTo>
                      <a:pt x="101" y="51"/>
                      <a:pt x="98" y="63"/>
                      <a:pt x="95" y="71"/>
                    </a:cubicBezTo>
                    <a:cubicBezTo>
                      <a:pt x="94" y="71"/>
                      <a:pt x="95" y="72"/>
                      <a:pt x="95" y="72"/>
                    </a:cubicBezTo>
                    <a:close/>
                    <a:moveTo>
                      <a:pt x="129" y="48"/>
                    </a:moveTo>
                    <a:cubicBezTo>
                      <a:pt x="131" y="49"/>
                      <a:pt x="133" y="50"/>
                      <a:pt x="134" y="51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0" y="55"/>
                      <a:pt x="126" y="59"/>
                      <a:pt x="122" y="64"/>
                    </a:cubicBezTo>
                    <a:cubicBezTo>
                      <a:pt x="124" y="62"/>
                      <a:pt x="127" y="54"/>
                      <a:pt x="129" y="48"/>
                    </a:cubicBezTo>
                    <a:close/>
                    <a:moveTo>
                      <a:pt x="110" y="36"/>
                    </a:moveTo>
                    <a:cubicBezTo>
                      <a:pt x="110" y="36"/>
                      <a:pt x="110" y="36"/>
                      <a:pt x="110" y="36"/>
                    </a:cubicBezTo>
                    <a:cubicBezTo>
                      <a:pt x="102" y="44"/>
                      <a:pt x="96" y="53"/>
                      <a:pt x="90" y="62"/>
                    </a:cubicBezTo>
                    <a:cubicBezTo>
                      <a:pt x="93" y="58"/>
                      <a:pt x="98" y="48"/>
                      <a:pt x="101" y="40"/>
                    </a:cubicBezTo>
                    <a:cubicBezTo>
                      <a:pt x="102" y="38"/>
                      <a:pt x="99" y="37"/>
                      <a:pt x="98" y="38"/>
                    </a:cubicBezTo>
                    <a:cubicBezTo>
                      <a:pt x="96" y="41"/>
                      <a:pt x="94" y="43"/>
                      <a:pt x="93" y="46"/>
                    </a:cubicBezTo>
                    <a:cubicBezTo>
                      <a:pt x="95" y="40"/>
                      <a:pt x="96" y="36"/>
                      <a:pt x="98" y="30"/>
                    </a:cubicBezTo>
                    <a:cubicBezTo>
                      <a:pt x="100" y="31"/>
                      <a:pt x="103" y="32"/>
                      <a:pt x="106" y="34"/>
                    </a:cubicBezTo>
                    <a:cubicBezTo>
                      <a:pt x="107" y="35"/>
                      <a:pt x="109" y="35"/>
                      <a:pt x="110" y="36"/>
                    </a:cubicBezTo>
                    <a:close/>
                    <a:moveTo>
                      <a:pt x="94" y="29"/>
                    </a:moveTo>
                    <a:cubicBezTo>
                      <a:pt x="85" y="39"/>
                      <a:pt x="78" y="50"/>
                      <a:pt x="70" y="61"/>
                    </a:cubicBezTo>
                    <a:cubicBezTo>
                      <a:pt x="77" y="51"/>
                      <a:pt x="84" y="41"/>
                      <a:pt x="89" y="28"/>
                    </a:cubicBezTo>
                    <a:cubicBezTo>
                      <a:pt x="90" y="28"/>
                      <a:pt x="92" y="29"/>
                      <a:pt x="94" y="29"/>
                    </a:cubicBezTo>
                    <a:close/>
                    <a:moveTo>
                      <a:pt x="63" y="56"/>
                    </a:moveTo>
                    <a:cubicBezTo>
                      <a:pt x="61" y="54"/>
                      <a:pt x="59" y="53"/>
                      <a:pt x="58" y="51"/>
                    </a:cubicBezTo>
                    <a:cubicBezTo>
                      <a:pt x="60" y="48"/>
                      <a:pt x="62" y="45"/>
                      <a:pt x="65" y="42"/>
                    </a:cubicBezTo>
                    <a:cubicBezTo>
                      <a:pt x="84" y="16"/>
                      <a:pt x="67" y="47"/>
                      <a:pt x="63" y="56"/>
                    </a:cubicBezTo>
                    <a:cubicBezTo>
                      <a:pt x="62" y="56"/>
                      <a:pt x="63" y="56"/>
                      <a:pt x="63" y="56"/>
                    </a:cubicBezTo>
                    <a:close/>
                    <a:moveTo>
                      <a:pt x="77" y="29"/>
                    </a:moveTo>
                    <a:cubicBezTo>
                      <a:pt x="78" y="29"/>
                      <a:pt x="80" y="29"/>
                      <a:pt x="81" y="28"/>
                    </a:cubicBezTo>
                    <a:cubicBezTo>
                      <a:pt x="76" y="35"/>
                      <a:pt x="72" y="42"/>
                      <a:pt x="67" y="48"/>
                    </a:cubicBezTo>
                    <a:cubicBezTo>
                      <a:pt x="70" y="44"/>
                      <a:pt x="74" y="37"/>
                      <a:pt x="77" y="29"/>
                    </a:cubicBezTo>
                    <a:close/>
                    <a:moveTo>
                      <a:pt x="58" y="46"/>
                    </a:moveTo>
                    <a:cubicBezTo>
                      <a:pt x="60" y="43"/>
                      <a:pt x="63" y="36"/>
                      <a:pt x="66" y="30"/>
                    </a:cubicBezTo>
                    <a:cubicBezTo>
                      <a:pt x="67" y="30"/>
                      <a:pt x="69" y="30"/>
                      <a:pt x="71" y="30"/>
                    </a:cubicBezTo>
                    <a:cubicBezTo>
                      <a:pt x="66" y="35"/>
                      <a:pt x="62" y="40"/>
                      <a:pt x="58" y="46"/>
                    </a:cubicBezTo>
                    <a:close/>
                    <a:moveTo>
                      <a:pt x="61" y="29"/>
                    </a:moveTo>
                    <a:cubicBezTo>
                      <a:pt x="58" y="33"/>
                      <a:pt x="54" y="38"/>
                      <a:pt x="51" y="42"/>
                    </a:cubicBezTo>
                    <a:cubicBezTo>
                      <a:pt x="53" y="40"/>
                      <a:pt x="55" y="32"/>
                      <a:pt x="57" y="26"/>
                    </a:cubicBezTo>
                    <a:cubicBezTo>
                      <a:pt x="58" y="27"/>
                      <a:pt x="59" y="29"/>
                      <a:pt x="61" y="29"/>
                    </a:cubicBezTo>
                    <a:close/>
                    <a:moveTo>
                      <a:pt x="53" y="22"/>
                    </a:moveTo>
                    <a:cubicBezTo>
                      <a:pt x="53" y="22"/>
                      <a:pt x="53" y="23"/>
                      <a:pt x="54" y="23"/>
                    </a:cubicBezTo>
                    <a:cubicBezTo>
                      <a:pt x="47" y="32"/>
                      <a:pt x="44" y="41"/>
                      <a:pt x="48" y="22"/>
                    </a:cubicBezTo>
                    <a:cubicBezTo>
                      <a:pt x="48" y="20"/>
                      <a:pt x="46" y="19"/>
                      <a:pt x="45" y="20"/>
                    </a:cubicBezTo>
                    <a:cubicBezTo>
                      <a:pt x="34" y="34"/>
                      <a:pt x="38" y="26"/>
                      <a:pt x="41" y="14"/>
                    </a:cubicBezTo>
                    <a:cubicBezTo>
                      <a:pt x="41" y="12"/>
                      <a:pt x="40" y="11"/>
                      <a:pt x="39" y="12"/>
                    </a:cubicBezTo>
                    <a:cubicBezTo>
                      <a:pt x="34" y="19"/>
                      <a:pt x="27" y="31"/>
                      <a:pt x="31" y="12"/>
                    </a:cubicBezTo>
                    <a:cubicBezTo>
                      <a:pt x="32" y="11"/>
                      <a:pt x="30" y="10"/>
                      <a:pt x="29" y="11"/>
                    </a:cubicBezTo>
                    <a:cubicBezTo>
                      <a:pt x="23" y="17"/>
                      <a:pt x="21" y="18"/>
                      <a:pt x="22" y="9"/>
                    </a:cubicBezTo>
                    <a:cubicBezTo>
                      <a:pt x="23" y="8"/>
                      <a:pt x="25" y="7"/>
                      <a:pt x="27" y="7"/>
                    </a:cubicBezTo>
                    <a:cubicBezTo>
                      <a:pt x="37" y="9"/>
                      <a:pt x="46" y="14"/>
                      <a:pt x="53" y="22"/>
                    </a:cubicBezTo>
                    <a:close/>
                    <a:moveTo>
                      <a:pt x="42" y="37"/>
                    </a:moveTo>
                    <a:cubicBezTo>
                      <a:pt x="40" y="35"/>
                      <a:pt x="38" y="34"/>
                      <a:pt x="37" y="33"/>
                    </a:cubicBezTo>
                    <a:cubicBezTo>
                      <a:pt x="44" y="26"/>
                      <a:pt x="45" y="22"/>
                      <a:pt x="42" y="37"/>
                    </a:cubicBezTo>
                    <a:close/>
                    <a:moveTo>
                      <a:pt x="30" y="28"/>
                    </a:moveTo>
                    <a:cubicBezTo>
                      <a:pt x="42" y="11"/>
                      <a:pt x="38" y="21"/>
                      <a:pt x="34" y="31"/>
                    </a:cubicBezTo>
                    <a:cubicBezTo>
                      <a:pt x="33" y="30"/>
                      <a:pt x="31" y="29"/>
                      <a:pt x="30" y="28"/>
                    </a:cubicBezTo>
                    <a:close/>
                    <a:moveTo>
                      <a:pt x="15" y="11"/>
                    </a:move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6"/>
                      <a:pt x="16" y="15"/>
                      <a:pt x="18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6" y="18"/>
                      <a:pt x="13" y="16"/>
                      <a:pt x="10" y="14"/>
                    </a:cubicBezTo>
                    <a:cubicBezTo>
                      <a:pt x="12" y="13"/>
                      <a:pt x="13" y="12"/>
                      <a:pt x="15" y="11"/>
                    </a:cubicBezTo>
                    <a:close/>
                    <a:moveTo>
                      <a:pt x="22" y="22"/>
                    </a:moveTo>
                    <a:cubicBezTo>
                      <a:pt x="30" y="14"/>
                      <a:pt x="28" y="16"/>
                      <a:pt x="27" y="26"/>
                    </a:cubicBezTo>
                    <a:cubicBezTo>
                      <a:pt x="26" y="25"/>
                      <a:pt x="25" y="25"/>
                      <a:pt x="24" y="24"/>
                    </a:cubicBezTo>
                    <a:cubicBezTo>
                      <a:pt x="24" y="23"/>
                      <a:pt x="23" y="23"/>
                      <a:pt x="22" y="22"/>
                    </a:cubicBezTo>
                    <a:close/>
                    <a:moveTo>
                      <a:pt x="45" y="39"/>
                    </a:moveTo>
                    <a:cubicBezTo>
                      <a:pt x="58" y="20"/>
                      <a:pt x="53" y="33"/>
                      <a:pt x="49" y="42"/>
                    </a:cubicBezTo>
                    <a:cubicBezTo>
                      <a:pt x="47" y="41"/>
                      <a:pt x="46" y="40"/>
                      <a:pt x="45" y="39"/>
                    </a:cubicBezTo>
                    <a:close/>
                    <a:moveTo>
                      <a:pt x="52" y="45"/>
                    </a:moveTo>
                    <a:cubicBezTo>
                      <a:pt x="54" y="43"/>
                      <a:pt x="56" y="40"/>
                      <a:pt x="58" y="38"/>
                    </a:cubicBezTo>
                    <a:cubicBezTo>
                      <a:pt x="68" y="25"/>
                      <a:pt x="59" y="40"/>
                      <a:pt x="55" y="48"/>
                    </a:cubicBezTo>
                    <a:cubicBezTo>
                      <a:pt x="54" y="47"/>
                      <a:pt x="53" y="46"/>
                      <a:pt x="52" y="45"/>
                    </a:cubicBezTo>
                    <a:close/>
                    <a:moveTo>
                      <a:pt x="67" y="63"/>
                    </a:moveTo>
                    <a:cubicBezTo>
                      <a:pt x="66" y="61"/>
                      <a:pt x="65" y="60"/>
                      <a:pt x="64" y="59"/>
                    </a:cubicBezTo>
                    <a:cubicBezTo>
                      <a:pt x="65" y="59"/>
                      <a:pt x="65" y="58"/>
                      <a:pt x="65" y="58"/>
                    </a:cubicBezTo>
                    <a:cubicBezTo>
                      <a:pt x="70" y="50"/>
                      <a:pt x="83" y="37"/>
                      <a:pt x="86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2" y="40"/>
                      <a:pt x="75" y="52"/>
                      <a:pt x="68" y="63"/>
                    </a:cubicBezTo>
                    <a:cubicBezTo>
                      <a:pt x="68" y="62"/>
                      <a:pt x="67" y="62"/>
                      <a:pt x="67" y="63"/>
                    </a:cubicBezTo>
                    <a:close/>
                    <a:moveTo>
                      <a:pt x="92" y="37"/>
                    </a:moveTo>
                    <a:cubicBezTo>
                      <a:pt x="87" y="43"/>
                      <a:pt x="82" y="58"/>
                      <a:pt x="78" y="67"/>
                    </a:cubicBezTo>
                    <a:cubicBezTo>
                      <a:pt x="76" y="66"/>
                      <a:pt x="74" y="65"/>
                      <a:pt x="72" y="64"/>
                    </a:cubicBezTo>
                    <a:cubicBezTo>
                      <a:pt x="79" y="55"/>
                      <a:pt x="85" y="46"/>
                      <a:pt x="92" y="37"/>
                    </a:cubicBezTo>
                    <a:close/>
                    <a:moveTo>
                      <a:pt x="92" y="52"/>
                    </a:moveTo>
                    <a:cubicBezTo>
                      <a:pt x="103" y="35"/>
                      <a:pt x="87" y="65"/>
                      <a:pt x="85" y="69"/>
                    </a:cubicBezTo>
                    <a:cubicBezTo>
                      <a:pt x="85" y="69"/>
                      <a:pt x="85" y="70"/>
                      <a:pt x="85" y="70"/>
                    </a:cubicBezTo>
                    <a:cubicBezTo>
                      <a:pt x="84" y="69"/>
                      <a:pt x="83" y="69"/>
                      <a:pt x="82" y="69"/>
                    </a:cubicBezTo>
                    <a:cubicBezTo>
                      <a:pt x="85" y="63"/>
                      <a:pt x="89" y="58"/>
                      <a:pt x="92" y="52"/>
                    </a:cubicBezTo>
                    <a:close/>
                    <a:moveTo>
                      <a:pt x="97" y="73"/>
                    </a:moveTo>
                    <a:cubicBezTo>
                      <a:pt x="97" y="73"/>
                      <a:pt x="98" y="73"/>
                      <a:pt x="98" y="72"/>
                    </a:cubicBezTo>
                    <a:cubicBezTo>
                      <a:pt x="102" y="66"/>
                      <a:pt x="107" y="59"/>
                      <a:pt x="113" y="53"/>
                    </a:cubicBezTo>
                    <a:cubicBezTo>
                      <a:pt x="119" y="46"/>
                      <a:pt x="105" y="72"/>
                      <a:pt x="104" y="72"/>
                    </a:cubicBezTo>
                    <a:cubicBezTo>
                      <a:pt x="104" y="73"/>
                      <a:pt x="104" y="74"/>
                      <a:pt x="105" y="74"/>
                    </a:cubicBezTo>
                    <a:cubicBezTo>
                      <a:pt x="104" y="74"/>
                      <a:pt x="103" y="74"/>
                      <a:pt x="102" y="74"/>
                    </a:cubicBezTo>
                    <a:cubicBezTo>
                      <a:pt x="100" y="74"/>
                      <a:pt x="99" y="73"/>
                      <a:pt x="97" y="73"/>
                    </a:cubicBezTo>
                    <a:close/>
                    <a:moveTo>
                      <a:pt x="131" y="76"/>
                    </a:moveTo>
                    <a:cubicBezTo>
                      <a:pt x="129" y="76"/>
                      <a:pt x="127" y="76"/>
                      <a:pt x="124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33" y="67"/>
                      <a:pt x="140" y="45"/>
                      <a:pt x="135" y="73"/>
                    </a:cubicBezTo>
                    <a:cubicBezTo>
                      <a:pt x="135" y="75"/>
                      <a:pt x="137" y="76"/>
                      <a:pt x="138" y="74"/>
                    </a:cubicBezTo>
                    <a:cubicBezTo>
                      <a:pt x="139" y="72"/>
                      <a:pt x="140" y="70"/>
                      <a:pt x="141" y="68"/>
                    </a:cubicBezTo>
                    <a:cubicBezTo>
                      <a:pt x="141" y="69"/>
                      <a:pt x="140" y="70"/>
                      <a:pt x="140" y="71"/>
                    </a:cubicBezTo>
                    <a:cubicBezTo>
                      <a:pt x="140" y="73"/>
                      <a:pt x="143" y="75"/>
                      <a:pt x="144" y="73"/>
                    </a:cubicBezTo>
                    <a:cubicBezTo>
                      <a:pt x="144" y="72"/>
                      <a:pt x="144" y="71"/>
                      <a:pt x="145" y="71"/>
                    </a:cubicBezTo>
                    <a:cubicBezTo>
                      <a:pt x="145" y="70"/>
                      <a:pt x="145" y="70"/>
                      <a:pt x="145" y="69"/>
                    </a:cubicBezTo>
                    <a:cubicBezTo>
                      <a:pt x="145" y="69"/>
                      <a:pt x="145" y="68"/>
                      <a:pt x="145" y="67"/>
                    </a:cubicBezTo>
                    <a:cubicBezTo>
                      <a:pt x="146" y="63"/>
                      <a:pt x="146" y="62"/>
                      <a:pt x="147" y="59"/>
                    </a:cubicBezTo>
                    <a:cubicBezTo>
                      <a:pt x="147" y="59"/>
                      <a:pt x="147" y="59"/>
                      <a:pt x="147" y="58"/>
                    </a:cubicBezTo>
                    <a:cubicBezTo>
                      <a:pt x="148" y="59"/>
                      <a:pt x="150" y="60"/>
                      <a:pt x="151" y="61"/>
                    </a:cubicBezTo>
                    <a:cubicBezTo>
                      <a:pt x="149" y="73"/>
                      <a:pt x="142" y="78"/>
                      <a:pt x="131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5" name="Freeform 105"/>
              <p:cNvSpPr/>
              <p:nvPr/>
            </p:nvSpPr>
            <p:spPr bwMode="auto">
              <a:xfrm>
                <a:off x="5465" y="3666"/>
                <a:ext cx="48" cy="72"/>
              </a:xfrm>
              <a:custGeom>
                <a:avLst/>
                <a:gdLst>
                  <a:gd name="T0" fmla="*/ 2 w 18"/>
                  <a:gd name="T1" fmla="*/ 24 h 27"/>
                  <a:gd name="T2" fmla="*/ 0 w 18"/>
                  <a:gd name="T3" fmla="*/ 27 h 27"/>
                  <a:gd name="T4" fmla="*/ 18 w 18"/>
                  <a:gd name="T5" fmla="*/ 0 h 27"/>
                  <a:gd name="T6" fmla="*/ 2 w 18"/>
                  <a:gd name="T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7">
                    <a:moveTo>
                      <a:pt x="2" y="24"/>
                    </a:moveTo>
                    <a:cubicBezTo>
                      <a:pt x="1" y="25"/>
                      <a:pt x="1" y="26"/>
                      <a:pt x="0" y="27"/>
                    </a:cubicBezTo>
                    <a:cubicBezTo>
                      <a:pt x="6" y="18"/>
                      <a:pt x="12" y="9"/>
                      <a:pt x="18" y="0"/>
                    </a:cubicBezTo>
                    <a:cubicBezTo>
                      <a:pt x="13" y="8"/>
                      <a:pt x="7" y="16"/>
                      <a:pt x="2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6" name="Freeform 106"/>
              <p:cNvSpPr/>
              <p:nvPr/>
            </p:nvSpPr>
            <p:spPr bwMode="auto">
              <a:xfrm>
                <a:off x="5383" y="3781"/>
                <a:ext cx="13" cy="19"/>
              </a:xfrm>
              <a:custGeom>
                <a:avLst/>
                <a:gdLst>
                  <a:gd name="T0" fmla="*/ 5 w 5"/>
                  <a:gd name="T1" fmla="*/ 0 h 7"/>
                  <a:gd name="T2" fmla="*/ 0 w 5"/>
                  <a:gd name="T3" fmla="*/ 7 h 7"/>
                  <a:gd name="T4" fmla="*/ 4 w 5"/>
                  <a:gd name="T5" fmla="*/ 0 h 7"/>
                  <a:gd name="T6" fmla="*/ 5 w 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3" y="2"/>
                      <a:pt x="2" y="4"/>
                      <a:pt x="0" y="7"/>
                    </a:cubicBezTo>
                    <a:cubicBezTo>
                      <a:pt x="1" y="4"/>
                      <a:pt x="3" y="2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7" name="Freeform 107"/>
              <p:cNvSpPr/>
              <p:nvPr/>
            </p:nvSpPr>
            <p:spPr bwMode="auto">
              <a:xfrm>
                <a:off x="5441" y="3656"/>
                <a:ext cx="46" cy="64"/>
              </a:xfrm>
              <a:custGeom>
                <a:avLst/>
                <a:gdLst>
                  <a:gd name="T0" fmla="*/ 17 w 17"/>
                  <a:gd name="T1" fmla="*/ 0 h 24"/>
                  <a:gd name="T2" fmla="*/ 1 w 17"/>
                  <a:gd name="T3" fmla="*/ 22 h 24"/>
                  <a:gd name="T4" fmla="*/ 0 w 17"/>
                  <a:gd name="T5" fmla="*/ 24 h 24"/>
                  <a:gd name="T6" fmla="*/ 17 w 17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4">
                    <a:moveTo>
                      <a:pt x="17" y="0"/>
                    </a:moveTo>
                    <a:cubicBezTo>
                      <a:pt x="12" y="7"/>
                      <a:pt x="6" y="15"/>
                      <a:pt x="1" y="22"/>
                    </a:cubicBezTo>
                    <a:cubicBezTo>
                      <a:pt x="1" y="23"/>
                      <a:pt x="0" y="24"/>
                      <a:pt x="0" y="24"/>
                    </a:cubicBezTo>
                    <a:cubicBezTo>
                      <a:pt x="6" y="16"/>
                      <a:pt x="11" y="8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5140" y="3399"/>
                <a:ext cx="736" cy="764"/>
              </a:xfrm>
              <a:custGeom>
                <a:avLst/>
                <a:gdLst>
                  <a:gd name="T0" fmla="*/ 121 w 276"/>
                  <a:gd name="T1" fmla="*/ 208 h 286"/>
                  <a:gd name="T2" fmla="*/ 259 w 276"/>
                  <a:gd name="T3" fmla="*/ 38 h 286"/>
                  <a:gd name="T4" fmla="*/ 222 w 276"/>
                  <a:gd name="T5" fmla="*/ 9 h 286"/>
                  <a:gd name="T6" fmla="*/ 169 w 276"/>
                  <a:gd name="T7" fmla="*/ 12 h 286"/>
                  <a:gd name="T8" fmla="*/ 101 w 276"/>
                  <a:gd name="T9" fmla="*/ 36 h 286"/>
                  <a:gd name="T10" fmla="*/ 2 w 276"/>
                  <a:gd name="T11" fmla="*/ 126 h 286"/>
                  <a:gd name="T12" fmla="*/ 4 w 276"/>
                  <a:gd name="T13" fmla="*/ 152 h 286"/>
                  <a:gd name="T14" fmla="*/ 7 w 276"/>
                  <a:gd name="T15" fmla="*/ 167 h 286"/>
                  <a:gd name="T16" fmla="*/ 10 w 276"/>
                  <a:gd name="T17" fmla="*/ 173 h 286"/>
                  <a:gd name="T18" fmla="*/ 13 w 276"/>
                  <a:gd name="T19" fmla="*/ 182 h 286"/>
                  <a:gd name="T20" fmla="*/ 22 w 276"/>
                  <a:gd name="T21" fmla="*/ 190 h 286"/>
                  <a:gd name="T22" fmla="*/ 52 w 276"/>
                  <a:gd name="T23" fmla="*/ 151 h 286"/>
                  <a:gd name="T24" fmla="*/ 27 w 276"/>
                  <a:gd name="T25" fmla="*/ 203 h 286"/>
                  <a:gd name="T26" fmla="*/ 31 w 276"/>
                  <a:gd name="T27" fmla="*/ 207 h 286"/>
                  <a:gd name="T28" fmla="*/ 38 w 276"/>
                  <a:gd name="T29" fmla="*/ 221 h 286"/>
                  <a:gd name="T30" fmla="*/ 115 w 276"/>
                  <a:gd name="T31" fmla="*/ 110 h 286"/>
                  <a:gd name="T32" fmla="*/ 130 w 276"/>
                  <a:gd name="T33" fmla="*/ 96 h 286"/>
                  <a:gd name="T34" fmla="*/ 113 w 276"/>
                  <a:gd name="T35" fmla="*/ 129 h 286"/>
                  <a:gd name="T36" fmla="*/ 95 w 276"/>
                  <a:gd name="T37" fmla="*/ 143 h 286"/>
                  <a:gd name="T38" fmla="*/ 41 w 276"/>
                  <a:gd name="T39" fmla="*/ 224 h 286"/>
                  <a:gd name="T40" fmla="*/ 36 w 276"/>
                  <a:gd name="T41" fmla="*/ 236 h 286"/>
                  <a:gd name="T42" fmla="*/ 69 w 276"/>
                  <a:gd name="T43" fmla="*/ 226 h 286"/>
                  <a:gd name="T44" fmla="*/ 119 w 276"/>
                  <a:gd name="T45" fmla="*/ 211 h 286"/>
                  <a:gd name="T46" fmla="*/ 273 w 276"/>
                  <a:gd name="T47" fmla="*/ 285 h 286"/>
                  <a:gd name="T48" fmla="*/ 192 w 276"/>
                  <a:gd name="T49" fmla="*/ 36 h 286"/>
                  <a:gd name="T50" fmla="*/ 213 w 276"/>
                  <a:gd name="T51" fmla="*/ 15 h 286"/>
                  <a:gd name="T52" fmla="*/ 161 w 276"/>
                  <a:gd name="T53" fmla="*/ 60 h 286"/>
                  <a:gd name="T54" fmla="*/ 183 w 276"/>
                  <a:gd name="T55" fmla="*/ 13 h 286"/>
                  <a:gd name="T56" fmla="*/ 79 w 276"/>
                  <a:gd name="T57" fmla="*/ 200 h 286"/>
                  <a:gd name="T58" fmla="*/ 86 w 276"/>
                  <a:gd name="T59" fmla="*/ 49 h 286"/>
                  <a:gd name="T60" fmla="*/ 79 w 276"/>
                  <a:gd name="T61" fmla="*/ 54 h 286"/>
                  <a:gd name="T62" fmla="*/ 44 w 276"/>
                  <a:gd name="T63" fmla="*/ 115 h 286"/>
                  <a:gd name="T64" fmla="*/ 20 w 276"/>
                  <a:gd name="T65" fmla="*/ 132 h 286"/>
                  <a:gd name="T66" fmla="*/ 26 w 276"/>
                  <a:gd name="T67" fmla="*/ 136 h 286"/>
                  <a:gd name="T68" fmla="*/ 69 w 276"/>
                  <a:gd name="T69" fmla="*/ 67 h 286"/>
                  <a:gd name="T70" fmla="*/ 24 w 276"/>
                  <a:gd name="T71" fmla="*/ 149 h 286"/>
                  <a:gd name="T72" fmla="*/ 76 w 276"/>
                  <a:gd name="T73" fmla="*/ 72 h 286"/>
                  <a:gd name="T74" fmla="*/ 20 w 276"/>
                  <a:gd name="T75" fmla="*/ 105 h 286"/>
                  <a:gd name="T76" fmla="*/ 18 w 276"/>
                  <a:gd name="T77" fmla="*/ 112 h 286"/>
                  <a:gd name="T78" fmla="*/ 20 w 276"/>
                  <a:gd name="T79" fmla="*/ 105 h 286"/>
                  <a:gd name="T80" fmla="*/ 13 w 276"/>
                  <a:gd name="T81" fmla="*/ 119 h 286"/>
                  <a:gd name="T82" fmla="*/ 7 w 276"/>
                  <a:gd name="T83" fmla="*/ 132 h 286"/>
                  <a:gd name="T84" fmla="*/ 19 w 276"/>
                  <a:gd name="T85" fmla="*/ 176 h 286"/>
                  <a:gd name="T86" fmla="*/ 111 w 276"/>
                  <a:gd name="T87" fmla="*/ 40 h 286"/>
                  <a:gd name="T88" fmla="*/ 44 w 276"/>
                  <a:gd name="T89" fmla="*/ 128 h 286"/>
                  <a:gd name="T90" fmla="*/ 144 w 276"/>
                  <a:gd name="T91" fmla="*/ 25 h 286"/>
                  <a:gd name="T92" fmla="*/ 129 w 276"/>
                  <a:gd name="T93" fmla="*/ 30 h 286"/>
                  <a:gd name="T94" fmla="*/ 154 w 276"/>
                  <a:gd name="T95" fmla="*/ 21 h 286"/>
                  <a:gd name="T96" fmla="*/ 78 w 276"/>
                  <a:gd name="T97" fmla="*/ 140 h 286"/>
                  <a:gd name="T98" fmla="*/ 86 w 276"/>
                  <a:gd name="T99" fmla="*/ 134 h 286"/>
                  <a:gd name="T100" fmla="*/ 174 w 276"/>
                  <a:gd name="T101" fmla="*/ 15 h 286"/>
                  <a:gd name="T102" fmla="*/ 67 w 276"/>
                  <a:gd name="T103" fmla="*/ 221 h 286"/>
                  <a:gd name="T104" fmla="*/ 196 w 276"/>
                  <a:gd name="T105" fmla="*/ 24 h 286"/>
                  <a:gd name="T106" fmla="*/ 90 w 276"/>
                  <a:gd name="T107" fmla="*/ 198 h 286"/>
                  <a:gd name="T108" fmla="*/ 194 w 276"/>
                  <a:gd name="T109" fmla="*/ 40 h 286"/>
                  <a:gd name="T110" fmla="*/ 103 w 276"/>
                  <a:gd name="T111" fmla="*/ 210 h 286"/>
                  <a:gd name="T112" fmla="*/ 117 w 276"/>
                  <a:gd name="T113" fmla="*/ 20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6" h="286">
                    <a:moveTo>
                      <a:pt x="257" y="266"/>
                    </a:moveTo>
                    <a:cubicBezTo>
                      <a:pt x="236" y="264"/>
                      <a:pt x="230" y="221"/>
                      <a:pt x="210" y="224"/>
                    </a:cubicBezTo>
                    <a:cubicBezTo>
                      <a:pt x="181" y="229"/>
                      <a:pt x="167" y="222"/>
                      <a:pt x="143" y="212"/>
                    </a:cubicBezTo>
                    <a:cubicBezTo>
                      <a:pt x="135" y="209"/>
                      <a:pt x="128" y="208"/>
                      <a:pt x="121" y="208"/>
                    </a:cubicBezTo>
                    <a:cubicBezTo>
                      <a:pt x="141" y="180"/>
                      <a:pt x="155" y="147"/>
                      <a:pt x="173" y="117"/>
                    </a:cubicBezTo>
                    <a:cubicBezTo>
                      <a:pt x="193" y="84"/>
                      <a:pt x="212" y="51"/>
                      <a:pt x="225" y="15"/>
                    </a:cubicBezTo>
                    <a:cubicBezTo>
                      <a:pt x="239" y="18"/>
                      <a:pt x="251" y="26"/>
                      <a:pt x="258" y="39"/>
                    </a:cubicBezTo>
                    <a:cubicBezTo>
                      <a:pt x="258" y="41"/>
                      <a:pt x="260" y="40"/>
                      <a:pt x="259" y="38"/>
                    </a:cubicBezTo>
                    <a:cubicBezTo>
                      <a:pt x="253" y="23"/>
                      <a:pt x="241" y="14"/>
                      <a:pt x="227" y="10"/>
                    </a:cubicBezTo>
                    <a:cubicBezTo>
                      <a:pt x="227" y="9"/>
                      <a:pt x="227" y="8"/>
                      <a:pt x="228" y="7"/>
                    </a:cubicBezTo>
                    <a:cubicBezTo>
                      <a:pt x="229" y="5"/>
                      <a:pt x="226" y="4"/>
                      <a:pt x="225" y="6"/>
                    </a:cubicBezTo>
                    <a:cubicBezTo>
                      <a:pt x="224" y="7"/>
                      <a:pt x="223" y="8"/>
                      <a:pt x="222" y="9"/>
                    </a:cubicBezTo>
                    <a:cubicBezTo>
                      <a:pt x="217" y="8"/>
                      <a:pt x="211" y="8"/>
                      <a:pt x="205" y="8"/>
                    </a:cubicBezTo>
                    <a:cubicBezTo>
                      <a:pt x="204" y="7"/>
                      <a:pt x="203" y="6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191" y="8"/>
                      <a:pt x="180" y="9"/>
                      <a:pt x="169" y="12"/>
                    </a:cubicBezTo>
                    <a:cubicBezTo>
                      <a:pt x="169" y="11"/>
                      <a:pt x="169" y="10"/>
                      <a:pt x="169" y="9"/>
                    </a:cubicBezTo>
                    <a:cubicBezTo>
                      <a:pt x="170" y="7"/>
                      <a:pt x="168" y="6"/>
                      <a:pt x="167" y="8"/>
                    </a:cubicBezTo>
                    <a:cubicBezTo>
                      <a:pt x="165" y="10"/>
                      <a:pt x="164" y="11"/>
                      <a:pt x="162" y="13"/>
                    </a:cubicBezTo>
                    <a:cubicBezTo>
                      <a:pt x="140" y="19"/>
                      <a:pt x="118" y="28"/>
                      <a:pt x="101" y="36"/>
                    </a:cubicBezTo>
                    <a:cubicBezTo>
                      <a:pt x="102" y="35"/>
                      <a:pt x="100" y="34"/>
                      <a:pt x="99" y="35"/>
                    </a:cubicBezTo>
                    <a:cubicBezTo>
                      <a:pt x="98" y="36"/>
                      <a:pt x="97" y="38"/>
                      <a:pt x="96" y="39"/>
                    </a:cubicBezTo>
                    <a:cubicBezTo>
                      <a:pt x="91" y="42"/>
                      <a:pt x="87" y="44"/>
                      <a:pt x="84" y="46"/>
                    </a:cubicBezTo>
                    <a:cubicBezTo>
                      <a:pt x="54" y="63"/>
                      <a:pt x="16" y="93"/>
                      <a:pt x="2" y="126"/>
                    </a:cubicBezTo>
                    <a:cubicBezTo>
                      <a:pt x="0" y="130"/>
                      <a:pt x="0" y="135"/>
                      <a:pt x="0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1"/>
                      <a:pt x="0" y="142"/>
                      <a:pt x="1" y="142"/>
                    </a:cubicBezTo>
                    <a:cubicBezTo>
                      <a:pt x="2" y="146"/>
                      <a:pt x="3" y="149"/>
                      <a:pt x="4" y="152"/>
                    </a:cubicBezTo>
                    <a:cubicBezTo>
                      <a:pt x="4" y="153"/>
                      <a:pt x="4" y="153"/>
                      <a:pt x="4" y="154"/>
                    </a:cubicBezTo>
                    <a:cubicBezTo>
                      <a:pt x="4" y="155"/>
                      <a:pt x="5" y="155"/>
                      <a:pt x="5" y="154"/>
                    </a:cubicBezTo>
                    <a:cubicBezTo>
                      <a:pt x="6" y="156"/>
                      <a:pt x="6" y="157"/>
                      <a:pt x="7" y="159"/>
                    </a:cubicBezTo>
                    <a:cubicBezTo>
                      <a:pt x="7" y="161"/>
                      <a:pt x="7" y="164"/>
                      <a:pt x="7" y="167"/>
                    </a:cubicBezTo>
                    <a:cubicBezTo>
                      <a:pt x="7" y="167"/>
                      <a:pt x="7" y="168"/>
                      <a:pt x="7" y="168"/>
                    </a:cubicBezTo>
                    <a:cubicBezTo>
                      <a:pt x="6" y="169"/>
                      <a:pt x="7" y="170"/>
                      <a:pt x="8" y="170"/>
                    </a:cubicBezTo>
                    <a:cubicBezTo>
                      <a:pt x="8" y="171"/>
                      <a:pt x="8" y="171"/>
                      <a:pt x="8" y="172"/>
                    </a:cubicBezTo>
                    <a:cubicBezTo>
                      <a:pt x="8" y="173"/>
                      <a:pt x="9" y="174"/>
                      <a:pt x="10" y="173"/>
                    </a:cubicBezTo>
                    <a:cubicBezTo>
                      <a:pt x="11" y="172"/>
                      <a:pt x="11" y="172"/>
                      <a:pt x="12" y="171"/>
                    </a:cubicBezTo>
                    <a:cubicBezTo>
                      <a:pt x="12" y="172"/>
                      <a:pt x="13" y="173"/>
                      <a:pt x="13" y="174"/>
                    </a:cubicBezTo>
                    <a:cubicBezTo>
                      <a:pt x="12" y="177"/>
                      <a:pt x="12" y="179"/>
                      <a:pt x="11" y="181"/>
                    </a:cubicBezTo>
                    <a:cubicBezTo>
                      <a:pt x="11" y="182"/>
                      <a:pt x="13" y="183"/>
                      <a:pt x="13" y="182"/>
                    </a:cubicBezTo>
                    <a:cubicBezTo>
                      <a:pt x="14" y="182"/>
                      <a:pt x="14" y="181"/>
                      <a:pt x="15" y="181"/>
                    </a:cubicBezTo>
                    <a:cubicBezTo>
                      <a:pt x="18" y="200"/>
                      <a:pt x="16" y="216"/>
                      <a:pt x="30" y="231"/>
                    </a:cubicBezTo>
                    <a:cubicBezTo>
                      <a:pt x="31" y="232"/>
                      <a:pt x="33" y="230"/>
                      <a:pt x="32" y="229"/>
                    </a:cubicBezTo>
                    <a:cubicBezTo>
                      <a:pt x="26" y="222"/>
                      <a:pt x="24" y="205"/>
                      <a:pt x="22" y="190"/>
                    </a:cubicBezTo>
                    <a:cubicBezTo>
                      <a:pt x="22" y="190"/>
                      <a:pt x="22" y="190"/>
                      <a:pt x="22" y="190"/>
                    </a:cubicBezTo>
                    <a:cubicBezTo>
                      <a:pt x="36" y="167"/>
                      <a:pt x="50" y="143"/>
                      <a:pt x="64" y="119"/>
                    </a:cubicBezTo>
                    <a:cubicBezTo>
                      <a:pt x="78" y="95"/>
                      <a:pt x="112" y="60"/>
                      <a:pt x="120" y="42"/>
                    </a:cubicBezTo>
                    <a:cubicBezTo>
                      <a:pt x="103" y="81"/>
                      <a:pt x="75" y="115"/>
                      <a:pt x="52" y="151"/>
                    </a:cubicBezTo>
                    <a:cubicBezTo>
                      <a:pt x="46" y="159"/>
                      <a:pt x="41" y="167"/>
                      <a:pt x="36" y="175"/>
                    </a:cubicBezTo>
                    <a:cubicBezTo>
                      <a:pt x="23" y="199"/>
                      <a:pt x="26" y="194"/>
                      <a:pt x="31" y="187"/>
                    </a:cubicBezTo>
                    <a:cubicBezTo>
                      <a:pt x="28" y="192"/>
                      <a:pt x="26" y="197"/>
                      <a:pt x="24" y="202"/>
                    </a:cubicBezTo>
                    <a:cubicBezTo>
                      <a:pt x="23" y="204"/>
                      <a:pt x="26" y="205"/>
                      <a:pt x="27" y="203"/>
                    </a:cubicBezTo>
                    <a:cubicBezTo>
                      <a:pt x="51" y="145"/>
                      <a:pt x="95" y="96"/>
                      <a:pt x="129" y="44"/>
                    </a:cubicBezTo>
                    <a:cubicBezTo>
                      <a:pt x="125" y="50"/>
                      <a:pt x="121" y="70"/>
                      <a:pt x="116" y="78"/>
                    </a:cubicBezTo>
                    <a:cubicBezTo>
                      <a:pt x="108" y="92"/>
                      <a:pt x="100" y="105"/>
                      <a:pt x="91" y="118"/>
                    </a:cubicBezTo>
                    <a:cubicBezTo>
                      <a:pt x="71" y="148"/>
                      <a:pt x="50" y="176"/>
                      <a:pt x="31" y="207"/>
                    </a:cubicBezTo>
                    <a:cubicBezTo>
                      <a:pt x="30" y="208"/>
                      <a:pt x="32" y="210"/>
                      <a:pt x="33" y="208"/>
                    </a:cubicBezTo>
                    <a:cubicBezTo>
                      <a:pt x="40" y="199"/>
                      <a:pt x="46" y="190"/>
                      <a:pt x="52" y="182"/>
                    </a:cubicBezTo>
                    <a:cubicBezTo>
                      <a:pt x="46" y="194"/>
                      <a:pt x="40" y="206"/>
                      <a:pt x="35" y="220"/>
                    </a:cubicBezTo>
                    <a:cubicBezTo>
                      <a:pt x="35" y="222"/>
                      <a:pt x="37" y="222"/>
                      <a:pt x="38" y="221"/>
                    </a:cubicBezTo>
                    <a:cubicBezTo>
                      <a:pt x="64" y="183"/>
                      <a:pt x="89" y="145"/>
                      <a:pt x="113" y="106"/>
                    </a:cubicBezTo>
                    <a:cubicBezTo>
                      <a:pt x="124" y="87"/>
                      <a:pt x="134" y="69"/>
                      <a:pt x="145" y="51"/>
                    </a:cubicBezTo>
                    <a:cubicBezTo>
                      <a:pt x="149" y="44"/>
                      <a:pt x="169" y="0"/>
                      <a:pt x="161" y="31"/>
                    </a:cubicBezTo>
                    <a:cubicBezTo>
                      <a:pt x="143" y="55"/>
                      <a:pt x="130" y="85"/>
                      <a:pt x="115" y="110"/>
                    </a:cubicBezTo>
                    <a:cubicBezTo>
                      <a:pt x="109" y="121"/>
                      <a:pt x="102" y="132"/>
                      <a:pt x="96" y="143"/>
                    </a:cubicBezTo>
                    <a:cubicBezTo>
                      <a:pt x="102" y="135"/>
                      <a:pt x="108" y="126"/>
                      <a:pt x="114" y="118"/>
                    </a:cubicBezTo>
                    <a:cubicBezTo>
                      <a:pt x="128" y="93"/>
                      <a:pt x="143" y="68"/>
                      <a:pt x="157" y="43"/>
                    </a:cubicBezTo>
                    <a:cubicBezTo>
                      <a:pt x="150" y="62"/>
                      <a:pt x="140" y="79"/>
                      <a:pt x="130" y="96"/>
                    </a:cubicBezTo>
                    <a:cubicBezTo>
                      <a:pt x="143" y="76"/>
                      <a:pt x="154" y="55"/>
                      <a:pt x="162" y="33"/>
                    </a:cubicBezTo>
                    <a:cubicBezTo>
                      <a:pt x="171" y="18"/>
                      <a:pt x="165" y="34"/>
                      <a:pt x="158" y="52"/>
                    </a:cubicBezTo>
                    <a:cubicBezTo>
                      <a:pt x="151" y="65"/>
                      <a:pt x="145" y="79"/>
                      <a:pt x="138" y="92"/>
                    </a:cubicBezTo>
                    <a:cubicBezTo>
                      <a:pt x="130" y="105"/>
                      <a:pt x="121" y="117"/>
                      <a:pt x="113" y="129"/>
                    </a:cubicBezTo>
                    <a:cubicBezTo>
                      <a:pt x="92" y="160"/>
                      <a:pt x="74" y="192"/>
                      <a:pt x="54" y="224"/>
                    </a:cubicBezTo>
                    <a:cubicBezTo>
                      <a:pt x="52" y="224"/>
                      <a:pt x="49" y="224"/>
                      <a:pt x="47" y="224"/>
                    </a:cubicBezTo>
                    <a:cubicBezTo>
                      <a:pt x="71" y="190"/>
                      <a:pt x="92" y="156"/>
                      <a:pt x="113" y="120"/>
                    </a:cubicBezTo>
                    <a:cubicBezTo>
                      <a:pt x="107" y="128"/>
                      <a:pt x="101" y="136"/>
                      <a:pt x="95" y="143"/>
                    </a:cubicBezTo>
                    <a:cubicBezTo>
                      <a:pt x="88" y="156"/>
                      <a:pt x="80" y="168"/>
                      <a:pt x="72" y="181"/>
                    </a:cubicBezTo>
                    <a:cubicBezTo>
                      <a:pt x="69" y="187"/>
                      <a:pt x="33" y="246"/>
                      <a:pt x="49" y="214"/>
                    </a:cubicBezTo>
                    <a:cubicBezTo>
                      <a:pt x="61" y="191"/>
                      <a:pt x="76" y="170"/>
                      <a:pt x="91" y="150"/>
                    </a:cubicBezTo>
                    <a:cubicBezTo>
                      <a:pt x="73" y="174"/>
                      <a:pt x="55" y="198"/>
                      <a:pt x="41" y="224"/>
                    </a:cubicBezTo>
                    <a:cubicBezTo>
                      <a:pt x="38" y="224"/>
                      <a:pt x="35" y="223"/>
                      <a:pt x="31" y="223"/>
                    </a:cubicBezTo>
                    <a:cubicBezTo>
                      <a:pt x="30" y="222"/>
                      <a:pt x="30" y="224"/>
                      <a:pt x="31" y="224"/>
                    </a:cubicBezTo>
                    <a:cubicBezTo>
                      <a:pt x="34" y="225"/>
                      <a:pt x="37" y="226"/>
                      <a:pt x="40" y="226"/>
                    </a:cubicBezTo>
                    <a:cubicBezTo>
                      <a:pt x="39" y="229"/>
                      <a:pt x="37" y="232"/>
                      <a:pt x="36" y="236"/>
                    </a:cubicBezTo>
                    <a:cubicBezTo>
                      <a:pt x="35" y="237"/>
                      <a:pt x="37" y="239"/>
                      <a:pt x="38" y="237"/>
                    </a:cubicBezTo>
                    <a:cubicBezTo>
                      <a:pt x="41" y="234"/>
                      <a:pt x="43" y="230"/>
                      <a:pt x="45" y="227"/>
                    </a:cubicBezTo>
                    <a:cubicBezTo>
                      <a:pt x="53" y="228"/>
                      <a:pt x="59" y="227"/>
                      <a:pt x="66" y="226"/>
                    </a:cubicBezTo>
                    <a:cubicBezTo>
                      <a:pt x="67" y="227"/>
                      <a:pt x="68" y="227"/>
                      <a:pt x="69" y="226"/>
                    </a:cubicBezTo>
                    <a:cubicBezTo>
                      <a:pt x="69" y="226"/>
                      <a:pt x="69" y="225"/>
                      <a:pt x="70" y="225"/>
                    </a:cubicBezTo>
                    <a:cubicBezTo>
                      <a:pt x="79" y="222"/>
                      <a:pt x="89" y="218"/>
                      <a:pt x="101" y="214"/>
                    </a:cubicBezTo>
                    <a:cubicBezTo>
                      <a:pt x="107" y="212"/>
                      <a:pt x="112" y="211"/>
                      <a:pt x="116" y="210"/>
                    </a:cubicBezTo>
                    <a:cubicBezTo>
                      <a:pt x="116" y="212"/>
                      <a:pt x="118" y="213"/>
                      <a:pt x="119" y="211"/>
                    </a:cubicBezTo>
                    <a:cubicBezTo>
                      <a:pt x="120" y="211"/>
                      <a:pt x="120" y="211"/>
                      <a:pt x="120" y="210"/>
                    </a:cubicBezTo>
                    <a:cubicBezTo>
                      <a:pt x="147" y="211"/>
                      <a:pt x="159" y="239"/>
                      <a:pt x="186" y="236"/>
                    </a:cubicBezTo>
                    <a:cubicBezTo>
                      <a:pt x="203" y="235"/>
                      <a:pt x="217" y="225"/>
                      <a:pt x="227" y="247"/>
                    </a:cubicBezTo>
                    <a:cubicBezTo>
                      <a:pt x="235" y="264"/>
                      <a:pt x="269" y="273"/>
                      <a:pt x="273" y="285"/>
                    </a:cubicBezTo>
                    <a:cubicBezTo>
                      <a:pt x="273" y="286"/>
                      <a:pt x="276" y="286"/>
                      <a:pt x="276" y="284"/>
                    </a:cubicBezTo>
                    <a:cubicBezTo>
                      <a:pt x="272" y="272"/>
                      <a:pt x="271" y="267"/>
                      <a:pt x="257" y="266"/>
                    </a:cubicBezTo>
                    <a:close/>
                    <a:moveTo>
                      <a:pt x="210" y="14"/>
                    </a:moveTo>
                    <a:cubicBezTo>
                      <a:pt x="204" y="21"/>
                      <a:pt x="198" y="28"/>
                      <a:pt x="192" y="36"/>
                    </a:cubicBezTo>
                    <a:cubicBezTo>
                      <a:pt x="196" y="28"/>
                      <a:pt x="200" y="20"/>
                      <a:pt x="204" y="12"/>
                    </a:cubicBezTo>
                    <a:cubicBezTo>
                      <a:pt x="209" y="12"/>
                      <a:pt x="214" y="13"/>
                      <a:pt x="219" y="14"/>
                    </a:cubicBezTo>
                    <a:cubicBezTo>
                      <a:pt x="214" y="21"/>
                      <a:pt x="209" y="29"/>
                      <a:pt x="204" y="37"/>
                    </a:cubicBezTo>
                    <a:cubicBezTo>
                      <a:pt x="207" y="30"/>
                      <a:pt x="210" y="23"/>
                      <a:pt x="213" y="15"/>
                    </a:cubicBezTo>
                    <a:cubicBezTo>
                      <a:pt x="214" y="14"/>
                      <a:pt x="211" y="12"/>
                      <a:pt x="210" y="14"/>
                    </a:cubicBezTo>
                    <a:close/>
                    <a:moveTo>
                      <a:pt x="119" y="132"/>
                    </a:moveTo>
                    <a:cubicBezTo>
                      <a:pt x="121" y="129"/>
                      <a:pt x="122" y="127"/>
                      <a:pt x="124" y="124"/>
                    </a:cubicBezTo>
                    <a:cubicBezTo>
                      <a:pt x="138" y="103"/>
                      <a:pt x="151" y="82"/>
                      <a:pt x="161" y="60"/>
                    </a:cubicBezTo>
                    <a:cubicBezTo>
                      <a:pt x="167" y="48"/>
                      <a:pt x="174" y="37"/>
                      <a:pt x="177" y="28"/>
                    </a:cubicBezTo>
                    <a:cubicBezTo>
                      <a:pt x="168" y="54"/>
                      <a:pt x="155" y="77"/>
                      <a:pt x="140" y="100"/>
                    </a:cubicBezTo>
                    <a:cubicBezTo>
                      <a:pt x="158" y="74"/>
                      <a:pt x="174" y="46"/>
                      <a:pt x="184" y="15"/>
                    </a:cubicBezTo>
                    <a:cubicBezTo>
                      <a:pt x="184" y="14"/>
                      <a:pt x="184" y="14"/>
                      <a:pt x="183" y="13"/>
                    </a:cubicBezTo>
                    <a:cubicBezTo>
                      <a:pt x="188" y="13"/>
                      <a:pt x="194" y="12"/>
                      <a:pt x="199" y="12"/>
                    </a:cubicBezTo>
                    <a:cubicBezTo>
                      <a:pt x="178" y="44"/>
                      <a:pt x="158" y="76"/>
                      <a:pt x="137" y="108"/>
                    </a:cubicBezTo>
                    <a:cubicBezTo>
                      <a:pt x="124" y="127"/>
                      <a:pt x="112" y="147"/>
                      <a:pt x="100" y="166"/>
                    </a:cubicBezTo>
                    <a:cubicBezTo>
                      <a:pt x="97" y="172"/>
                      <a:pt x="68" y="227"/>
                      <a:pt x="79" y="200"/>
                    </a:cubicBezTo>
                    <a:cubicBezTo>
                      <a:pt x="88" y="180"/>
                      <a:pt x="99" y="162"/>
                      <a:pt x="111" y="144"/>
                    </a:cubicBezTo>
                    <a:cubicBezTo>
                      <a:pt x="115" y="138"/>
                      <a:pt x="118" y="133"/>
                      <a:pt x="122" y="127"/>
                    </a:cubicBezTo>
                    <a:cubicBezTo>
                      <a:pt x="121" y="128"/>
                      <a:pt x="120" y="130"/>
                      <a:pt x="119" y="132"/>
                    </a:cubicBezTo>
                    <a:close/>
                    <a:moveTo>
                      <a:pt x="86" y="49"/>
                    </a:moveTo>
                    <a:cubicBezTo>
                      <a:pt x="87" y="48"/>
                      <a:pt x="89" y="47"/>
                      <a:pt x="90" y="46"/>
                    </a:cubicBezTo>
                    <a:cubicBezTo>
                      <a:pt x="84" y="54"/>
                      <a:pt x="78" y="63"/>
                      <a:pt x="71" y="71"/>
                    </a:cubicBezTo>
                    <a:cubicBezTo>
                      <a:pt x="74" y="66"/>
                      <a:pt x="76" y="6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1" y="52"/>
                      <a:pt x="83" y="51"/>
                      <a:pt x="86" y="49"/>
                    </a:cubicBezTo>
                    <a:close/>
                    <a:moveTo>
                      <a:pt x="27" y="141"/>
                    </a:moveTo>
                    <a:cubicBezTo>
                      <a:pt x="27" y="140"/>
                      <a:pt x="28" y="140"/>
                      <a:pt x="28" y="139"/>
                    </a:cubicBezTo>
                    <a:cubicBezTo>
                      <a:pt x="33" y="131"/>
                      <a:pt x="38" y="123"/>
                      <a:pt x="44" y="115"/>
                    </a:cubicBezTo>
                    <a:cubicBezTo>
                      <a:pt x="46" y="111"/>
                      <a:pt x="50" y="106"/>
                      <a:pt x="53" y="102"/>
                    </a:cubicBezTo>
                    <a:cubicBezTo>
                      <a:pt x="46" y="112"/>
                      <a:pt x="39" y="122"/>
                      <a:pt x="33" y="132"/>
                    </a:cubicBezTo>
                    <a:cubicBezTo>
                      <a:pt x="34" y="131"/>
                      <a:pt x="31" y="135"/>
                      <a:pt x="27" y="141"/>
                    </a:cubicBezTo>
                    <a:close/>
                    <a:moveTo>
                      <a:pt x="20" y="132"/>
                    </a:moveTo>
                    <a:cubicBezTo>
                      <a:pt x="25" y="122"/>
                      <a:pt x="32" y="113"/>
                      <a:pt x="39" y="104"/>
                    </a:cubicBezTo>
                    <a:cubicBezTo>
                      <a:pt x="46" y="93"/>
                      <a:pt x="55" y="83"/>
                      <a:pt x="64" y="73"/>
                    </a:cubicBezTo>
                    <a:cubicBezTo>
                      <a:pt x="57" y="82"/>
                      <a:pt x="51" y="93"/>
                      <a:pt x="45" y="102"/>
                    </a:cubicBezTo>
                    <a:cubicBezTo>
                      <a:pt x="38" y="114"/>
                      <a:pt x="32" y="125"/>
                      <a:pt x="26" y="136"/>
                    </a:cubicBezTo>
                    <a:cubicBezTo>
                      <a:pt x="23" y="142"/>
                      <a:pt x="20" y="147"/>
                      <a:pt x="17" y="152"/>
                    </a:cubicBezTo>
                    <a:cubicBezTo>
                      <a:pt x="13" y="151"/>
                      <a:pt x="13" y="146"/>
                      <a:pt x="20" y="132"/>
                    </a:cubicBezTo>
                    <a:close/>
                    <a:moveTo>
                      <a:pt x="38" y="118"/>
                    </a:moveTo>
                    <a:cubicBezTo>
                      <a:pt x="48" y="101"/>
                      <a:pt x="59" y="85"/>
                      <a:pt x="69" y="67"/>
                    </a:cubicBezTo>
                    <a:cubicBezTo>
                      <a:pt x="69" y="67"/>
                      <a:pt x="69" y="66"/>
                      <a:pt x="68" y="66"/>
                    </a:cubicBezTo>
                    <a:cubicBezTo>
                      <a:pt x="77" y="59"/>
                      <a:pt x="71" y="69"/>
                      <a:pt x="66" y="79"/>
                    </a:cubicBezTo>
                    <a:cubicBezTo>
                      <a:pt x="56" y="92"/>
                      <a:pt x="47" y="105"/>
                      <a:pt x="38" y="118"/>
                    </a:cubicBezTo>
                    <a:close/>
                    <a:moveTo>
                      <a:pt x="24" y="149"/>
                    </a:moveTo>
                    <a:cubicBezTo>
                      <a:pt x="39" y="128"/>
                      <a:pt x="53" y="107"/>
                      <a:pt x="65" y="84"/>
                    </a:cubicBezTo>
                    <a:cubicBezTo>
                      <a:pt x="67" y="81"/>
                      <a:pt x="69" y="78"/>
                      <a:pt x="71" y="75"/>
                    </a:cubicBezTo>
                    <a:cubicBezTo>
                      <a:pt x="78" y="66"/>
                      <a:pt x="85" y="57"/>
                      <a:pt x="92" y="48"/>
                    </a:cubicBezTo>
                    <a:cubicBezTo>
                      <a:pt x="87" y="56"/>
                      <a:pt x="82" y="64"/>
                      <a:pt x="76" y="72"/>
                    </a:cubicBezTo>
                    <a:cubicBezTo>
                      <a:pt x="62" y="94"/>
                      <a:pt x="48" y="115"/>
                      <a:pt x="36" y="137"/>
                    </a:cubicBezTo>
                    <a:cubicBezTo>
                      <a:pt x="33" y="143"/>
                      <a:pt x="28" y="148"/>
                      <a:pt x="23" y="151"/>
                    </a:cubicBezTo>
                    <a:cubicBezTo>
                      <a:pt x="23" y="150"/>
                      <a:pt x="23" y="150"/>
                      <a:pt x="24" y="149"/>
                    </a:cubicBezTo>
                    <a:close/>
                    <a:moveTo>
                      <a:pt x="20" y="105"/>
                    </a:moveTo>
                    <a:cubicBezTo>
                      <a:pt x="26" y="97"/>
                      <a:pt x="34" y="90"/>
                      <a:pt x="42" y="82"/>
                    </a:cubicBezTo>
                    <a:cubicBezTo>
                      <a:pt x="41" y="84"/>
                      <a:pt x="40" y="85"/>
                      <a:pt x="39" y="86"/>
                    </a:cubicBezTo>
                    <a:cubicBezTo>
                      <a:pt x="34" y="92"/>
                      <a:pt x="30" y="98"/>
                      <a:pt x="25" y="104"/>
                    </a:cubicBezTo>
                    <a:cubicBezTo>
                      <a:pt x="23" y="107"/>
                      <a:pt x="20" y="109"/>
                      <a:pt x="18" y="112"/>
                    </a:cubicBezTo>
                    <a:cubicBezTo>
                      <a:pt x="15" y="113"/>
                      <a:pt x="14" y="116"/>
                      <a:pt x="13" y="118"/>
                    </a:cubicBezTo>
                    <a:cubicBezTo>
                      <a:pt x="13" y="118"/>
                      <a:pt x="13" y="117"/>
                      <a:pt x="12" y="118"/>
                    </a:cubicBezTo>
                    <a:cubicBezTo>
                      <a:pt x="11" y="118"/>
                      <a:pt x="11" y="118"/>
                      <a:pt x="10" y="119"/>
                    </a:cubicBezTo>
                    <a:cubicBezTo>
                      <a:pt x="13" y="114"/>
                      <a:pt x="16" y="110"/>
                      <a:pt x="20" y="105"/>
                    </a:cubicBezTo>
                    <a:close/>
                    <a:moveTo>
                      <a:pt x="9" y="122"/>
                    </a:moveTo>
                    <a:cubicBezTo>
                      <a:pt x="10" y="121"/>
                      <a:pt x="12" y="120"/>
                      <a:pt x="13" y="119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16" y="117"/>
                      <a:pt x="19" y="114"/>
                      <a:pt x="21" y="111"/>
                    </a:cubicBezTo>
                    <a:cubicBezTo>
                      <a:pt x="18" y="117"/>
                      <a:pt x="14" y="122"/>
                      <a:pt x="10" y="128"/>
                    </a:cubicBezTo>
                    <a:cubicBezTo>
                      <a:pt x="9" y="129"/>
                      <a:pt x="8" y="130"/>
                      <a:pt x="8" y="131"/>
                    </a:cubicBezTo>
                    <a:cubicBezTo>
                      <a:pt x="7" y="131"/>
                      <a:pt x="7" y="132"/>
                      <a:pt x="7" y="132"/>
                    </a:cubicBezTo>
                    <a:cubicBezTo>
                      <a:pt x="7" y="129"/>
                      <a:pt x="8" y="126"/>
                      <a:pt x="9" y="122"/>
                    </a:cubicBezTo>
                    <a:close/>
                    <a:moveTo>
                      <a:pt x="21" y="185"/>
                    </a:moveTo>
                    <a:cubicBezTo>
                      <a:pt x="20" y="182"/>
                      <a:pt x="20" y="179"/>
                      <a:pt x="19" y="176"/>
                    </a:cubicBezTo>
                    <a:cubicBezTo>
                      <a:pt x="19" y="176"/>
                      <a:pt x="19" y="176"/>
                      <a:pt x="19" y="176"/>
                    </a:cubicBezTo>
                    <a:cubicBezTo>
                      <a:pt x="29" y="164"/>
                      <a:pt x="38" y="152"/>
                      <a:pt x="47" y="139"/>
                    </a:cubicBezTo>
                    <a:cubicBezTo>
                      <a:pt x="37" y="154"/>
                      <a:pt x="29" y="170"/>
                      <a:pt x="21" y="185"/>
                    </a:cubicBezTo>
                    <a:close/>
                    <a:moveTo>
                      <a:pt x="101" y="58"/>
                    </a:moveTo>
                    <a:cubicBezTo>
                      <a:pt x="105" y="52"/>
                      <a:pt x="108" y="46"/>
                      <a:pt x="111" y="40"/>
                    </a:cubicBezTo>
                    <a:cubicBezTo>
                      <a:pt x="112" y="38"/>
                      <a:pt x="109" y="37"/>
                      <a:pt x="108" y="38"/>
                    </a:cubicBezTo>
                    <a:cubicBezTo>
                      <a:pt x="84" y="72"/>
                      <a:pt x="64" y="109"/>
                      <a:pt x="41" y="144"/>
                    </a:cubicBezTo>
                    <a:cubicBezTo>
                      <a:pt x="22" y="171"/>
                      <a:pt x="18" y="173"/>
                      <a:pt x="19" y="165"/>
                    </a:cubicBezTo>
                    <a:cubicBezTo>
                      <a:pt x="29" y="155"/>
                      <a:pt x="37" y="142"/>
                      <a:pt x="44" y="128"/>
                    </a:cubicBezTo>
                    <a:cubicBezTo>
                      <a:pt x="60" y="98"/>
                      <a:pt x="81" y="71"/>
                      <a:pt x="98" y="42"/>
                    </a:cubicBezTo>
                    <a:cubicBezTo>
                      <a:pt x="106" y="37"/>
                      <a:pt x="116" y="33"/>
                      <a:pt x="126" y="29"/>
                    </a:cubicBezTo>
                    <a:cubicBezTo>
                      <a:pt x="117" y="38"/>
                      <a:pt x="109" y="48"/>
                      <a:pt x="101" y="58"/>
                    </a:cubicBezTo>
                    <a:close/>
                    <a:moveTo>
                      <a:pt x="144" y="25"/>
                    </a:moveTo>
                    <a:cubicBezTo>
                      <a:pt x="144" y="24"/>
                      <a:pt x="142" y="22"/>
                      <a:pt x="141" y="23"/>
                    </a:cubicBezTo>
                    <a:cubicBezTo>
                      <a:pt x="124" y="43"/>
                      <a:pt x="113" y="65"/>
                      <a:pt x="98" y="86"/>
                    </a:cubicBezTo>
                    <a:cubicBezTo>
                      <a:pt x="95" y="91"/>
                      <a:pt x="92" y="95"/>
                      <a:pt x="89" y="99"/>
                    </a:cubicBezTo>
                    <a:cubicBezTo>
                      <a:pt x="104" y="77"/>
                      <a:pt x="118" y="55"/>
                      <a:pt x="129" y="30"/>
                    </a:cubicBezTo>
                    <a:cubicBezTo>
                      <a:pt x="129" y="29"/>
                      <a:pt x="129" y="28"/>
                      <a:pt x="128" y="28"/>
                    </a:cubicBezTo>
                    <a:cubicBezTo>
                      <a:pt x="138" y="24"/>
                      <a:pt x="148" y="21"/>
                      <a:pt x="159" y="18"/>
                    </a:cubicBezTo>
                    <a:cubicBezTo>
                      <a:pt x="158" y="19"/>
                      <a:pt x="157" y="21"/>
                      <a:pt x="156" y="22"/>
                    </a:cubicBezTo>
                    <a:cubicBezTo>
                      <a:pt x="157" y="20"/>
                      <a:pt x="154" y="19"/>
                      <a:pt x="154" y="21"/>
                    </a:cubicBezTo>
                    <a:cubicBezTo>
                      <a:pt x="149" y="30"/>
                      <a:pt x="144" y="39"/>
                      <a:pt x="139" y="48"/>
                    </a:cubicBezTo>
                    <a:cubicBezTo>
                      <a:pt x="132" y="59"/>
                      <a:pt x="125" y="70"/>
                      <a:pt x="119" y="81"/>
                    </a:cubicBezTo>
                    <a:cubicBezTo>
                      <a:pt x="106" y="101"/>
                      <a:pt x="92" y="121"/>
                      <a:pt x="79" y="140"/>
                    </a:cubicBezTo>
                    <a:cubicBezTo>
                      <a:pt x="79" y="140"/>
                      <a:pt x="79" y="140"/>
                      <a:pt x="78" y="140"/>
                    </a:cubicBezTo>
                    <a:cubicBezTo>
                      <a:pt x="104" y="104"/>
                      <a:pt x="128" y="67"/>
                      <a:pt x="144" y="25"/>
                    </a:cubicBezTo>
                    <a:close/>
                    <a:moveTo>
                      <a:pt x="96" y="122"/>
                    </a:moveTo>
                    <a:cubicBezTo>
                      <a:pt x="80" y="149"/>
                      <a:pt x="65" y="176"/>
                      <a:pt x="48" y="201"/>
                    </a:cubicBezTo>
                    <a:cubicBezTo>
                      <a:pt x="57" y="186"/>
                      <a:pt x="72" y="158"/>
                      <a:pt x="86" y="134"/>
                    </a:cubicBezTo>
                    <a:cubicBezTo>
                      <a:pt x="90" y="130"/>
                      <a:pt x="93" y="126"/>
                      <a:pt x="96" y="122"/>
                    </a:cubicBezTo>
                    <a:close/>
                    <a:moveTo>
                      <a:pt x="165" y="25"/>
                    </a:moveTo>
                    <a:cubicBezTo>
                      <a:pt x="166" y="22"/>
                      <a:pt x="167" y="19"/>
                      <a:pt x="167" y="16"/>
                    </a:cubicBezTo>
                    <a:cubicBezTo>
                      <a:pt x="170" y="16"/>
                      <a:pt x="172" y="15"/>
                      <a:pt x="174" y="15"/>
                    </a:cubicBezTo>
                    <a:cubicBezTo>
                      <a:pt x="171" y="18"/>
                      <a:pt x="168" y="21"/>
                      <a:pt x="165" y="25"/>
                    </a:cubicBezTo>
                    <a:close/>
                    <a:moveTo>
                      <a:pt x="97" y="164"/>
                    </a:moveTo>
                    <a:cubicBezTo>
                      <a:pt x="98" y="162"/>
                      <a:pt x="100" y="160"/>
                      <a:pt x="101" y="158"/>
                    </a:cubicBezTo>
                    <a:cubicBezTo>
                      <a:pt x="88" y="178"/>
                      <a:pt x="76" y="199"/>
                      <a:pt x="67" y="221"/>
                    </a:cubicBezTo>
                    <a:cubicBezTo>
                      <a:pt x="64" y="222"/>
                      <a:pt x="61" y="223"/>
                      <a:pt x="58" y="223"/>
                    </a:cubicBezTo>
                    <a:cubicBezTo>
                      <a:pt x="71" y="203"/>
                      <a:pt x="84" y="184"/>
                      <a:pt x="97" y="164"/>
                    </a:cubicBezTo>
                    <a:close/>
                    <a:moveTo>
                      <a:pt x="73" y="220"/>
                    </a:moveTo>
                    <a:cubicBezTo>
                      <a:pt x="111" y="153"/>
                      <a:pt x="154" y="88"/>
                      <a:pt x="196" y="24"/>
                    </a:cubicBezTo>
                    <a:cubicBezTo>
                      <a:pt x="176" y="54"/>
                      <a:pt x="155" y="88"/>
                      <a:pt x="133" y="123"/>
                    </a:cubicBezTo>
                    <a:cubicBezTo>
                      <a:pt x="132" y="125"/>
                      <a:pt x="130" y="128"/>
                      <a:pt x="129" y="130"/>
                    </a:cubicBezTo>
                    <a:cubicBezTo>
                      <a:pt x="116" y="151"/>
                      <a:pt x="104" y="172"/>
                      <a:pt x="93" y="192"/>
                    </a:cubicBezTo>
                    <a:cubicBezTo>
                      <a:pt x="92" y="194"/>
                      <a:pt x="91" y="196"/>
                      <a:pt x="90" y="198"/>
                    </a:cubicBezTo>
                    <a:cubicBezTo>
                      <a:pt x="90" y="197"/>
                      <a:pt x="91" y="195"/>
                      <a:pt x="92" y="194"/>
                    </a:cubicBezTo>
                    <a:cubicBezTo>
                      <a:pt x="88" y="200"/>
                      <a:pt x="85" y="206"/>
                      <a:pt x="82" y="211"/>
                    </a:cubicBezTo>
                    <a:cubicBezTo>
                      <a:pt x="81" y="213"/>
                      <a:pt x="84" y="215"/>
                      <a:pt x="85" y="213"/>
                    </a:cubicBezTo>
                    <a:cubicBezTo>
                      <a:pt x="117" y="153"/>
                      <a:pt x="158" y="98"/>
                      <a:pt x="194" y="40"/>
                    </a:cubicBezTo>
                    <a:cubicBezTo>
                      <a:pt x="198" y="34"/>
                      <a:pt x="191" y="51"/>
                      <a:pt x="187" y="61"/>
                    </a:cubicBezTo>
                    <a:cubicBezTo>
                      <a:pt x="170" y="87"/>
                      <a:pt x="153" y="113"/>
                      <a:pt x="138" y="139"/>
                    </a:cubicBezTo>
                    <a:cubicBezTo>
                      <a:pt x="124" y="161"/>
                      <a:pt x="111" y="184"/>
                      <a:pt x="100" y="208"/>
                    </a:cubicBezTo>
                    <a:cubicBezTo>
                      <a:pt x="99" y="210"/>
                      <a:pt x="102" y="212"/>
                      <a:pt x="103" y="210"/>
                    </a:cubicBezTo>
                    <a:cubicBezTo>
                      <a:pt x="123" y="175"/>
                      <a:pt x="143" y="141"/>
                      <a:pt x="164" y="108"/>
                    </a:cubicBezTo>
                    <a:cubicBezTo>
                      <a:pt x="180" y="81"/>
                      <a:pt x="209" y="50"/>
                      <a:pt x="219" y="20"/>
                    </a:cubicBezTo>
                    <a:cubicBezTo>
                      <a:pt x="206" y="59"/>
                      <a:pt x="183" y="94"/>
                      <a:pt x="162" y="129"/>
                    </a:cubicBezTo>
                    <a:cubicBezTo>
                      <a:pt x="146" y="155"/>
                      <a:pt x="134" y="183"/>
                      <a:pt x="117" y="208"/>
                    </a:cubicBezTo>
                    <a:cubicBezTo>
                      <a:pt x="102" y="210"/>
                      <a:pt x="88" y="215"/>
                      <a:pt x="73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5455" y="3381"/>
                <a:ext cx="611" cy="908"/>
              </a:xfrm>
              <a:custGeom>
                <a:avLst/>
                <a:gdLst>
                  <a:gd name="T0" fmla="*/ 208 w 229"/>
                  <a:gd name="T1" fmla="*/ 134 h 340"/>
                  <a:gd name="T2" fmla="*/ 147 w 229"/>
                  <a:gd name="T3" fmla="*/ 58 h 340"/>
                  <a:gd name="T4" fmla="*/ 63 w 229"/>
                  <a:gd name="T5" fmla="*/ 201 h 340"/>
                  <a:gd name="T6" fmla="*/ 136 w 229"/>
                  <a:gd name="T7" fmla="*/ 49 h 340"/>
                  <a:gd name="T8" fmla="*/ 39 w 229"/>
                  <a:gd name="T9" fmla="*/ 215 h 340"/>
                  <a:gd name="T10" fmla="*/ 131 w 229"/>
                  <a:gd name="T11" fmla="*/ 23 h 340"/>
                  <a:gd name="T12" fmla="*/ 34 w 229"/>
                  <a:gd name="T13" fmla="*/ 182 h 340"/>
                  <a:gd name="T14" fmla="*/ 121 w 229"/>
                  <a:gd name="T15" fmla="*/ 22 h 340"/>
                  <a:gd name="T16" fmla="*/ 1 w 229"/>
                  <a:gd name="T17" fmla="*/ 215 h 340"/>
                  <a:gd name="T18" fmla="*/ 16 w 229"/>
                  <a:gd name="T19" fmla="*/ 217 h 340"/>
                  <a:gd name="T20" fmla="*/ 29 w 229"/>
                  <a:gd name="T21" fmla="*/ 230 h 340"/>
                  <a:gd name="T22" fmla="*/ 44 w 229"/>
                  <a:gd name="T23" fmla="*/ 233 h 340"/>
                  <a:gd name="T24" fmla="*/ 56 w 229"/>
                  <a:gd name="T25" fmla="*/ 237 h 340"/>
                  <a:gd name="T26" fmla="*/ 68 w 229"/>
                  <a:gd name="T27" fmla="*/ 238 h 340"/>
                  <a:gd name="T28" fmla="*/ 148 w 229"/>
                  <a:gd name="T29" fmla="*/ 113 h 340"/>
                  <a:gd name="T30" fmla="*/ 84 w 229"/>
                  <a:gd name="T31" fmla="*/ 239 h 340"/>
                  <a:gd name="T32" fmla="*/ 168 w 229"/>
                  <a:gd name="T33" fmla="*/ 112 h 340"/>
                  <a:gd name="T34" fmla="*/ 112 w 229"/>
                  <a:gd name="T35" fmla="*/ 216 h 340"/>
                  <a:gd name="T36" fmla="*/ 99 w 229"/>
                  <a:gd name="T37" fmla="*/ 241 h 340"/>
                  <a:gd name="T38" fmla="*/ 163 w 229"/>
                  <a:gd name="T39" fmla="*/ 142 h 340"/>
                  <a:gd name="T40" fmla="*/ 106 w 229"/>
                  <a:gd name="T41" fmla="*/ 256 h 340"/>
                  <a:gd name="T42" fmla="*/ 114 w 229"/>
                  <a:gd name="T43" fmla="*/ 273 h 340"/>
                  <a:gd name="T44" fmla="*/ 132 w 229"/>
                  <a:gd name="T45" fmla="*/ 269 h 340"/>
                  <a:gd name="T46" fmla="*/ 142 w 229"/>
                  <a:gd name="T47" fmla="*/ 272 h 340"/>
                  <a:gd name="T48" fmla="*/ 139 w 229"/>
                  <a:gd name="T49" fmla="*/ 289 h 340"/>
                  <a:gd name="T50" fmla="*/ 198 w 229"/>
                  <a:gd name="T51" fmla="*/ 192 h 340"/>
                  <a:gd name="T52" fmla="*/ 198 w 229"/>
                  <a:gd name="T53" fmla="*/ 199 h 340"/>
                  <a:gd name="T54" fmla="*/ 140 w 229"/>
                  <a:gd name="T55" fmla="*/ 304 h 340"/>
                  <a:gd name="T56" fmla="*/ 142 w 229"/>
                  <a:gd name="T57" fmla="*/ 295 h 340"/>
                  <a:gd name="T58" fmla="*/ 142 w 229"/>
                  <a:gd name="T59" fmla="*/ 322 h 340"/>
                  <a:gd name="T60" fmla="*/ 167 w 229"/>
                  <a:gd name="T61" fmla="*/ 339 h 340"/>
                  <a:gd name="T62" fmla="*/ 174 w 229"/>
                  <a:gd name="T63" fmla="*/ 310 h 340"/>
                  <a:gd name="T64" fmla="*/ 196 w 229"/>
                  <a:gd name="T65" fmla="*/ 258 h 340"/>
                  <a:gd name="T66" fmla="*/ 200 w 229"/>
                  <a:gd name="T67" fmla="*/ 239 h 340"/>
                  <a:gd name="T68" fmla="*/ 225 w 229"/>
                  <a:gd name="T69" fmla="*/ 204 h 340"/>
                  <a:gd name="T70" fmla="*/ 100 w 229"/>
                  <a:gd name="T71" fmla="*/ 51 h 340"/>
                  <a:gd name="T72" fmla="*/ 67 w 229"/>
                  <a:gd name="T73" fmla="*/ 112 h 340"/>
                  <a:gd name="T74" fmla="*/ 78 w 229"/>
                  <a:gd name="T75" fmla="*/ 133 h 340"/>
                  <a:gd name="T76" fmla="*/ 101 w 229"/>
                  <a:gd name="T77" fmla="*/ 148 h 340"/>
                  <a:gd name="T78" fmla="*/ 156 w 229"/>
                  <a:gd name="T79" fmla="*/ 72 h 340"/>
                  <a:gd name="T80" fmla="*/ 101 w 229"/>
                  <a:gd name="T81" fmla="*/ 148 h 340"/>
                  <a:gd name="T82" fmla="*/ 158 w 229"/>
                  <a:gd name="T83" fmla="*/ 75 h 340"/>
                  <a:gd name="T84" fmla="*/ 121 w 229"/>
                  <a:gd name="T85" fmla="*/ 155 h 340"/>
                  <a:gd name="T86" fmla="*/ 173 w 229"/>
                  <a:gd name="T87" fmla="*/ 97 h 340"/>
                  <a:gd name="T88" fmla="*/ 131 w 229"/>
                  <a:gd name="T89" fmla="*/ 241 h 340"/>
                  <a:gd name="T90" fmla="*/ 141 w 229"/>
                  <a:gd name="T91" fmla="*/ 196 h 340"/>
                  <a:gd name="T92" fmla="*/ 179 w 229"/>
                  <a:gd name="T93" fmla="*/ 113 h 340"/>
                  <a:gd name="T94" fmla="*/ 197 w 229"/>
                  <a:gd name="T95" fmla="*/ 125 h 340"/>
                  <a:gd name="T96" fmla="*/ 199 w 229"/>
                  <a:gd name="T97" fmla="*/ 129 h 340"/>
                  <a:gd name="T98" fmla="*/ 212 w 229"/>
                  <a:gd name="T99" fmla="*/ 174 h 340"/>
                  <a:gd name="T100" fmla="*/ 213 w 229"/>
                  <a:gd name="T101" fmla="*/ 158 h 340"/>
                  <a:gd name="T102" fmla="*/ 222 w 229"/>
                  <a:gd name="T103" fmla="*/ 179 h 340"/>
                  <a:gd name="T104" fmla="*/ 215 w 229"/>
                  <a:gd name="T105" fmla="*/ 176 h 340"/>
                  <a:gd name="T106" fmla="*/ 164 w 229"/>
                  <a:gd name="T107" fmla="*/ 291 h 340"/>
                  <a:gd name="T108" fmla="*/ 152 w 229"/>
                  <a:gd name="T109" fmla="*/ 326 h 340"/>
                  <a:gd name="T110" fmla="*/ 164 w 229"/>
                  <a:gd name="T111" fmla="*/ 331 h 340"/>
                  <a:gd name="T112" fmla="*/ 171 w 229"/>
                  <a:gd name="T113" fmla="*/ 290 h 340"/>
                  <a:gd name="T114" fmla="*/ 165 w 229"/>
                  <a:gd name="T115" fmla="*/ 302 h 340"/>
                  <a:gd name="T116" fmla="*/ 171 w 229"/>
                  <a:gd name="T117" fmla="*/ 290 h 340"/>
                  <a:gd name="T118" fmla="*/ 207 w 229"/>
                  <a:gd name="T119" fmla="*/ 209 h 340"/>
                  <a:gd name="T120" fmla="*/ 222 w 229"/>
                  <a:gd name="T121" fmla="*/ 19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9" h="340">
                    <a:moveTo>
                      <a:pt x="221" y="162"/>
                    </a:moveTo>
                    <a:cubicBezTo>
                      <a:pt x="218" y="152"/>
                      <a:pt x="214" y="143"/>
                      <a:pt x="208" y="134"/>
                    </a:cubicBezTo>
                    <a:cubicBezTo>
                      <a:pt x="208" y="134"/>
                      <a:pt x="208" y="134"/>
                      <a:pt x="208" y="134"/>
                    </a:cubicBezTo>
                    <a:cubicBezTo>
                      <a:pt x="189" y="103"/>
                      <a:pt x="158" y="78"/>
                      <a:pt x="144" y="43"/>
                    </a:cubicBezTo>
                    <a:cubicBezTo>
                      <a:pt x="143" y="42"/>
                      <a:pt x="141" y="42"/>
                      <a:pt x="141" y="44"/>
                    </a:cubicBezTo>
                    <a:cubicBezTo>
                      <a:pt x="143" y="49"/>
                      <a:pt x="145" y="53"/>
                      <a:pt x="147" y="58"/>
                    </a:cubicBezTo>
                    <a:cubicBezTo>
                      <a:pt x="146" y="57"/>
                      <a:pt x="146" y="58"/>
                      <a:pt x="145" y="58"/>
                    </a:cubicBezTo>
                    <a:cubicBezTo>
                      <a:pt x="127" y="90"/>
                      <a:pt x="109" y="122"/>
                      <a:pt x="91" y="154"/>
                    </a:cubicBezTo>
                    <a:cubicBezTo>
                      <a:pt x="81" y="169"/>
                      <a:pt x="72" y="185"/>
                      <a:pt x="63" y="201"/>
                    </a:cubicBezTo>
                    <a:cubicBezTo>
                      <a:pt x="60" y="205"/>
                      <a:pt x="43" y="240"/>
                      <a:pt x="60" y="206"/>
                    </a:cubicBezTo>
                    <a:cubicBezTo>
                      <a:pt x="86" y="153"/>
                      <a:pt x="120" y="106"/>
                      <a:pt x="139" y="50"/>
                    </a:cubicBezTo>
                    <a:cubicBezTo>
                      <a:pt x="139" y="48"/>
                      <a:pt x="137" y="47"/>
                      <a:pt x="136" y="49"/>
                    </a:cubicBezTo>
                    <a:cubicBezTo>
                      <a:pt x="119" y="79"/>
                      <a:pt x="102" y="110"/>
                      <a:pt x="85" y="140"/>
                    </a:cubicBezTo>
                    <a:cubicBezTo>
                      <a:pt x="76" y="155"/>
                      <a:pt x="67" y="170"/>
                      <a:pt x="58" y="185"/>
                    </a:cubicBezTo>
                    <a:cubicBezTo>
                      <a:pt x="51" y="195"/>
                      <a:pt x="45" y="205"/>
                      <a:pt x="39" y="215"/>
                    </a:cubicBezTo>
                    <a:cubicBezTo>
                      <a:pt x="42" y="206"/>
                      <a:pt x="46" y="197"/>
                      <a:pt x="50" y="189"/>
                    </a:cubicBezTo>
                    <a:cubicBezTo>
                      <a:pt x="78" y="133"/>
                      <a:pt x="117" y="85"/>
                      <a:pt x="134" y="24"/>
                    </a:cubicBezTo>
                    <a:cubicBezTo>
                      <a:pt x="134" y="22"/>
                      <a:pt x="132" y="21"/>
                      <a:pt x="131" y="23"/>
                    </a:cubicBezTo>
                    <a:cubicBezTo>
                      <a:pt x="102" y="68"/>
                      <a:pt x="80" y="117"/>
                      <a:pt x="55" y="164"/>
                    </a:cubicBezTo>
                    <a:cubicBezTo>
                      <a:pt x="51" y="173"/>
                      <a:pt x="46" y="181"/>
                      <a:pt x="41" y="188"/>
                    </a:cubicBezTo>
                    <a:cubicBezTo>
                      <a:pt x="11" y="235"/>
                      <a:pt x="28" y="193"/>
                      <a:pt x="34" y="182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70" y="133"/>
                      <a:pt x="88" y="73"/>
                      <a:pt x="124" y="24"/>
                    </a:cubicBezTo>
                    <a:cubicBezTo>
                      <a:pt x="125" y="23"/>
                      <a:pt x="123" y="21"/>
                      <a:pt x="121" y="22"/>
                    </a:cubicBezTo>
                    <a:cubicBezTo>
                      <a:pt x="95" y="47"/>
                      <a:pt x="79" y="78"/>
                      <a:pt x="64" y="110"/>
                    </a:cubicBezTo>
                    <a:cubicBezTo>
                      <a:pt x="52" y="135"/>
                      <a:pt x="39" y="160"/>
                      <a:pt x="28" y="186"/>
                    </a:cubicBezTo>
                    <a:cubicBezTo>
                      <a:pt x="20" y="196"/>
                      <a:pt x="11" y="206"/>
                      <a:pt x="1" y="215"/>
                    </a:cubicBezTo>
                    <a:cubicBezTo>
                      <a:pt x="0" y="216"/>
                      <a:pt x="1" y="217"/>
                      <a:pt x="2" y="216"/>
                    </a:cubicBezTo>
                    <a:cubicBezTo>
                      <a:pt x="10" y="209"/>
                      <a:pt x="18" y="201"/>
                      <a:pt x="25" y="193"/>
                    </a:cubicBezTo>
                    <a:cubicBezTo>
                      <a:pt x="22" y="201"/>
                      <a:pt x="19" y="209"/>
                      <a:pt x="16" y="217"/>
                    </a:cubicBezTo>
                    <a:cubicBezTo>
                      <a:pt x="16" y="219"/>
                      <a:pt x="18" y="219"/>
                      <a:pt x="19" y="219"/>
                    </a:cubicBezTo>
                    <a:cubicBezTo>
                      <a:pt x="36" y="202"/>
                      <a:pt x="50" y="182"/>
                      <a:pt x="62" y="161"/>
                    </a:cubicBezTo>
                    <a:cubicBezTo>
                      <a:pt x="49" y="183"/>
                      <a:pt x="38" y="206"/>
                      <a:pt x="29" y="230"/>
                    </a:cubicBezTo>
                    <a:cubicBezTo>
                      <a:pt x="28" y="232"/>
                      <a:pt x="31" y="233"/>
                      <a:pt x="32" y="231"/>
                    </a:cubicBezTo>
                    <a:cubicBezTo>
                      <a:pt x="67" y="177"/>
                      <a:pt x="100" y="122"/>
                      <a:pt x="130" y="66"/>
                    </a:cubicBezTo>
                    <a:cubicBezTo>
                      <a:pt x="103" y="115"/>
                      <a:pt x="68" y="177"/>
                      <a:pt x="44" y="233"/>
                    </a:cubicBezTo>
                    <a:cubicBezTo>
                      <a:pt x="43" y="235"/>
                      <a:pt x="45" y="236"/>
                      <a:pt x="46" y="235"/>
                    </a:cubicBezTo>
                    <a:cubicBezTo>
                      <a:pt x="62" y="208"/>
                      <a:pt x="79" y="181"/>
                      <a:pt x="95" y="154"/>
                    </a:cubicBezTo>
                    <a:cubicBezTo>
                      <a:pt x="81" y="181"/>
                      <a:pt x="67" y="207"/>
                      <a:pt x="56" y="237"/>
                    </a:cubicBezTo>
                    <a:cubicBezTo>
                      <a:pt x="56" y="238"/>
                      <a:pt x="58" y="239"/>
                      <a:pt x="59" y="238"/>
                    </a:cubicBezTo>
                    <a:cubicBezTo>
                      <a:pt x="68" y="226"/>
                      <a:pt x="76" y="214"/>
                      <a:pt x="84" y="202"/>
                    </a:cubicBezTo>
                    <a:cubicBezTo>
                      <a:pt x="78" y="214"/>
                      <a:pt x="72" y="226"/>
                      <a:pt x="68" y="238"/>
                    </a:cubicBezTo>
                    <a:cubicBezTo>
                      <a:pt x="67" y="240"/>
                      <a:pt x="69" y="241"/>
                      <a:pt x="70" y="240"/>
                    </a:cubicBezTo>
                    <a:cubicBezTo>
                      <a:pt x="91" y="214"/>
                      <a:pt x="108" y="186"/>
                      <a:pt x="124" y="156"/>
                    </a:cubicBezTo>
                    <a:cubicBezTo>
                      <a:pt x="132" y="142"/>
                      <a:pt x="140" y="127"/>
                      <a:pt x="148" y="113"/>
                    </a:cubicBezTo>
                    <a:cubicBezTo>
                      <a:pt x="170" y="72"/>
                      <a:pt x="149" y="122"/>
                      <a:pt x="142" y="135"/>
                    </a:cubicBezTo>
                    <a:cubicBezTo>
                      <a:pt x="139" y="142"/>
                      <a:pt x="135" y="149"/>
                      <a:pt x="131" y="156"/>
                    </a:cubicBezTo>
                    <a:cubicBezTo>
                      <a:pt x="115" y="183"/>
                      <a:pt x="100" y="212"/>
                      <a:pt x="84" y="239"/>
                    </a:cubicBezTo>
                    <a:cubicBezTo>
                      <a:pt x="83" y="241"/>
                      <a:pt x="86" y="243"/>
                      <a:pt x="87" y="241"/>
                    </a:cubicBezTo>
                    <a:cubicBezTo>
                      <a:pt x="106" y="209"/>
                      <a:pt x="131" y="172"/>
                      <a:pt x="148" y="135"/>
                    </a:cubicBezTo>
                    <a:cubicBezTo>
                      <a:pt x="157" y="122"/>
                      <a:pt x="171" y="103"/>
                      <a:pt x="168" y="112"/>
                    </a:cubicBezTo>
                    <a:cubicBezTo>
                      <a:pt x="159" y="138"/>
                      <a:pt x="144" y="162"/>
                      <a:pt x="130" y="184"/>
                    </a:cubicBezTo>
                    <a:cubicBezTo>
                      <a:pt x="128" y="188"/>
                      <a:pt x="126" y="192"/>
                      <a:pt x="123" y="196"/>
                    </a:cubicBezTo>
                    <a:cubicBezTo>
                      <a:pt x="119" y="203"/>
                      <a:pt x="116" y="210"/>
                      <a:pt x="112" y="216"/>
                    </a:cubicBezTo>
                    <a:cubicBezTo>
                      <a:pt x="110" y="220"/>
                      <a:pt x="108" y="223"/>
                      <a:pt x="106" y="227"/>
                    </a:cubicBezTo>
                    <a:cubicBezTo>
                      <a:pt x="106" y="226"/>
                      <a:pt x="108" y="224"/>
                      <a:pt x="109" y="222"/>
                    </a:cubicBezTo>
                    <a:cubicBezTo>
                      <a:pt x="105" y="228"/>
                      <a:pt x="102" y="234"/>
                      <a:pt x="99" y="241"/>
                    </a:cubicBezTo>
                    <a:cubicBezTo>
                      <a:pt x="98" y="243"/>
                      <a:pt x="100" y="245"/>
                      <a:pt x="102" y="243"/>
                    </a:cubicBezTo>
                    <a:cubicBezTo>
                      <a:pt x="112" y="222"/>
                      <a:pt x="124" y="203"/>
                      <a:pt x="135" y="183"/>
                    </a:cubicBezTo>
                    <a:cubicBezTo>
                      <a:pt x="144" y="169"/>
                      <a:pt x="153" y="155"/>
                      <a:pt x="163" y="142"/>
                    </a:cubicBezTo>
                    <a:cubicBezTo>
                      <a:pt x="189" y="104"/>
                      <a:pt x="163" y="154"/>
                      <a:pt x="156" y="165"/>
                    </a:cubicBezTo>
                    <a:cubicBezTo>
                      <a:pt x="139" y="195"/>
                      <a:pt x="118" y="223"/>
                      <a:pt x="103" y="254"/>
                    </a:cubicBezTo>
                    <a:cubicBezTo>
                      <a:pt x="102" y="256"/>
                      <a:pt x="105" y="257"/>
                      <a:pt x="106" y="256"/>
                    </a:cubicBezTo>
                    <a:cubicBezTo>
                      <a:pt x="132" y="218"/>
                      <a:pt x="156" y="179"/>
                      <a:pt x="181" y="140"/>
                    </a:cubicBezTo>
                    <a:cubicBezTo>
                      <a:pt x="155" y="180"/>
                      <a:pt x="132" y="227"/>
                      <a:pt x="111" y="272"/>
                    </a:cubicBezTo>
                    <a:cubicBezTo>
                      <a:pt x="111" y="274"/>
                      <a:pt x="113" y="275"/>
                      <a:pt x="114" y="273"/>
                    </a:cubicBezTo>
                    <a:cubicBezTo>
                      <a:pt x="143" y="231"/>
                      <a:pt x="166" y="185"/>
                      <a:pt x="192" y="141"/>
                    </a:cubicBezTo>
                    <a:cubicBezTo>
                      <a:pt x="171" y="178"/>
                      <a:pt x="147" y="225"/>
                      <a:pt x="129" y="267"/>
                    </a:cubicBezTo>
                    <a:cubicBezTo>
                      <a:pt x="128" y="269"/>
                      <a:pt x="131" y="271"/>
                      <a:pt x="132" y="269"/>
                    </a:cubicBezTo>
                    <a:cubicBezTo>
                      <a:pt x="149" y="231"/>
                      <a:pt x="169" y="195"/>
                      <a:pt x="191" y="161"/>
                    </a:cubicBezTo>
                    <a:cubicBezTo>
                      <a:pt x="214" y="124"/>
                      <a:pt x="185" y="186"/>
                      <a:pt x="179" y="197"/>
                    </a:cubicBezTo>
                    <a:cubicBezTo>
                      <a:pt x="167" y="222"/>
                      <a:pt x="154" y="247"/>
                      <a:pt x="142" y="272"/>
                    </a:cubicBezTo>
                    <a:cubicBezTo>
                      <a:pt x="145" y="265"/>
                      <a:pt x="150" y="258"/>
                      <a:pt x="154" y="250"/>
                    </a:cubicBezTo>
                    <a:cubicBezTo>
                      <a:pt x="147" y="262"/>
                      <a:pt x="141" y="275"/>
                      <a:pt x="136" y="288"/>
                    </a:cubicBezTo>
                    <a:cubicBezTo>
                      <a:pt x="135" y="290"/>
                      <a:pt x="138" y="291"/>
                      <a:pt x="139" y="289"/>
                    </a:cubicBezTo>
                    <a:cubicBezTo>
                      <a:pt x="146" y="272"/>
                      <a:pt x="154" y="255"/>
                      <a:pt x="163" y="238"/>
                    </a:cubicBezTo>
                    <a:cubicBezTo>
                      <a:pt x="175" y="220"/>
                      <a:pt x="189" y="202"/>
                      <a:pt x="200" y="186"/>
                    </a:cubicBezTo>
                    <a:cubicBezTo>
                      <a:pt x="216" y="163"/>
                      <a:pt x="206" y="179"/>
                      <a:pt x="198" y="192"/>
                    </a:cubicBezTo>
                    <a:cubicBezTo>
                      <a:pt x="179" y="219"/>
                      <a:pt x="162" y="248"/>
                      <a:pt x="152" y="280"/>
                    </a:cubicBezTo>
                    <a:cubicBezTo>
                      <a:pt x="151" y="282"/>
                      <a:pt x="154" y="283"/>
                      <a:pt x="155" y="282"/>
                    </a:cubicBezTo>
                    <a:cubicBezTo>
                      <a:pt x="169" y="254"/>
                      <a:pt x="184" y="227"/>
                      <a:pt x="198" y="199"/>
                    </a:cubicBezTo>
                    <a:cubicBezTo>
                      <a:pt x="214" y="175"/>
                      <a:pt x="205" y="198"/>
                      <a:pt x="197" y="219"/>
                    </a:cubicBezTo>
                    <a:cubicBezTo>
                      <a:pt x="179" y="251"/>
                      <a:pt x="163" y="284"/>
                      <a:pt x="142" y="315"/>
                    </a:cubicBezTo>
                    <a:cubicBezTo>
                      <a:pt x="141" y="311"/>
                      <a:pt x="141" y="308"/>
                      <a:pt x="140" y="304"/>
                    </a:cubicBezTo>
                    <a:cubicBezTo>
                      <a:pt x="141" y="297"/>
                      <a:pt x="144" y="294"/>
                      <a:pt x="151" y="296"/>
                    </a:cubicBezTo>
                    <a:cubicBezTo>
                      <a:pt x="151" y="296"/>
                      <a:pt x="152" y="296"/>
                      <a:pt x="152" y="296"/>
                    </a:cubicBezTo>
                    <a:cubicBezTo>
                      <a:pt x="155" y="282"/>
                      <a:pt x="147" y="288"/>
                      <a:pt x="142" y="295"/>
                    </a:cubicBezTo>
                    <a:cubicBezTo>
                      <a:pt x="135" y="304"/>
                      <a:pt x="136" y="311"/>
                      <a:pt x="140" y="318"/>
                    </a:cubicBezTo>
                    <a:cubicBezTo>
                      <a:pt x="140" y="319"/>
                      <a:pt x="139" y="319"/>
                      <a:pt x="139" y="320"/>
                    </a:cubicBezTo>
                    <a:cubicBezTo>
                      <a:pt x="137" y="322"/>
                      <a:pt x="141" y="324"/>
                      <a:pt x="142" y="322"/>
                    </a:cubicBezTo>
                    <a:cubicBezTo>
                      <a:pt x="142" y="322"/>
                      <a:pt x="142" y="322"/>
                      <a:pt x="143" y="321"/>
                    </a:cubicBezTo>
                    <a:cubicBezTo>
                      <a:pt x="148" y="328"/>
                      <a:pt x="157" y="335"/>
                      <a:pt x="164" y="340"/>
                    </a:cubicBezTo>
                    <a:cubicBezTo>
                      <a:pt x="165" y="340"/>
                      <a:pt x="166" y="340"/>
                      <a:pt x="167" y="339"/>
                    </a:cubicBezTo>
                    <a:cubicBezTo>
                      <a:pt x="171" y="331"/>
                      <a:pt x="173" y="324"/>
                      <a:pt x="174" y="315"/>
                    </a:cubicBezTo>
                    <a:cubicBezTo>
                      <a:pt x="174" y="314"/>
                      <a:pt x="174" y="313"/>
                      <a:pt x="175" y="312"/>
                    </a:cubicBezTo>
                    <a:cubicBezTo>
                      <a:pt x="175" y="311"/>
                      <a:pt x="175" y="311"/>
                      <a:pt x="174" y="310"/>
                    </a:cubicBezTo>
                    <a:cubicBezTo>
                      <a:pt x="174" y="308"/>
                      <a:pt x="174" y="306"/>
                      <a:pt x="174" y="303"/>
                    </a:cubicBezTo>
                    <a:cubicBezTo>
                      <a:pt x="174" y="283"/>
                      <a:pt x="175" y="268"/>
                      <a:pt x="197" y="261"/>
                    </a:cubicBezTo>
                    <a:cubicBezTo>
                      <a:pt x="199" y="260"/>
                      <a:pt x="198" y="258"/>
                      <a:pt x="196" y="258"/>
                    </a:cubicBezTo>
                    <a:cubicBezTo>
                      <a:pt x="191" y="260"/>
                      <a:pt x="187" y="261"/>
                      <a:pt x="184" y="264"/>
                    </a:cubicBezTo>
                    <a:cubicBezTo>
                      <a:pt x="186" y="261"/>
                      <a:pt x="188" y="258"/>
                      <a:pt x="190" y="255"/>
                    </a:cubicBezTo>
                    <a:cubicBezTo>
                      <a:pt x="193" y="250"/>
                      <a:pt x="197" y="244"/>
                      <a:pt x="200" y="239"/>
                    </a:cubicBezTo>
                    <a:cubicBezTo>
                      <a:pt x="199" y="243"/>
                      <a:pt x="199" y="246"/>
                      <a:pt x="198" y="251"/>
                    </a:cubicBezTo>
                    <a:cubicBezTo>
                      <a:pt x="198" y="252"/>
                      <a:pt x="200" y="252"/>
                      <a:pt x="200" y="251"/>
                    </a:cubicBezTo>
                    <a:cubicBezTo>
                      <a:pt x="203" y="230"/>
                      <a:pt x="223" y="222"/>
                      <a:pt x="225" y="204"/>
                    </a:cubicBezTo>
                    <a:cubicBezTo>
                      <a:pt x="227" y="189"/>
                      <a:pt x="225" y="177"/>
                      <a:pt x="221" y="162"/>
                    </a:cubicBezTo>
                    <a:close/>
                    <a:moveTo>
                      <a:pt x="67" y="112"/>
                    </a:moveTo>
                    <a:cubicBezTo>
                      <a:pt x="76" y="91"/>
                      <a:pt x="87" y="71"/>
                      <a:pt x="100" y="51"/>
                    </a:cubicBezTo>
                    <a:cubicBezTo>
                      <a:pt x="134" y="0"/>
                      <a:pt x="92" y="69"/>
                      <a:pt x="87" y="80"/>
                    </a:cubicBezTo>
                    <a:cubicBezTo>
                      <a:pt x="72" y="109"/>
                      <a:pt x="59" y="139"/>
                      <a:pt x="41" y="166"/>
                    </a:cubicBezTo>
                    <a:cubicBezTo>
                      <a:pt x="50" y="148"/>
                      <a:pt x="59" y="130"/>
                      <a:pt x="67" y="112"/>
                    </a:cubicBezTo>
                    <a:close/>
                    <a:moveTo>
                      <a:pt x="118" y="51"/>
                    </a:moveTo>
                    <a:cubicBezTo>
                      <a:pt x="141" y="6"/>
                      <a:pt x="107" y="84"/>
                      <a:pt x="109" y="80"/>
                    </a:cubicBezTo>
                    <a:cubicBezTo>
                      <a:pt x="100" y="98"/>
                      <a:pt x="89" y="116"/>
                      <a:pt x="78" y="133"/>
                    </a:cubicBezTo>
                    <a:cubicBezTo>
                      <a:pt x="74" y="140"/>
                      <a:pt x="70" y="147"/>
                      <a:pt x="66" y="154"/>
                    </a:cubicBezTo>
                    <a:cubicBezTo>
                      <a:pt x="85" y="120"/>
                      <a:pt x="100" y="84"/>
                      <a:pt x="118" y="51"/>
                    </a:cubicBezTo>
                    <a:close/>
                    <a:moveTo>
                      <a:pt x="101" y="148"/>
                    </a:moveTo>
                    <a:cubicBezTo>
                      <a:pt x="118" y="119"/>
                      <a:pt x="134" y="90"/>
                      <a:pt x="148" y="60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51" y="64"/>
                      <a:pt x="153" y="68"/>
                      <a:pt x="156" y="72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22" y="121"/>
                      <a:pt x="99" y="175"/>
                      <a:pt x="66" y="223"/>
                    </a:cubicBezTo>
                    <a:cubicBezTo>
                      <a:pt x="79" y="205"/>
                      <a:pt x="89" y="170"/>
                      <a:pt x="101" y="148"/>
                    </a:cubicBezTo>
                    <a:close/>
                    <a:moveTo>
                      <a:pt x="121" y="155"/>
                    </a:moveTo>
                    <a:cubicBezTo>
                      <a:pt x="111" y="173"/>
                      <a:pt x="90" y="197"/>
                      <a:pt x="83" y="211"/>
                    </a:cubicBezTo>
                    <a:cubicBezTo>
                      <a:pt x="105" y="164"/>
                      <a:pt x="139" y="124"/>
                      <a:pt x="158" y="75"/>
                    </a:cubicBezTo>
                    <a:cubicBezTo>
                      <a:pt x="159" y="78"/>
                      <a:pt x="161" y="80"/>
                      <a:pt x="162" y="82"/>
                    </a:cubicBezTo>
                    <a:cubicBezTo>
                      <a:pt x="162" y="82"/>
                      <a:pt x="162" y="82"/>
                      <a:pt x="162" y="82"/>
                    </a:cubicBezTo>
                    <a:cubicBezTo>
                      <a:pt x="147" y="106"/>
                      <a:pt x="134" y="130"/>
                      <a:pt x="121" y="155"/>
                    </a:cubicBezTo>
                    <a:close/>
                    <a:moveTo>
                      <a:pt x="154" y="121"/>
                    </a:moveTo>
                    <a:cubicBezTo>
                      <a:pt x="159" y="109"/>
                      <a:pt x="162" y="97"/>
                      <a:pt x="164" y="85"/>
                    </a:cubicBezTo>
                    <a:cubicBezTo>
                      <a:pt x="167" y="89"/>
                      <a:pt x="170" y="93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66" y="104"/>
                      <a:pt x="160" y="113"/>
                      <a:pt x="154" y="121"/>
                    </a:cubicBezTo>
                    <a:close/>
                    <a:moveTo>
                      <a:pt x="131" y="241"/>
                    </a:moveTo>
                    <a:cubicBezTo>
                      <a:pt x="152" y="204"/>
                      <a:pt x="170" y="164"/>
                      <a:pt x="190" y="126"/>
                    </a:cubicBezTo>
                    <a:cubicBezTo>
                      <a:pt x="192" y="124"/>
                      <a:pt x="189" y="123"/>
                      <a:pt x="187" y="125"/>
                    </a:cubicBezTo>
                    <a:cubicBezTo>
                      <a:pt x="171" y="148"/>
                      <a:pt x="156" y="172"/>
                      <a:pt x="141" y="196"/>
                    </a:cubicBezTo>
                    <a:cubicBezTo>
                      <a:pt x="137" y="203"/>
                      <a:pt x="100" y="265"/>
                      <a:pt x="120" y="230"/>
                    </a:cubicBezTo>
                    <a:cubicBezTo>
                      <a:pt x="141" y="191"/>
                      <a:pt x="169" y="158"/>
                      <a:pt x="183" y="115"/>
                    </a:cubicBezTo>
                    <a:cubicBezTo>
                      <a:pt x="183" y="113"/>
                      <a:pt x="180" y="112"/>
                      <a:pt x="179" y="113"/>
                    </a:cubicBezTo>
                    <a:cubicBezTo>
                      <a:pt x="171" y="125"/>
                      <a:pt x="162" y="137"/>
                      <a:pt x="154" y="148"/>
                    </a:cubicBezTo>
                    <a:cubicBezTo>
                      <a:pt x="162" y="133"/>
                      <a:pt x="170" y="117"/>
                      <a:pt x="176" y="99"/>
                    </a:cubicBezTo>
                    <a:cubicBezTo>
                      <a:pt x="183" y="108"/>
                      <a:pt x="190" y="116"/>
                      <a:pt x="197" y="125"/>
                    </a:cubicBezTo>
                    <a:cubicBezTo>
                      <a:pt x="174" y="164"/>
                      <a:pt x="154" y="203"/>
                      <a:pt x="131" y="241"/>
                    </a:cubicBezTo>
                    <a:close/>
                    <a:moveTo>
                      <a:pt x="177" y="179"/>
                    </a:moveTo>
                    <a:cubicBezTo>
                      <a:pt x="185" y="162"/>
                      <a:pt x="193" y="146"/>
                      <a:pt x="199" y="129"/>
                    </a:cubicBezTo>
                    <a:cubicBezTo>
                      <a:pt x="201" y="131"/>
                      <a:pt x="203" y="133"/>
                      <a:pt x="204" y="135"/>
                    </a:cubicBezTo>
                    <a:cubicBezTo>
                      <a:pt x="195" y="149"/>
                      <a:pt x="185" y="164"/>
                      <a:pt x="177" y="179"/>
                    </a:cubicBezTo>
                    <a:close/>
                    <a:moveTo>
                      <a:pt x="212" y="174"/>
                    </a:moveTo>
                    <a:cubicBezTo>
                      <a:pt x="210" y="177"/>
                      <a:pt x="208" y="179"/>
                      <a:pt x="206" y="182"/>
                    </a:cubicBezTo>
                    <a:cubicBezTo>
                      <a:pt x="210" y="175"/>
                      <a:pt x="213" y="168"/>
                      <a:pt x="216" y="160"/>
                    </a:cubicBezTo>
                    <a:cubicBezTo>
                      <a:pt x="217" y="158"/>
                      <a:pt x="215" y="157"/>
                      <a:pt x="213" y="158"/>
                    </a:cubicBezTo>
                    <a:cubicBezTo>
                      <a:pt x="199" y="184"/>
                      <a:pt x="181" y="207"/>
                      <a:pt x="166" y="231"/>
                    </a:cubicBezTo>
                    <a:cubicBezTo>
                      <a:pt x="181" y="201"/>
                      <a:pt x="196" y="171"/>
                      <a:pt x="207" y="139"/>
                    </a:cubicBezTo>
                    <a:cubicBezTo>
                      <a:pt x="215" y="151"/>
                      <a:pt x="221" y="165"/>
                      <a:pt x="222" y="179"/>
                    </a:cubicBezTo>
                    <a:cubicBezTo>
                      <a:pt x="222" y="179"/>
                      <a:pt x="221" y="179"/>
                      <a:pt x="221" y="179"/>
                    </a:cubicBezTo>
                    <a:cubicBezTo>
                      <a:pt x="217" y="186"/>
                      <a:pt x="212" y="193"/>
                      <a:pt x="208" y="200"/>
                    </a:cubicBezTo>
                    <a:cubicBezTo>
                      <a:pt x="210" y="192"/>
                      <a:pt x="213" y="184"/>
                      <a:pt x="215" y="176"/>
                    </a:cubicBezTo>
                    <a:cubicBezTo>
                      <a:pt x="215" y="174"/>
                      <a:pt x="213" y="173"/>
                      <a:pt x="212" y="174"/>
                    </a:cubicBezTo>
                    <a:close/>
                    <a:moveTo>
                      <a:pt x="144" y="319"/>
                    </a:moveTo>
                    <a:cubicBezTo>
                      <a:pt x="151" y="310"/>
                      <a:pt x="158" y="300"/>
                      <a:pt x="164" y="291"/>
                    </a:cubicBezTo>
                    <a:cubicBezTo>
                      <a:pt x="158" y="301"/>
                      <a:pt x="153" y="312"/>
                      <a:pt x="149" y="324"/>
                    </a:cubicBezTo>
                    <a:cubicBezTo>
                      <a:pt x="147" y="322"/>
                      <a:pt x="146" y="321"/>
                      <a:pt x="144" y="319"/>
                    </a:cubicBezTo>
                    <a:close/>
                    <a:moveTo>
                      <a:pt x="152" y="326"/>
                    </a:moveTo>
                    <a:cubicBezTo>
                      <a:pt x="160" y="312"/>
                      <a:pt x="163" y="312"/>
                      <a:pt x="161" y="327"/>
                    </a:cubicBezTo>
                    <a:cubicBezTo>
                      <a:pt x="161" y="329"/>
                      <a:pt x="163" y="330"/>
                      <a:pt x="164" y="329"/>
                    </a:cubicBezTo>
                    <a:cubicBezTo>
                      <a:pt x="164" y="331"/>
                      <a:pt x="164" y="331"/>
                      <a:pt x="164" y="331"/>
                    </a:cubicBezTo>
                    <a:cubicBezTo>
                      <a:pt x="164" y="332"/>
                      <a:pt x="164" y="333"/>
                      <a:pt x="164" y="333"/>
                    </a:cubicBezTo>
                    <a:cubicBezTo>
                      <a:pt x="161" y="334"/>
                      <a:pt x="157" y="331"/>
                      <a:pt x="152" y="326"/>
                    </a:cubicBezTo>
                    <a:close/>
                    <a:moveTo>
                      <a:pt x="171" y="290"/>
                    </a:moveTo>
                    <a:cubicBezTo>
                      <a:pt x="171" y="297"/>
                      <a:pt x="171" y="304"/>
                      <a:pt x="171" y="311"/>
                    </a:cubicBezTo>
                    <a:cubicBezTo>
                      <a:pt x="164" y="324"/>
                      <a:pt x="168" y="315"/>
                      <a:pt x="168" y="303"/>
                    </a:cubicBezTo>
                    <a:cubicBezTo>
                      <a:pt x="168" y="301"/>
                      <a:pt x="166" y="301"/>
                      <a:pt x="165" y="302"/>
                    </a:cubicBezTo>
                    <a:cubicBezTo>
                      <a:pt x="145" y="332"/>
                      <a:pt x="165" y="294"/>
                      <a:pt x="167" y="290"/>
                    </a:cubicBezTo>
                    <a:cubicBezTo>
                      <a:pt x="169" y="287"/>
                      <a:pt x="170" y="285"/>
                      <a:pt x="172" y="282"/>
                    </a:cubicBezTo>
                    <a:cubicBezTo>
                      <a:pt x="171" y="285"/>
                      <a:pt x="171" y="287"/>
                      <a:pt x="171" y="290"/>
                    </a:cubicBezTo>
                    <a:close/>
                    <a:moveTo>
                      <a:pt x="177" y="269"/>
                    </a:moveTo>
                    <a:cubicBezTo>
                      <a:pt x="186" y="253"/>
                      <a:pt x="194" y="236"/>
                      <a:pt x="201" y="219"/>
                    </a:cubicBezTo>
                    <a:cubicBezTo>
                      <a:pt x="203" y="215"/>
                      <a:pt x="205" y="212"/>
                      <a:pt x="207" y="209"/>
                    </a:cubicBezTo>
                    <a:cubicBezTo>
                      <a:pt x="229" y="170"/>
                      <a:pt x="209" y="217"/>
                      <a:pt x="202" y="229"/>
                    </a:cubicBezTo>
                    <a:cubicBezTo>
                      <a:pt x="194" y="243"/>
                      <a:pt x="185" y="256"/>
                      <a:pt x="177" y="269"/>
                    </a:cubicBezTo>
                    <a:close/>
                    <a:moveTo>
                      <a:pt x="222" y="191"/>
                    </a:moveTo>
                    <a:cubicBezTo>
                      <a:pt x="221" y="202"/>
                      <a:pt x="217" y="213"/>
                      <a:pt x="209" y="223"/>
                    </a:cubicBezTo>
                    <a:cubicBezTo>
                      <a:pt x="214" y="213"/>
                      <a:pt x="219" y="202"/>
                      <a:pt x="222" y="1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0" name="Freeform 110"/>
              <p:cNvSpPr>
                <a:spLocks noEditPoints="1"/>
              </p:cNvSpPr>
              <p:nvPr/>
            </p:nvSpPr>
            <p:spPr bwMode="auto">
              <a:xfrm>
                <a:off x="6292" y="4000"/>
                <a:ext cx="315" cy="403"/>
              </a:xfrm>
              <a:custGeom>
                <a:avLst/>
                <a:gdLst>
                  <a:gd name="T0" fmla="*/ 93 w 118"/>
                  <a:gd name="T1" fmla="*/ 22 h 151"/>
                  <a:gd name="T2" fmla="*/ 80 w 118"/>
                  <a:gd name="T3" fmla="*/ 15 h 151"/>
                  <a:gd name="T4" fmla="*/ 76 w 118"/>
                  <a:gd name="T5" fmla="*/ 17 h 151"/>
                  <a:gd name="T6" fmla="*/ 59 w 118"/>
                  <a:gd name="T7" fmla="*/ 4 h 151"/>
                  <a:gd name="T8" fmla="*/ 63 w 118"/>
                  <a:gd name="T9" fmla="*/ 9 h 151"/>
                  <a:gd name="T10" fmla="*/ 60 w 118"/>
                  <a:gd name="T11" fmla="*/ 18 h 151"/>
                  <a:gd name="T12" fmla="*/ 63 w 118"/>
                  <a:gd name="T13" fmla="*/ 26 h 151"/>
                  <a:gd name="T14" fmla="*/ 68 w 118"/>
                  <a:gd name="T15" fmla="*/ 24 h 151"/>
                  <a:gd name="T16" fmla="*/ 62 w 118"/>
                  <a:gd name="T17" fmla="*/ 41 h 151"/>
                  <a:gd name="T18" fmla="*/ 55 w 118"/>
                  <a:gd name="T19" fmla="*/ 5 h 151"/>
                  <a:gd name="T20" fmla="*/ 54 w 118"/>
                  <a:gd name="T21" fmla="*/ 50 h 151"/>
                  <a:gd name="T22" fmla="*/ 1 w 118"/>
                  <a:gd name="T23" fmla="*/ 125 h 151"/>
                  <a:gd name="T24" fmla="*/ 0 w 118"/>
                  <a:gd name="T25" fmla="*/ 127 h 151"/>
                  <a:gd name="T26" fmla="*/ 5 w 118"/>
                  <a:gd name="T27" fmla="*/ 151 h 151"/>
                  <a:gd name="T28" fmla="*/ 38 w 118"/>
                  <a:gd name="T29" fmla="*/ 127 h 151"/>
                  <a:gd name="T30" fmla="*/ 68 w 118"/>
                  <a:gd name="T31" fmla="*/ 96 h 151"/>
                  <a:gd name="T32" fmla="*/ 87 w 118"/>
                  <a:gd name="T33" fmla="*/ 69 h 151"/>
                  <a:gd name="T34" fmla="*/ 89 w 118"/>
                  <a:gd name="T35" fmla="*/ 65 h 151"/>
                  <a:gd name="T36" fmla="*/ 103 w 118"/>
                  <a:gd name="T37" fmla="*/ 20 h 151"/>
                  <a:gd name="T38" fmla="*/ 15 w 118"/>
                  <a:gd name="T39" fmla="*/ 140 h 151"/>
                  <a:gd name="T40" fmla="*/ 76 w 118"/>
                  <a:gd name="T41" fmla="*/ 22 h 151"/>
                  <a:gd name="T42" fmla="*/ 35 w 118"/>
                  <a:gd name="T43" fmla="*/ 126 h 151"/>
                  <a:gd name="T44" fmla="*/ 66 w 118"/>
                  <a:gd name="T45" fmla="*/ 21 h 151"/>
                  <a:gd name="T46" fmla="*/ 74 w 118"/>
                  <a:gd name="T47" fmla="*/ 19 h 151"/>
                  <a:gd name="T48" fmla="*/ 72 w 118"/>
                  <a:gd name="T49" fmla="*/ 18 h 151"/>
                  <a:gd name="T50" fmla="*/ 10 w 118"/>
                  <a:gd name="T51" fmla="*/ 108 h 151"/>
                  <a:gd name="T52" fmla="*/ 39 w 118"/>
                  <a:gd name="T53" fmla="*/ 87 h 151"/>
                  <a:gd name="T54" fmla="*/ 40 w 118"/>
                  <a:gd name="T55" fmla="*/ 75 h 151"/>
                  <a:gd name="T56" fmla="*/ 15 w 118"/>
                  <a:gd name="T57" fmla="*/ 117 h 151"/>
                  <a:gd name="T58" fmla="*/ 26 w 118"/>
                  <a:gd name="T59" fmla="*/ 93 h 151"/>
                  <a:gd name="T60" fmla="*/ 21 w 118"/>
                  <a:gd name="T61" fmla="*/ 95 h 151"/>
                  <a:gd name="T62" fmla="*/ 8 w 118"/>
                  <a:gd name="T63" fmla="*/ 114 h 151"/>
                  <a:gd name="T64" fmla="*/ 7 w 118"/>
                  <a:gd name="T65" fmla="*/ 118 h 151"/>
                  <a:gd name="T66" fmla="*/ 8 w 118"/>
                  <a:gd name="T67" fmla="*/ 133 h 151"/>
                  <a:gd name="T68" fmla="*/ 25 w 118"/>
                  <a:gd name="T69" fmla="*/ 104 h 151"/>
                  <a:gd name="T70" fmla="*/ 11 w 118"/>
                  <a:gd name="T71" fmla="*/ 142 h 151"/>
                  <a:gd name="T72" fmla="*/ 7 w 118"/>
                  <a:gd name="T73" fmla="*/ 118 h 151"/>
                  <a:gd name="T74" fmla="*/ 69 w 118"/>
                  <a:gd name="T75" fmla="*/ 57 h 151"/>
                  <a:gd name="T76" fmla="*/ 77 w 118"/>
                  <a:gd name="T77" fmla="*/ 49 h 151"/>
                  <a:gd name="T78" fmla="*/ 60 w 118"/>
                  <a:gd name="T79" fmla="*/ 100 h 151"/>
                  <a:gd name="T80" fmla="*/ 65 w 118"/>
                  <a:gd name="T81" fmla="*/ 93 h 151"/>
                  <a:gd name="T82" fmla="*/ 84 w 118"/>
                  <a:gd name="T83" fmla="*/ 66 h 151"/>
                  <a:gd name="T84" fmla="*/ 65 w 118"/>
                  <a:gd name="T85" fmla="*/ 93 h 151"/>
                  <a:gd name="T86" fmla="*/ 93 w 118"/>
                  <a:gd name="T87" fmla="*/ 53 h 151"/>
                  <a:gd name="T88" fmla="*/ 97 w 118"/>
                  <a:gd name="T89" fmla="*/ 43 h 151"/>
                  <a:gd name="T90" fmla="*/ 97 w 118"/>
                  <a:gd name="T91" fmla="*/ 38 h 151"/>
                  <a:gd name="T92" fmla="*/ 75 w 118"/>
                  <a:gd name="T93" fmla="*/ 66 h 151"/>
                  <a:gd name="T94" fmla="*/ 85 w 118"/>
                  <a:gd name="T95" fmla="*/ 28 h 151"/>
                  <a:gd name="T96" fmla="*/ 88 w 118"/>
                  <a:gd name="T97" fmla="*/ 29 h 151"/>
                  <a:gd name="T98" fmla="*/ 103 w 118"/>
                  <a:gd name="T9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8" h="151">
                    <a:moveTo>
                      <a:pt x="103" y="20"/>
                    </a:moveTo>
                    <a:cubicBezTo>
                      <a:pt x="100" y="20"/>
                      <a:pt x="95" y="21"/>
                      <a:pt x="93" y="22"/>
                    </a:cubicBezTo>
                    <a:cubicBezTo>
                      <a:pt x="88" y="25"/>
                      <a:pt x="84" y="23"/>
                      <a:pt x="79" y="20"/>
                    </a:cubicBezTo>
                    <a:cubicBezTo>
                      <a:pt x="80" y="18"/>
                      <a:pt x="80" y="17"/>
                      <a:pt x="80" y="15"/>
                    </a:cubicBezTo>
                    <a:cubicBezTo>
                      <a:pt x="81" y="13"/>
                      <a:pt x="78" y="12"/>
                      <a:pt x="77" y="14"/>
                    </a:cubicBezTo>
                    <a:cubicBezTo>
                      <a:pt x="77" y="15"/>
                      <a:pt x="76" y="16"/>
                      <a:pt x="76" y="17"/>
                    </a:cubicBezTo>
                    <a:cubicBezTo>
                      <a:pt x="70" y="12"/>
                      <a:pt x="66" y="6"/>
                      <a:pt x="62" y="2"/>
                    </a:cubicBezTo>
                    <a:cubicBezTo>
                      <a:pt x="60" y="0"/>
                      <a:pt x="58" y="3"/>
                      <a:pt x="59" y="4"/>
                    </a:cubicBezTo>
                    <a:cubicBezTo>
                      <a:pt x="61" y="6"/>
                      <a:pt x="62" y="7"/>
                      <a:pt x="64" y="9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12"/>
                      <a:pt x="60" y="15"/>
                      <a:pt x="58" y="17"/>
                    </a:cubicBezTo>
                    <a:cubicBezTo>
                      <a:pt x="58" y="19"/>
                      <a:pt x="60" y="19"/>
                      <a:pt x="60" y="18"/>
                    </a:cubicBezTo>
                    <a:cubicBezTo>
                      <a:pt x="61" y="17"/>
                      <a:pt x="62" y="16"/>
                      <a:pt x="63" y="14"/>
                    </a:cubicBezTo>
                    <a:cubicBezTo>
                      <a:pt x="63" y="18"/>
                      <a:pt x="63" y="22"/>
                      <a:pt x="63" y="26"/>
                    </a:cubicBezTo>
                    <a:cubicBezTo>
                      <a:pt x="63" y="28"/>
                      <a:pt x="65" y="28"/>
                      <a:pt x="66" y="27"/>
                    </a:cubicBezTo>
                    <a:cubicBezTo>
                      <a:pt x="66" y="26"/>
                      <a:pt x="67" y="25"/>
                      <a:pt x="68" y="24"/>
                    </a:cubicBezTo>
                    <a:cubicBezTo>
                      <a:pt x="66" y="29"/>
                      <a:pt x="63" y="35"/>
                      <a:pt x="61" y="40"/>
                    </a:cubicBezTo>
                    <a:cubicBezTo>
                      <a:pt x="61" y="41"/>
                      <a:pt x="61" y="41"/>
                      <a:pt x="62" y="41"/>
                    </a:cubicBezTo>
                    <a:cubicBezTo>
                      <a:pt x="61" y="43"/>
                      <a:pt x="60" y="44"/>
                      <a:pt x="60" y="45"/>
                    </a:cubicBezTo>
                    <a:cubicBezTo>
                      <a:pt x="63" y="32"/>
                      <a:pt x="57" y="16"/>
                      <a:pt x="55" y="5"/>
                    </a:cubicBezTo>
                    <a:cubicBezTo>
                      <a:pt x="54" y="4"/>
                      <a:pt x="52" y="4"/>
                      <a:pt x="53" y="5"/>
                    </a:cubicBezTo>
                    <a:cubicBezTo>
                      <a:pt x="54" y="20"/>
                      <a:pt x="60" y="35"/>
                      <a:pt x="54" y="50"/>
                    </a:cubicBezTo>
                    <a:cubicBezTo>
                      <a:pt x="48" y="64"/>
                      <a:pt x="32" y="78"/>
                      <a:pt x="21" y="89"/>
                    </a:cubicBezTo>
                    <a:cubicBezTo>
                      <a:pt x="10" y="100"/>
                      <a:pt x="3" y="112"/>
                      <a:pt x="1" y="125"/>
                    </a:cubicBezTo>
                    <a:cubicBezTo>
                      <a:pt x="1" y="125"/>
                      <a:pt x="0" y="126"/>
                      <a:pt x="0" y="126"/>
                    </a:cubicBezTo>
                    <a:cubicBezTo>
                      <a:pt x="0" y="126"/>
                      <a:pt x="0" y="127"/>
                      <a:pt x="0" y="127"/>
                    </a:cubicBezTo>
                    <a:cubicBezTo>
                      <a:pt x="0" y="134"/>
                      <a:pt x="0" y="141"/>
                      <a:pt x="2" y="150"/>
                    </a:cubicBezTo>
                    <a:cubicBezTo>
                      <a:pt x="3" y="151"/>
                      <a:pt x="4" y="151"/>
                      <a:pt x="5" y="151"/>
                    </a:cubicBezTo>
                    <a:cubicBezTo>
                      <a:pt x="17" y="144"/>
                      <a:pt x="27" y="136"/>
                      <a:pt x="37" y="128"/>
                    </a:cubicBezTo>
                    <a:cubicBezTo>
                      <a:pt x="37" y="128"/>
                      <a:pt x="38" y="128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49" y="118"/>
                      <a:pt x="59" y="107"/>
                      <a:pt x="68" y="96"/>
                    </a:cubicBezTo>
                    <a:cubicBezTo>
                      <a:pt x="75" y="88"/>
                      <a:pt x="80" y="79"/>
                      <a:pt x="86" y="70"/>
                    </a:cubicBezTo>
                    <a:cubicBezTo>
                      <a:pt x="86" y="70"/>
                      <a:pt x="87" y="69"/>
                      <a:pt x="87" y="69"/>
                    </a:cubicBezTo>
                    <a:cubicBezTo>
                      <a:pt x="87" y="69"/>
                      <a:pt x="87" y="68"/>
                      <a:pt x="88" y="68"/>
                    </a:cubicBezTo>
                    <a:cubicBezTo>
                      <a:pt x="88" y="67"/>
                      <a:pt x="88" y="66"/>
                      <a:pt x="89" y="65"/>
                    </a:cubicBezTo>
                    <a:cubicBezTo>
                      <a:pt x="96" y="54"/>
                      <a:pt x="106" y="47"/>
                      <a:pt x="113" y="37"/>
                    </a:cubicBezTo>
                    <a:cubicBezTo>
                      <a:pt x="118" y="29"/>
                      <a:pt x="109" y="22"/>
                      <a:pt x="103" y="20"/>
                    </a:cubicBezTo>
                    <a:close/>
                    <a:moveTo>
                      <a:pt x="35" y="126"/>
                    </a:moveTo>
                    <a:cubicBezTo>
                      <a:pt x="29" y="131"/>
                      <a:pt x="22" y="136"/>
                      <a:pt x="15" y="140"/>
                    </a:cubicBezTo>
                    <a:cubicBezTo>
                      <a:pt x="31" y="114"/>
                      <a:pt x="43" y="87"/>
                      <a:pt x="56" y="59"/>
                    </a:cubicBezTo>
                    <a:cubicBezTo>
                      <a:pt x="62" y="47"/>
                      <a:pt x="69" y="34"/>
                      <a:pt x="76" y="22"/>
                    </a:cubicBezTo>
                    <a:cubicBezTo>
                      <a:pt x="70" y="32"/>
                      <a:pt x="68" y="45"/>
                      <a:pt x="65" y="57"/>
                    </a:cubicBezTo>
                    <a:cubicBezTo>
                      <a:pt x="53" y="79"/>
                      <a:pt x="43" y="102"/>
                      <a:pt x="35" y="126"/>
                    </a:cubicBezTo>
                    <a:close/>
                    <a:moveTo>
                      <a:pt x="69" y="17"/>
                    </a:moveTo>
                    <a:cubicBezTo>
                      <a:pt x="68" y="18"/>
                      <a:pt x="67" y="19"/>
                      <a:pt x="66" y="21"/>
                    </a:cubicBezTo>
                    <a:cubicBezTo>
                      <a:pt x="66" y="17"/>
                      <a:pt x="66" y="14"/>
                      <a:pt x="65" y="10"/>
                    </a:cubicBezTo>
                    <a:cubicBezTo>
                      <a:pt x="68" y="13"/>
                      <a:pt x="71" y="16"/>
                      <a:pt x="74" y="19"/>
                    </a:cubicBezTo>
                    <a:cubicBezTo>
                      <a:pt x="73" y="21"/>
                      <a:pt x="72" y="23"/>
                      <a:pt x="71" y="25"/>
                    </a:cubicBezTo>
                    <a:cubicBezTo>
                      <a:pt x="72" y="22"/>
                      <a:pt x="72" y="20"/>
                      <a:pt x="72" y="18"/>
                    </a:cubicBezTo>
                    <a:cubicBezTo>
                      <a:pt x="72" y="16"/>
                      <a:pt x="70" y="16"/>
                      <a:pt x="69" y="17"/>
                    </a:cubicBezTo>
                    <a:close/>
                    <a:moveTo>
                      <a:pt x="10" y="108"/>
                    </a:moveTo>
                    <a:cubicBezTo>
                      <a:pt x="21" y="88"/>
                      <a:pt x="42" y="74"/>
                      <a:pt x="55" y="55"/>
                    </a:cubicBezTo>
                    <a:cubicBezTo>
                      <a:pt x="49" y="66"/>
                      <a:pt x="44" y="77"/>
                      <a:pt x="39" y="87"/>
                    </a:cubicBezTo>
                    <a:cubicBezTo>
                      <a:pt x="41" y="84"/>
                      <a:pt x="42" y="80"/>
                      <a:pt x="43" y="77"/>
                    </a:cubicBezTo>
                    <a:cubicBezTo>
                      <a:pt x="43" y="75"/>
                      <a:pt x="41" y="74"/>
                      <a:pt x="40" y="75"/>
                    </a:cubicBezTo>
                    <a:cubicBezTo>
                      <a:pt x="34" y="84"/>
                      <a:pt x="28" y="93"/>
                      <a:pt x="22" y="103"/>
                    </a:cubicBezTo>
                    <a:cubicBezTo>
                      <a:pt x="20" y="107"/>
                      <a:pt x="17" y="112"/>
                      <a:pt x="15" y="117"/>
                    </a:cubicBezTo>
                    <a:cubicBezTo>
                      <a:pt x="4" y="138"/>
                      <a:pt x="16" y="109"/>
                      <a:pt x="18" y="105"/>
                    </a:cubicBezTo>
                    <a:cubicBezTo>
                      <a:pt x="21" y="101"/>
                      <a:pt x="24" y="97"/>
                      <a:pt x="26" y="93"/>
                    </a:cubicBezTo>
                    <a:cubicBezTo>
                      <a:pt x="27" y="92"/>
                      <a:pt x="25" y="90"/>
                      <a:pt x="24" y="91"/>
                    </a:cubicBezTo>
                    <a:cubicBezTo>
                      <a:pt x="23" y="93"/>
                      <a:pt x="22" y="94"/>
                      <a:pt x="21" y="95"/>
                    </a:cubicBezTo>
                    <a:cubicBezTo>
                      <a:pt x="21" y="94"/>
                      <a:pt x="15" y="106"/>
                      <a:pt x="12" y="109"/>
                    </a:cubicBezTo>
                    <a:cubicBezTo>
                      <a:pt x="11" y="111"/>
                      <a:pt x="10" y="113"/>
                      <a:pt x="8" y="114"/>
                    </a:cubicBezTo>
                    <a:cubicBezTo>
                      <a:pt x="9" y="111"/>
                      <a:pt x="10" y="108"/>
                      <a:pt x="10" y="108"/>
                    </a:cubicBezTo>
                    <a:close/>
                    <a:moveTo>
                      <a:pt x="7" y="118"/>
                    </a:moveTo>
                    <a:cubicBezTo>
                      <a:pt x="9" y="116"/>
                      <a:pt x="11" y="114"/>
                      <a:pt x="13" y="111"/>
                    </a:cubicBezTo>
                    <a:cubicBezTo>
                      <a:pt x="10" y="118"/>
                      <a:pt x="9" y="125"/>
                      <a:pt x="8" y="133"/>
                    </a:cubicBezTo>
                    <a:cubicBezTo>
                      <a:pt x="8" y="134"/>
                      <a:pt x="10" y="135"/>
                      <a:pt x="10" y="133"/>
                    </a:cubicBezTo>
                    <a:cubicBezTo>
                      <a:pt x="15" y="123"/>
                      <a:pt x="19" y="114"/>
                      <a:pt x="25" y="104"/>
                    </a:cubicBezTo>
                    <a:cubicBezTo>
                      <a:pt x="28" y="98"/>
                      <a:pt x="36" y="89"/>
                      <a:pt x="38" y="83"/>
                    </a:cubicBezTo>
                    <a:cubicBezTo>
                      <a:pt x="33" y="104"/>
                      <a:pt x="19" y="122"/>
                      <a:pt x="11" y="142"/>
                    </a:cubicBezTo>
                    <a:cubicBezTo>
                      <a:pt x="11" y="142"/>
                      <a:pt x="11" y="143"/>
                      <a:pt x="11" y="143"/>
                    </a:cubicBezTo>
                    <a:cubicBezTo>
                      <a:pt x="1" y="149"/>
                      <a:pt x="4" y="131"/>
                      <a:pt x="7" y="118"/>
                    </a:cubicBezTo>
                    <a:close/>
                    <a:moveTo>
                      <a:pt x="42" y="119"/>
                    </a:moveTo>
                    <a:cubicBezTo>
                      <a:pt x="51" y="99"/>
                      <a:pt x="61" y="78"/>
                      <a:pt x="69" y="57"/>
                    </a:cubicBezTo>
                    <a:cubicBezTo>
                      <a:pt x="71" y="52"/>
                      <a:pt x="74" y="47"/>
                      <a:pt x="76" y="42"/>
                    </a:cubicBezTo>
                    <a:cubicBezTo>
                      <a:pt x="87" y="22"/>
                      <a:pt x="78" y="45"/>
                      <a:pt x="77" y="49"/>
                    </a:cubicBezTo>
                    <a:cubicBezTo>
                      <a:pt x="73" y="66"/>
                      <a:pt x="65" y="82"/>
                      <a:pt x="59" y="98"/>
                    </a:cubicBezTo>
                    <a:cubicBezTo>
                      <a:pt x="59" y="99"/>
                      <a:pt x="59" y="100"/>
                      <a:pt x="60" y="100"/>
                    </a:cubicBezTo>
                    <a:cubicBezTo>
                      <a:pt x="54" y="107"/>
                      <a:pt x="48" y="113"/>
                      <a:pt x="42" y="119"/>
                    </a:cubicBezTo>
                    <a:close/>
                    <a:moveTo>
                      <a:pt x="65" y="93"/>
                    </a:moveTo>
                    <a:cubicBezTo>
                      <a:pt x="72" y="80"/>
                      <a:pt x="80" y="66"/>
                      <a:pt x="88" y="53"/>
                    </a:cubicBezTo>
                    <a:cubicBezTo>
                      <a:pt x="86" y="57"/>
                      <a:pt x="85" y="61"/>
                      <a:pt x="84" y="66"/>
                    </a:cubicBezTo>
                    <a:cubicBezTo>
                      <a:pt x="81" y="70"/>
                      <a:pt x="79" y="75"/>
                      <a:pt x="76" y="79"/>
                    </a:cubicBezTo>
                    <a:cubicBezTo>
                      <a:pt x="73" y="84"/>
                      <a:pt x="69" y="89"/>
                      <a:pt x="65" y="93"/>
                    </a:cubicBezTo>
                    <a:close/>
                    <a:moveTo>
                      <a:pt x="94" y="52"/>
                    </a:moveTo>
                    <a:cubicBezTo>
                      <a:pt x="94" y="52"/>
                      <a:pt x="93" y="53"/>
                      <a:pt x="93" y="53"/>
                    </a:cubicBezTo>
                    <a:cubicBezTo>
                      <a:pt x="94" y="51"/>
                      <a:pt x="94" y="50"/>
                      <a:pt x="94" y="48"/>
                    </a:cubicBezTo>
                    <a:cubicBezTo>
                      <a:pt x="95" y="47"/>
                      <a:pt x="96" y="46"/>
                      <a:pt x="97" y="43"/>
                    </a:cubicBezTo>
                    <a:cubicBezTo>
                      <a:pt x="97" y="42"/>
                      <a:pt x="97" y="41"/>
                      <a:pt x="96" y="41"/>
                    </a:cubicBezTo>
                    <a:cubicBezTo>
                      <a:pt x="96" y="40"/>
                      <a:pt x="97" y="39"/>
                      <a:pt x="97" y="38"/>
                    </a:cubicBezTo>
                    <a:cubicBezTo>
                      <a:pt x="97" y="36"/>
                      <a:pt x="94" y="34"/>
                      <a:pt x="93" y="36"/>
                    </a:cubicBezTo>
                    <a:cubicBezTo>
                      <a:pt x="87" y="46"/>
                      <a:pt x="81" y="56"/>
                      <a:pt x="75" y="66"/>
                    </a:cubicBezTo>
                    <a:cubicBezTo>
                      <a:pt x="75" y="67"/>
                      <a:pt x="75" y="67"/>
                      <a:pt x="74" y="68"/>
                    </a:cubicBezTo>
                    <a:cubicBezTo>
                      <a:pt x="79" y="55"/>
                      <a:pt x="83" y="42"/>
                      <a:pt x="85" y="28"/>
                    </a:cubicBezTo>
                    <a:cubicBezTo>
                      <a:pt x="85" y="28"/>
                      <a:pt x="86" y="29"/>
                      <a:pt x="86" y="29"/>
                    </a:cubicBezTo>
                    <a:cubicBezTo>
                      <a:pt x="87" y="29"/>
                      <a:pt x="88" y="30"/>
                      <a:pt x="88" y="29"/>
                    </a:cubicBezTo>
                    <a:cubicBezTo>
                      <a:pt x="89" y="28"/>
                      <a:pt x="90" y="28"/>
                      <a:pt x="91" y="27"/>
                    </a:cubicBezTo>
                    <a:cubicBezTo>
                      <a:pt x="95" y="32"/>
                      <a:pt x="99" y="38"/>
                      <a:pt x="103" y="43"/>
                    </a:cubicBezTo>
                    <a:cubicBezTo>
                      <a:pt x="100" y="46"/>
                      <a:pt x="97" y="49"/>
                      <a:pt x="9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3627" y="3445"/>
                <a:ext cx="184" cy="363"/>
              </a:xfrm>
              <a:custGeom>
                <a:avLst/>
                <a:gdLst>
                  <a:gd name="T0" fmla="*/ 38 w 69"/>
                  <a:gd name="T1" fmla="*/ 106 h 136"/>
                  <a:gd name="T2" fmla="*/ 64 w 69"/>
                  <a:gd name="T3" fmla="*/ 49 h 136"/>
                  <a:gd name="T4" fmla="*/ 65 w 69"/>
                  <a:gd name="T5" fmla="*/ 39 h 136"/>
                  <a:gd name="T6" fmla="*/ 66 w 69"/>
                  <a:gd name="T7" fmla="*/ 34 h 136"/>
                  <a:gd name="T8" fmla="*/ 41 w 69"/>
                  <a:gd name="T9" fmla="*/ 2 h 136"/>
                  <a:gd name="T10" fmla="*/ 7 w 69"/>
                  <a:gd name="T11" fmla="*/ 65 h 136"/>
                  <a:gd name="T12" fmla="*/ 6 w 69"/>
                  <a:gd name="T13" fmla="*/ 121 h 136"/>
                  <a:gd name="T14" fmla="*/ 19 w 69"/>
                  <a:gd name="T15" fmla="*/ 136 h 136"/>
                  <a:gd name="T16" fmla="*/ 29 w 69"/>
                  <a:gd name="T17" fmla="*/ 127 h 136"/>
                  <a:gd name="T18" fmla="*/ 61 w 69"/>
                  <a:gd name="T19" fmla="*/ 43 h 136"/>
                  <a:gd name="T20" fmla="*/ 19 w 69"/>
                  <a:gd name="T21" fmla="*/ 116 h 136"/>
                  <a:gd name="T22" fmla="*/ 18 w 69"/>
                  <a:gd name="T23" fmla="*/ 127 h 136"/>
                  <a:gd name="T24" fmla="*/ 28 w 69"/>
                  <a:gd name="T25" fmla="*/ 117 h 136"/>
                  <a:gd name="T26" fmla="*/ 26 w 69"/>
                  <a:gd name="T27" fmla="*/ 126 h 136"/>
                  <a:gd name="T28" fmla="*/ 44 w 69"/>
                  <a:gd name="T29" fmla="*/ 77 h 136"/>
                  <a:gd name="T30" fmla="*/ 57 w 69"/>
                  <a:gd name="T31" fmla="*/ 59 h 136"/>
                  <a:gd name="T32" fmla="*/ 61 w 69"/>
                  <a:gd name="T33" fmla="*/ 24 h 136"/>
                  <a:gd name="T34" fmla="*/ 57 w 69"/>
                  <a:gd name="T35" fmla="*/ 18 h 136"/>
                  <a:gd name="T36" fmla="*/ 47 w 69"/>
                  <a:gd name="T37" fmla="*/ 24 h 136"/>
                  <a:gd name="T38" fmla="*/ 63 w 69"/>
                  <a:gd name="T39" fmla="*/ 24 h 136"/>
                  <a:gd name="T40" fmla="*/ 23 w 69"/>
                  <a:gd name="T41" fmla="*/ 43 h 136"/>
                  <a:gd name="T42" fmla="*/ 52 w 69"/>
                  <a:gd name="T43" fmla="*/ 6 h 136"/>
                  <a:gd name="T44" fmla="*/ 36 w 69"/>
                  <a:gd name="T45" fmla="*/ 10 h 136"/>
                  <a:gd name="T46" fmla="*/ 11 w 69"/>
                  <a:gd name="T47" fmla="*/ 64 h 136"/>
                  <a:gd name="T48" fmla="*/ 18 w 69"/>
                  <a:gd name="T49" fmla="*/ 51 h 136"/>
                  <a:gd name="T50" fmla="*/ 35 w 69"/>
                  <a:gd name="T51" fmla="*/ 32 h 136"/>
                  <a:gd name="T52" fmla="*/ 42 w 69"/>
                  <a:gd name="T53" fmla="*/ 28 h 136"/>
                  <a:gd name="T54" fmla="*/ 10 w 69"/>
                  <a:gd name="T55" fmla="*/ 83 h 136"/>
                  <a:gd name="T56" fmla="*/ 41 w 69"/>
                  <a:gd name="T57" fmla="*/ 36 h 136"/>
                  <a:gd name="T58" fmla="*/ 40 w 69"/>
                  <a:gd name="T59" fmla="*/ 46 h 136"/>
                  <a:gd name="T60" fmla="*/ 11 w 69"/>
                  <a:gd name="T61" fmla="*/ 95 h 136"/>
                  <a:gd name="T62" fmla="*/ 7 w 69"/>
                  <a:gd name="T63" fmla="*/ 102 h 136"/>
                  <a:gd name="T64" fmla="*/ 7 w 69"/>
                  <a:gd name="T65" fmla="*/ 104 h 136"/>
                  <a:gd name="T66" fmla="*/ 56 w 69"/>
                  <a:gd name="T67" fmla="*/ 32 h 136"/>
                  <a:gd name="T68" fmla="*/ 10 w 69"/>
                  <a:gd name="T69" fmla="*/ 111 h 136"/>
                  <a:gd name="T70" fmla="*/ 8 w 69"/>
                  <a:gd name="T71" fmla="*/ 114 h 136"/>
                  <a:gd name="T72" fmla="*/ 44 w 69"/>
                  <a:gd name="T73" fmla="*/ 59 h 136"/>
                  <a:gd name="T74" fmla="*/ 63 w 69"/>
                  <a:gd name="T75" fmla="*/ 32 h 136"/>
                  <a:gd name="T76" fmla="*/ 44 w 69"/>
                  <a:gd name="T77" fmla="*/ 59 h 136"/>
                  <a:gd name="T78" fmla="*/ 46 w 69"/>
                  <a:gd name="T79" fmla="*/ 80 h 136"/>
                  <a:gd name="T80" fmla="*/ 26 w 69"/>
                  <a:gd name="T81" fmla="*/ 11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" h="136">
                    <a:moveTo>
                      <a:pt x="26" y="126"/>
                    </a:moveTo>
                    <a:cubicBezTo>
                      <a:pt x="29" y="123"/>
                      <a:pt x="33" y="116"/>
                      <a:pt x="38" y="106"/>
                    </a:cubicBezTo>
                    <a:cubicBezTo>
                      <a:pt x="50" y="89"/>
                      <a:pt x="57" y="66"/>
                      <a:pt x="67" y="51"/>
                    </a:cubicBezTo>
                    <a:cubicBezTo>
                      <a:pt x="68" y="48"/>
                      <a:pt x="65" y="47"/>
                      <a:pt x="64" y="49"/>
                    </a:cubicBezTo>
                    <a:cubicBezTo>
                      <a:pt x="63" y="49"/>
                      <a:pt x="63" y="50"/>
                      <a:pt x="62" y="51"/>
                    </a:cubicBezTo>
                    <a:cubicBezTo>
                      <a:pt x="63" y="47"/>
                      <a:pt x="64" y="43"/>
                      <a:pt x="65" y="39"/>
                    </a:cubicBezTo>
                    <a:cubicBezTo>
                      <a:pt x="66" y="38"/>
                      <a:pt x="66" y="37"/>
                      <a:pt x="67" y="36"/>
                    </a:cubicBezTo>
                    <a:cubicBezTo>
                      <a:pt x="67" y="35"/>
                      <a:pt x="67" y="34"/>
                      <a:pt x="66" y="34"/>
                    </a:cubicBezTo>
                    <a:cubicBezTo>
                      <a:pt x="69" y="14"/>
                      <a:pt x="65" y="0"/>
                      <a:pt x="44" y="2"/>
                    </a:cubicBezTo>
                    <a:cubicBezTo>
                      <a:pt x="44" y="1"/>
                      <a:pt x="42" y="1"/>
                      <a:pt x="41" y="2"/>
                    </a:cubicBezTo>
                    <a:cubicBezTo>
                      <a:pt x="41" y="2"/>
                      <a:pt x="41" y="3"/>
                      <a:pt x="41" y="3"/>
                    </a:cubicBezTo>
                    <a:cubicBezTo>
                      <a:pt x="20" y="8"/>
                      <a:pt x="11" y="48"/>
                      <a:pt x="7" y="65"/>
                    </a:cubicBezTo>
                    <a:cubicBezTo>
                      <a:pt x="4" y="79"/>
                      <a:pt x="0" y="101"/>
                      <a:pt x="6" y="118"/>
                    </a:cubicBezTo>
                    <a:cubicBezTo>
                      <a:pt x="5" y="119"/>
                      <a:pt x="6" y="120"/>
                      <a:pt x="6" y="121"/>
                    </a:cubicBezTo>
                    <a:cubicBezTo>
                      <a:pt x="9" y="127"/>
                      <a:pt x="12" y="132"/>
                      <a:pt x="17" y="136"/>
                    </a:cubicBezTo>
                    <a:cubicBezTo>
                      <a:pt x="18" y="136"/>
                      <a:pt x="18" y="136"/>
                      <a:pt x="19" y="136"/>
                    </a:cubicBezTo>
                    <a:cubicBezTo>
                      <a:pt x="22" y="133"/>
                      <a:pt x="26" y="130"/>
                      <a:pt x="29" y="128"/>
                    </a:cubicBezTo>
                    <a:cubicBezTo>
                      <a:pt x="30" y="128"/>
                      <a:pt x="30" y="127"/>
                      <a:pt x="29" y="127"/>
                    </a:cubicBezTo>
                    <a:cubicBezTo>
                      <a:pt x="18" y="133"/>
                      <a:pt x="12" y="128"/>
                      <a:pt x="9" y="119"/>
                    </a:cubicBezTo>
                    <a:cubicBezTo>
                      <a:pt x="25" y="92"/>
                      <a:pt x="41" y="66"/>
                      <a:pt x="61" y="43"/>
                    </a:cubicBezTo>
                    <a:cubicBezTo>
                      <a:pt x="45" y="61"/>
                      <a:pt x="33" y="88"/>
                      <a:pt x="21" y="112"/>
                    </a:cubicBezTo>
                    <a:cubicBezTo>
                      <a:pt x="20" y="113"/>
                      <a:pt x="19" y="115"/>
                      <a:pt x="19" y="116"/>
                    </a:cubicBezTo>
                    <a:cubicBezTo>
                      <a:pt x="18" y="119"/>
                      <a:pt x="17" y="122"/>
                      <a:pt x="15" y="125"/>
                    </a:cubicBezTo>
                    <a:cubicBezTo>
                      <a:pt x="14" y="127"/>
                      <a:pt x="17" y="129"/>
                      <a:pt x="18" y="127"/>
                    </a:cubicBezTo>
                    <a:cubicBezTo>
                      <a:pt x="20" y="123"/>
                      <a:pt x="23" y="120"/>
                      <a:pt x="25" y="116"/>
                    </a:cubicBezTo>
                    <a:cubicBezTo>
                      <a:pt x="25" y="117"/>
                      <a:pt x="26" y="118"/>
                      <a:pt x="28" y="117"/>
                    </a:cubicBezTo>
                    <a:cubicBezTo>
                      <a:pt x="26" y="120"/>
                      <a:pt x="25" y="122"/>
                      <a:pt x="23" y="124"/>
                    </a:cubicBezTo>
                    <a:cubicBezTo>
                      <a:pt x="22" y="126"/>
                      <a:pt x="25" y="128"/>
                      <a:pt x="26" y="126"/>
                    </a:cubicBezTo>
                    <a:close/>
                    <a:moveTo>
                      <a:pt x="57" y="59"/>
                    </a:moveTo>
                    <a:cubicBezTo>
                      <a:pt x="53" y="65"/>
                      <a:pt x="48" y="71"/>
                      <a:pt x="44" y="77"/>
                    </a:cubicBezTo>
                    <a:cubicBezTo>
                      <a:pt x="50" y="67"/>
                      <a:pt x="55" y="58"/>
                      <a:pt x="60" y="49"/>
                    </a:cubicBezTo>
                    <a:cubicBezTo>
                      <a:pt x="59" y="52"/>
                      <a:pt x="58" y="55"/>
                      <a:pt x="57" y="59"/>
                    </a:cubicBezTo>
                    <a:close/>
                    <a:moveTo>
                      <a:pt x="63" y="24"/>
                    </a:moveTo>
                    <a:cubicBezTo>
                      <a:pt x="62" y="24"/>
                      <a:pt x="61" y="24"/>
                      <a:pt x="61" y="24"/>
                    </a:cubicBezTo>
                    <a:cubicBezTo>
                      <a:pt x="56" y="29"/>
                      <a:pt x="52" y="34"/>
                      <a:pt x="47" y="39"/>
                    </a:cubicBezTo>
                    <a:cubicBezTo>
                      <a:pt x="51" y="32"/>
                      <a:pt x="54" y="25"/>
                      <a:pt x="57" y="18"/>
                    </a:cubicBezTo>
                    <a:cubicBezTo>
                      <a:pt x="58" y="16"/>
                      <a:pt x="56" y="15"/>
                      <a:pt x="55" y="16"/>
                    </a:cubicBezTo>
                    <a:cubicBezTo>
                      <a:pt x="52" y="19"/>
                      <a:pt x="50" y="21"/>
                      <a:pt x="47" y="24"/>
                    </a:cubicBezTo>
                    <a:cubicBezTo>
                      <a:pt x="50" y="19"/>
                      <a:pt x="53" y="13"/>
                      <a:pt x="55" y="8"/>
                    </a:cubicBezTo>
                    <a:cubicBezTo>
                      <a:pt x="59" y="11"/>
                      <a:pt x="62" y="18"/>
                      <a:pt x="63" y="24"/>
                    </a:cubicBezTo>
                    <a:close/>
                    <a:moveTo>
                      <a:pt x="52" y="6"/>
                    </a:moveTo>
                    <a:cubicBezTo>
                      <a:pt x="41" y="17"/>
                      <a:pt x="33" y="30"/>
                      <a:pt x="23" y="43"/>
                    </a:cubicBezTo>
                    <a:cubicBezTo>
                      <a:pt x="31" y="33"/>
                      <a:pt x="36" y="18"/>
                      <a:pt x="43" y="6"/>
                    </a:cubicBezTo>
                    <a:cubicBezTo>
                      <a:pt x="46" y="4"/>
                      <a:pt x="49" y="4"/>
                      <a:pt x="52" y="6"/>
                    </a:cubicBezTo>
                    <a:close/>
                    <a:moveTo>
                      <a:pt x="10" y="71"/>
                    </a:moveTo>
                    <a:cubicBezTo>
                      <a:pt x="13" y="51"/>
                      <a:pt x="20" y="24"/>
                      <a:pt x="36" y="10"/>
                    </a:cubicBezTo>
                    <a:cubicBezTo>
                      <a:pt x="36" y="11"/>
                      <a:pt x="36" y="12"/>
                      <a:pt x="35" y="12"/>
                    </a:cubicBezTo>
                    <a:cubicBezTo>
                      <a:pt x="26" y="29"/>
                      <a:pt x="17" y="46"/>
                      <a:pt x="11" y="64"/>
                    </a:cubicBezTo>
                    <a:cubicBezTo>
                      <a:pt x="11" y="65"/>
                      <a:pt x="12" y="65"/>
                      <a:pt x="13" y="64"/>
                    </a:cubicBezTo>
                    <a:cubicBezTo>
                      <a:pt x="14" y="60"/>
                      <a:pt x="16" y="55"/>
                      <a:pt x="18" y="51"/>
                    </a:cubicBezTo>
                    <a:cubicBezTo>
                      <a:pt x="18" y="51"/>
                      <a:pt x="19" y="51"/>
                      <a:pt x="20" y="51"/>
                    </a:cubicBezTo>
                    <a:cubicBezTo>
                      <a:pt x="25" y="45"/>
                      <a:pt x="30" y="38"/>
                      <a:pt x="35" y="32"/>
                    </a:cubicBezTo>
                    <a:cubicBezTo>
                      <a:pt x="40" y="25"/>
                      <a:pt x="45" y="19"/>
                      <a:pt x="50" y="13"/>
                    </a:cubicBezTo>
                    <a:cubicBezTo>
                      <a:pt x="47" y="18"/>
                      <a:pt x="45" y="23"/>
                      <a:pt x="42" y="28"/>
                    </a:cubicBezTo>
                    <a:cubicBezTo>
                      <a:pt x="41" y="30"/>
                      <a:pt x="40" y="32"/>
                      <a:pt x="39" y="34"/>
                    </a:cubicBezTo>
                    <a:cubicBezTo>
                      <a:pt x="27" y="49"/>
                      <a:pt x="17" y="65"/>
                      <a:pt x="10" y="83"/>
                    </a:cubicBezTo>
                    <a:cubicBezTo>
                      <a:pt x="10" y="85"/>
                      <a:pt x="13" y="86"/>
                      <a:pt x="13" y="84"/>
                    </a:cubicBezTo>
                    <a:cubicBezTo>
                      <a:pt x="22" y="68"/>
                      <a:pt x="32" y="52"/>
                      <a:pt x="41" y="36"/>
                    </a:cubicBezTo>
                    <a:cubicBezTo>
                      <a:pt x="43" y="33"/>
                      <a:pt x="44" y="31"/>
                      <a:pt x="46" y="29"/>
                    </a:cubicBezTo>
                    <a:cubicBezTo>
                      <a:pt x="59" y="13"/>
                      <a:pt x="42" y="42"/>
                      <a:pt x="40" y="46"/>
                    </a:cubicBezTo>
                    <a:cubicBezTo>
                      <a:pt x="38" y="50"/>
                      <a:pt x="36" y="53"/>
                      <a:pt x="34" y="57"/>
                    </a:cubicBezTo>
                    <a:cubicBezTo>
                      <a:pt x="26" y="69"/>
                      <a:pt x="18" y="82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8"/>
                      <a:pt x="9" y="100"/>
                      <a:pt x="7" y="102"/>
                    </a:cubicBezTo>
                    <a:cubicBezTo>
                      <a:pt x="7" y="90"/>
                      <a:pt x="9" y="77"/>
                      <a:pt x="10" y="71"/>
                    </a:cubicBezTo>
                    <a:close/>
                    <a:moveTo>
                      <a:pt x="7" y="104"/>
                    </a:moveTo>
                    <a:cubicBezTo>
                      <a:pt x="8" y="105"/>
                      <a:pt x="9" y="105"/>
                      <a:pt x="10" y="104"/>
                    </a:cubicBezTo>
                    <a:cubicBezTo>
                      <a:pt x="23" y="79"/>
                      <a:pt x="44" y="51"/>
                      <a:pt x="56" y="32"/>
                    </a:cubicBezTo>
                    <a:cubicBezTo>
                      <a:pt x="40" y="58"/>
                      <a:pt x="25" y="84"/>
                      <a:pt x="10" y="110"/>
                    </a:cubicBezTo>
                    <a:cubicBezTo>
                      <a:pt x="10" y="110"/>
                      <a:pt x="10" y="111"/>
                      <a:pt x="10" y="111"/>
                    </a:cubicBezTo>
                    <a:cubicBezTo>
                      <a:pt x="10" y="111"/>
                      <a:pt x="10" y="111"/>
                      <a:pt x="10" y="111"/>
                    </a:cubicBezTo>
                    <a:cubicBezTo>
                      <a:pt x="9" y="112"/>
                      <a:pt x="9" y="113"/>
                      <a:pt x="8" y="114"/>
                    </a:cubicBezTo>
                    <a:cubicBezTo>
                      <a:pt x="8" y="110"/>
                      <a:pt x="8" y="107"/>
                      <a:pt x="7" y="104"/>
                    </a:cubicBezTo>
                    <a:close/>
                    <a:moveTo>
                      <a:pt x="44" y="59"/>
                    </a:moveTo>
                    <a:cubicBezTo>
                      <a:pt x="50" y="48"/>
                      <a:pt x="56" y="38"/>
                      <a:pt x="63" y="27"/>
                    </a:cubicBezTo>
                    <a:cubicBezTo>
                      <a:pt x="63" y="29"/>
                      <a:pt x="63" y="30"/>
                      <a:pt x="63" y="32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56" y="43"/>
                      <a:pt x="50" y="51"/>
                      <a:pt x="44" y="59"/>
                    </a:cubicBezTo>
                    <a:close/>
                    <a:moveTo>
                      <a:pt x="26" y="114"/>
                    </a:moveTo>
                    <a:cubicBezTo>
                      <a:pt x="32" y="103"/>
                      <a:pt x="39" y="91"/>
                      <a:pt x="46" y="80"/>
                    </a:cubicBezTo>
                    <a:cubicBezTo>
                      <a:pt x="47" y="79"/>
                      <a:pt x="48" y="78"/>
                      <a:pt x="49" y="76"/>
                    </a:cubicBezTo>
                    <a:cubicBezTo>
                      <a:pt x="43" y="90"/>
                      <a:pt x="36" y="106"/>
                      <a:pt x="26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2" name="Freeform 112"/>
              <p:cNvSpPr/>
              <p:nvPr/>
            </p:nvSpPr>
            <p:spPr bwMode="auto">
              <a:xfrm>
                <a:off x="1154" y="1361"/>
                <a:ext cx="21" cy="22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3 h 8"/>
                  <a:gd name="T4" fmla="*/ 0 w 8"/>
                  <a:gd name="T5" fmla="*/ 8 h 8"/>
                  <a:gd name="T6" fmla="*/ 8 w 8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7" y="1"/>
                      <a:pt x="6" y="2"/>
                      <a:pt x="5" y="3"/>
                    </a:cubicBezTo>
                    <a:cubicBezTo>
                      <a:pt x="4" y="5"/>
                      <a:pt x="2" y="7"/>
                      <a:pt x="0" y="8"/>
                    </a:cubicBezTo>
                    <a:cubicBezTo>
                      <a:pt x="3" y="6"/>
                      <a:pt x="6" y="3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3" name="Freeform 113"/>
              <p:cNvSpPr/>
              <p:nvPr/>
            </p:nvSpPr>
            <p:spPr bwMode="auto">
              <a:xfrm>
                <a:off x="391" y="2152"/>
                <a:ext cx="16" cy="19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0 h 7"/>
                  <a:gd name="T4" fmla="*/ 0 w 6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2" y="5"/>
                      <a:pt x="4" y="2"/>
                      <a:pt x="6" y="0"/>
                    </a:cubicBezTo>
                    <a:cubicBezTo>
                      <a:pt x="4" y="2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4" name="Freeform 114"/>
              <p:cNvSpPr/>
              <p:nvPr/>
            </p:nvSpPr>
            <p:spPr bwMode="auto">
              <a:xfrm>
                <a:off x="503" y="2667"/>
                <a:ext cx="24" cy="24"/>
              </a:xfrm>
              <a:custGeom>
                <a:avLst/>
                <a:gdLst>
                  <a:gd name="T0" fmla="*/ 0 w 9"/>
                  <a:gd name="T1" fmla="*/ 9 h 9"/>
                  <a:gd name="T2" fmla="*/ 5 w 9"/>
                  <a:gd name="T3" fmla="*/ 4 h 9"/>
                  <a:gd name="T4" fmla="*/ 9 w 9"/>
                  <a:gd name="T5" fmla="*/ 0 h 9"/>
                  <a:gd name="T6" fmla="*/ 0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2" y="7"/>
                      <a:pt x="3" y="6"/>
                      <a:pt x="5" y="4"/>
                    </a:cubicBezTo>
                    <a:cubicBezTo>
                      <a:pt x="7" y="3"/>
                      <a:pt x="8" y="1"/>
                      <a:pt x="9" y="0"/>
                    </a:cubicBezTo>
                    <a:cubicBezTo>
                      <a:pt x="6" y="3"/>
                      <a:pt x="3" y="6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5" name="Freeform 115"/>
              <p:cNvSpPr/>
              <p:nvPr/>
            </p:nvSpPr>
            <p:spPr bwMode="auto">
              <a:xfrm>
                <a:off x="439" y="2691"/>
                <a:ext cx="64" cy="75"/>
              </a:xfrm>
              <a:custGeom>
                <a:avLst/>
                <a:gdLst>
                  <a:gd name="T0" fmla="*/ 1 w 24"/>
                  <a:gd name="T1" fmla="*/ 26 h 28"/>
                  <a:gd name="T2" fmla="*/ 2 w 24"/>
                  <a:gd name="T3" fmla="*/ 27 h 28"/>
                  <a:gd name="T4" fmla="*/ 24 w 24"/>
                  <a:gd name="T5" fmla="*/ 0 h 28"/>
                  <a:gd name="T6" fmla="*/ 1 w 24"/>
                  <a:gd name="T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8">
                    <a:moveTo>
                      <a:pt x="1" y="26"/>
                    </a:moveTo>
                    <a:cubicBezTo>
                      <a:pt x="0" y="27"/>
                      <a:pt x="2" y="28"/>
                      <a:pt x="2" y="27"/>
                    </a:cubicBezTo>
                    <a:cubicBezTo>
                      <a:pt x="7" y="18"/>
                      <a:pt x="15" y="8"/>
                      <a:pt x="24" y="0"/>
                    </a:cubicBezTo>
                    <a:cubicBezTo>
                      <a:pt x="15" y="7"/>
                      <a:pt x="6" y="15"/>
                      <a:pt x="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6" name="Freeform 116"/>
              <p:cNvSpPr/>
              <p:nvPr/>
            </p:nvSpPr>
            <p:spPr bwMode="auto">
              <a:xfrm>
                <a:off x="441" y="2774"/>
                <a:ext cx="11" cy="16"/>
              </a:xfrm>
              <a:custGeom>
                <a:avLst/>
                <a:gdLst>
                  <a:gd name="T0" fmla="*/ 2 w 4"/>
                  <a:gd name="T1" fmla="*/ 5 h 6"/>
                  <a:gd name="T2" fmla="*/ 4 w 4"/>
                  <a:gd name="T3" fmla="*/ 0 h 6"/>
                  <a:gd name="T4" fmla="*/ 4 w 4"/>
                  <a:gd name="T5" fmla="*/ 0 h 6"/>
                  <a:gd name="T6" fmla="*/ 1 w 4"/>
                  <a:gd name="T7" fmla="*/ 4 h 6"/>
                  <a:gd name="T8" fmla="*/ 2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5"/>
                    </a:moveTo>
                    <a:cubicBezTo>
                      <a:pt x="4" y="2"/>
                      <a:pt x="4" y="4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3"/>
                      <a:pt x="1" y="4"/>
                    </a:cubicBezTo>
                    <a:cubicBezTo>
                      <a:pt x="0" y="5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7" name="Freeform 117"/>
              <p:cNvSpPr>
                <a:spLocks noEditPoints="1"/>
              </p:cNvSpPr>
              <p:nvPr/>
            </p:nvSpPr>
            <p:spPr bwMode="auto">
              <a:xfrm>
                <a:off x="-210" y="720"/>
                <a:ext cx="1772" cy="2054"/>
              </a:xfrm>
              <a:custGeom>
                <a:avLst/>
                <a:gdLst>
                  <a:gd name="T0" fmla="*/ 603 w 664"/>
                  <a:gd name="T1" fmla="*/ 459 h 769"/>
                  <a:gd name="T2" fmla="*/ 604 w 664"/>
                  <a:gd name="T3" fmla="*/ 373 h 769"/>
                  <a:gd name="T4" fmla="*/ 552 w 664"/>
                  <a:gd name="T5" fmla="*/ 340 h 769"/>
                  <a:gd name="T6" fmla="*/ 477 w 664"/>
                  <a:gd name="T7" fmla="*/ 331 h 769"/>
                  <a:gd name="T8" fmla="*/ 487 w 664"/>
                  <a:gd name="T9" fmla="*/ 327 h 769"/>
                  <a:gd name="T10" fmla="*/ 420 w 664"/>
                  <a:gd name="T11" fmla="*/ 432 h 769"/>
                  <a:gd name="T12" fmla="*/ 364 w 664"/>
                  <a:gd name="T13" fmla="*/ 366 h 769"/>
                  <a:gd name="T14" fmla="*/ 374 w 664"/>
                  <a:gd name="T15" fmla="*/ 246 h 769"/>
                  <a:gd name="T16" fmla="*/ 423 w 664"/>
                  <a:gd name="T17" fmla="*/ 233 h 769"/>
                  <a:gd name="T18" fmla="*/ 533 w 664"/>
                  <a:gd name="T19" fmla="*/ 275 h 769"/>
                  <a:gd name="T20" fmla="*/ 329 w 664"/>
                  <a:gd name="T21" fmla="*/ 19 h 769"/>
                  <a:gd name="T22" fmla="*/ 224 w 664"/>
                  <a:gd name="T23" fmla="*/ 34 h 769"/>
                  <a:gd name="T24" fmla="*/ 193 w 664"/>
                  <a:gd name="T25" fmla="*/ 95 h 769"/>
                  <a:gd name="T26" fmla="*/ 101 w 664"/>
                  <a:gd name="T27" fmla="*/ 321 h 769"/>
                  <a:gd name="T28" fmla="*/ 166 w 664"/>
                  <a:gd name="T29" fmla="*/ 196 h 769"/>
                  <a:gd name="T30" fmla="*/ 40 w 664"/>
                  <a:gd name="T31" fmla="*/ 441 h 769"/>
                  <a:gd name="T32" fmla="*/ 56 w 664"/>
                  <a:gd name="T33" fmla="*/ 472 h 769"/>
                  <a:gd name="T34" fmla="*/ 93 w 664"/>
                  <a:gd name="T35" fmla="*/ 515 h 769"/>
                  <a:gd name="T36" fmla="*/ 216 w 664"/>
                  <a:gd name="T37" fmla="*/ 446 h 769"/>
                  <a:gd name="T38" fmla="*/ 128 w 664"/>
                  <a:gd name="T39" fmla="*/ 649 h 769"/>
                  <a:gd name="T40" fmla="*/ 271 w 664"/>
                  <a:gd name="T41" fmla="*/ 639 h 769"/>
                  <a:gd name="T42" fmla="*/ 232 w 664"/>
                  <a:gd name="T43" fmla="*/ 732 h 769"/>
                  <a:gd name="T44" fmla="*/ 297 w 664"/>
                  <a:gd name="T45" fmla="*/ 718 h 769"/>
                  <a:gd name="T46" fmla="*/ 407 w 664"/>
                  <a:gd name="T47" fmla="*/ 694 h 769"/>
                  <a:gd name="T48" fmla="*/ 515 w 664"/>
                  <a:gd name="T49" fmla="*/ 342 h 769"/>
                  <a:gd name="T50" fmla="*/ 267 w 664"/>
                  <a:gd name="T51" fmla="*/ 60 h 769"/>
                  <a:gd name="T52" fmla="*/ 218 w 664"/>
                  <a:gd name="T53" fmla="*/ 38 h 769"/>
                  <a:gd name="T54" fmla="*/ 154 w 664"/>
                  <a:gd name="T55" fmla="*/ 31 h 769"/>
                  <a:gd name="T56" fmla="*/ 123 w 664"/>
                  <a:gd name="T57" fmla="*/ 13 h 769"/>
                  <a:gd name="T58" fmla="*/ 80 w 664"/>
                  <a:gd name="T59" fmla="*/ 88 h 769"/>
                  <a:gd name="T60" fmla="*/ 123 w 664"/>
                  <a:gd name="T61" fmla="*/ 112 h 769"/>
                  <a:gd name="T62" fmla="*/ 227 w 664"/>
                  <a:gd name="T63" fmla="*/ 53 h 769"/>
                  <a:gd name="T64" fmla="*/ 94 w 664"/>
                  <a:gd name="T65" fmla="*/ 347 h 769"/>
                  <a:gd name="T66" fmla="*/ 48 w 664"/>
                  <a:gd name="T67" fmla="*/ 431 h 769"/>
                  <a:gd name="T68" fmla="*/ 280 w 664"/>
                  <a:gd name="T69" fmla="*/ 344 h 769"/>
                  <a:gd name="T70" fmla="*/ 418 w 664"/>
                  <a:gd name="T71" fmla="*/ 191 h 769"/>
                  <a:gd name="T72" fmla="*/ 461 w 664"/>
                  <a:gd name="T73" fmla="*/ 130 h 769"/>
                  <a:gd name="T74" fmla="*/ 460 w 664"/>
                  <a:gd name="T75" fmla="*/ 251 h 769"/>
                  <a:gd name="T76" fmla="*/ 531 w 664"/>
                  <a:gd name="T77" fmla="*/ 271 h 769"/>
                  <a:gd name="T78" fmla="*/ 578 w 664"/>
                  <a:gd name="T79" fmla="*/ 196 h 769"/>
                  <a:gd name="T80" fmla="*/ 549 w 664"/>
                  <a:gd name="T81" fmla="*/ 143 h 769"/>
                  <a:gd name="T82" fmla="*/ 521 w 664"/>
                  <a:gd name="T83" fmla="*/ 103 h 769"/>
                  <a:gd name="T84" fmla="*/ 479 w 664"/>
                  <a:gd name="T85" fmla="*/ 61 h 769"/>
                  <a:gd name="T86" fmla="*/ 396 w 664"/>
                  <a:gd name="T87" fmla="*/ 126 h 769"/>
                  <a:gd name="T88" fmla="*/ 382 w 664"/>
                  <a:gd name="T89" fmla="*/ 101 h 769"/>
                  <a:gd name="T90" fmla="*/ 353 w 664"/>
                  <a:gd name="T91" fmla="*/ 79 h 769"/>
                  <a:gd name="T92" fmla="*/ 380 w 664"/>
                  <a:gd name="T93" fmla="*/ 24 h 769"/>
                  <a:gd name="T94" fmla="*/ 334 w 664"/>
                  <a:gd name="T95" fmla="*/ 24 h 769"/>
                  <a:gd name="T96" fmla="*/ 297 w 664"/>
                  <a:gd name="T97" fmla="*/ 147 h 769"/>
                  <a:gd name="T98" fmla="*/ 289 w 664"/>
                  <a:gd name="T99" fmla="*/ 246 h 769"/>
                  <a:gd name="T100" fmla="*/ 329 w 664"/>
                  <a:gd name="T101" fmla="*/ 148 h 769"/>
                  <a:gd name="T102" fmla="*/ 74 w 664"/>
                  <a:gd name="T103" fmla="*/ 438 h 769"/>
                  <a:gd name="T104" fmla="*/ 220 w 664"/>
                  <a:gd name="T105" fmla="*/ 314 h 769"/>
                  <a:gd name="T106" fmla="*/ 158 w 664"/>
                  <a:gd name="T107" fmla="*/ 428 h 769"/>
                  <a:gd name="T108" fmla="*/ 212 w 664"/>
                  <a:gd name="T109" fmla="*/ 381 h 769"/>
                  <a:gd name="T110" fmla="*/ 362 w 664"/>
                  <a:gd name="T111" fmla="*/ 377 h 769"/>
                  <a:gd name="T112" fmla="*/ 135 w 664"/>
                  <a:gd name="T113" fmla="*/ 601 h 769"/>
                  <a:gd name="T114" fmla="*/ 404 w 664"/>
                  <a:gd name="T115" fmla="*/ 449 h 769"/>
                  <a:gd name="T116" fmla="*/ 211 w 664"/>
                  <a:gd name="T117" fmla="*/ 686 h 769"/>
                  <a:gd name="T118" fmla="*/ 263 w 664"/>
                  <a:gd name="T119" fmla="*/ 650 h 769"/>
                  <a:gd name="T120" fmla="*/ 286 w 664"/>
                  <a:gd name="T121" fmla="*/ 653 h 769"/>
                  <a:gd name="T122" fmla="*/ 577 w 664"/>
                  <a:gd name="T123" fmla="*/ 394 h 769"/>
                  <a:gd name="T124" fmla="*/ 428 w 664"/>
                  <a:gd name="T125" fmla="*/ 65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4" h="769">
                    <a:moveTo>
                      <a:pt x="661" y="487"/>
                    </a:moveTo>
                    <a:cubicBezTo>
                      <a:pt x="655" y="493"/>
                      <a:pt x="648" y="498"/>
                      <a:pt x="659" y="482"/>
                    </a:cubicBezTo>
                    <a:cubicBezTo>
                      <a:pt x="660" y="481"/>
                      <a:pt x="657" y="479"/>
                      <a:pt x="656" y="480"/>
                    </a:cubicBezTo>
                    <a:cubicBezTo>
                      <a:pt x="611" y="525"/>
                      <a:pt x="640" y="488"/>
                      <a:pt x="650" y="477"/>
                    </a:cubicBezTo>
                    <a:cubicBezTo>
                      <a:pt x="651" y="476"/>
                      <a:pt x="649" y="474"/>
                      <a:pt x="647" y="475"/>
                    </a:cubicBezTo>
                    <a:cubicBezTo>
                      <a:pt x="625" y="493"/>
                      <a:pt x="603" y="512"/>
                      <a:pt x="581" y="531"/>
                    </a:cubicBezTo>
                    <a:cubicBezTo>
                      <a:pt x="603" y="512"/>
                      <a:pt x="622" y="488"/>
                      <a:pt x="644" y="468"/>
                    </a:cubicBezTo>
                    <a:cubicBezTo>
                      <a:pt x="645" y="467"/>
                      <a:pt x="643" y="465"/>
                      <a:pt x="642" y="466"/>
                    </a:cubicBezTo>
                    <a:cubicBezTo>
                      <a:pt x="635" y="472"/>
                      <a:pt x="628" y="478"/>
                      <a:pt x="622" y="484"/>
                    </a:cubicBezTo>
                    <a:cubicBezTo>
                      <a:pt x="620" y="486"/>
                      <a:pt x="618" y="488"/>
                      <a:pt x="616" y="490"/>
                    </a:cubicBezTo>
                    <a:cubicBezTo>
                      <a:pt x="608" y="497"/>
                      <a:pt x="601" y="505"/>
                      <a:pt x="594" y="513"/>
                    </a:cubicBezTo>
                    <a:cubicBezTo>
                      <a:pt x="589" y="517"/>
                      <a:pt x="585" y="521"/>
                      <a:pt x="580" y="524"/>
                    </a:cubicBezTo>
                    <a:cubicBezTo>
                      <a:pt x="579" y="522"/>
                      <a:pt x="579" y="519"/>
                      <a:pt x="578" y="517"/>
                    </a:cubicBezTo>
                    <a:cubicBezTo>
                      <a:pt x="589" y="508"/>
                      <a:pt x="599" y="496"/>
                      <a:pt x="608" y="485"/>
                    </a:cubicBezTo>
                    <a:cubicBezTo>
                      <a:pt x="617" y="476"/>
                      <a:pt x="627" y="468"/>
                      <a:pt x="636" y="458"/>
                    </a:cubicBezTo>
                    <a:cubicBezTo>
                      <a:pt x="637" y="457"/>
                      <a:pt x="636" y="455"/>
                      <a:pt x="634" y="456"/>
                    </a:cubicBezTo>
                    <a:cubicBezTo>
                      <a:pt x="623" y="464"/>
                      <a:pt x="614" y="474"/>
                      <a:pt x="605" y="484"/>
                    </a:cubicBezTo>
                    <a:cubicBezTo>
                      <a:pt x="601" y="488"/>
                      <a:pt x="597" y="491"/>
                      <a:pt x="595" y="493"/>
                    </a:cubicBezTo>
                    <a:cubicBezTo>
                      <a:pt x="586" y="501"/>
                      <a:pt x="579" y="508"/>
                      <a:pt x="572" y="517"/>
                    </a:cubicBezTo>
                    <a:cubicBezTo>
                      <a:pt x="569" y="519"/>
                      <a:pt x="567" y="521"/>
                      <a:pt x="564" y="523"/>
                    </a:cubicBezTo>
                    <a:cubicBezTo>
                      <a:pt x="569" y="519"/>
                      <a:pt x="589" y="490"/>
                      <a:pt x="597" y="481"/>
                    </a:cubicBezTo>
                    <a:cubicBezTo>
                      <a:pt x="602" y="476"/>
                      <a:pt x="606" y="472"/>
                      <a:pt x="611" y="467"/>
                    </a:cubicBezTo>
                    <a:cubicBezTo>
                      <a:pt x="623" y="456"/>
                      <a:pt x="635" y="445"/>
                      <a:pt x="644" y="431"/>
                    </a:cubicBezTo>
                    <a:cubicBezTo>
                      <a:pt x="645" y="430"/>
                      <a:pt x="643" y="428"/>
                      <a:pt x="642" y="430"/>
                    </a:cubicBezTo>
                    <a:cubicBezTo>
                      <a:pt x="632" y="440"/>
                      <a:pt x="621" y="451"/>
                      <a:pt x="611" y="462"/>
                    </a:cubicBezTo>
                    <a:cubicBezTo>
                      <a:pt x="608" y="464"/>
                      <a:pt x="606" y="466"/>
                      <a:pt x="603" y="469"/>
                    </a:cubicBezTo>
                    <a:cubicBezTo>
                      <a:pt x="578" y="490"/>
                      <a:pt x="555" y="514"/>
                      <a:pt x="532" y="538"/>
                    </a:cubicBezTo>
                    <a:cubicBezTo>
                      <a:pt x="511" y="556"/>
                      <a:pt x="491" y="576"/>
                      <a:pt x="471" y="595"/>
                    </a:cubicBezTo>
                    <a:cubicBezTo>
                      <a:pt x="459" y="606"/>
                      <a:pt x="446" y="616"/>
                      <a:pt x="434" y="626"/>
                    </a:cubicBezTo>
                    <a:cubicBezTo>
                      <a:pt x="483" y="576"/>
                      <a:pt x="536" y="529"/>
                      <a:pt x="585" y="479"/>
                    </a:cubicBezTo>
                    <a:cubicBezTo>
                      <a:pt x="591" y="472"/>
                      <a:pt x="597" y="465"/>
                      <a:pt x="603" y="459"/>
                    </a:cubicBezTo>
                    <a:cubicBezTo>
                      <a:pt x="618" y="445"/>
                      <a:pt x="631" y="430"/>
                      <a:pt x="644" y="415"/>
                    </a:cubicBezTo>
                    <a:cubicBezTo>
                      <a:pt x="645" y="414"/>
                      <a:pt x="643" y="412"/>
                      <a:pt x="642" y="413"/>
                    </a:cubicBezTo>
                    <a:cubicBezTo>
                      <a:pt x="624" y="432"/>
                      <a:pt x="606" y="451"/>
                      <a:pt x="588" y="469"/>
                    </a:cubicBezTo>
                    <a:cubicBezTo>
                      <a:pt x="570" y="485"/>
                      <a:pt x="551" y="501"/>
                      <a:pt x="533" y="517"/>
                    </a:cubicBezTo>
                    <a:cubicBezTo>
                      <a:pt x="483" y="564"/>
                      <a:pt x="438" y="617"/>
                      <a:pt x="388" y="663"/>
                    </a:cubicBezTo>
                    <a:cubicBezTo>
                      <a:pt x="336" y="710"/>
                      <a:pt x="407" y="640"/>
                      <a:pt x="418" y="630"/>
                    </a:cubicBezTo>
                    <a:cubicBezTo>
                      <a:pt x="447" y="603"/>
                      <a:pt x="475" y="573"/>
                      <a:pt x="504" y="545"/>
                    </a:cubicBezTo>
                    <a:cubicBezTo>
                      <a:pt x="548" y="500"/>
                      <a:pt x="604" y="458"/>
                      <a:pt x="637" y="404"/>
                    </a:cubicBezTo>
                    <a:cubicBezTo>
                      <a:pt x="638" y="402"/>
                      <a:pt x="636" y="401"/>
                      <a:pt x="635" y="402"/>
                    </a:cubicBezTo>
                    <a:cubicBezTo>
                      <a:pt x="582" y="448"/>
                      <a:pt x="536" y="506"/>
                      <a:pt x="484" y="555"/>
                    </a:cubicBezTo>
                    <a:cubicBezTo>
                      <a:pt x="452" y="586"/>
                      <a:pt x="415" y="614"/>
                      <a:pt x="382" y="646"/>
                    </a:cubicBezTo>
                    <a:cubicBezTo>
                      <a:pt x="402" y="627"/>
                      <a:pt x="421" y="607"/>
                      <a:pt x="441" y="588"/>
                    </a:cubicBezTo>
                    <a:cubicBezTo>
                      <a:pt x="504" y="527"/>
                      <a:pt x="566" y="460"/>
                      <a:pt x="633" y="404"/>
                    </a:cubicBezTo>
                    <a:cubicBezTo>
                      <a:pt x="635" y="403"/>
                      <a:pt x="632" y="401"/>
                      <a:pt x="631" y="402"/>
                    </a:cubicBezTo>
                    <a:cubicBezTo>
                      <a:pt x="618" y="412"/>
                      <a:pt x="605" y="424"/>
                      <a:pt x="593" y="435"/>
                    </a:cubicBezTo>
                    <a:cubicBezTo>
                      <a:pt x="605" y="421"/>
                      <a:pt x="616" y="407"/>
                      <a:pt x="625" y="393"/>
                    </a:cubicBezTo>
                    <a:cubicBezTo>
                      <a:pt x="626" y="391"/>
                      <a:pt x="625" y="390"/>
                      <a:pt x="623" y="391"/>
                    </a:cubicBezTo>
                    <a:cubicBezTo>
                      <a:pt x="613" y="397"/>
                      <a:pt x="603" y="404"/>
                      <a:pt x="594" y="412"/>
                    </a:cubicBezTo>
                    <a:cubicBezTo>
                      <a:pt x="603" y="403"/>
                      <a:pt x="611" y="394"/>
                      <a:pt x="619" y="384"/>
                    </a:cubicBezTo>
                    <a:cubicBezTo>
                      <a:pt x="620" y="383"/>
                      <a:pt x="618" y="381"/>
                      <a:pt x="616" y="382"/>
                    </a:cubicBezTo>
                    <a:cubicBezTo>
                      <a:pt x="580" y="410"/>
                      <a:pt x="547" y="441"/>
                      <a:pt x="514" y="473"/>
                    </a:cubicBezTo>
                    <a:cubicBezTo>
                      <a:pt x="545" y="442"/>
                      <a:pt x="575" y="411"/>
                      <a:pt x="609" y="383"/>
                    </a:cubicBezTo>
                    <a:cubicBezTo>
                      <a:pt x="610" y="382"/>
                      <a:pt x="608" y="380"/>
                      <a:pt x="607" y="381"/>
                    </a:cubicBezTo>
                    <a:cubicBezTo>
                      <a:pt x="603" y="382"/>
                      <a:pt x="600" y="384"/>
                      <a:pt x="596" y="386"/>
                    </a:cubicBezTo>
                    <a:cubicBezTo>
                      <a:pt x="593" y="390"/>
                      <a:pt x="584" y="400"/>
                      <a:pt x="580" y="404"/>
                    </a:cubicBezTo>
                    <a:cubicBezTo>
                      <a:pt x="576" y="408"/>
                      <a:pt x="573" y="411"/>
                      <a:pt x="569" y="415"/>
                    </a:cubicBezTo>
                    <a:cubicBezTo>
                      <a:pt x="573" y="410"/>
                      <a:pt x="577" y="406"/>
                      <a:pt x="581" y="402"/>
                    </a:cubicBezTo>
                    <a:cubicBezTo>
                      <a:pt x="588" y="395"/>
                      <a:pt x="592" y="390"/>
                      <a:pt x="595" y="387"/>
                    </a:cubicBezTo>
                    <a:cubicBezTo>
                      <a:pt x="593" y="388"/>
                      <a:pt x="591" y="389"/>
                      <a:pt x="590" y="391"/>
                    </a:cubicBezTo>
                    <a:cubicBezTo>
                      <a:pt x="595" y="385"/>
                      <a:pt x="601" y="380"/>
                      <a:pt x="606" y="375"/>
                    </a:cubicBezTo>
                    <a:cubicBezTo>
                      <a:pt x="608" y="374"/>
                      <a:pt x="606" y="372"/>
                      <a:pt x="604" y="373"/>
                    </a:cubicBezTo>
                    <a:cubicBezTo>
                      <a:pt x="597" y="379"/>
                      <a:pt x="590" y="386"/>
                      <a:pt x="583" y="392"/>
                    </a:cubicBezTo>
                    <a:cubicBezTo>
                      <a:pt x="589" y="386"/>
                      <a:pt x="595" y="380"/>
                      <a:pt x="600" y="374"/>
                    </a:cubicBezTo>
                    <a:cubicBezTo>
                      <a:pt x="601" y="373"/>
                      <a:pt x="599" y="370"/>
                      <a:pt x="597" y="372"/>
                    </a:cubicBezTo>
                    <a:cubicBezTo>
                      <a:pt x="596" y="373"/>
                      <a:pt x="595" y="375"/>
                      <a:pt x="593" y="376"/>
                    </a:cubicBezTo>
                    <a:cubicBezTo>
                      <a:pt x="593" y="376"/>
                      <a:pt x="593" y="376"/>
                      <a:pt x="593" y="376"/>
                    </a:cubicBezTo>
                    <a:cubicBezTo>
                      <a:pt x="553" y="408"/>
                      <a:pt x="516" y="443"/>
                      <a:pt x="479" y="479"/>
                    </a:cubicBezTo>
                    <a:cubicBezTo>
                      <a:pt x="454" y="499"/>
                      <a:pt x="429" y="520"/>
                      <a:pt x="406" y="543"/>
                    </a:cubicBezTo>
                    <a:cubicBezTo>
                      <a:pt x="374" y="574"/>
                      <a:pt x="346" y="608"/>
                      <a:pt x="317" y="642"/>
                    </a:cubicBezTo>
                    <a:cubicBezTo>
                      <a:pt x="303" y="658"/>
                      <a:pt x="289" y="672"/>
                      <a:pt x="274" y="686"/>
                    </a:cubicBezTo>
                    <a:cubicBezTo>
                      <a:pt x="319" y="636"/>
                      <a:pt x="362" y="585"/>
                      <a:pt x="409" y="537"/>
                    </a:cubicBezTo>
                    <a:cubicBezTo>
                      <a:pt x="443" y="502"/>
                      <a:pt x="479" y="470"/>
                      <a:pt x="515" y="438"/>
                    </a:cubicBezTo>
                    <a:cubicBezTo>
                      <a:pt x="541" y="414"/>
                      <a:pt x="573" y="393"/>
                      <a:pt x="593" y="364"/>
                    </a:cubicBezTo>
                    <a:cubicBezTo>
                      <a:pt x="595" y="362"/>
                      <a:pt x="593" y="361"/>
                      <a:pt x="591" y="362"/>
                    </a:cubicBezTo>
                    <a:cubicBezTo>
                      <a:pt x="591" y="362"/>
                      <a:pt x="590" y="362"/>
                      <a:pt x="589" y="363"/>
                    </a:cubicBezTo>
                    <a:cubicBezTo>
                      <a:pt x="590" y="362"/>
                      <a:pt x="591" y="361"/>
                      <a:pt x="592" y="360"/>
                    </a:cubicBezTo>
                    <a:cubicBezTo>
                      <a:pt x="594" y="359"/>
                      <a:pt x="592" y="356"/>
                      <a:pt x="590" y="357"/>
                    </a:cubicBezTo>
                    <a:cubicBezTo>
                      <a:pt x="580" y="363"/>
                      <a:pt x="571" y="369"/>
                      <a:pt x="562" y="376"/>
                    </a:cubicBezTo>
                    <a:cubicBezTo>
                      <a:pt x="570" y="368"/>
                      <a:pt x="579" y="359"/>
                      <a:pt x="587" y="350"/>
                    </a:cubicBezTo>
                    <a:cubicBezTo>
                      <a:pt x="588" y="349"/>
                      <a:pt x="586" y="346"/>
                      <a:pt x="585" y="347"/>
                    </a:cubicBezTo>
                    <a:cubicBezTo>
                      <a:pt x="571" y="357"/>
                      <a:pt x="558" y="366"/>
                      <a:pt x="545" y="377"/>
                    </a:cubicBezTo>
                    <a:cubicBezTo>
                      <a:pt x="557" y="364"/>
                      <a:pt x="569" y="352"/>
                      <a:pt x="580" y="339"/>
                    </a:cubicBezTo>
                    <a:cubicBezTo>
                      <a:pt x="581" y="337"/>
                      <a:pt x="579" y="335"/>
                      <a:pt x="578" y="336"/>
                    </a:cubicBezTo>
                    <a:cubicBezTo>
                      <a:pt x="514" y="404"/>
                      <a:pt x="439" y="458"/>
                      <a:pt x="374" y="523"/>
                    </a:cubicBezTo>
                    <a:cubicBezTo>
                      <a:pt x="342" y="555"/>
                      <a:pt x="311" y="588"/>
                      <a:pt x="278" y="619"/>
                    </a:cubicBezTo>
                    <a:cubicBezTo>
                      <a:pt x="286" y="610"/>
                      <a:pt x="295" y="600"/>
                      <a:pt x="303" y="591"/>
                    </a:cubicBezTo>
                    <a:cubicBezTo>
                      <a:pt x="309" y="585"/>
                      <a:pt x="314" y="579"/>
                      <a:pt x="320" y="573"/>
                    </a:cubicBezTo>
                    <a:cubicBezTo>
                      <a:pt x="338" y="555"/>
                      <a:pt x="356" y="537"/>
                      <a:pt x="374" y="519"/>
                    </a:cubicBezTo>
                    <a:cubicBezTo>
                      <a:pt x="412" y="484"/>
                      <a:pt x="451" y="450"/>
                      <a:pt x="488" y="414"/>
                    </a:cubicBezTo>
                    <a:cubicBezTo>
                      <a:pt x="517" y="386"/>
                      <a:pt x="552" y="361"/>
                      <a:pt x="574" y="327"/>
                    </a:cubicBezTo>
                    <a:cubicBezTo>
                      <a:pt x="575" y="326"/>
                      <a:pt x="574" y="324"/>
                      <a:pt x="572" y="325"/>
                    </a:cubicBezTo>
                    <a:cubicBezTo>
                      <a:pt x="565" y="330"/>
                      <a:pt x="559" y="335"/>
                      <a:pt x="552" y="340"/>
                    </a:cubicBezTo>
                    <a:cubicBezTo>
                      <a:pt x="556" y="336"/>
                      <a:pt x="560" y="331"/>
                      <a:pt x="563" y="326"/>
                    </a:cubicBezTo>
                    <a:cubicBezTo>
                      <a:pt x="565" y="325"/>
                      <a:pt x="562" y="323"/>
                      <a:pt x="561" y="324"/>
                    </a:cubicBezTo>
                    <a:cubicBezTo>
                      <a:pt x="547" y="339"/>
                      <a:pt x="533" y="353"/>
                      <a:pt x="519" y="367"/>
                    </a:cubicBezTo>
                    <a:cubicBezTo>
                      <a:pt x="501" y="382"/>
                      <a:pt x="483" y="398"/>
                      <a:pt x="466" y="414"/>
                    </a:cubicBezTo>
                    <a:cubicBezTo>
                      <a:pt x="453" y="424"/>
                      <a:pt x="441" y="435"/>
                      <a:pt x="428" y="445"/>
                    </a:cubicBezTo>
                    <a:cubicBezTo>
                      <a:pt x="469" y="407"/>
                      <a:pt x="510" y="371"/>
                      <a:pt x="550" y="332"/>
                    </a:cubicBezTo>
                    <a:cubicBezTo>
                      <a:pt x="551" y="331"/>
                      <a:pt x="549" y="329"/>
                      <a:pt x="548" y="330"/>
                    </a:cubicBezTo>
                    <a:cubicBezTo>
                      <a:pt x="538" y="340"/>
                      <a:pt x="528" y="349"/>
                      <a:pt x="517" y="359"/>
                    </a:cubicBezTo>
                    <a:cubicBezTo>
                      <a:pt x="523" y="352"/>
                      <a:pt x="529" y="346"/>
                      <a:pt x="535" y="338"/>
                    </a:cubicBezTo>
                    <a:cubicBezTo>
                      <a:pt x="536" y="337"/>
                      <a:pt x="534" y="335"/>
                      <a:pt x="533" y="336"/>
                    </a:cubicBezTo>
                    <a:cubicBezTo>
                      <a:pt x="528" y="339"/>
                      <a:pt x="524" y="342"/>
                      <a:pt x="519" y="345"/>
                    </a:cubicBezTo>
                    <a:cubicBezTo>
                      <a:pt x="525" y="338"/>
                      <a:pt x="531" y="330"/>
                      <a:pt x="537" y="323"/>
                    </a:cubicBezTo>
                    <a:cubicBezTo>
                      <a:pt x="538" y="321"/>
                      <a:pt x="536" y="320"/>
                      <a:pt x="535" y="321"/>
                    </a:cubicBezTo>
                    <a:cubicBezTo>
                      <a:pt x="522" y="331"/>
                      <a:pt x="510" y="342"/>
                      <a:pt x="499" y="354"/>
                    </a:cubicBezTo>
                    <a:cubicBezTo>
                      <a:pt x="492" y="361"/>
                      <a:pt x="485" y="368"/>
                      <a:pt x="477" y="374"/>
                    </a:cubicBezTo>
                    <a:cubicBezTo>
                      <a:pt x="475" y="376"/>
                      <a:pt x="452" y="399"/>
                      <a:pt x="468" y="381"/>
                    </a:cubicBezTo>
                    <a:cubicBezTo>
                      <a:pt x="489" y="359"/>
                      <a:pt x="514" y="342"/>
                      <a:pt x="531" y="316"/>
                    </a:cubicBezTo>
                    <a:cubicBezTo>
                      <a:pt x="532" y="315"/>
                      <a:pt x="531" y="313"/>
                      <a:pt x="529" y="314"/>
                    </a:cubicBezTo>
                    <a:cubicBezTo>
                      <a:pt x="507" y="329"/>
                      <a:pt x="488" y="346"/>
                      <a:pt x="469" y="364"/>
                    </a:cubicBezTo>
                    <a:cubicBezTo>
                      <a:pt x="484" y="350"/>
                      <a:pt x="503" y="331"/>
                      <a:pt x="520" y="313"/>
                    </a:cubicBezTo>
                    <a:cubicBezTo>
                      <a:pt x="520" y="313"/>
                      <a:pt x="520" y="313"/>
                      <a:pt x="521" y="312"/>
                    </a:cubicBezTo>
                    <a:cubicBezTo>
                      <a:pt x="521" y="312"/>
                      <a:pt x="521" y="312"/>
                      <a:pt x="521" y="312"/>
                    </a:cubicBezTo>
                    <a:cubicBezTo>
                      <a:pt x="523" y="310"/>
                      <a:pt x="525" y="308"/>
                      <a:pt x="527" y="306"/>
                    </a:cubicBezTo>
                    <a:cubicBezTo>
                      <a:pt x="528" y="304"/>
                      <a:pt x="526" y="302"/>
                      <a:pt x="524" y="303"/>
                    </a:cubicBezTo>
                    <a:cubicBezTo>
                      <a:pt x="522" y="306"/>
                      <a:pt x="519" y="309"/>
                      <a:pt x="517" y="311"/>
                    </a:cubicBezTo>
                    <a:cubicBezTo>
                      <a:pt x="515" y="311"/>
                      <a:pt x="513" y="313"/>
                      <a:pt x="512" y="316"/>
                    </a:cubicBezTo>
                    <a:cubicBezTo>
                      <a:pt x="500" y="327"/>
                      <a:pt x="488" y="337"/>
                      <a:pt x="476" y="347"/>
                    </a:cubicBezTo>
                    <a:cubicBezTo>
                      <a:pt x="456" y="362"/>
                      <a:pt x="486" y="334"/>
                      <a:pt x="490" y="331"/>
                    </a:cubicBezTo>
                    <a:cubicBezTo>
                      <a:pt x="499" y="321"/>
                      <a:pt x="509" y="312"/>
                      <a:pt x="518" y="302"/>
                    </a:cubicBezTo>
                    <a:cubicBezTo>
                      <a:pt x="519" y="301"/>
                      <a:pt x="518" y="299"/>
                      <a:pt x="516" y="300"/>
                    </a:cubicBezTo>
                    <a:cubicBezTo>
                      <a:pt x="502" y="309"/>
                      <a:pt x="490" y="320"/>
                      <a:pt x="477" y="331"/>
                    </a:cubicBezTo>
                    <a:cubicBezTo>
                      <a:pt x="458" y="349"/>
                      <a:pt x="481" y="326"/>
                      <a:pt x="483" y="324"/>
                    </a:cubicBezTo>
                    <a:cubicBezTo>
                      <a:pt x="492" y="315"/>
                      <a:pt x="503" y="307"/>
                      <a:pt x="512" y="298"/>
                    </a:cubicBezTo>
                    <a:cubicBezTo>
                      <a:pt x="514" y="297"/>
                      <a:pt x="512" y="294"/>
                      <a:pt x="510" y="295"/>
                    </a:cubicBezTo>
                    <a:cubicBezTo>
                      <a:pt x="496" y="304"/>
                      <a:pt x="483" y="315"/>
                      <a:pt x="470" y="326"/>
                    </a:cubicBezTo>
                    <a:cubicBezTo>
                      <a:pt x="476" y="321"/>
                      <a:pt x="493" y="302"/>
                      <a:pt x="502" y="292"/>
                    </a:cubicBezTo>
                    <a:cubicBezTo>
                      <a:pt x="504" y="291"/>
                      <a:pt x="502" y="289"/>
                      <a:pt x="500" y="290"/>
                    </a:cubicBezTo>
                    <a:cubicBezTo>
                      <a:pt x="489" y="297"/>
                      <a:pt x="479" y="305"/>
                      <a:pt x="469" y="314"/>
                    </a:cubicBezTo>
                    <a:cubicBezTo>
                      <a:pt x="450" y="331"/>
                      <a:pt x="473" y="309"/>
                      <a:pt x="475" y="306"/>
                    </a:cubicBezTo>
                    <a:cubicBezTo>
                      <a:pt x="482" y="299"/>
                      <a:pt x="489" y="292"/>
                      <a:pt x="496" y="285"/>
                    </a:cubicBezTo>
                    <a:cubicBezTo>
                      <a:pt x="497" y="283"/>
                      <a:pt x="495" y="281"/>
                      <a:pt x="494" y="282"/>
                    </a:cubicBezTo>
                    <a:cubicBezTo>
                      <a:pt x="486" y="288"/>
                      <a:pt x="479" y="293"/>
                      <a:pt x="472" y="300"/>
                    </a:cubicBezTo>
                    <a:cubicBezTo>
                      <a:pt x="452" y="319"/>
                      <a:pt x="477" y="292"/>
                      <a:pt x="481" y="287"/>
                    </a:cubicBezTo>
                    <a:cubicBezTo>
                      <a:pt x="483" y="285"/>
                      <a:pt x="481" y="283"/>
                      <a:pt x="479" y="284"/>
                    </a:cubicBezTo>
                    <a:cubicBezTo>
                      <a:pt x="471" y="291"/>
                      <a:pt x="464" y="298"/>
                      <a:pt x="456" y="305"/>
                    </a:cubicBezTo>
                    <a:cubicBezTo>
                      <a:pt x="463" y="299"/>
                      <a:pt x="468" y="291"/>
                      <a:pt x="475" y="285"/>
                    </a:cubicBezTo>
                    <a:cubicBezTo>
                      <a:pt x="476" y="283"/>
                      <a:pt x="474" y="281"/>
                      <a:pt x="472" y="282"/>
                    </a:cubicBezTo>
                    <a:cubicBezTo>
                      <a:pt x="463" y="291"/>
                      <a:pt x="454" y="300"/>
                      <a:pt x="448" y="311"/>
                    </a:cubicBezTo>
                    <a:cubicBezTo>
                      <a:pt x="447" y="313"/>
                      <a:pt x="449" y="315"/>
                      <a:pt x="450" y="313"/>
                    </a:cubicBezTo>
                    <a:cubicBezTo>
                      <a:pt x="455" y="310"/>
                      <a:pt x="459" y="306"/>
                      <a:pt x="463" y="302"/>
                    </a:cubicBezTo>
                    <a:cubicBezTo>
                      <a:pt x="458" y="307"/>
                      <a:pt x="454" y="312"/>
                      <a:pt x="451" y="318"/>
                    </a:cubicBezTo>
                    <a:cubicBezTo>
                      <a:pt x="450" y="319"/>
                      <a:pt x="452" y="321"/>
                      <a:pt x="453" y="320"/>
                    </a:cubicBezTo>
                    <a:cubicBezTo>
                      <a:pt x="466" y="311"/>
                      <a:pt x="476" y="300"/>
                      <a:pt x="487" y="289"/>
                    </a:cubicBezTo>
                    <a:cubicBezTo>
                      <a:pt x="475" y="301"/>
                      <a:pt x="464" y="313"/>
                      <a:pt x="454" y="327"/>
                    </a:cubicBezTo>
                    <a:cubicBezTo>
                      <a:pt x="453" y="329"/>
                      <a:pt x="456" y="330"/>
                      <a:pt x="457" y="329"/>
                    </a:cubicBezTo>
                    <a:cubicBezTo>
                      <a:pt x="463" y="323"/>
                      <a:pt x="470" y="318"/>
                      <a:pt x="476" y="312"/>
                    </a:cubicBezTo>
                    <a:cubicBezTo>
                      <a:pt x="468" y="320"/>
                      <a:pt x="460" y="328"/>
                      <a:pt x="453" y="338"/>
                    </a:cubicBezTo>
                    <a:cubicBezTo>
                      <a:pt x="452" y="339"/>
                      <a:pt x="454" y="341"/>
                      <a:pt x="456" y="340"/>
                    </a:cubicBezTo>
                    <a:cubicBezTo>
                      <a:pt x="472" y="329"/>
                      <a:pt x="489" y="314"/>
                      <a:pt x="503" y="302"/>
                    </a:cubicBezTo>
                    <a:cubicBezTo>
                      <a:pt x="488" y="315"/>
                      <a:pt x="474" y="328"/>
                      <a:pt x="462" y="345"/>
                    </a:cubicBezTo>
                    <a:cubicBezTo>
                      <a:pt x="461" y="346"/>
                      <a:pt x="463" y="348"/>
                      <a:pt x="465" y="347"/>
                    </a:cubicBezTo>
                    <a:cubicBezTo>
                      <a:pt x="472" y="340"/>
                      <a:pt x="480" y="334"/>
                      <a:pt x="487" y="327"/>
                    </a:cubicBezTo>
                    <a:cubicBezTo>
                      <a:pt x="492" y="322"/>
                      <a:pt x="522" y="294"/>
                      <a:pt x="501" y="314"/>
                    </a:cubicBezTo>
                    <a:cubicBezTo>
                      <a:pt x="487" y="329"/>
                      <a:pt x="473" y="343"/>
                      <a:pt x="461" y="359"/>
                    </a:cubicBezTo>
                    <a:cubicBezTo>
                      <a:pt x="460" y="361"/>
                      <a:pt x="462" y="362"/>
                      <a:pt x="464" y="361"/>
                    </a:cubicBezTo>
                    <a:cubicBezTo>
                      <a:pt x="473" y="353"/>
                      <a:pt x="483" y="345"/>
                      <a:pt x="493" y="338"/>
                    </a:cubicBezTo>
                    <a:cubicBezTo>
                      <a:pt x="482" y="348"/>
                      <a:pt x="472" y="359"/>
                      <a:pt x="462" y="371"/>
                    </a:cubicBezTo>
                    <a:cubicBezTo>
                      <a:pt x="461" y="372"/>
                      <a:pt x="463" y="375"/>
                      <a:pt x="465" y="373"/>
                    </a:cubicBezTo>
                    <a:cubicBezTo>
                      <a:pt x="474" y="364"/>
                      <a:pt x="484" y="355"/>
                      <a:pt x="493" y="347"/>
                    </a:cubicBezTo>
                    <a:cubicBezTo>
                      <a:pt x="498" y="342"/>
                      <a:pt x="503" y="338"/>
                      <a:pt x="508" y="334"/>
                    </a:cubicBezTo>
                    <a:cubicBezTo>
                      <a:pt x="538" y="308"/>
                      <a:pt x="518" y="328"/>
                      <a:pt x="512" y="335"/>
                    </a:cubicBezTo>
                    <a:cubicBezTo>
                      <a:pt x="494" y="355"/>
                      <a:pt x="472" y="371"/>
                      <a:pt x="455" y="392"/>
                    </a:cubicBezTo>
                    <a:cubicBezTo>
                      <a:pt x="454" y="393"/>
                      <a:pt x="455" y="395"/>
                      <a:pt x="457" y="394"/>
                    </a:cubicBezTo>
                    <a:cubicBezTo>
                      <a:pt x="461" y="391"/>
                      <a:pt x="465" y="388"/>
                      <a:pt x="469" y="384"/>
                    </a:cubicBezTo>
                    <a:cubicBezTo>
                      <a:pt x="458" y="395"/>
                      <a:pt x="447" y="406"/>
                      <a:pt x="438" y="419"/>
                    </a:cubicBezTo>
                    <a:cubicBezTo>
                      <a:pt x="437" y="420"/>
                      <a:pt x="439" y="422"/>
                      <a:pt x="440" y="421"/>
                    </a:cubicBezTo>
                    <a:cubicBezTo>
                      <a:pt x="441" y="420"/>
                      <a:pt x="442" y="419"/>
                      <a:pt x="444" y="418"/>
                    </a:cubicBezTo>
                    <a:cubicBezTo>
                      <a:pt x="441" y="422"/>
                      <a:pt x="438" y="427"/>
                      <a:pt x="436" y="431"/>
                    </a:cubicBezTo>
                    <a:cubicBezTo>
                      <a:pt x="436" y="433"/>
                      <a:pt x="438" y="433"/>
                      <a:pt x="438" y="432"/>
                    </a:cubicBezTo>
                    <a:cubicBezTo>
                      <a:pt x="441" y="425"/>
                      <a:pt x="446" y="418"/>
                      <a:pt x="452" y="412"/>
                    </a:cubicBezTo>
                    <a:cubicBezTo>
                      <a:pt x="459" y="407"/>
                      <a:pt x="466" y="401"/>
                      <a:pt x="472" y="396"/>
                    </a:cubicBezTo>
                    <a:cubicBezTo>
                      <a:pt x="478" y="391"/>
                      <a:pt x="484" y="387"/>
                      <a:pt x="490" y="383"/>
                    </a:cubicBezTo>
                    <a:cubicBezTo>
                      <a:pt x="493" y="381"/>
                      <a:pt x="497" y="378"/>
                      <a:pt x="500" y="375"/>
                    </a:cubicBezTo>
                    <a:cubicBezTo>
                      <a:pt x="470" y="404"/>
                      <a:pt x="439" y="432"/>
                      <a:pt x="409" y="460"/>
                    </a:cubicBezTo>
                    <a:cubicBezTo>
                      <a:pt x="387" y="478"/>
                      <a:pt x="366" y="497"/>
                      <a:pt x="346" y="517"/>
                    </a:cubicBezTo>
                    <a:cubicBezTo>
                      <a:pt x="331" y="533"/>
                      <a:pt x="316" y="549"/>
                      <a:pt x="301" y="565"/>
                    </a:cubicBezTo>
                    <a:cubicBezTo>
                      <a:pt x="296" y="572"/>
                      <a:pt x="290" y="578"/>
                      <a:pt x="284" y="584"/>
                    </a:cubicBezTo>
                    <a:cubicBezTo>
                      <a:pt x="261" y="608"/>
                      <a:pt x="238" y="631"/>
                      <a:pt x="215" y="654"/>
                    </a:cubicBezTo>
                    <a:cubicBezTo>
                      <a:pt x="203" y="665"/>
                      <a:pt x="190" y="676"/>
                      <a:pt x="178" y="686"/>
                    </a:cubicBezTo>
                    <a:cubicBezTo>
                      <a:pt x="185" y="680"/>
                      <a:pt x="193" y="671"/>
                      <a:pt x="200" y="663"/>
                    </a:cubicBezTo>
                    <a:cubicBezTo>
                      <a:pt x="229" y="637"/>
                      <a:pt x="255" y="607"/>
                      <a:pt x="282" y="580"/>
                    </a:cubicBezTo>
                    <a:cubicBezTo>
                      <a:pt x="307" y="555"/>
                      <a:pt x="332" y="531"/>
                      <a:pt x="356" y="506"/>
                    </a:cubicBezTo>
                    <a:cubicBezTo>
                      <a:pt x="378" y="485"/>
                      <a:pt x="406" y="460"/>
                      <a:pt x="420" y="432"/>
                    </a:cubicBezTo>
                    <a:cubicBezTo>
                      <a:pt x="420" y="431"/>
                      <a:pt x="419" y="429"/>
                      <a:pt x="418" y="430"/>
                    </a:cubicBezTo>
                    <a:cubicBezTo>
                      <a:pt x="411" y="435"/>
                      <a:pt x="405" y="440"/>
                      <a:pt x="399" y="444"/>
                    </a:cubicBezTo>
                    <a:cubicBezTo>
                      <a:pt x="405" y="438"/>
                      <a:pt x="410" y="432"/>
                      <a:pt x="415" y="425"/>
                    </a:cubicBezTo>
                    <a:cubicBezTo>
                      <a:pt x="416" y="423"/>
                      <a:pt x="414" y="422"/>
                      <a:pt x="413" y="423"/>
                    </a:cubicBezTo>
                    <a:cubicBezTo>
                      <a:pt x="398" y="433"/>
                      <a:pt x="383" y="445"/>
                      <a:pt x="369" y="458"/>
                    </a:cubicBezTo>
                    <a:cubicBezTo>
                      <a:pt x="383" y="441"/>
                      <a:pt x="398" y="424"/>
                      <a:pt x="413" y="406"/>
                    </a:cubicBezTo>
                    <a:cubicBezTo>
                      <a:pt x="414" y="405"/>
                      <a:pt x="412" y="402"/>
                      <a:pt x="410" y="404"/>
                    </a:cubicBezTo>
                    <a:cubicBezTo>
                      <a:pt x="394" y="419"/>
                      <a:pt x="377" y="434"/>
                      <a:pt x="361" y="450"/>
                    </a:cubicBezTo>
                    <a:cubicBezTo>
                      <a:pt x="378" y="433"/>
                      <a:pt x="393" y="415"/>
                      <a:pt x="406" y="395"/>
                    </a:cubicBezTo>
                    <a:cubicBezTo>
                      <a:pt x="407" y="393"/>
                      <a:pt x="405" y="392"/>
                      <a:pt x="404" y="393"/>
                    </a:cubicBezTo>
                    <a:cubicBezTo>
                      <a:pt x="360" y="433"/>
                      <a:pt x="320" y="478"/>
                      <a:pt x="279" y="521"/>
                    </a:cubicBezTo>
                    <a:cubicBezTo>
                      <a:pt x="236" y="565"/>
                      <a:pt x="191" y="606"/>
                      <a:pt x="147" y="648"/>
                    </a:cubicBezTo>
                    <a:cubicBezTo>
                      <a:pt x="234" y="564"/>
                      <a:pt x="324" y="475"/>
                      <a:pt x="405" y="384"/>
                    </a:cubicBezTo>
                    <a:cubicBezTo>
                      <a:pt x="406" y="383"/>
                      <a:pt x="404" y="381"/>
                      <a:pt x="403" y="382"/>
                    </a:cubicBezTo>
                    <a:cubicBezTo>
                      <a:pt x="357" y="421"/>
                      <a:pt x="317" y="466"/>
                      <a:pt x="276" y="511"/>
                    </a:cubicBezTo>
                    <a:cubicBezTo>
                      <a:pt x="256" y="530"/>
                      <a:pt x="237" y="551"/>
                      <a:pt x="218" y="571"/>
                    </a:cubicBezTo>
                    <a:cubicBezTo>
                      <a:pt x="193" y="596"/>
                      <a:pt x="168" y="619"/>
                      <a:pt x="140" y="640"/>
                    </a:cubicBezTo>
                    <a:cubicBezTo>
                      <a:pt x="151" y="632"/>
                      <a:pt x="160" y="622"/>
                      <a:pt x="170" y="612"/>
                    </a:cubicBezTo>
                    <a:cubicBezTo>
                      <a:pt x="195" y="592"/>
                      <a:pt x="216" y="566"/>
                      <a:pt x="235" y="546"/>
                    </a:cubicBezTo>
                    <a:cubicBezTo>
                      <a:pt x="291" y="489"/>
                      <a:pt x="345" y="431"/>
                      <a:pt x="400" y="374"/>
                    </a:cubicBezTo>
                    <a:cubicBezTo>
                      <a:pt x="402" y="373"/>
                      <a:pt x="400" y="371"/>
                      <a:pt x="399" y="372"/>
                    </a:cubicBezTo>
                    <a:cubicBezTo>
                      <a:pt x="389" y="377"/>
                      <a:pt x="381" y="384"/>
                      <a:pt x="372" y="390"/>
                    </a:cubicBezTo>
                    <a:cubicBezTo>
                      <a:pt x="381" y="381"/>
                      <a:pt x="391" y="372"/>
                      <a:pt x="399" y="363"/>
                    </a:cubicBezTo>
                    <a:cubicBezTo>
                      <a:pt x="400" y="362"/>
                      <a:pt x="399" y="360"/>
                      <a:pt x="398" y="361"/>
                    </a:cubicBezTo>
                    <a:cubicBezTo>
                      <a:pt x="379" y="367"/>
                      <a:pt x="368" y="385"/>
                      <a:pt x="354" y="399"/>
                    </a:cubicBezTo>
                    <a:cubicBezTo>
                      <a:pt x="334" y="418"/>
                      <a:pt x="314" y="437"/>
                      <a:pt x="294" y="456"/>
                    </a:cubicBezTo>
                    <a:cubicBezTo>
                      <a:pt x="279" y="469"/>
                      <a:pt x="264" y="482"/>
                      <a:pt x="249" y="495"/>
                    </a:cubicBezTo>
                    <a:cubicBezTo>
                      <a:pt x="252" y="492"/>
                      <a:pt x="255" y="489"/>
                      <a:pt x="257" y="486"/>
                    </a:cubicBezTo>
                    <a:cubicBezTo>
                      <a:pt x="301" y="442"/>
                      <a:pt x="353" y="400"/>
                      <a:pt x="391" y="351"/>
                    </a:cubicBezTo>
                    <a:cubicBezTo>
                      <a:pt x="392" y="349"/>
                      <a:pt x="390" y="348"/>
                      <a:pt x="389" y="349"/>
                    </a:cubicBezTo>
                    <a:cubicBezTo>
                      <a:pt x="380" y="354"/>
                      <a:pt x="372" y="360"/>
                      <a:pt x="364" y="366"/>
                    </a:cubicBezTo>
                    <a:cubicBezTo>
                      <a:pt x="369" y="359"/>
                      <a:pt x="374" y="352"/>
                      <a:pt x="379" y="344"/>
                    </a:cubicBezTo>
                    <a:cubicBezTo>
                      <a:pt x="380" y="342"/>
                      <a:pt x="378" y="341"/>
                      <a:pt x="376" y="342"/>
                    </a:cubicBezTo>
                    <a:cubicBezTo>
                      <a:pt x="364" y="352"/>
                      <a:pt x="352" y="362"/>
                      <a:pt x="340" y="373"/>
                    </a:cubicBezTo>
                    <a:cubicBezTo>
                      <a:pt x="349" y="361"/>
                      <a:pt x="358" y="349"/>
                      <a:pt x="365" y="336"/>
                    </a:cubicBezTo>
                    <a:cubicBezTo>
                      <a:pt x="366" y="335"/>
                      <a:pt x="365" y="333"/>
                      <a:pt x="363" y="334"/>
                    </a:cubicBezTo>
                    <a:cubicBezTo>
                      <a:pt x="324" y="357"/>
                      <a:pt x="302" y="398"/>
                      <a:pt x="270" y="429"/>
                    </a:cubicBezTo>
                    <a:cubicBezTo>
                      <a:pt x="227" y="469"/>
                      <a:pt x="190" y="515"/>
                      <a:pt x="148" y="557"/>
                    </a:cubicBezTo>
                    <a:cubicBezTo>
                      <a:pt x="141" y="564"/>
                      <a:pt x="91" y="619"/>
                      <a:pt x="119" y="586"/>
                    </a:cubicBezTo>
                    <a:cubicBezTo>
                      <a:pt x="141" y="561"/>
                      <a:pt x="164" y="536"/>
                      <a:pt x="188" y="511"/>
                    </a:cubicBezTo>
                    <a:cubicBezTo>
                      <a:pt x="234" y="462"/>
                      <a:pt x="283" y="416"/>
                      <a:pt x="325" y="363"/>
                    </a:cubicBezTo>
                    <a:cubicBezTo>
                      <a:pt x="327" y="362"/>
                      <a:pt x="325" y="359"/>
                      <a:pt x="323" y="361"/>
                    </a:cubicBezTo>
                    <a:cubicBezTo>
                      <a:pt x="280" y="406"/>
                      <a:pt x="235" y="449"/>
                      <a:pt x="193" y="496"/>
                    </a:cubicBezTo>
                    <a:cubicBezTo>
                      <a:pt x="191" y="499"/>
                      <a:pt x="188" y="502"/>
                      <a:pt x="185" y="505"/>
                    </a:cubicBezTo>
                    <a:cubicBezTo>
                      <a:pt x="202" y="484"/>
                      <a:pt x="220" y="464"/>
                      <a:pt x="238" y="444"/>
                    </a:cubicBezTo>
                    <a:cubicBezTo>
                      <a:pt x="265" y="415"/>
                      <a:pt x="300" y="393"/>
                      <a:pt x="313" y="355"/>
                    </a:cubicBezTo>
                    <a:cubicBezTo>
                      <a:pt x="314" y="353"/>
                      <a:pt x="312" y="352"/>
                      <a:pt x="311" y="353"/>
                    </a:cubicBezTo>
                    <a:cubicBezTo>
                      <a:pt x="306" y="357"/>
                      <a:pt x="301" y="361"/>
                      <a:pt x="296" y="366"/>
                    </a:cubicBezTo>
                    <a:cubicBezTo>
                      <a:pt x="305" y="353"/>
                      <a:pt x="313" y="339"/>
                      <a:pt x="316" y="325"/>
                    </a:cubicBezTo>
                    <a:cubicBezTo>
                      <a:pt x="316" y="323"/>
                      <a:pt x="314" y="322"/>
                      <a:pt x="313" y="324"/>
                    </a:cubicBezTo>
                    <a:cubicBezTo>
                      <a:pt x="286" y="362"/>
                      <a:pt x="254" y="396"/>
                      <a:pt x="223" y="431"/>
                    </a:cubicBezTo>
                    <a:cubicBezTo>
                      <a:pt x="229" y="423"/>
                      <a:pt x="235" y="416"/>
                      <a:pt x="241" y="408"/>
                    </a:cubicBezTo>
                    <a:cubicBezTo>
                      <a:pt x="259" y="384"/>
                      <a:pt x="276" y="361"/>
                      <a:pt x="293" y="337"/>
                    </a:cubicBezTo>
                    <a:cubicBezTo>
                      <a:pt x="312" y="317"/>
                      <a:pt x="330" y="297"/>
                      <a:pt x="347" y="276"/>
                    </a:cubicBezTo>
                    <a:cubicBezTo>
                      <a:pt x="354" y="269"/>
                      <a:pt x="361" y="262"/>
                      <a:pt x="368" y="256"/>
                    </a:cubicBezTo>
                    <a:cubicBezTo>
                      <a:pt x="370" y="254"/>
                      <a:pt x="368" y="252"/>
                      <a:pt x="366" y="254"/>
                    </a:cubicBezTo>
                    <a:cubicBezTo>
                      <a:pt x="364" y="256"/>
                      <a:pt x="362" y="258"/>
                      <a:pt x="360" y="259"/>
                    </a:cubicBezTo>
                    <a:cubicBezTo>
                      <a:pt x="364" y="255"/>
                      <a:pt x="367" y="250"/>
                      <a:pt x="371" y="246"/>
                    </a:cubicBezTo>
                    <a:cubicBezTo>
                      <a:pt x="371" y="246"/>
                      <a:pt x="371" y="246"/>
                      <a:pt x="371" y="246"/>
                    </a:cubicBezTo>
                    <a:cubicBezTo>
                      <a:pt x="371" y="246"/>
                      <a:pt x="371" y="247"/>
                      <a:pt x="371" y="247"/>
                    </a:cubicBezTo>
                    <a:cubicBezTo>
                      <a:pt x="373" y="247"/>
                      <a:pt x="372" y="247"/>
                      <a:pt x="374" y="246"/>
                    </a:cubicBezTo>
                    <a:cubicBezTo>
                      <a:pt x="374" y="246"/>
                      <a:pt x="374" y="246"/>
                      <a:pt x="374" y="246"/>
                    </a:cubicBezTo>
                    <a:cubicBezTo>
                      <a:pt x="371" y="246"/>
                      <a:pt x="382" y="235"/>
                      <a:pt x="384" y="234"/>
                    </a:cubicBezTo>
                    <a:cubicBezTo>
                      <a:pt x="391" y="227"/>
                      <a:pt x="397" y="218"/>
                      <a:pt x="403" y="210"/>
                    </a:cubicBezTo>
                    <a:cubicBezTo>
                      <a:pt x="403" y="209"/>
                      <a:pt x="403" y="209"/>
                      <a:pt x="404" y="208"/>
                    </a:cubicBezTo>
                    <a:cubicBezTo>
                      <a:pt x="397" y="218"/>
                      <a:pt x="390" y="228"/>
                      <a:pt x="383" y="238"/>
                    </a:cubicBezTo>
                    <a:cubicBezTo>
                      <a:pt x="383" y="238"/>
                      <a:pt x="383" y="238"/>
                      <a:pt x="383" y="238"/>
                    </a:cubicBezTo>
                    <a:cubicBezTo>
                      <a:pt x="382" y="240"/>
                      <a:pt x="380" y="242"/>
                      <a:pt x="379" y="244"/>
                    </a:cubicBezTo>
                    <a:cubicBezTo>
                      <a:pt x="378" y="245"/>
                      <a:pt x="381" y="247"/>
                      <a:pt x="382" y="246"/>
                    </a:cubicBezTo>
                    <a:cubicBezTo>
                      <a:pt x="388" y="239"/>
                      <a:pt x="394" y="232"/>
                      <a:pt x="400" y="225"/>
                    </a:cubicBezTo>
                    <a:cubicBezTo>
                      <a:pt x="403" y="222"/>
                      <a:pt x="406" y="219"/>
                      <a:pt x="409" y="216"/>
                    </a:cubicBezTo>
                    <a:cubicBezTo>
                      <a:pt x="400" y="229"/>
                      <a:pt x="388" y="240"/>
                      <a:pt x="382" y="256"/>
                    </a:cubicBezTo>
                    <a:cubicBezTo>
                      <a:pt x="382" y="258"/>
                      <a:pt x="384" y="259"/>
                      <a:pt x="385" y="258"/>
                    </a:cubicBezTo>
                    <a:cubicBezTo>
                      <a:pt x="393" y="248"/>
                      <a:pt x="402" y="240"/>
                      <a:pt x="411" y="232"/>
                    </a:cubicBezTo>
                    <a:cubicBezTo>
                      <a:pt x="409" y="234"/>
                      <a:pt x="407" y="237"/>
                      <a:pt x="405" y="240"/>
                    </a:cubicBezTo>
                    <a:cubicBezTo>
                      <a:pt x="400" y="247"/>
                      <a:pt x="394" y="255"/>
                      <a:pt x="388" y="263"/>
                    </a:cubicBezTo>
                    <a:cubicBezTo>
                      <a:pt x="387" y="264"/>
                      <a:pt x="389" y="266"/>
                      <a:pt x="391" y="265"/>
                    </a:cubicBezTo>
                    <a:cubicBezTo>
                      <a:pt x="400" y="255"/>
                      <a:pt x="409" y="246"/>
                      <a:pt x="419" y="237"/>
                    </a:cubicBezTo>
                    <a:cubicBezTo>
                      <a:pt x="411" y="244"/>
                      <a:pt x="402" y="259"/>
                      <a:pt x="396" y="269"/>
                    </a:cubicBezTo>
                    <a:cubicBezTo>
                      <a:pt x="395" y="271"/>
                      <a:pt x="397" y="273"/>
                      <a:pt x="398" y="271"/>
                    </a:cubicBezTo>
                    <a:cubicBezTo>
                      <a:pt x="403" y="267"/>
                      <a:pt x="407" y="263"/>
                      <a:pt x="412" y="259"/>
                    </a:cubicBezTo>
                    <a:cubicBezTo>
                      <a:pt x="415" y="256"/>
                      <a:pt x="418" y="253"/>
                      <a:pt x="421" y="250"/>
                    </a:cubicBezTo>
                    <a:cubicBezTo>
                      <a:pt x="426" y="245"/>
                      <a:pt x="426" y="245"/>
                      <a:pt x="422" y="250"/>
                    </a:cubicBezTo>
                    <a:cubicBezTo>
                      <a:pt x="420" y="254"/>
                      <a:pt x="417" y="257"/>
                      <a:pt x="415" y="261"/>
                    </a:cubicBezTo>
                    <a:cubicBezTo>
                      <a:pt x="414" y="263"/>
                      <a:pt x="413" y="265"/>
                      <a:pt x="412" y="266"/>
                    </a:cubicBezTo>
                    <a:cubicBezTo>
                      <a:pt x="411" y="266"/>
                      <a:pt x="410" y="267"/>
                      <a:pt x="410" y="268"/>
                    </a:cubicBezTo>
                    <a:cubicBezTo>
                      <a:pt x="410" y="269"/>
                      <a:pt x="409" y="270"/>
                      <a:pt x="410" y="272"/>
                    </a:cubicBezTo>
                    <a:cubicBezTo>
                      <a:pt x="411" y="273"/>
                      <a:pt x="412" y="273"/>
                      <a:pt x="413" y="272"/>
                    </a:cubicBezTo>
                    <a:cubicBezTo>
                      <a:pt x="419" y="263"/>
                      <a:pt x="426" y="252"/>
                      <a:pt x="430" y="242"/>
                    </a:cubicBezTo>
                    <a:cubicBezTo>
                      <a:pt x="431" y="240"/>
                      <a:pt x="428" y="239"/>
                      <a:pt x="427" y="240"/>
                    </a:cubicBezTo>
                    <a:cubicBezTo>
                      <a:pt x="423" y="244"/>
                      <a:pt x="418" y="248"/>
                      <a:pt x="414" y="252"/>
                    </a:cubicBezTo>
                    <a:cubicBezTo>
                      <a:pt x="411" y="255"/>
                      <a:pt x="409" y="257"/>
                      <a:pt x="406" y="260"/>
                    </a:cubicBezTo>
                    <a:cubicBezTo>
                      <a:pt x="412" y="251"/>
                      <a:pt x="418" y="243"/>
                      <a:pt x="423" y="233"/>
                    </a:cubicBezTo>
                    <a:cubicBezTo>
                      <a:pt x="424" y="232"/>
                      <a:pt x="423" y="231"/>
                      <a:pt x="422" y="231"/>
                    </a:cubicBezTo>
                    <a:cubicBezTo>
                      <a:pt x="422" y="231"/>
                      <a:pt x="423" y="230"/>
                      <a:pt x="423" y="230"/>
                    </a:cubicBezTo>
                    <a:cubicBezTo>
                      <a:pt x="422" y="227"/>
                      <a:pt x="422" y="225"/>
                      <a:pt x="421" y="223"/>
                    </a:cubicBezTo>
                    <a:cubicBezTo>
                      <a:pt x="422" y="223"/>
                      <a:pt x="422" y="222"/>
                      <a:pt x="422" y="222"/>
                    </a:cubicBezTo>
                    <a:cubicBezTo>
                      <a:pt x="423" y="221"/>
                      <a:pt x="422" y="220"/>
                      <a:pt x="421" y="220"/>
                    </a:cubicBezTo>
                    <a:cubicBezTo>
                      <a:pt x="418" y="194"/>
                      <a:pt x="422" y="162"/>
                      <a:pt x="428" y="138"/>
                    </a:cubicBezTo>
                    <a:cubicBezTo>
                      <a:pt x="444" y="129"/>
                      <a:pt x="454" y="128"/>
                      <a:pt x="459" y="134"/>
                    </a:cubicBezTo>
                    <a:cubicBezTo>
                      <a:pt x="459" y="135"/>
                      <a:pt x="459" y="135"/>
                      <a:pt x="460" y="135"/>
                    </a:cubicBezTo>
                    <a:cubicBezTo>
                      <a:pt x="462" y="138"/>
                      <a:pt x="462" y="142"/>
                      <a:pt x="462" y="148"/>
                    </a:cubicBezTo>
                    <a:cubicBezTo>
                      <a:pt x="460" y="151"/>
                      <a:pt x="457" y="154"/>
                      <a:pt x="454" y="157"/>
                    </a:cubicBezTo>
                    <a:cubicBezTo>
                      <a:pt x="453" y="158"/>
                      <a:pt x="450" y="162"/>
                      <a:pt x="451" y="164"/>
                    </a:cubicBezTo>
                    <a:cubicBezTo>
                      <a:pt x="452" y="172"/>
                      <a:pt x="456" y="177"/>
                      <a:pt x="462" y="181"/>
                    </a:cubicBezTo>
                    <a:cubicBezTo>
                      <a:pt x="468" y="185"/>
                      <a:pt x="477" y="188"/>
                      <a:pt x="482" y="192"/>
                    </a:cubicBezTo>
                    <a:cubicBezTo>
                      <a:pt x="482" y="192"/>
                      <a:pt x="482" y="192"/>
                      <a:pt x="481" y="193"/>
                    </a:cubicBezTo>
                    <a:cubicBezTo>
                      <a:pt x="480" y="194"/>
                      <a:pt x="482" y="196"/>
                      <a:pt x="483" y="195"/>
                    </a:cubicBezTo>
                    <a:cubicBezTo>
                      <a:pt x="483" y="195"/>
                      <a:pt x="484" y="195"/>
                      <a:pt x="484" y="195"/>
                    </a:cubicBezTo>
                    <a:cubicBezTo>
                      <a:pt x="485" y="197"/>
                      <a:pt x="486" y="199"/>
                      <a:pt x="485" y="203"/>
                    </a:cubicBezTo>
                    <a:cubicBezTo>
                      <a:pt x="479" y="209"/>
                      <a:pt x="474" y="215"/>
                      <a:pt x="469" y="222"/>
                    </a:cubicBezTo>
                    <a:cubicBezTo>
                      <a:pt x="461" y="227"/>
                      <a:pt x="452" y="230"/>
                      <a:pt x="447" y="238"/>
                    </a:cubicBezTo>
                    <a:cubicBezTo>
                      <a:pt x="436" y="253"/>
                      <a:pt x="454" y="266"/>
                      <a:pt x="468" y="260"/>
                    </a:cubicBezTo>
                    <a:cubicBezTo>
                      <a:pt x="469" y="261"/>
                      <a:pt x="469" y="263"/>
                      <a:pt x="469" y="264"/>
                    </a:cubicBezTo>
                    <a:cubicBezTo>
                      <a:pt x="470" y="266"/>
                      <a:pt x="473" y="265"/>
                      <a:pt x="472" y="263"/>
                    </a:cubicBezTo>
                    <a:cubicBezTo>
                      <a:pt x="467" y="233"/>
                      <a:pt x="487" y="244"/>
                      <a:pt x="501" y="254"/>
                    </a:cubicBezTo>
                    <a:cubicBezTo>
                      <a:pt x="500" y="254"/>
                      <a:pt x="500" y="254"/>
                      <a:pt x="500" y="255"/>
                    </a:cubicBezTo>
                    <a:cubicBezTo>
                      <a:pt x="498" y="256"/>
                      <a:pt x="501" y="259"/>
                      <a:pt x="503" y="257"/>
                    </a:cubicBezTo>
                    <a:cubicBezTo>
                      <a:pt x="503" y="257"/>
                      <a:pt x="503" y="256"/>
                      <a:pt x="503" y="256"/>
                    </a:cubicBezTo>
                    <a:cubicBezTo>
                      <a:pt x="506" y="258"/>
                      <a:pt x="509" y="260"/>
                      <a:pt x="510" y="261"/>
                    </a:cubicBezTo>
                    <a:cubicBezTo>
                      <a:pt x="516" y="266"/>
                      <a:pt x="523" y="270"/>
                      <a:pt x="530" y="273"/>
                    </a:cubicBezTo>
                    <a:cubicBezTo>
                      <a:pt x="530" y="274"/>
                      <a:pt x="530" y="274"/>
                      <a:pt x="530" y="274"/>
                    </a:cubicBezTo>
                    <a:cubicBezTo>
                      <a:pt x="529" y="275"/>
                      <a:pt x="531" y="277"/>
                      <a:pt x="532" y="276"/>
                    </a:cubicBezTo>
                    <a:cubicBezTo>
                      <a:pt x="533" y="276"/>
                      <a:pt x="533" y="275"/>
                      <a:pt x="533" y="275"/>
                    </a:cubicBezTo>
                    <a:cubicBezTo>
                      <a:pt x="536" y="277"/>
                      <a:pt x="539" y="278"/>
                      <a:pt x="542" y="279"/>
                    </a:cubicBezTo>
                    <a:cubicBezTo>
                      <a:pt x="558" y="286"/>
                      <a:pt x="569" y="273"/>
                      <a:pt x="575" y="260"/>
                    </a:cubicBezTo>
                    <a:cubicBezTo>
                      <a:pt x="581" y="247"/>
                      <a:pt x="584" y="235"/>
                      <a:pt x="584" y="223"/>
                    </a:cubicBezTo>
                    <a:cubicBezTo>
                      <a:pt x="584" y="223"/>
                      <a:pt x="584" y="222"/>
                      <a:pt x="584" y="222"/>
                    </a:cubicBezTo>
                    <a:cubicBezTo>
                      <a:pt x="584" y="217"/>
                      <a:pt x="583" y="212"/>
                      <a:pt x="582" y="207"/>
                    </a:cubicBezTo>
                    <a:cubicBezTo>
                      <a:pt x="583" y="207"/>
                      <a:pt x="583" y="207"/>
                      <a:pt x="583" y="206"/>
                    </a:cubicBezTo>
                    <a:cubicBezTo>
                      <a:pt x="584" y="205"/>
                      <a:pt x="583" y="203"/>
                      <a:pt x="582" y="203"/>
                    </a:cubicBezTo>
                    <a:cubicBezTo>
                      <a:pt x="577" y="182"/>
                      <a:pt x="566" y="162"/>
                      <a:pt x="554" y="143"/>
                    </a:cubicBezTo>
                    <a:cubicBezTo>
                      <a:pt x="554" y="142"/>
                      <a:pt x="554" y="142"/>
                      <a:pt x="553" y="142"/>
                    </a:cubicBezTo>
                    <a:cubicBezTo>
                      <a:pt x="549" y="136"/>
                      <a:pt x="546" y="131"/>
                      <a:pt x="542" y="125"/>
                    </a:cubicBezTo>
                    <a:cubicBezTo>
                      <a:pt x="542" y="124"/>
                      <a:pt x="543" y="123"/>
                      <a:pt x="544" y="123"/>
                    </a:cubicBezTo>
                    <a:cubicBezTo>
                      <a:pt x="544" y="121"/>
                      <a:pt x="543" y="120"/>
                      <a:pt x="541" y="121"/>
                    </a:cubicBezTo>
                    <a:cubicBezTo>
                      <a:pt x="541" y="121"/>
                      <a:pt x="540" y="121"/>
                      <a:pt x="540" y="122"/>
                    </a:cubicBezTo>
                    <a:cubicBezTo>
                      <a:pt x="535" y="115"/>
                      <a:pt x="530" y="109"/>
                      <a:pt x="526" y="102"/>
                    </a:cubicBezTo>
                    <a:cubicBezTo>
                      <a:pt x="526" y="101"/>
                      <a:pt x="526" y="101"/>
                      <a:pt x="525" y="101"/>
                    </a:cubicBezTo>
                    <a:cubicBezTo>
                      <a:pt x="524" y="99"/>
                      <a:pt x="523" y="97"/>
                      <a:pt x="521" y="95"/>
                    </a:cubicBezTo>
                    <a:cubicBezTo>
                      <a:pt x="522" y="95"/>
                      <a:pt x="521" y="94"/>
                      <a:pt x="521" y="94"/>
                    </a:cubicBezTo>
                    <a:cubicBezTo>
                      <a:pt x="515" y="86"/>
                      <a:pt x="510" y="78"/>
                      <a:pt x="506" y="69"/>
                    </a:cubicBezTo>
                    <a:cubicBezTo>
                      <a:pt x="506" y="69"/>
                      <a:pt x="505" y="68"/>
                      <a:pt x="504" y="69"/>
                    </a:cubicBezTo>
                    <a:cubicBezTo>
                      <a:pt x="479" y="73"/>
                      <a:pt x="485" y="57"/>
                      <a:pt x="476" y="45"/>
                    </a:cubicBezTo>
                    <a:cubicBezTo>
                      <a:pt x="468" y="35"/>
                      <a:pt x="461" y="33"/>
                      <a:pt x="448" y="29"/>
                    </a:cubicBezTo>
                    <a:cubicBezTo>
                      <a:pt x="443" y="27"/>
                      <a:pt x="437" y="26"/>
                      <a:pt x="431" y="24"/>
                    </a:cubicBezTo>
                    <a:cubicBezTo>
                      <a:pt x="431" y="24"/>
                      <a:pt x="432" y="24"/>
                      <a:pt x="432" y="23"/>
                    </a:cubicBezTo>
                    <a:cubicBezTo>
                      <a:pt x="433" y="21"/>
                      <a:pt x="431" y="20"/>
                      <a:pt x="429" y="21"/>
                    </a:cubicBezTo>
                    <a:cubicBezTo>
                      <a:pt x="428" y="22"/>
                      <a:pt x="428" y="23"/>
                      <a:pt x="427" y="24"/>
                    </a:cubicBezTo>
                    <a:cubicBezTo>
                      <a:pt x="414" y="21"/>
                      <a:pt x="401" y="20"/>
                      <a:pt x="388" y="20"/>
                    </a:cubicBezTo>
                    <a:cubicBezTo>
                      <a:pt x="388" y="19"/>
                      <a:pt x="386" y="18"/>
                      <a:pt x="385" y="19"/>
                    </a:cubicBezTo>
                    <a:cubicBezTo>
                      <a:pt x="385" y="19"/>
                      <a:pt x="384" y="20"/>
                      <a:pt x="384" y="20"/>
                    </a:cubicBezTo>
                    <a:cubicBezTo>
                      <a:pt x="366" y="20"/>
                      <a:pt x="348" y="21"/>
                      <a:pt x="330" y="22"/>
                    </a:cubicBezTo>
                    <a:cubicBezTo>
                      <a:pt x="331" y="21"/>
                      <a:pt x="331" y="21"/>
                      <a:pt x="331" y="21"/>
                    </a:cubicBezTo>
                    <a:cubicBezTo>
                      <a:pt x="332" y="19"/>
                      <a:pt x="330" y="18"/>
                      <a:pt x="329" y="19"/>
                    </a:cubicBezTo>
                    <a:cubicBezTo>
                      <a:pt x="314" y="31"/>
                      <a:pt x="304" y="48"/>
                      <a:pt x="291" y="62"/>
                    </a:cubicBezTo>
                    <a:cubicBezTo>
                      <a:pt x="288" y="65"/>
                      <a:pt x="285" y="68"/>
                      <a:pt x="282" y="72"/>
                    </a:cubicBezTo>
                    <a:cubicBezTo>
                      <a:pt x="282" y="72"/>
                      <a:pt x="282" y="72"/>
                      <a:pt x="282" y="72"/>
                    </a:cubicBezTo>
                    <a:cubicBezTo>
                      <a:pt x="285" y="67"/>
                      <a:pt x="288" y="63"/>
                      <a:pt x="291" y="58"/>
                    </a:cubicBezTo>
                    <a:cubicBezTo>
                      <a:pt x="298" y="49"/>
                      <a:pt x="305" y="40"/>
                      <a:pt x="313" y="32"/>
                    </a:cubicBezTo>
                    <a:cubicBezTo>
                      <a:pt x="314" y="31"/>
                      <a:pt x="315" y="30"/>
                      <a:pt x="315" y="29"/>
                    </a:cubicBezTo>
                    <a:cubicBezTo>
                      <a:pt x="316" y="28"/>
                      <a:pt x="317" y="27"/>
                      <a:pt x="319" y="26"/>
                    </a:cubicBezTo>
                    <a:cubicBezTo>
                      <a:pt x="319" y="25"/>
                      <a:pt x="319" y="25"/>
                      <a:pt x="319" y="24"/>
                    </a:cubicBezTo>
                    <a:cubicBezTo>
                      <a:pt x="319" y="24"/>
                      <a:pt x="320" y="23"/>
                      <a:pt x="320" y="22"/>
                    </a:cubicBezTo>
                    <a:cubicBezTo>
                      <a:pt x="323" y="22"/>
                      <a:pt x="322" y="19"/>
                      <a:pt x="320" y="19"/>
                    </a:cubicBezTo>
                    <a:cubicBezTo>
                      <a:pt x="315" y="20"/>
                      <a:pt x="313" y="22"/>
                      <a:pt x="309" y="25"/>
                    </a:cubicBezTo>
                    <a:cubicBezTo>
                      <a:pt x="302" y="33"/>
                      <a:pt x="303" y="37"/>
                      <a:pt x="291" y="37"/>
                    </a:cubicBezTo>
                    <a:cubicBezTo>
                      <a:pt x="277" y="38"/>
                      <a:pt x="267" y="41"/>
                      <a:pt x="263" y="54"/>
                    </a:cubicBezTo>
                    <a:cubicBezTo>
                      <a:pt x="260" y="63"/>
                      <a:pt x="270" y="69"/>
                      <a:pt x="277" y="73"/>
                    </a:cubicBezTo>
                    <a:cubicBezTo>
                      <a:pt x="277" y="74"/>
                      <a:pt x="277" y="74"/>
                      <a:pt x="277" y="75"/>
                    </a:cubicBezTo>
                    <a:cubicBezTo>
                      <a:pt x="276" y="76"/>
                      <a:pt x="277" y="77"/>
                      <a:pt x="278" y="77"/>
                    </a:cubicBezTo>
                    <a:cubicBezTo>
                      <a:pt x="279" y="76"/>
                      <a:pt x="280" y="76"/>
                      <a:pt x="280" y="75"/>
                    </a:cubicBezTo>
                    <a:cubicBezTo>
                      <a:pt x="282" y="76"/>
                      <a:pt x="284" y="77"/>
                      <a:pt x="285" y="77"/>
                    </a:cubicBezTo>
                    <a:cubicBezTo>
                      <a:pt x="320" y="97"/>
                      <a:pt x="285" y="125"/>
                      <a:pt x="287" y="151"/>
                    </a:cubicBezTo>
                    <a:cubicBezTo>
                      <a:pt x="288" y="153"/>
                      <a:pt x="290" y="153"/>
                      <a:pt x="290" y="151"/>
                    </a:cubicBezTo>
                    <a:cubicBezTo>
                      <a:pt x="290" y="151"/>
                      <a:pt x="290" y="150"/>
                      <a:pt x="290" y="150"/>
                    </a:cubicBezTo>
                    <a:cubicBezTo>
                      <a:pt x="290" y="150"/>
                      <a:pt x="290" y="150"/>
                      <a:pt x="291" y="150"/>
                    </a:cubicBezTo>
                    <a:cubicBezTo>
                      <a:pt x="291" y="149"/>
                      <a:pt x="292" y="149"/>
                      <a:pt x="293" y="148"/>
                    </a:cubicBezTo>
                    <a:cubicBezTo>
                      <a:pt x="291" y="158"/>
                      <a:pt x="271" y="168"/>
                      <a:pt x="269" y="158"/>
                    </a:cubicBezTo>
                    <a:cubicBezTo>
                      <a:pt x="269" y="157"/>
                      <a:pt x="269" y="157"/>
                      <a:pt x="269" y="157"/>
                    </a:cubicBezTo>
                    <a:cubicBezTo>
                      <a:pt x="270" y="156"/>
                      <a:pt x="270" y="155"/>
                      <a:pt x="269" y="155"/>
                    </a:cubicBezTo>
                    <a:cubicBezTo>
                      <a:pt x="269" y="152"/>
                      <a:pt x="269" y="148"/>
                      <a:pt x="269" y="145"/>
                    </a:cubicBezTo>
                    <a:cubicBezTo>
                      <a:pt x="268" y="139"/>
                      <a:pt x="264" y="131"/>
                      <a:pt x="261" y="126"/>
                    </a:cubicBezTo>
                    <a:cubicBezTo>
                      <a:pt x="250" y="100"/>
                      <a:pt x="241" y="75"/>
                      <a:pt x="233" y="48"/>
                    </a:cubicBezTo>
                    <a:cubicBezTo>
                      <a:pt x="231" y="41"/>
                      <a:pt x="229" y="37"/>
                      <a:pt x="226" y="35"/>
                    </a:cubicBezTo>
                    <a:cubicBezTo>
                      <a:pt x="226" y="34"/>
                      <a:pt x="225" y="33"/>
                      <a:pt x="224" y="34"/>
                    </a:cubicBezTo>
                    <a:cubicBezTo>
                      <a:pt x="216" y="32"/>
                      <a:pt x="206" y="47"/>
                      <a:pt x="199" y="59"/>
                    </a:cubicBezTo>
                    <a:cubicBezTo>
                      <a:pt x="170" y="39"/>
                      <a:pt x="135" y="2"/>
                      <a:pt x="98" y="3"/>
                    </a:cubicBezTo>
                    <a:cubicBezTo>
                      <a:pt x="98" y="3"/>
                      <a:pt x="98" y="3"/>
                      <a:pt x="98" y="3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67" y="6"/>
                      <a:pt x="66" y="39"/>
                      <a:pt x="72" y="67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71"/>
                      <a:pt x="73" y="74"/>
                      <a:pt x="74" y="77"/>
                    </a:cubicBezTo>
                    <a:cubicBezTo>
                      <a:pt x="73" y="78"/>
                      <a:pt x="73" y="78"/>
                      <a:pt x="73" y="79"/>
                    </a:cubicBezTo>
                    <a:cubicBezTo>
                      <a:pt x="72" y="81"/>
                      <a:pt x="74" y="82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5"/>
                      <a:pt x="77" y="88"/>
                      <a:pt x="78" y="91"/>
                    </a:cubicBezTo>
                    <a:cubicBezTo>
                      <a:pt x="78" y="91"/>
                      <a:pt x="78" y="92"/>
                      <a:pt x="79" y="92"/>
                    </a:cubicBezTo>
                    <a:cubicBezTo>
                      <a:pt x="80" y="94"/>
                      <a:pt x="80" y="96"/>
                      <a:pt x="81" y="98"/>
                    </a:cubicBezTo>
                    <a:cubicBezTo>
                      <a:pt x="81" y="98"/>
                      <a:pt x="81" y="99"/>
                      <a:pt x="80" y="99"/>
                    </a:cubicBezTo>
                    <a:cubicBezTo>
                      <a:pt x="80" y="100"/>
                      <a:pt x="81" y="102"/>
                      <a:pt x="83" y="101"/>
                    </a:cubicBezTo>
                    <a:cubicBezTo>
                      <a:pt x="82" y="102"/>
                      <a:pt x="83" y="103"/>
                      <a:pt x="83" y="103"/>
                    </a:cubicBezTo>
                    <a:cubicBezTo>
                      <a:pt x="101" y="109"/>
                      <a:pt x="113" y="95"/>
                      <a:pt x="119" y="80"/>
                    </a:cubicBezTo>
                    <a:cubicBezTo>
                      <a:pt x="120" y="83"/>
                      <a:pt x="121" y="86"/>
                      <a:pt x="124" y="88"/>
                    </a:cubicBezTo>
                    <a:cubicBezTo>
                      <a:pt x="125" y="89"/>
                      <a:pt x="125" y="90"/>
                      <a:pt x="126" y="91"/>
                    </a:cubicBezTo>
                    <a:cubicBezTo>
                      <a:pt x="125" y="91"/>
                      <a:pt x="126" y="92"/>
                      <a:pt x="126" y="92"/>
                    </a:cubicBezTo>
                    <a:cubicBezTo>
                      <a:pt x="127" y="97"/>
                      <a:pt x="120" y="102"/>
                      <a:pt x="120" y="108"/>
                    </a:cubicBezTo>
                    <a:cubicBezTo>
                      <a:pt x="119" y="115"/>
                      <a:pt x="120" y="120"/>
                      <a:pt x="123" y="125"/>
                    </a:cubicBezTo>
                    <a:cubicBezTo>
                      <a:pt x="123" y="126"/>
                      <a:pt x="124" y="127"/>
                      <a:pt x="125" y="127"/>
                    </a:cubicBezTo>
                    <a:cubicBezTo>
                      <a:pt x="127" y="129"/>
                      <a:pt x="128" y="130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29" y="134"/>
                      <a:pt x="131" y="135"/>
                      <a:pt x="133" y="134"/>
                    </a:cubicBezTo>
                    <a:cubicBezTo>
                      <a:pt x="133" y="134"/>
                      <a:pt x="133" y="134"/>
                      <a:pt x="134" y="134"/>
                    </a:cubicBezTo>
                    <a:cubicBezTo>
                      <a:pt x="140" y="137"/>
                      <a:pt x="147" y="139"/>
                      <a:pt x="154" y="139"/>
                    </a:cubicBezTo>
                    <a:cubicBezTo>
                      <a:pt x="154" y="139"/>
                      <a:pt x="155" y="138"/>
                      <a:pt x="155" y="138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70" y="126"/>
                      <a:pt x="182" y="111"/>
                      <a:pt x="193" y="95"/>
                    </a:cubicBezTo>
                    <a:cubicBezTo>
                      <a:pt x="199" y="89"/>
                      <a:pt x="204" y="83"/>
                      <a:pt x="210" y="76"/>
                    </a:cubicBezTo>
                    <a:cubicBezTo>
                      <a:pt x="236" y="42"/>
                      <a:pt x="209" y="77"/>
                      <a:pt x="204" y="86"/>
                    </a:cubicBezTo>
                    <a:cubicBezTo>
                      <a:pt x="192" y="104"/>
                      <a:pt x="178" y="123"/>
                      <a:pt x="166" y="141"/>
                    </a:cubicBezTo>
                    <a:cubicBezTo>
                      <a:pt x="164" y="143"/>
                      <a:pt x="167" y="145"/>
                      <a:pt x="168" y="143"/>
                    </a:cubicBezTo>
                    <a:cubicBezTo>
                      <a:pt x="190" y="120"/>
                      <a:pt x="206" y="93"/>
                      <a:pt x="227" y="69"/>
                    </a:cubicBezTo>
                    <a:cubicBezTo>
                      <a:pt x="206" y="93"/>
                      <a:pt x="191" y="124"/>
                      <a:pt x="172" y="150"/>
                    </a:cubicBezTo>
                    <a:cubicBezTo>
                      <a:pt x="171" y="151"/>
                      <a:pt x="174" y="153"/>
                      <a:pt x="175" y="152"/>
                    </a:cubicBezTo>
                    <a:cubicBezTo>
                      <a:pt x="192" y="134"/>
                      <a:pt x="206" y="115"/>
                      <a:pt x="221" y="95"/>
                    </a:cubicBezTo>
                    <a:cubicBezTo>
                      <a:pt x="240" y="70"/>
                      <a:pt x="215" y="106"/>
                      <a:pt x="213" y="109"/>
                    </a:cubicBezTo>
                    <a:cubicBezTo>
                      <a:pt x="204" y="124"/>
                      <a:pt x="193" y="138"/>
                      <a:pt x="183" y="152"/>
                    </a:cubicBezTo>
                    <a:cubicBezTo>
                      <a:pt x="182" y="154"/>
                      <a:pt x="185" y="155"/>
                      <a:pt x="186" y="154"/>
                    </a:cubicBezTo>
                    <a:cubicBezTo>
                      <a:pt x="196" y="145"/>
                      <a:pt x="205" y="136"/>
                      <a:pt x="213" y="126"/>
                    </a:cubicBezTo>
                    <a:cubicBezTo>
                      <a:pt x="208" y="134"/>
                      <a:pt x="202" y="142"/>
                      <a:pt x="198" y="151"/>
                    </a:cubicBezTo>
                    <a:cubicBezTo>
                      <a:pt x="196" y="153"/>
                      <a:pt x="199" y="154"/>
                      <a:pt x="201" y="153"/>
                    </a:cubicBezTo>
                    <a:cubicBezTo>
                      <a:pt x="209" y="142"/>
                      <a:pt x="229" y="123"/>
                      <a:pt x="235" y="110"/>
                    </a:cubicBezTo>
                    <a:cubicBezTo>
                      <a:pt x="228" y="125"/>
                      <a:pt x="216" y="139"/>
                      <a:pt x="206" y="153"/>
                    </a:cubicBezTo>
                    <a:cubicBezTo>
                      <a:pt x="205" y="155"/>
                      <a:pt x="208" y="156"/>
                      <a:pt x="209" y="155"/>
                    </a:cubicBezTo>
                    <a:cubicBezTo>
                      <a:pt x="218" y="149"/>
                      <a:pt x="226" y="142"/>
                      <a:pt x="233" y="134"/>
                    </a:cubicBezTo>
                    <a:cubicBezTo>
                      <a:pt x="225" y="144"/>
                      <a:pt x="215" y="157"/>
                      <a:pt x="213" y="160"/>
                    </a:cubicBezTo>
                    <a:cubicBezTo>
                      <a:pt x="212" y="161"/>
                      <a:pt x="215" y="163"/>
                      <a:pt x="216" y="162"/>
                    </a:cubicBezTo>
                    <a:cubicBezTo>
                      <a:pt x="226" y="150"/>
                      <a:pt x="236" y="139"/>
                      <a:pt x="247" y="128"/>
                    </a:cubicBezTo>
                    <a:cubicBezTo>
                      <a:pt x="240" y="135"/>
                      <a:pt x="227" y="150"/>
                      <a:pt x="220" y="163"/>
                    </a:cubicBezTo>
                    <a:cubicBezTo>
                      <a:pt x="219" y="165"/>
                      <a:pt x="221" y="167"/>
                      <a:pt x="223" y="165"/>
                    </a:cubicBezTo>
                    <a:cubicBezTo>
                      <a:pt x="232" y="156"/>
                      <a:pt x="243" y="146"/>
                      <a:pt x="251" y="135"/>
                    </a:cubicBezTo>
                    <a:cubicBezTo>
                      <a:pt x="241" y="150"/>
                      <a:pt x="228" y="162"/>
                      <a:pt x="219" y="177"/>
                    </a:cubicBezTo>
                    <a:cubicBezTo>
                      <a:pt x="218" y="179"/>
                      <a:pt x="219" y="180"/>
                      <a:pt x="221" y="180"/>
                    </a:cubicBezTo>
                    <a:cubicBezTo>
                      <a:pt x="201" y="207"/>
                      <a:pt x="178" y="231"/>
                      <a:pt x="157" y="257"/>
                    </a:cubicBezTo>
                    <a:cubicBezTo>
                      <a:pt x="138" y="278"/>
                      <a:pt x="121" y="301"/>
                      <a:pt x="105" y="324"/>
                    </a:cubicBezTo>
                    <a:cubicBezTo>
                      <a:pt x="104" y="325"/>
                      <a:pt x="103" y="326"/>
                      <a:pt x="102" y="327"/>
                    </a:cubicBezTo>
                    <a:cubicBezTo>
                      <a:pt x="97" y="334"/>
                      <a:pt x="91" y="341"/>
                      <a:pt x="85" y="347"/>
                    </a:cubicBezTo>
                    <a:cubicBezTo>
                      <a:pt x="90" y="338"/>
                      <a:pt x="95" y="329"/>
                      <a:pt x="101" y="321"/>
                    </a:cubicBezTo>
                    <a:cubicBezTo>
                      <a:pt x="110" y="309"/>
                      <a:pt x="119" y="297"/>
                      <a:pt x="128" y="286"/>
                    </a:cubicBezTo>
                    <a:cubicBezTo>
                      <a:pt x="158" y="251"/>
                      <a:pt x="192" y="219"/>
                      <a:pt x="212" y="176"/>
                    </a:cubicBezTo>
                    <a:cubicBezTo>
                      <a:pt x="213" y="174"/>
                      <a:pt x="210" y="172"/>
                      <a:pt x="209" y="174"/>
                    </a:cubicBezTo>
                    <a:cubicBezTo>
                      <a:pt x="181" y="203"/>
                      <a:pt x="159" y="237"/>
                      <a:pt x="135" y="270"/>
                    </a:cubicBezTo>
                    <a:cubicBezTo>
                      <a:pt x="127" y="282"/>
                      <a:pt x="118" y="293"/>
                      <a:pt x="109" y="305"/>
                    </a:cubicBezTo>
                    <a:cubicBezTo>
                      <a:pt x="106" y="309"/>
                      <a:pt x="102" y="313"/>
                      <a:pt x="99" y="318"/>
                    </a:cubicBezTo>
                    <a:cubicBezTo>
                      <a:pt x="98" y="319"/>
                      <a:pt x="97" y="320"/>
                      <a:pt x="96" y="321"/>
                    </a:cubicBezTo>
                    <a:cubicBezTo>
                      <a:pt x="89" y="331"/>
                      <a:pt x="81" y="341"/>
                      <a:pt x="73" y="350"/>
                    </a:cubicBezTo>
                    <a:cubicBezTo>
                      <a:pt x="79" y="342"/>
                      <a:pt x="84" y="333"/>
                      <a:pt x="90" y="324"/>
                    </a:cubicBezTo>
                    <a:cubicBezTo>
                      <a:pt x="96" y="314"/>
                      <a:pt x="103" y="304"/>
                      <a:pt x="110" y="294"/>
                    </a:cubicBezTo>
                    <a:cubicBezTo>
                      <a:pt x="123" y="279"/>
                      <a:pt x="135" y="263"/>
                      <a:pt x="146" y="247"/>
                    </a:cubicBezTo>
                    <a:cubicBezTo>
                      <a:pt x="150" y="242"/>
                      <a:pt x="154" y="236"/>
                      <a:pt x="159" y="228"/>
                    </a:cubicBezTo>
                    <a:cubicBezTo>
                      <a:pt x="173" y="212"/>
                      <a:pt x="186" y="196"/>
                      <a:pt x="199" y="179"/>
                    </a:cubicBezTo>
                    <a:cubicBezTo>
                      <a:pt x="201" y="178"/>
                      <a:pt x="198" y="176"/>
                      <a:pt x="197" y="177"/>
                    </a:cubicBezTo>
                    <a:cubicBezTo>
                      <a:pt x="183" y="193"/>
                      <a:pt x="171" y="209"/>
                      <a:pt x="158" y="225"/>
                    </a:cubicBezTo>
                    <a:cubicBezTo>
                      <a:pt x="152" y="233"/>
                      <a:pt x="146" y="241"/>
                      <a:pt x="140" y="249"/>
                    </a:cubicBezTo>
                    <a:cubicBezTo>
                      <a:pt x="132" y="259"/>
                      <a:pt x="124" y="269"/>
                      <a:pt x="116" y="280"/>
                    </a:cubicBezTo>
                    <a:cubicBezTo>
                      <a:pt x="109" y="290"/>
                      <a:pt x="101" y="300"/>
                      <a:pt x="92" y="310"/>
                    </a:cubicBezTo>
                    <a:cubicBezTo>
                      <a:pt x="87" y="316"/>
                      <a:pt x="82" y="322"/>
                      <a:pt x="76" y="328"/>
                    </a:cubicBezTo>
                    <a:cubicBezTo>
                      <a:pt x="82" y="318"/>
                      <a:pt x="88" y="309"/>
                      <a:pt x="94" y="300"/>
                    </a:cubicBezTo>
                    <a:cubicBezTo>
                      <a:pt x="122" y="256"/>
                      <a:pt x="166" y="220"/>
                      <a:pt x="188" y="173"/>
                    </a:cubicBezTo>
                    <a:cubicBezTo>
                      <a:pt x="189" y="171"/>
                      <a:pt x="187" y="169"/>
                      <a:pt x="186" y="170"/>
                    </a:cubicBezTo>
                    <a:cubicBezTo>
                      <a:pt x="179" y="177"/>
                      <a:pt x="173" y="184"/>
                      <a:pt x="166" y="191"/>
                    </a:cubicBezTo>
                    <a:cubicBezTo>
                      <a:pt x="171" y="185"/>
                      <a:pt x="175" y="178"/>
                      <a:pt x="180" y="171"/>
                    </a:cubicBezTo>
                    <a:cubicBezTo>
                      <a:pt x="181" y="170"/>
                      <a:pt x="178" y="168"/>
                      <a:pt x="177" y="169"/>
                    </a:cubicBezTo>
                    <a:cubicBezTo>
                      <a:pt x="108" y="233"/>
                      <a:pt x="60" y="320"/>
                      <a:pt x="1" y="393"/>
                    </a:cubicBezTo>
                    <a:cubicBezTo>
                      <a:pt x="0" y="394"/>
                      <a:pt x="2" y="396"/>
                      <a:pt x="3" y="395"/>
                    </a:cubicBezTo>
                    <a:cubicBezTo>
                      <a:pt x="52" y="335"/>
                      <a:pt x="95" y="270"/>
                      <a:pt x="144" y="210"/>
                    </a:cubicBezTo>
                    <a:cubicBezTo>
                      <a:pt x="94" y="270"/>
                      <a:pt x="53" y="336"/>
                      <a:pt x="7" y="400"/>
                    </a:cubicBezTo>
                    <a:cubicBezTo>
                      <a:pt x="6" y="402"/>
                      <a:pt x="9" y="403"/>
                      <a:pt x="10" y="402"/>
                    </a:cubicBezTo>
                    <a:cubicBezTo>
                      <a:pt x="62" y="333"/>
                      <a:pt x="109" y="260"/>
                      <a:pt x="166" y="196"/>
                    </a:cubicBezTo>
                    <a:cubicBezTo>
                      <a:pt x="181" y="179"/>
                      <a:pt x="188" y="175"/>
                      <a:pt x="162" y="209"/>
                    </a:cubicBezTo>
                    <a:cubicBezTo>
                      <a:pt x="149" y="225"/>
                      <a:pt x="134" y="241"/>
                      <a:pt x="121" y="257"/>
                    </a:cubicBezTo>
                    <a:cubicBezTo>
                      <a:pt x="99" y="283"/>
                      <a:pt x="80" y="314"/>
                      <a:pt x="62" y="343"/>
                    </a:cubicBezTo>
                    <a:cubicBezTo>
                      <a:pt x="44" y="362"/>
                      <a:pt x="27" y="383"/>
                      <a:pt x="17" y="407"/>
                    </a:cubicBezTo>
                    <a:cubicBezTo>
                      <a:pt x="17" y="408"/>
                      <a:pt x="19" y="410"/>
                      <a:pt x="20" y="409"/>
                    </a:cubicBezTo>
                    <a:cubicBezTo>
                      <a:pt x="36" y="389"/>
                      <a:pt x="51" y="367"/>
                      <a:pt x="65" y="346"/>
                    </a:cubicBezTo>
                    <a:cubicBezTo>
                      <a:pt x="68" y="343"/>
                      <a:pt x="70" y="340"/>
                      <a:pt x="73" y="337"/>
                    </a:cubicBezTo>
                    <a:cubicBezTo>
                      <a:pt x="80" y="329"/>
                      <a:pt x="87" y="321"/>
                      <a:pt x="94" y="313"/>
                    </a:cubicBezTo>
                    <a:cubicBezTo>
                      <a:pt x="85" y="325"/>
                      <a:pt x="77" y="338"/>
                      <a:pt x="69" y="351"/>
                    </a:cubicBezTo>
                    <a:cubicBezTo>
                      <a:pt x="63" y="361"/>
                      <a:pt x="56" y="370"/>
                      <a:pt x="50" y="380"/>
                    </a:cubicBezTo>
                    <a:cubicBezTo>
                      <a:pt x="41" y="390"/>
                      <a:pt x="33" y="401"/>
                      <a:pt x="24" y="412"/>
                    </a:cubicBezTo>
                    <a:cubicBezTo>
                      <a:pt x="23" y="413"/>
                      <a:pt x="25" y="416"/>
                      <a:pt x="27" y="414"/>
                    </a:cubicBezTo>
                    <a:cubicBezTo>
                      <a:pt x="39" y="401"/>
                      <a:pt x="49" y="387"/>
                      <a:pt x="59" y="373"/>
                    </a:cubicBezTo>
                    <a:cubicBezTo>
                      <a:pt x="63" y="368"/>
                      <a:pt x="68" y="363"/>
                      <a:pt x="71" y="358"/>
                    </a:cubicBezTo>
                    <a:cubicBezTo>
                      <a:pt x="75" y="354"/>
                      <a:pt x="78" y="350"/>
                      <a:pt x="81" y="346"/>
                    </a:cubicBezTo>
                    <a:cubicBezTo>
                      <a:pt x="78" y="351"/>
                      <a:pt x="76" y="356"/>
                      <a:pt x="73" y="361"/>
                    </a:cubicBezTo>
                    <a:cubicBezTo>
                      <a:pt x="56" y="380"/>
                      <a:pt x="39" y="399"/>
                      <a:pt x="28" y="421"/>
                    </a:cubicBezTo>
                    <a:cubicBezTo>
                      <a:pt x="27" y="423"/>
                      <a:pt x="30" y="424"/>
                      <a:pt x="31" y="423"/>
                    </a:cubicBezTo>
                    <a:cubicBezTo>
                      <a:pt x="37" y="418"/>
                      <a:pt x="42" y="413"/>
                      <a:pt x="47" y="407"/>
                    </a:cubicBezTo>
                    <a:cubicBezTo>
                      <a:pt x="43" y="414"/>
                      <a:pt x="38" y="420"/>
                      <a:pt x="34" y="426"/>
                    </a:cubicBezTo>
                    <a:cubicBezTo>
                      <a:pt x="33" y="428"/>
                      <a:pt x="36" y="430"/>
                      <a:pt x="37" y="428"/>
                    </a:cubicBezTo>
                    <a:cubicBezTo>
                      <a:pt x="76" y="377"/>
                      <a:pt x="114" y="325"/>
                      <a:pt x="154" y="275"/>
                    </a:cubicBezTo>
                    <a:cubicBezTo>
                      <a:pt x="171" y="253"/>
                      <a:pt x="190" y="233"/>
                      <a:pt x="207" y="212"/>
                    </a:cubicBezTo>
                    <a:cubicBezTo>
                      <a:pt x="212" y="206"/>
                      <a:pt x="218" y="198"/>
                      <a:pt x="223" y="191"/>
                    </a:cubicBezTo>
                    <a:cubicBezTo>
                      <a:pt x="228" y="184"/>
                      <a:pt x="234" y="177"/>
                      <a:pt x="239" y="170"/>
                    </a:cubicBezTo>
                    <a:cubicBezTo>
                      <a:pt x="239" y="170"/>
                      <a:pt x="239" y="170"/>
                      <a:pt x="239" y="170"/>
                    </a:cubicBezTo>
                    <a:cubicBezTo>
                      <a:pt x="241" y="167"/>
                      <a:pt x="244" y="164"/>
                      <a:pt x="246" y="161"/>
                    </a:cubicBezTo>
                    <a:cubicBezTo>
                      <a:pt x="249" y="161"/>
                      <a:pt x="251" y="163"/>
                      <a:pt x="253" y="167"/>
                    </a:cubicBezTo>
                    <a:cubicBezTo>
                      <a:pt x="227" y="213"/>
                      <a:pt x="177" y="250"/>
                      <a:pt x="144" y="292"/>
                    </a:cubicBezTo>
                    <a:cubicBezTo>
                      <a:pt x="107" y="339"/>
                      <a:pt x="74" y="390"/>
                      <a:pt x="37" y="439"/>
                    </a:cubicBezTo>
                    <a:cubicBezTo>
                      <a:pt x="36" y="440"/>
                      <a:pt x="39" y="442"/>
                      <a:pt x="40" y="441"/>
                    </a:cubicBezTo>
                    <a:cubicBezTo>
                      <a:pt x="41" y="439"/>
                      <a:pt x="43" y="438"/>
                      <a:pt x="44" y="436"/>
                    </a:cubicBezTo>
                    <a:cubicBezTo>
                      <a:pt x="44" y="436"/>
                      <a:pt x="44" y="436"/>
                      <a:pt x="45" y="436"/>
                    </a:cubicBezTo>
                    <a:cubicBezTo>
                      <a:pt x="59" y="429"/>
                      <a:pt x="71" y="417"/>
                      <a:pt x="83" y="404"/>
                    </a:cubicBezTo>
                    <a:cubicBezTo>
                      <a:pt x="71" y="419"/>
                      <a:pt x="59" y="434"/>
                      <a:pt x="46" y="449"/>
                    </a:cubicBezTo>
                    <a:cubicBezTo>
                      <a:pt x="45" y="451"/>
                      <a:pt x="47" y="453"/>
                      <a:pt x="49" y="452"/>
                    </a:cubicBezTo>
                    <a:cubicBezTo>
                      <a:pt x="72" y="426"/>
                      <a:pt x="94" y="400"/>
                      <a:pt x="115" y="373"/>
                    </a:cubicBezTo>
                    <a:cubicBezTo>
                      <a:pt x="123" y="364"/>
                      <a:pt x="130" y="355"/>
                      <a:pt x="137" y="346"/>
                    </a:cubicBezTo>
                    <a:cubicBezTo>
                      <a:pt x="138" y="344"/>
                      <a:pt x="139" y="342"/>
                      <a:pt x="141" y="341"/>
                    </a:cubicBezTo>
                    <a:cubicBezTo>
                      <a:pt x="148" y="331"/>
                      <a:pt x="155" y="322"/>
                      <a:pt x="162" y="313"/>
                    </a:cubicBezTo>
                    <a:cubicBezTo>
                      <a:pt x="179" y="292"/>
                      <a:pt x="196" y="271"/>
                      <a:pt x="212" y="251"/>
                    </a:cubicBezTo>
                    <a:cubicBezTo>
                      <a:pt x="236" y="223"/>
                      <a:pt x="262" y="197"/>
                      <a:pt x="286" y="171"/>
                    </a:cubicBezTo>
                    <a:cubicBezTo>
                      <a:pt x="290" y="169"/>
                      <a:pt x="293" y="165"/>
                      <a:pt x="295" y="161"/>
                    </a:cubicBezTo>
                    <a:cubicBezTo>
                      <a:pt x="309" y="145"/>
                      <a:pt x="323" y="128"/>
                      <a:pt x="336" y="109"/>
                    </a:cubicBezTo>
                    <a:cubicBezTo>
                      <a:pt x="336" y="109"/>
                      <a:pt x="336" y="109"/>
                      <a:pt x="336" y="109"/>
                    </a:cubicBezTo>
                    <a:cubicBezTo>
                      <a:pt x="336" y="111"/>
                      <a:pt x="336" y="113"/>
                      <a:pt x="337" y="114"/>
                    </a:cubicBezTo>
                    <a:cubicBezTo>
                      <a:pt x="337" y="114"/>
                      <a:pt x="336" y="114"/>
                      <a:pt x="336" y="115"/>
                    </a:cubicBezTo>
                    <a:cubicBezTo>
                      <a:pt x="326" y="129"/>
                      <a:pt x="315" y="143"/>
                      <a:pt x="304" y="156"/>
                    </a:cubicBezTo>
                    <a:cubicBezTo>
                      <a:pt x="304" y="156"/>
                      <a:pt x="304" y="157"/>
                      <a:pt x="303" y="157"/>
                    </a:cubicBezTo>
                    <a:cubicBezTo>
                      <a:pt x="286" y="174"/>
                      <a:pt x="268" y="190"/>
                      <a:pt x="253" y="209"/>
                    </a:cubicBezTo>
                    <a:cubicBezTo>
                      <a:pt x="243" y="221"/>
                      <a:pt x="234" y="233"/>
                      <a:pt x="225" y="245"/>
                    </a:cubicBezTo>
                    <a:cubicBezTo>
                      <a:pt x="204" y="268"/>
                      <a:pt x="183" y="291"/>
                      <a:pt x="164" y="316"/>
                    </a:cubicBezTo>
                    <a:cubicBezTo>
                      <a:pt x="141" y="344"/>
                      <a:pt x="119" y="373"/>
                      <a:pt x="97" y="401"/>
                    </a:cubicBezTo>
                    <a:cubicBezTo>
                      <a:pt x="94" y="404"/>
                      <a:pt x="88" y="413"/>
                      <a:pt x="82" y="422"/>
                    </a:cubicBezTo>
                    <a:cubicBezTo>
                      <a:pt x="77" y="428"/>
                      <a:pt x="73" y="434"/>
                      <a:pt x="68" y="439"/>
                    </a:cubicBezTo>
                    <a:cubicBezTo>
                      <a:pt x="62" y="447"/>
                      <a:pt x="55" y="453"/>
                      <a:pt x="50" y="454"/>
                    </a:cubicBezTo>
                    <a:cubicBezTo>
                      <a:pt x="48" y="454"/>
                      <a:pt x="48" y="456"/>
                      <a:pt x="50" y="456"/>
                    </a:cubicBezTo>
                    <a:cubicBezTo>
                      <a:pt x="53" y="456"/>
                      <a:pt x="56" y="454"/>
                      <a:pt x="60" y="452"/>
                    </a:cubicBezTo>
                    <a:cubicBezTo>
                      <a:pt x="58" y="454"/>
                      <a:pt x="57" y="456"/>
                      <a:pt x="55" y="459"/>
                    </a:cubicBezTo>
                    <a:cubicBezTo>
                      <a:pt x="54" y="460"/>
                      <a:pt x="56" y="462"/>
                      <a:pt x="57" y="461"/>
                    </a:cubicBezTo>
                    <a:cubicBezTo>
                      <a:pt x="63" y="456"/>
                      <a:pt x="69" y="451"/>
                      <a:pt x="75" y="446"/>
                    </a:cubicBezTo>
                    <a:cubicBezTo>
                      <a:pt x="68" y="455"/>
                      <a:pt x="62" y="463"/>
                      <a:pt x="56" y="472"/>
                    </a:cubicBezTo>
                    <a:cubicBezTo>
                      <a:pt x="55" y="473"/>
                      <a:pt x="57" y="475"/>
                      <a:pt x="59" y="474"/>
                    </a:cubicBezTo>
                    <a:cubicBezTo>
                      <a:pt x="73" y="463"/>
                      <a:pt x="86" y="451"/>
                      <a:pt x="98" y="437"/>
                    </a:cubicBezTo>
                    <a:cubicBezTo>
                      <a:pt x="97" y="438"/>
                      <a:pt x="96" y="440"/>
                      <a:pt x="95" y="441"/>
                    </a:cubicBezTo>
                    <a:cubicBezTo>
                      <a:pt x="86" y="451"/>
                      <a:pt x="77" y="462"/>
                      <a:pt x="67" y="473"/>
                    </a:cubicBezTo>
                    <a:cubicBezTo>
                      <a:pt x="66" y="474"/>
                      <a:pt x="68" y="476"/>
                      <a:pt x="70" y="475"/>
                    </a:cubicBezTo>
                    <a:cubicBezTo>
                      <a:pt x="81" y="465"/>
                      <a:pt x="90" y="453"/>
                      <a:pt x="99" y="442"/>
                    </a:cubicBezTo>
                    <a:cubicBezTo>
                      <a:pt x="109" y="430"/>
                      <a:pt x="120" y="418"/>
                      <a:pt x="130" y="406"/>
                    </a:cubicBezTo>
                    <a:cubicBezTo>
                      <a:pt x="155" y="378"/>
                      <a:pt x="179" y="350"/>
                      <a:pt x="203" y="322"/>
                    </a:cubicBezTo>
                    <a:cubicBezTo>
                      <a:pt x="249" y="267"/>
                      <a:pt x="295" y="210"/>
                      <a:pt x="342" y="156"/>
                    </a:cubicBezTo>
                    <a:cubicBezTo>
                      <a:pt x="298" y="206"/>
                      <a:pt x="257" y="260"/>
                      <a:pt x="215" y="313"/>
                    </a:cubicBezTo>
                    <a:cubicBezTo>
                      <a:pt x="169" y="370"/>
                      <a:pt x="118" y="423"/>
                      <a:pt x="73" y="480"/>
                    </a:cubicBezTo>
                    <a:cubicBezTo>
                      <a:pt x="72" y="482"/>
                      <a:pt x="74" y="484"/>
                      <a:pt x="75" y="483"/>
                    </a:cubicBezTo>
                    <a:cubicBezTo>
                      <a:pt x="83" y="477"/>
                      <a:pt x="90" y="471"/>
                      <a:pt x="96" y="465"/>
                    </a:cubicBezTo>
                    <a:cubicBezTo>
                      <a:pt x="90" y="473"/>
                      <a:pt x="84" y="480"/>
                      <a:pt x="78" y="488"/>
                    </a:cubicBezTo>
                    <a:cubicBezTo>
                      <a:pt x="77" y="490"/>
                      <a:pt x="79" y="492"/>
                      <a:pt x="81" y="490"/>
                    </a:cubicBezTo>
                    <a:cubicBezTo>
                      <a:pt x="88" y="484"/>
                      <a:pt x="95" y="478"/>
                      <a:pt x="102" y="472"/>
                    </a:cubicBezTo>
                    <a:cubicBezTo>
                      <a:pt x="95" y="480"/>
                      <a:pt x="88" y="489"/>
                      <a:pt x="82" y="497"/>
                    </a:cubicBezTo>
                    <a:cubicBezTo>
                      <a:pt x="81" y="499"/>
                      <a:pt x="83" y="501"/>
                      <a:pt x="84" y="499"/>
                    </a:cubicBezTo>
                    <a:cubicBezTo>
                      <a:pt x="86" y="497"/>
                      <a:pt x="88" y="496"/>
                      <a:pt x="90" y="494"/>
                    </a:cubicBezTo>
                    <a:cubicBezTo>
                      <a:pt x="88" y="497"/>
                      <a:pt x="86" y="501"/>
                      <a:pt x="85" y="506"/>
                    </a:cubicBezTo>
                    <a:cubicBezTo>
                      <a:pt x="85" y="507"/>
                      <a:pt x="87" y="508"/>
                      <a:pt x="87" y="506"/>
                    </a:cubicBezTo>
                    <a:cubicBezTo>
                      <a:pt x="90" y="498"/>
                      <a:pt x="95" y="491"/>
                      <a:pt x="101" y="484"/>
                    </a:cubicBezTo>
                    <a:cubicBezTo>
                      <a:pt x="108" y="477"/>
                      <a:pt x="115" y="470"/>
                      <a:pt x="122" y="463"/>
                    </a:cubicBezTo>
                    <a:cubicBezTo>
                      <a:pt x="131" y="456"/>
                      <a:pt x="140" y="449"/>
                      <a:pt x="147" y="442"/>
                    </a:cubicBezTo>
                    <a:cubicBezTo>
                      <a:pt x="151" y="438"/>
                      <a:pt x="155" y="434"/>
                      <a:pt x="159" y="430"/>
                    </a:cubicBezTo>
                    <a:cubicBezTo>
                      <a:pt x="149" y="442"/>
                      <a:pt x="139" y="453"/>
                      <a:pt x="129" y="465"/>
                    </a:cubicBezTo>
                    <a:cubicBezTo>
                      <a:pt x="118" y="475"/>
                      <a:pt x="107" y="487"/>
                      <a:pt x="100" y="497"/>
                    </a:cubicBezTo>
                    <a:cubicBezTo>
                      <a:pt x="96" y="501"/>
                      <a:pt x="92" y="506"/>
                      <a:pt x="87" y="510"/>
                    </a:cubicBezTo>
                    <a:cubicBezTo>
                      <a:pt x="86" y="512"/>
                      <a:pt x="88" y="514"/>
                      <a:pt x="89" y="513"/>
                    </a:cubicBezTo>
                    <a:cubicBezTo>
                      <a:pt x="91" y="512"/>
                      <a:pt x="92" y="511"/>
                      <a:pt x="93" y="510"/>
                    </a:cubicBezTo>
                    <a:cubicBezTo>
                      <a:pt x="93" y="512"/>
                      <a:pt x="93" y="513"/>
                      <a:pt x="93" y="515"/>
                    </a:cubicBezTo>
                    <a:cubicBezTo>
                      <a:pt x="93" y="516"/>
                      <a:pt x="96" y="516"/>
                      <a:pt x="95" y="515"/>
                    </a:cubicBezTo>
                    <a:cubicBezTo>
                      <a:pt x="95" y="512"/>
                      <a:pt x="96" y="510"/>
                      <a:pt x="98" y="507"/>
                    </a:cubicBezTo>
                    <a:cubicBezTo>
                      <a:pt x="136" y="479"/>
                      <a:pt x="166" y="442"/>
                      <a:pt x="196" y="403"/>
                    </a:cubicBezTo>
                    <a:cubicBezTo>
                      <a:pt x="206" y="393"/>
                      <a:pt x="216" y="383"/>
                      <a:pt x="226" y="372"/>
                    </a:cubicBezTo>
                    <a:cubicBezTo>
                      <a:pt x="240" y="357"/>
                      <a:pt x="254" y="342"/>
                      <a:pt x="268" y="327"/>
                    </a:cubicBezTo>
                    <a:cubicBezTo>
                      <a:pt x="255" y="344"/>
                      <a:pt x="242" y="360"/>
                      <a:pt x="229" y="377"/>
                    </a:cubicBezTo>
                    <a:cubicBezTo>
                      <a:pt x="210" y="398"/>
                      <a:pt x="191" y="418"/>
                      <a:pt x="173" y="440"/>
                    </a:cubicBezTo>
                    <a:cubicBezTo>
                      <a:pt x="147" y="471"/>
                      <a:pt x="115" y="495"/>
                      <a:pt x="90" y="526"/>
                    </a:cubicBezTo>
                    <a:cubicBezTo>
                      <a:pt x="88" y="527"/>
                      <a:pt x="90" y="529"/>
                      <a:pt x="92" y="528"/>
                    </a:cubicBezTo>
                    <a:cubicBezTo>
                      <a:pt x="126" y="500"/>
                      <a:pt x="157" y="468"/>
                      <a:pt x="186" y="435"/>
                    </a:cubicBezTo>
                    <a:cubicBezTo>
                      <a:pt x="182" y="440"/>
                      <a:pt x="178" y="446"/>
                      <a:pt x="174" y="451"/>
                    </a:cubicBezTo>
                    <a:cubicBezTo>
                      <a:pt x="169" y="458"/>
                      <a:pt x="164" y="464"/>
                      <a:pt x="160" y="470"/>
                    </a:cubicBezTo>
                    <a:cubicBezTo>
                      <a:pt x="134" y="495"/>
                      <a:pt x="108" y="521"/>
                      <a:pt x="85" y="548"/>
                    </a:cubicBezTo>
                    <a:cubicBezTo>
                      <a:pt x="84" y="549"/>
                      <a:pt x="86" y="552"/>
                      <a:pt x="87" y="550"/>
                    </a:cubicBezTo>
                    <a:cubicBezTo>
                      <a:pt x="115" y="530"/>
                      <a:pt x="138" y="504"/>
                      <a:pt x="160" y="477"/>
                    </a:cubicBezTo>
                    <a:cubicBezTo>
                      <a:pt x="168" y="469"/>
                      <a:pt x="176" y="461"/>
                      <a:pt x="184" y="453"/>
                    </a:cubicBezTo>
                    <a:cubicBezTo>
                      <a:pt x="150" y="492"/>
                      <a:pt x="116" y="530"/>
                      <a:pt x="80" y="567"/>
                    </a:cubicBezTo>
                    <a:cubicBezTo>
                      <a:pt x="78" y="568"/>
                      <a:pt x="80" y="570"/>
                      <a:pt x="82" y="569"/>
                    </a:cubicBezTo>
                    <a:cubicBezTo>
                      <a:pt x="112" y="540"/>
                      <a:pt x="139" y="510"/>
                      <a:pt x="165" y="479"/>
                    </a:cubicBezTo>
                    <a:cubicBezTo>
                      <a:pt x="177" y="465"/>
                      <a:pt x="189" y="452"/>
                      <a:pt x="201" y="438"/>
                    </a:cubicBezTo>
                    <a:cubicBezTo>
                      <a:pt x="206" y="433"/>
                      <a:pt x="210" y="428"/>
                      <a:pt x="215" y="423"/>
                    </a:cubicBezTo>
                    <a:cubicBezTo>
                      <a:pt x="212" y="426"/>
                      <a:pt x="210" y="429"/>
                      <a:pt x="207" y="433"/>
                    </a:cubicBezTo>
                    <a:cubicBezTo>
                      <a:pt x="166" y="484"/>
                      <a:pt x="114" y="530"/>
                      <a:pt x="78" y="586"/>
                    </a:cubicBezTo>
                    <a:cubicBezTo>
                      <a:pt x="78" y="587"/>
                      <a:pt x="79" y="589"/>
                      <a:pt x="80" y="588"/>
                    </a:cubicBezTo>
                    <a:cubicBezTo>
                      <a:pt x="109" y="568"/>
                      <a:pt x="129" y="541"/>
                      <a:pt x="150" y="514"/>
                    </a:cubicBezTo>
                    <a:cubicBezTo>
                      <a:pt x="167" y="492"/>
                      <a:pt x="186" y="472"/>
                      <a:pt x="205" y="452"/>
                    </a:cubicBezTo>
                    <a:cubicBezTo>
                      <a:pt x="202" y="455"/>
                      <a:pt x="200" y="458"/>
                      <a:pt x="197" y="461"/>
                    </a:cubicBezTo>
                    <a:cubicBezTo>
                      <a:pt x="162" y="503"/>
                      <a:pt x="129" y="557"/>
                      <a:pt x="82" y="587"/>
                    </a:cubicBezTo>
                    <a:cubicBezTo>
                      <a:pt x="81" y="588"/>
                      <a:pt x="82" y="589"/>
                      <a:pt x="83" y="589"/>
                    </a:cubicBezTo>
                    <a:cubicBezTo>
                      <a:pt x="119" y="566"/>
                      <a:pt x="143" y="531"/>
                      <a:pt x="170" y="499"/>
                    </a:cubicBezTo>
                    <a:cubicBezTo>
                      <a:pt x="185" y="481"/>
                      <a:pt x="201" y="464"/>
                      <a:pt x="216" y="446"/>
                    </a:cubicBezTo>
                    <a:cubicBezTo>
                      <a:pt x="187" y="481"/>
                      <a:pt x="160" y="517"/>
                      <a:pt x="131" y="552"/>
                    </a:cubicBezTo>
                    <a:cubicBezTo>
                      <a:pt x="129" y="554"/>
                      <a:pt x="122" y="561"/>
                      <a:pt x="116" y="569"/>
                    </a:cubicBezTo>
                    <a:cubicBezTo>
                      <a:pt x="106" y="578"/>
                      <a:pt x="96" y="588"/>
                      <a:pt x="85" y="598"/>
                    </a:cubicBezTo>
                    <a:cubicBezTo>
                      <a:pt x="84" y="599"/>
                      <a:pt x="86" y="601"/>
                      <a:pt x="87" y="600"/>
                    </a:cubicBezTo>
                    <a:cubicBezTo>
                      <a:pt x="95" y="593"/>
                      <a:pt x="102" y="586"/>
                      <a:pt x="109" y="579"/>
                    </a:cubicBezTo>
                    <a:cubicBezTo>
                      <a:pt x="110" y="578"/>
                      <a:pt x="111" y="577"/>
                      <a:pt x="112" y="576"/>
                    </a:cubicBezTo>
                    <a:cubicBezTo>
                      <a:pt x="131" y="558"/>
                      <a:pt x="150" y="538"/>
                      <a:pt x="168" y="519"/>
                    </a:cubicBezTo>
                    <a:cubicBezTo>
                      <a:pt x="141" y="548"/>
                      <a:pt x="114" y="575"/>
                      <a:pt x="88" y="604"/>
                    </a:cubicBezTo>
                    <a:cubicBezTo>
                      <a:pt x="86" y="606"/>
                      <a:pt x="88" y="608"/>
                      <a:pt x="89" y="607"/>
                    </a:cubicBezTo>
                    <a:cubicBezTo>
                      <a:pt x="102" y="598"/>
                      <a:pt x="114" y="586"/>
                      <a:pt x="126" y="575"/>
                    </a:cubicBezTo>
                    <a:cubicBezTo>
                      <a:pt x="116" y="586"/>
                      <a:pt x="105" y="598"/>
                      <a:pt x="95" y="610"/>
                    </a:cubicBezTo>
                    <a:cubicBezTo>
                      <a:pt x="94" y="611"/>
                      <a:pt x="96" y="613"/>
                      <a:pt x="97" y="612"/>
                    </a:cubicBezTo>
                    <a:cubicBezTo>
                      <a:pt x="104" y="607"/>
                      <a:pt x="112" y="601"/>
                      <a:pt x="119" y="595"/>
                    </a:cubicBezTo>
                    <a:cubicBezTo>
                      <a:pt x="112" y="603"/>
                      <a:pt x="107" y="612"/>
                      <a:pt x="103" y="623"/>
                    </a:cubicBezTo>
                    <a:cubicBezTo>
                      <a:pt x="102" y="624"/>
                      <a:pt x="104" y="625"/>
                      <a:pt x="105" y="624"/>
                    </a:cubicBezTo>
                    <a:cubicBezTo>
                      <a:pt x="126" y="604"/>
                      <a:pt x="147" y="582"/>
                      <a:pt x="167" y="560"/>
                    </a:cubicBezTo>
                    <a:cubicBezTo>
                      <a:pt x="148" y="582"/>
                      <a:pt x="128" y="604"/>
                      <a:pt x="108" y="627"/>
                    </a:cubicBezTo>
                    <a:cubicBezTo>
                      <a:pt x="107" y="628"/>
                      <a:pt x="109" y="630"/>
                      <a:pt x="111" y="629"/>
                    </a:cubicBezTo>
                    <a:cubicBezTo>
                      <a:pt x="115" y="625"/>
                      <a:pt x="120" y="620"/>
                      <a:pt x="125" y="616"/>
                    </a:cubicBezTo>
                    <a:cubicBezTo>
                      <a:pt x="120" y="622"/>
                      <a:pt x="115" y="627"/>
                      <a:pt x="110" y="633"/>
                    </a:cubicBezTo>
                    <a:cubicBezTo>
                      <a:pt x="109" y="635"/>
                      <a:pt x="112" y="637"/>
                      <a:pt x="113" y="635"/>
                    </a:cubicBezTo>
                    <a:cubicBezTo>
                      <a:pt x="116" y="631"/>
                      <a:pt x="119" y="627"/>
                      <a:pt x="122" y="624"/>
                    </a:cubicBezTo>
                    <a:cubicBezTo>
                      <a:pt x="119" y="629"/>
                      <a:pt x="115" y="634"/>
                      <a:pt x="112" y="639"/>
                    </a:cubicBezTo>
                    <a:cubicBezTo>
                      <a:pt x="111" y="640"/>
                      <a:pt x="112" y="641"/>
                      <a:pt x="113" y="641"/>
                    </a:cubicBezTo>
                    <a:cubicBezTo>
                      <a:pt x="116" y="641"/>
                      <a:pt x="118" y="640"/>
                      <a:pt x="121" y="639"/>
                    </a:cubicBezTo>
                    <a:cubicBezTo>
                      <a:pt x="120" y="640"/>
                      <a:pt x="120" y="641"/>
                      <a:pt x="119" y="641"/>
                    </a:cubicBezTo>
                    <a:cubicBezTo>
                      <a:pt x="119" y="643"/>
                      <a:pt x="121" y="644"/>
                      <a:pt x="122" y="643"/>
                    </a:cubicBezTo>
                    <a:cubicBezTo>
                      <a:pt x="123" y="641"/>
                      <a:pt x="124" y="640"/>
                      <a:pt x="125" y="638"/>
                    </a:cubicBezTo>
                    <a:cubicBezTo>
                      <a:pt x="134" y="635"/>
                      <a:pt x="143" y="631"/>
                      <a:pt x="151" y="626"/>
                    </a:cubicBezTo>
                    <a:cubicBezTo>
                      <a:pt x="143" y="633"/>
                      <a:pt x="135" y="640"/>
                      <a:pt x="126" y="646"/>
                    </a:cubicBezTo>
                    <a:cubicBezTo>
                      <a:pt x="125" y="647"/>
                      <a:pt x="126" y="650"/>
                      <a:pt x="128" y="649"/>
                    </a:cubicBezTo>
                    <a:cubicBezTo>
                      <a:pt x="153" y="634"/>
                      <a:pt x="175" y="615"/>
                      <a:pt x="196" y="595"/>
                    </a:cubicBezTo>
                    <a:cubicBezTo>
                      <a:pt x="177" y="616"/>
                      <a:pt x="156" y="637"/>
                      <a:pt x="135" y="657"/>
                    </a:cubicBezTo>
                    <a:cubicBezTo>
                      <a:pt x="133" y="659"/>
                      <a:pt x="136" y="661"/>
                      <a:pt x="137" y="660"/>
                    </a:cubicBezTo>
                    <a:cubicBezTo>
                      <a:pt x="206" y="606"/>
                      <a:pt x="266" y="541"/>
                      <a:pt x="326" y="477"/>
                    </a:cubicBezTo>
                    <a:cubicBezTo>
                      <a:pt x="265" y="542"/>
                      <a:pt x="206" y="609"/>
                      <a:pt x="140" y="670"/>
                    </a:cubicBezTo>
                    <a:cubicBezTo>
                      <a:pt x="139" y="671"/>
                      <a:pt x="141" y="673"/>
                      <a:pt x="142" y="672"/>
                    </a:cubicBezTo>
                    <a:cubicBezTo>
                      <a:pt x="153" y="666"/>
                      <a:pt x="162" y="659"/>
                      <a:pt x="171" y="651"/>
                    </a:cubicBezTo>
                    <a:cubicBezTo>
                      <a:pt x="164" y="661"/>
                      <a:pt x="157" y="671"/>
                      <a:pt x="151" y="681"/>
                    </a:cubicBezTo>
                    <a:cubicBezTo>
                      <a:pt x="150" y="682"/>
                      <a:pt x="152" y="684"/>
                      <a:pt x="154" y="683"/>
                    </a:cubicBezTo>
                    <a:cubicBezTo>
                      <a:pt x="162" y="677"/>
                      <a:pt x="171" y="671"/>
                      <a:pt x="179" y="663"/>
                    </a:cubicBezTo>
                    <a:cubicBezTo>
                      <a:pt x="171" y="673"/>
                      <a:pt x="163" y="682"/>
                      <a:pt x="156" y="692"/>
                    </a:cubicBezTo>
                    <a:cubicBezTo>
                      <a:pt x="155" y="693"/>
                      <a:pt x="156" y="695"/>
                      <a:pt x="158" y="694"/>
                    </a:cubicBezTo>
                    <a:cubicBezTo>
                      <a:pt x="166" y="690"/>
                      <a:pt x="174" y="684"/>
                      <a:pt x="181" y="678"/>
                    </a:cubicBezTo>
                    <a:cubicBezTo>
                      <a:pt x="176" y="684"/>
                      <a:pt x="170" y="690"/>
                      <a:pt x="165" y="696"/>
                    </a:cubicBezTo>
                    <a:cubicBezTo>
                      <a:pt x="163" y="698"/>
                      <a:pt x="166" y="700"/>
                      <a:pt x="167" y="698"/>
                    </a:cubicBezTo>
                    <a:cubicBezTo>
                      <a:pt x="174" y="693"/>
                      <a:pt x="182" y="687"/>
                      <a:pt x="189" y="681"/>
                    </a:cubicBezTo>
                    <a:cubicBezTo>
                      <a:pt x="180" y="690"/>
                      <a:pt x="171" y="698"/>
                      <a:pt x="163" y="707"/>
                    </a:cubicBezTo>
                    <a:cubicBezTo>
                      <a:pt x="162" y="709"/>
                      <a:pt x="164" y="711"/>
                      <a:pt x="165" y="709"/>
                    </a:cubicBezTo>
                    <a:cubicBezTo>
                      <a:pt x="191" y="682"/>
                      <a:pt x="218" y="655"/>
                      <a:pt x="245" y="629"/>
                    </a:cubicBezTo>
                    <a:cubicBezTo>
                      <a:pt x="221" y="656"/>
                      <a:pt x="195" y="683"/>
                      <a:pt x="167" y="707"/>
                    </a:cubicBezTo>
                    <a:cubicBezTo>
                      <a:pt x="166" y="708"/>
                      <a:pt x="168" y="711"/>
                      <a:pt x="169" y="710"/>
                    </a:cubicBezTo>
                    <a:cubicBezTo>
                      <a:pt x="197" y="690"/>
                      <a:pt x="223" y="668"/>
                      <a:pt x="248" y="644"/>
                    </a:cubicBezTo>
                    <a:cubicBezTo>
                      <a:pt x="246" y="647"/>
                      <a:pt x="244" y="649"/>
                      <a:pt x="241" y="652"/>
                    </a:cubicBezTo>
                    <a:cubicBezTo>
                      <a:pt x="220" y="670"/>
                      <a:pt x="198" y="689"/>
                      <a:pt x="180" y="711"/>
                    </a:cubicBezTo>
                    <a:cubicBezTo>
                      <a:pt x="179" y="712"/>
                      <a:pt x="181" y="714"/>
                      <a:pt x="182" y="713"/>
                    </a:cubicBezTo>
                    <a:cubicBezTo>
                      <a:pt x="206" y="699"/>
                      <a:pt x="227" y="678"/>
                      <a:pt x="247" y="656"/>
                    </a:cubicBezTo>
                    <a:cubicBezTo>
                      <a:pt x="297" y="612"/>
                      <a:pt x="341" y="560"/>
                      <a:pt x="388" y="513"/>
                    </a:cubicBezTo>
                    <a:cubicBezTo>
                      <a:pt x="416" y="485"/>
                      <a:pt x="447" y="459"/>
                      <a:pt x="477" y="433"/>
                    </a:cubicBezTo>
                    <a:cubicBezTo>
                      <a:pt x="466" y="443"/>
                      <a:pt x="455" y="454"/>
                      <a:pt x="444" y="465"/>
                    </a:cubicBezTo>
                    <a:cubicBezTo>
                      <a:pt x="398" y="512"/>
                      <a:pt x="351" y="558"/>
                      <a:pt x="306" y="605"/>
                    </a:cubicBezTo>
                    <a:cubicBezTo>
                      <a:pt x="294" y="617"/>
                      <a:pt x="283" y="628"/>
                      <a:pt x="271" y="639"/>
                    </a:cubicBezTo>
                    <a:cubicBezTo>
                      <a:pt x="243" y="664"/>
                      <a:pt x="215" y="689"/>
                      <a:pt x="196" y="722"/>
                    </a:cubicBezTo>
                    <a:cubicBezTo>
                      <a:pt x="195" y="724"/>
                      <a:pt x="197" y="725"/>
                      <a:pt x="198" y="724"/>
                    </a:cubicBezTo>
                    <a:cubicBezTo>
                      <a:pt x="233" y="686"/>
                      <a:pt x="268" y="649"/>
                      <a:pt x="304" y="612"/>
                    </a:cubicBezTo>
                    <a:cubicBezTo>
                      <a:pt x="317" y="599"/>
                      <a:pt x="329" y="587"/>
                      <a:pt x="342" y="574"/>
                    </a:cubicBezTo>
                    <a:cubicBezTo>
                      <a:pt x="322" y="595"/>
                      <a:pt x="304" y="617"/>
                      <a:pt x="284" y="639"/>
                    </a:cubicBezTo>
                    <a:cubicBezTo>
                      <a:pt x="257" y="669"/>
                      <a:pt x="220" y="693"/>
                      <a:pt x="199" y="729"/>
                    </a:cubicBezTo>
                    <a:cubicBezTo>
                      <a:pt x="198" y="730"/>
                      <a:pt x="200" y="732"/>
                      <a:pt x="201" y="731"/>
                    </a:cubicBezTo>
                    <a:cubicBezTo>
                      <a:pt x="231" y="710"/>
                      <a:pt x="253" y="683"/>
                      <a:pt x="278" y="656"/>
                    </a:cubicBezTo>
                    <a:cubicBezTo>
                      <a:pt x="287" y="646"/>
                      <a:pt x="296" y="636"/>
                      <a:pt x="306" y="626"/>
                    </a:cubicBezTo>
                    <a:cubicBezTo>
                      <a:pt x="275" y="660"/>
                      <a:pt x="246" y="695"/>
                      <a:pt x="215" y="729"/>
                    </a:cubicBezTo>
                    <a:cubicBezTo>
                      <a:pt x="213" y="731"/>
                      <a:pt x="215" y="733"/>
                      <a:pt x="217" y="732"/>
                    </a:cubicBezTo>
                    <a:cubicBezTo>
                      <a:pt x="237" y="714"/>
                      <a:pt x="257" y="695"/>
                      <a:pt x="276" y="676"/>
                    </a:cubicBezTo>
                    <a:cubicBezTo>
                      <a:pt x="273" y="680"/>
                      <a:pt x="270" y="683"/>
                      <a:pt x="267" y="687"/>
                    </a:cubicBezTo>
                    <a:cubicBezTo>
                      <a:pt x="258" y="697"/>
                      <a:pt x="246" y="710"/>
                      <a:pt x="240" y="718"/>
                    </a:cubicBezTo>
                    <a:cubicBezTo>
                      <a:pt x="234" y="724"/>
                      <a:pt x="227" y="731"/>
                      <a:pt x="220" y="738"/>
                    </a:cubicBezTo>
                    <a:cubicBezTo>
                      <a:pt x="218" y="740"/>
                      <a:pt x="221" y="742"/>
                      <a:pt x="223" y="741"/>
                    </a:cubicBezTo>
                    <a:cubicBezTo>
                      <a:pt x="229" y="734"/>
                      <a:pt x="236" y="727"/>
                      <a:pt x="243" y="720"/>
                    </a:cubicBezTo>
                    <a:cubicBezTo>
                      <a:pt x="247" y="717"/>
                      <a:pt x="252" y="712"/>
                      <a:pt x="260" y="705"/>
                    </a:cubicBezTo>
                    <a:cubicBezTo>
                      <a:pt x="268" y="698"/>
                      <a:pt x="275" y="691"/>
                      <a:pt x="282" y="683"/>
                    </a:cubicBezTo>
                    <a:cubicBezTo>
                      <a:pt x="279" y="687"/>
                      <a:pt x="276" y="691"/>
                      <a:pt x="272" y="696"/>
                    </a:cubicBezTo>
                    <a:cubicBezTo>
                      <a:pt x="273" y="695"/>
                      <a:pt x="273" y="695"/>
                      <a:pt x="274" y="694"/>
                    </a:cubicBezTo>
                    <a:cubicBezTo>
                      <a:pt x="296" y="671"/>
                      <a:pt x="319" y="648"/>
                      <a:pt x="341" y="625"/>
                    </a:cubicBezTo>
                    <a:cubicBezTo>
                      <a:pt x="394" y="571"/>
                      <a:pt x="446" y="516"/>
                      <a:pt x="500" y="463"/>
                    </a:cubicBezTo>
                    <a:cubicBezTo>
                      <a:pt x="519" y="448"/>
                      <a:pt x="539" y="433"/>
                      <a:pt x="557" y="416"/>
                    </a:cubicBezTo>
                    <a:cubicBezTo>
                      <a:pt x="508" y="463"/>
                      <a:pt x="460" y="513"/>
                      <a:pt x="410" y="559"/>
                    </a:cubicBezTo>
                    <a:cubicBezTo>
                      <a:pt x="359" y="607"/>
                      <a:pt x="312" y="660"/>
                      <a:pt x="261" y="708"/>
                    </a:cubicBezTo>
                    <a:cubicBezTo>
                      <a:pt x="265" y="704"/>
                      <a:pt x="269" y="700"/>
                      <a:pt x="272" y="696"/>
                    </a:cubicBezTo>
                    <a:cubicBezTo>
                      <a:pt x="269" y="699"/>
                      <a:pt x="264" y="704"/>
                      <a:pt x="260" y="710"/>
                    </a:cubicBezTo>
                    <a:cubicBezTo>
                      <a:pt x="255" y="715"/>
                      <a:pt x="250" y="720"/>
                      <a:pt x="244" y="724"/>
                    </a:cubicBezTo>
                    <a:cubicBezTo>
                      <a:pt x="240" y="727"/>
                      <a:pt x="236" y="730"/>
                      <a:pt x="232" y="731"/>
                    </a:cubicBezTo>
                    <a:cubicBezTo>
                      <a:pt x="232" y="731"/>
                      <a:pt x="232" y="732"/>
                      <a:pt x="232" y="732"/>
                    </a:cubicBezTo>
                    <a:cubicBezTo>
                      <a:pt x="235" y="731"/>
                      <a:pt x="237" y="730"/>
                      <a:pt x="239" y="729"/>
                    </a:cubicBezTo>
                    <a:cubicBezTo>
                      <a:pt x="234" y="734"/>
                      <a:pt x="229" y="738"/>
                      <a:pt x="223" y="743"/>
                    </a:cubicBezTo>
                    <a:cubicBezTo>
                      <a:pt x="222" y="744"/>
                      <a:pt x="223" y="745"/>
                      <a:pt x="224" y="744"/>
                    </a:cubicBezTo>
                    <a:cubicBezTo>
                      <a:pt x="232" y="738"/>
                      <a:pt x="240" y="731"/>
                      <a:pt x="248" y="724"/>
                    </a:cubicBezTo>
                    <a:cubicBezTo>
                      <a:pt x="241" y="730"/>
                      <a:pt x="235" y="736"/>
                      <a:pt x="228" y="742"/>
                    </a:cubicBezTo>
                    <a:cubicBezTo>
                      <a:pt x="228" y="743"/>
                      <a:pt x="229" y="745"/>
                      <a:pt x="229" y="744"/>
                    </a:cubicBezTo>
                    <a:cubicBezTo>
                      <a:pt x="230" y="743"/>
                      <a:pt x="231" y="743"/>
                      <a:pt x="232" y="742"/>
                    </a:cubicBezTo>
                    <a:cubicBezTo>
                      <a:pt x="233" y="742"/>
                      <a:pt x="232" y="740"/>
                      <a:pt x="231" y="741"/>
                    </a:cubicBezTo>
                    <a:cubicBezTo>
                      <a:pt x="239" y="735"/>
                      <a:pt x="247" y="729"/>
                      <a:pt x="255" y="723"/>
                    </a:cubicBezTo>
                    <a:cubicBezTo>
                      <a:pt x="248" y="731"/>
                      <a:pt x="240" y="740"/>
                      <a:pt x="234" y="748"/>
                    </a:cubicBezTo>
                    <a:cubicBezTo>
                      <a:pt x="233" y="749"/>
                      <a:pt x="234" y="752"/>
                      <a:pt x="235" y="751"/>
                    </a:cubicBezTo>
                    <a:cubicBezTo>
                      <a:pt x="251" y="739"/>
                      <a:pt x="267" y="726"/>
                      <a:pt x="282" y="713"/>
                    </a:cubicBezTo>
                    <a:cubicBezTo>
                      <a:pt x="268" y="729"/>
                      <a:pt x="254" y="744"/>
                      <a:pt x="240" y="759"/>
                    </a:cubicBezTo>
                    <a:cubicBezTo>
                      <a:pt x="239" y="761"/>
                      <a:pt x="241" y="763"/>
                      <a:pt x="242" y="762"/>
                    </a:cubicBezTo>
                    <a:cubicBezTo>
                      <a:pt x="264" y="738"/>
                      <a:pt x="284" y="715"/>
                      <a:pt x="305" y="693"/>
                    </a:cubicBezTo>
                    <a:cubicBezTo>
                      <a:pt x="349" y="653"/>
                      <a:pt x="389" y="611"/>
                      <a:pt x="430" y="568"/>
                    </a:cubicBezTo>
                    <a:cubicBezTo>
                      <a:pt x="445" y="555"/>
                      <a:pt x="460" y="541"/>
                      <a:pt x="475" y="528"/>
                    </a:cubicBezTo>
                    <a:cubicBezTo>
                      <a:pt x="430" y="570"/>
                      <a:pt x="388" y="616"/>
                      <a:pt x="345" y="662"/>
                    </a:cubicBezTo>
                    <a:cubicBezTo>
                      <a:pt x="321" y="683"/>
                      <a:pt x="298" y="705"/>
                      <a:pt x="276" y="729"/>
                    </a:cubicBezTo>
                    <a:cubicBezTo>
                      <a:pt x="281" y="724"/>
                      <a:pt x="286" y="720"/>
                      <a:pt x="291" y="716"/>
                    </a:cubicBezTo>
                    <a:cubicBezTo>
                      <a:pt x="287" y="720"/>
                      <a:pt x="284" y="723"/>
                      <a:pt x="280" y="726"/>
                    </a:cubicBezTo>
                    <a:cubicBezTo>
                      <a:pt x="277" y="729"/>
                      <a:pt x="275" y="731"/>
                      <a:pt x="272" y="733"/>
                    </a:cubicBezTo>
                    <a:cubicBezTo>
                      <a:pt x="263" y="743"/>
                      <a:pt x="254" y="754"/>
                      <a:pt x="246" y="765"/>
                    </a:cubicBezTo>
                    <a:cubicBezTo>
                      <a:pt x="245" y="767"/>
                      <a:pt x="247" y="768"/>
                      <a:pt x="248" y="767"/>
                    </a:cubicBezTo>
                    <a:cubicBezTo>
                      <a:pt x="248" y="766"/>
                      <a:pt x="249" y="766"/>
                      <a:pt x="249" y="765"/>
                    </a:cubicBezTo>
                    <a:cubicBezTo>
                      <a:pt x="249" y="767"/>
                      <a:pt x="248" y="768"/>
                      <a:pt x="248" y="769"/>
                    </a:cubicBezTo>
                    <a:cubicBezTo>
                      <a:pt x="248" y="769"/>
                      <a:pt x="248" y="769"/>
                      <a:pt x="248" y="769"/>
                    </a:cubicBezTo>
                    <a:cubicBezTo>
                      <a:pt x="250" y="766"/>
                      <a:pt x="253" y="762"/>
                      <a:pt x="256" y="759"/>
                    </a:cubicBezTo>
                    <a:cubicBezTo>
                      <a:pt x="268" y="746"/>
                      <a:pt x="281" y="734"/>
                      <a:pt x="294" y="721"/>
                    </a:cubicBezTo>
                    <a:cubicBezTo>
                      <a:pt x="296" y="718"/>
                      <a:pt x="299" y="716"/>
                      <a:pt x="301" y="714"/>
                    </a:cubicBezTo>
                    <a:cubicBezTo>
                      <a:pt x="300" y="715"/>
                      <a:pt x="298" y="716"/>
                      <a:pt x="297" y="718"/>
                    </a:cubicBezTo>
                    <a:cubicBezTo>
                      <a:pt x="305" y="709"/>
                      <a:pt x="314" y="700"/>
                      <a:pt x="322" y="691"/>
                    </a:cubicBezTo>
                    <a:cubicBezTo>
                      <a:pt x="326" y="688"/>
                      <a:pt x="330" y="685"/>
                      <a:pt x="333" y="681"/>
                    </a:cubicBezTo>
                    <a:cubicBezTo>
                      <a:pt x="348" y="667"/>
                      <a:pt x="362" y="653"/>
                      <a:pt x="377" y="639"/>
                    </a:cubicBezTo>
                    <a:cubicBezTo>
                      <a:pt x="406" y="613"/>
                      <a:pt x="434" y="587"/>
                      <a:pt x="462" y="560"/>
                    </a:cubicBezTo>
                    <a:cubicBezTo>
                      <a:pt x="471" y="551"/>
                      <a:pt x="480" y="542"/>
                      <a:pt x="488" y="533"/>
                    </a:cubicBezTo>
                    <a:cubicBezTo>
                      <a:pt x="496" y="526"/>
                      <a:pt x="504" y="519"/>
                      <a:pt x="512" y="512"/>
                    </a:cubicBezTo>
                    <a:cubicBezTo>
                      <a:pt x="483" y="541"/>
                      <a:pt x="455" y="570"/>
                      <a:pt x="426" y="598"/>
                    </a:cubicBezTo>
                    <a:cubicBezTo>
                      <a:pt x="393" y="629"/>
                      <a:pt x="361" y="662"/>
                      <a:pt x="327" y="692"/>
                    </a:cubicBezTo>
                    <a:cubicBezTo>
                      <a:pt x="318" y="700"/>
                      <a:pt x="310" y="707"/>
                      <a:pt x="301" y="714"/>
                    </a:cubicBezTo>
                    <a:cubicBezTo>
                      <a:pt x="316" y="703"/>
                      <a:pt x="330" y="693"/>
                      <a:pt x="340" y="685"/>
                    </a:cubicBezTo>
                    <a:cubicBezTo>
                      <a:pt x="352" y="674"/>
                      <a:pt x="364" y="663"/>
                      <a:pt x="376" y="652"/>
                    </a:cubicBezTo>
                    <a:cubicBezTo>
                      <a:pt x="365" y="662"/>
                      <a:pt x="355" y="674"/>
                      <a:pt x="346" y="686"/>
                    </a:cubicBezTo>
                    <a:cubicBezTo>
                      <a:pt x="345" y="687"/>
                      <a:pt x="346" y="688"/>
                      <a:pt x="347" y="687"/>
                    </a:cubicBezTo>
                    <a:cubicBezTo>
                      <a:pt x="382" y="643"/>
                      <a:pt x="432" y="607"/>
                      <a:pt x="474" y="569"/>
                    </a:cubicBezTo>
                    <a:cubicBezTo>
                      <a:pt x="487" y="556"/>
                      <a:pt x="501" y="543"/>
                      <a:pt x="514" y="530"/>
                    </a:cubicBezTo>
                    <a:cubicBezTo>
                      <a:pt x="514" y="530"/>
                      <a:pt x="514" y="530"/>
                      <a:pt x="514" y="530"/>
                    </a:cubicBezTo>
                    <a:cubicBezTo>
                      <a:pt x="462" y="584"/>
                      <a:pt x="407" y="634"/>
                      <a:pt x="353" y="686"/>
                    </a:cubicBezTo>
                    <a:cubicBezTo>
                      <a:pt x="352" y="687"/>
                      <a:pt x="353" y="689"/>
                      <a:pt x="355" y="689"/>
                    </a:cubicBezTo>
                    <a:cubicBezTo>
                      <a:pt x="376" y="677"/>
                      <a:pt x="394" y="662"/>
                      <a:pt x="412" y="646"/>
                    </a:cubicBezTo>
                    <a:cubicBezTo>
                      <a:pt x="401" y="657"/>
                      <a:pt x="391" y="670"/>
                      <a:pt x="382" y="682"/>
                    </a:cubicBezTo>
                    <a:cubicBezTo>
                      <a:pt x="381" y="683"/>
                      <a:pt x="382" y="685"/>
                      <a:pt x="384" y="684"/>
                    </a:cubicBezTo>
                    <a:cubicBezTo>
                      <a:pt x="432" y="650"/>
                      <a:pt x="472" y="607"/>
                      <a:pt x="512" y="564"/>
                    </a:cubicBezTo>
                    <a:cubicBezTo>
                      <a:pt x="521" y="554"/>
                      <a:pt x="531" y="544"/>
                      <a:pt x="540" y="534"/>
                    </a:cubicBezTo>
                    <a:cubicBezTo>
                      <a:pt x="545" y="531"/>
                      <a:pt x="544" y="533"/>
                      <a:pt x="528" y="553"/>
                    </a:cubicBezTo>
                    <a:cubicBezTo>
                      <a:pt x="514" y="572"/>
                      <a:pt x="497" y="588"/>
                      <a:pt x="481" y="604"/>
                    </a:cubicBezTo>
                    <a:cubicBezTo>
                      <a:pt x="480" y="604"/>
                      <a:pt x="480" y="604"/>
                      <a:pt x="479" y="604"/>
                    </a:cubicBezTo>
                    <a:cubicBezTo>
                      <a:pt x="453" y="629"/>
                      <a:pt x="425" y="651"/>
                      <a:pt x="403" y="680"/>
                    </a:cubicBezTo>
                    <a:cubicBezTo>
                      <a:pt x="402" y="681"/>
                      <a:pt x="404" y="683"/>
                      <a:pt x="405" y="682"/>
                    </a:cubicBezTo>
                    <a:cubicBezTo>
                      <a:pt x="423" y="666"/>
                      <a:pt x="443" y="649"/>
                      <a:pt x="461" y="632"/>
                    </a:cubicBezTo>
                    <a:cubicBezTo>
                      <a:pt x="445" y="653"/>
                      <a:pt x="424" y="672"/>
                      <a:pt x="405" y="692"/>
                    </a:cubicBezTo>
                    <a:cubicBezTo>
                      <a:pt x="404" y="693"/>
                      <a:pt x="406" y="695"/>
                      <a:pt x="407" y="694"/>
                    </a:cubicBezTo>
                    <a:cubicBezTo>
                      <a:pt x="410" y="692"/>
                      <a:pt x="413" y="690"/>
                      <a:pt x="416" y="687"/>
                    </a:cubicBezTo>
                    <a:cubicBezTo>
                      <a:pt x="437" y="669"/>
                      <a:pt x="420" y="691"/>
                      <a:pt x="417" y="697"/>
                    </a:cubicBezTo>
                    <a:cubicBezTo>
                      <a:pt x="417" y="698"/>
                      <a:pt x="418" y="699"/>
                      <a:pt x="419" y="698"/>
                    </a:cubicBezTo>
                    <a:cubicBezTo>
                      <a:pt x="427" y="691"/>
                      <a:pt x="429" y="693"/>
                      <a:pt x="424" y="704"/>
                    </a:cubicBezTo>
                    <a:cubicBezTo>
                      <a:pt x="423" y="706"/>
                      <a:pt x="424" y="707"/>
                      <a:pt x="426" y="706"/>
                    </a:cubicBezTo>
                    <a:cubicBezTo>
                      <a:pt x="428" y="705"/>
                      <a:pt x="430" y="704"/>
                      <a:pt x="432" y="702"/>
                    </a:cubicBezTo>
                    <a:cubicBezTo>
                      <a:pt x="434" y="701"/>
                      <a:pt x="432" y="698"/>
                      <a:pt x="431" y="699"/>
                    </a:cubicBezTo>
                    <a:cubicBezTo>
                      <a:pt x="425" y="704"/>
                      <a:pt x="433" y="692"/>
                      <a:pt x="434" y="689"/>
                    </a:cubicBezTo>
                    <a:cubicBezTo>
                      <a:pt x="434" y="688"/>
                      <a:pt x="433" y="687"/>
                      <a:pt x="432" y="687"/>
                    </a:cubicBezTo>
                    <a:cubicBezTo>
                      <a:pt x="415" y="698"/>
                      <a:pt x="429" y="681"/>
                      <a:pt x="433" y="674"/>
                    </a:cubicBezTo>
                    <a:cubicBezTo>
                      <a:pt x="433" y="673"/>
                      <a:pt x="432" y="671"/>
                      <a:pt x="431" y="672"/>
                    </a:cubicBezTo>
                    <a:cubicBezTo>
                      <a:pt x="422" y="678"/>
                      <a:pt x="423" y="677"/>
                      <a:pt x="418" y="683"/>
                    </a:cubicBezTo>
                    <a:cubicBezTo>
                      <a:pt x="425" y="676"/>
                      <a:pt x="432" y="668"/>
                      <a:pt x="439" y="661"/>
                    </a:cubicBezTo>
                    <a:cubicBezTo>
                      <a:pt x="451" y="649"/>
                      <a:pt x="461" y="636"/>
                      <a:pt x="471" y="622"/>
                    </a:cubicBezTo>
                    <a:cubicBezTo>
                      <a:pt x="500" y="594"/>
                      <a:pt x="527" y="563"/>
                      <a:pt x="549" y="530"/>
                    </a:cubicBezTo>
                    <a:cubicBezTo>
                      <a:pt x="549" y="530"/>
                      <a:pt x="550" y="531"/>
                      <a:pt x="550" y="531"/>
                    </a:cubicBezTo>
                    <a:cubicBezTo>
                      <a:pt x="556" y="530"/>
                      <a:pt x="561" y="528"/>
                      <a:pt x="566" y="525"/>
                    </a:cubicBezTo>
                    <a:cubicBezTo>
                      <a:pt x="564" y="528"/>
                      <a:pt x="562" y="531"/>
                      <a:pt x="560" y="534"/>
                    </a:cubicBezTo>
                    <a:cubicBezTo>
                      <a:pt x="559" y="535"/>
                      <a:pt x="560" y="536"/>
                      <a:pt x="561" y="536"/>
                    </a:cubicBezTo>
                    <a:cubicBezTo>
                      <a:pt x="569" y="534"/>
                      <a:pt x="575" y="530"/>
                      <a:pt x="581" y="526"/>
                    </a:cubicBezTo>
                    <a:cubicBezTo>
                      <a:pt x="577" y="531"/>
                      <a:pt x="572" y="536"/>
                      <a:pt x="568" y="541"/>
                    </a:cubicBezTo>
                    <a:cubicBezTo>
                      <a:pt x="566" y="543"/>
                      <a:pt x="568" y="545"/>
                      <a:pt x="570" y="543"/>
                    </a:cubicBezTo>
                    <a:cubicBezTo>
                      <a:pt x="588" y="529"/>
                      <a:pt x="605" y="514"/>
                      <a:pt x="622" y="499"/>
                    </a:cubicBezTo>
                    <a:cubicBezTo>
                      <a:pt x="653" y="473"/>
                      <a:pt x="629" y="495"/>
                      <a:pt x="621" y="506"/>
                    </a:cubicBezTo>
                    <a:cubicBezTo>
                      <a:pt x="619" y="508"/>
                      <a:pt x="621" y="509"/>
                      <a:pt x="623" y="508"/>
                    </a:cubicBezTo>
                    <a:cubicBezTo>
                      <a:pt x="635" y="503"/>
                      <a:pt x="657" y="479"/>
                      <a:pt x="643" y="500"/>
                    </a:cubicBezTo>
                    <a:cubicBezTo>
                      <a:pt x="642" y="501"/>
                      <a:pt x="644" y="502"/>
                      <a:pt x="645" y="502"/>
                    </a:cubicBezTo>
                    <a:cubicBezTo>
                      <a:pt x="652" y="498"/>
                      <a:pt x="657" y="495"/>
                      <a:pt x="663" y="489"/>
                    </a:cubicBezTo>
                    <a:cubicBezTo>
                      <a:pt x="664" y="488"/>
                      <a:pt x="662" y="486"/>
                      <a:pt x="661" y="487"/>
                    </a:cubicBezTo>
                    <a:close/>
                    <a:moveTo>
                      <a:pt x="494" y="363"/>
                    </a:moveTo>
                    <a:cubicBezTo>
                      <a:pt x="501" y="356"/>
                      <a:pt x="508" y="349"/>
                      <a:pt x="515" y="342"/>
                    </a:cubicBezTo>
                    <a:cubicBezTo>
                      <a:pt x="517" y="340"/>
                      <a:pt x="538" y="317"/>
                      <a:pt x="523" y="336"/>
                    </a:cubicBezTo>
                    <a:cubicBezTo>
                      <a:pt x="519" y="342"/>
                      <a:pt x="514" y="347"/>
                      <a:pt x="509" y="353"/>
                    </a:cubicBezTo>
                    <a:cubicBezTo>
                      <a:pt x="501" y="359"/>
                      <a:pt x="493" y="365"/>
                      <a:pt x="485" y="371"/>
                    </a:cubicBezTo>
                    <a:cubicBezTo>
                      <a:pt x="488" y="368"/>
                      <a:pt x="491" y="366"/>
                      <a:pt x="494" y="363"/>
                    </a:cubicBezTo>
                    <a:close/>
                    <a:moveTo>
                      <a:pt x="470" y="393"/>
                    </a:moveTo>
                    <a:cubicBezTo>
                      <a:pt x="463" y="398"/>
                      <a:pt x="456" y="404"/>
                      <a:pt x="450" y="410"/>
                    </a:cubicBezTo>
                    <a:cubicBezTo>
                      <a:pt x="437" y="421"/>
                      <a:pt x="460" y="397"/>
                      <a:pt x="466" y="392"/>
                    </a:cubicBezTo>
                    <a:cubicBezTo>
                      <a:pt x="476" y="381"/>
                      <a:pt x="488" y="372"/>
                      <a:pt x="500" y="363"/>
                    </a:cubicBezTo>
                    <a:cubicBezTo>
                      <a:pt x="494" y="369"/>
                      <a:pt x="489" y="375"/>
                      <a:pt x="483" y="381"/>
                    </a:cubicBezTo>
                    <a:cubicBezTo>
                      <a:pt x="479" y="385"/>
                      <a:pt x="475" y="389"/>
                      <a:pt x="470" y="393"/>
                    </a:cubicBezTo>
                    <a:close/>
                    <a:moveTo>
                      <a:pt x="488" y="381"/>
                    </a:moveTo>
                    <a:cubicBezTo>
                      <a:pt x="488" y="381"/>
                      <a:pt x="488" y="381"/>
                      <a:pt x="488" y="381"/>
                    </a:cubicBezTo>
                    <a:cubicBezTo>
                      <a:pt x="496" y="372"/>
                      <a:pt x="504" y="364"/>
                      <a:pt x="511" y="355"/>
                    </a:cubicBezTo>
                    <a:cubicBezTo>
                      <a:pt x="514" y="353"/>
                      <a:pt x="516" y="352"/>
                      <a:pt x="518" y="350"/>
                    </a:cubicBezTo>
                    <a:cubicBezTo>
                      <a:pt x="530" y="342"/>
                      <a:pt x="527" y="343"/>
                      <a:pt x="519" y="353"/>
                    </a:cubicBezTo>
                    <a:cubicBezTo>
                      <a:pt x="509" y="363"/>
                      <a:pt x="499" y="372"/>
                      <a:pt x="488" y="381"/>
                    </a:cubicBezTo>
                    <a:close/>
                    <a:moveTo>
                      <a:pt x="290" y="41"/>
                    </a:moveTo>
                    <a:cubicBezTo>
                      <a:pt x="294" y="41"/>
                      <a:pt x="297" y="41"/>
                      <a:pt x="300" y="41"/>
                    </a:cubicBezTo>
                    <a:cubicBezTo>
                      <a:pt x="297" y="44"/>
                      <a:pt x="293" y="48"/>
                      <a:pt x="289" y="52"/>
                    </a:cubicBezTo>
                    <a:cubicBezTo>
                      <a:pt x="292" y="49"/>
                      <a:pt x="294" y="46"/>
                      <a:pt x="296" y="43"/>
                    </a:cubicBezTo>
                    <a:cubicBezTo>
                      <a:pt x="296" y="42"/>
                      <a:pt x="294" y="40"/>
                      <a:pt x="293" y="41"/>
                    </a:cubicBezTo>
                    <a:cubicBezTo>
                      <a:pt x="287" y="47"/>
                      <a:pt x="281" y="53"/>
                      <a:pt x="275" y="58"/>
                    </a:cubicBezTo>
                    <a:cubicBezTo>
                      <a:pt x="280" y="54"/>
                      <a:pt x="285" y="47"/>
                      <a:pt x="290" y="42"/>
                    </a:cubicBezTo>
                    <a:cubicBezTo>
                      <a:pt x="290" y="42"/>
                      <a:pt x="290" y="41"/>
                      <a:pt x="290" y="41"/>
                    </a:cubicBezTo>
                    <a:close/>
                    <a:moveTo>
                      <a:pt x="265" y="57"/>
                    </a:moveTo>
                    <a:cubicBezTo>
                      <a:pt x="263" y="52"/>
                      <a:pt x="266" y="47"/>
                      <a:pt x="280" y="42"/>
                    </a:cubicBezTo>
                    <a:cubicBezTo>
                      <a:pt x="282" y="42"/>
                      <a:pt x="283" y="42"/>
                      <a:pt x="285" y="42"/>
                    </a:cubicBezTo>
                    <a:cubicBezTo>
                      <a:pt x="283" y="42"/>
                      <a:pt x="281" y="43"/>
                      <a:pt x="280" y="45"/>
                    </a:cubicBezTo>
                    <a:cubicBezTo>
                      <a:pt x="279" y="44"/>
                      <a:pt x="279" y="44"/>
                      <a:pt x="278" y="44"/>
                    </a:cubicBezTo>
                    <a:cubicBezTo>
                      <a:pt x="273" y="48"/>
                      <a:pt x="269" y="52"/>
                      <a:pt x="265" y="57"/>
                    </a:cubicBezTo>
                    <a:close/>
                    <a:moveTo>
                      <a:pt x="267" y="60"/>
                    </a:moveTo>
                    <a:cubicBezTo>
                      <a:pt x="269" y="57"/>
                      <a:pt x="271" y="55"/>
                      <a:pt x="274" y="53"/>
                    </a:cubicBezTo>
                    <a:cubicBezTo>
                      <a:pt x="269" y="57"/>
                      <a:pt x="288" y="40"/>
                      <a:pt x="284" y="44"/>
                    </a:cubicBezTo>
                    <a:cubicBezTo>
                      <a:pt x="279" y="49"/>
                      <a:pt x="274" y="55"/>
                      <a:pt x="270" y="61"/>
                    </a:cubicBezTo>
                    <a:cubicBezTo>
                      <a:pt x="269" y="63"/>
                      <a:pt x="271" y="64"/>
                      <a:pt x="272" y="63"/>
                    </a:cubicBezTo>
                    <a:cubicBezTo>
                      <a:pt x="277" y="60"/>
                      <a:pt x="282" y="56"/>
                      <a:pt x="286" y="52"/>
                    </a:cubicBezTo>
                    <a:cubicBezTo>
                      <a:pt x="285" y="53"/>
                      <a:pt x="285" y="54"/>
                      <a:pt x="284" y="55"/>
                    </a:cubicBezTo>
                    <a:cubicBezTo>
                      <a:pt x="281" y="59"/>
                      <a:pt x="277" y="62"/>
                      <a:pt x="274" y="66"/>
                    </a:cubicBezTo>
                    <a:cubicBezTo>
                      <a:pt x="271" y="64"/>
                      <a:pt x="269" y="62"/>
                      <a:pt x="267" y="60"/>
                    </a:cubicBezTo>
                    <a:close/>
                    <a:moveTo>
                      <a:pt x="280" y="70"/>
                    </a:moveTo>
                    <a:cubicBezTo>
                      <a:pt x="279" y="70"/>
                      <a:pt x="277" y="69"/>
                      <a:pt x="276" y="68"/>
                    </a:cubicBezTo>
                    <a:cubicBezTo>
                      <a:pt x="277" y="67"/>
                      <a:pt x="279" y="66"/>
                      <a:pt x="280" y="65"/>
                    </a:cubicBezTo>
                    <a:cubicBezTo>
                      <a:pt x="280" y="65"/>
                      <a:pt x="280" y="64"/>
                      <a:pt x="281" y="64"/>
                    </a:cubicBezTo>
                    <a:cubicBezTo>
                      <a:pt x="284" y="61"/>
                      <a:pt x="287" y="58"/>
                      <a:pt x="291" y="55"/>
                    </a:cubicBezTo>
                    <a:cubicBezTo>
                      <a:pt x="287" y="60"/>
                      <a:pt x="283" y="65"/>
                      <a:pt x="280" y="70"/>
                    </a:cubicBezTo>
                    <a:close/>
                    <a:moveTo>
                      <a:pt x="149" y="257"/>
                    </a:moveTo>
                    <a:cubicBezTo>
                      <a:pt x="166" y="234"/>
                      <a:pt x="182" y="211"/>
                      <a:pt x="200" y="188"/>
                    </a:cubicBezTo>
                    <a:cubicBezTo>
                      <a:pt x="197" y="193"/>
                      <a:pt x="176" y="227"/>
                      <a:pt x="169" y="236"/>
                    </a:cubicBezTo>
                    <a:cubicBezTo>
                      <a:pt x="160" y="247"/>
                      <a:pt x="151" y="257"/>
                      <a:pt x="142" y="267"/>
                    </a:cubicBezTo>
                    <a:cubicBezTo>
                      <a:pt x="144" y="264"/>
                      <a:pt x="147" y="261"/>
                      <a:pt x="149" y="257"/>
                    </a:cubicBezTo>
                    <a:close/>
                    <a:moveTo>
                      <a:pt x="53" y="339"/>
                    </a:moveTo>
                    <a:cubicBezTo>
                      <a:pt x="65" y="321"/>
                      <a:pt x="77" y="303"/>
                      <a:pt x="89" y="286"/>
                    </a:cubicBezTo>
                    <a:cubicBezTo>
                      <a:pt x="98" y="273"/>
                      <a:pt x="107" y="262"/>
                      <a:pt x="117" y="251"/>
                    </a:cubicBezTo>
                    <a:cubicBezTo>
                      <a:pt x="95" y="279"/>
                      <a:pt x="74" y="309"/>
                      <a:pt x="53" y="339"/>
                    </a:cubicBezTo>
                    <a:close/>
                    <a:moveTo>
                      <a:pt x="46" y="405"/>
                    </a:moveTo>
                    <a:cubicBezTo>
                      <a:pt x="28" y="429"/>
                      <a:pt x="51" y="395"/>
                      <a:pt x="62" y="381"/>
                    </a:cubicBezTo>
                    <a:cubicBezTo>
                      <a:pt x="57" y="389"/>
                      <a:pt x="52" y="397"/>
                      <a:pt x="46" y="405"/>
                    </a:cubicBezTo>
                    <a:close/>
                    <a:moveTo>
                      <a:pt x="263" y="139"/>
                    </a:moveTo>
                    <a:cubicBezTo>
                      <a:pt x="264" y="141"/>
                      <a:pt x="264" y="142"/>
                      <a:pt x="264" y="144"/>
                    </a:cubicBezTo>
                    <a:cubicBezTo>
                      <a:pt x="260" y="146"/>
                      <a:pt x="257" y="149"/>
                      <a:pt x="253" y="152"/>
                    </a:cubicBezTo>
                    <a:cubicBezTo>
                      <a:pt x="256" y="148"/>
                      <a:pt x="260" y="143"/>
                      <a:pt x="263" y="139"/>
                    </a:cubicBezTo>
                    <a:close/>
                    <a:moveTo>
                      <a:pt x="218" y="38"/>
                    </a:moveTo>
                    <a:cubicBezTo>
                      <a:pt x="219" y="37"/>
                      <a:pt x="220" y="37"/>
                      <a:pt x="221" y="37"/>
                    </a:cubicBezTo>
                    <a:cubicBezTo>
                      <a:pt x="215" y="45"/>
                      <a:pt x="208" y="53"/>
                      <a:pt x="202" y="61"/>
                    </a:cubicBezTo>
                    <a:cubicBezTo>
                      <a:pt x="202" y="60"/>
                      <a:pt x="201" y="60"/>
                      <a:pt x="201" y="60"/>
                    </a:cubicBezTo>
                    <a:cubicBezTo>
                      <a:pt x="206" y="52"/>
                      <a:pt x="211" y="44"/>
                      <a:pt x="218" y="38"/>
                    </a:cubicBezTo>
                    <a:close/>
                    <a:moveTo>
                      <a:pt x="198" y="62"/>
                    </a:moveTo>
                    <a:cubicBezTo>
                      <a:pt x="197" y="63"/>
                      <a:pt x="196" y="64"/>
                      <a:pt x="196" y="65"/>
                    </a:cubicBezTo>
                    <a:cubicBezTo>
                      <a:pt x="195" y="66"/>
                      <a:pt x="196" y="67"/>
                      <a:pt x="197" y="66"/>
                    </a:cubicBezTo>
                    <a:cubicBezTo>
                      <a:pt x="198" y="65"/>
                      <a:pt x="198" y="64"/>
                      <a:pt x="199" y="63"/>
                    </a:cubicBezTo>
                    <a:cubicBezTo>
                      <a:pt x="199" y="63"/>
                      <a:pt x="199" y="63"/>
                      <a:pt x="200" y="64"/>
                    </a:cubicBezTo>
                    <a:cubicBezTo>
                      <a:pt x="192" y="74"/>
                      <a:pt x="183" y="84"/>
                      <a:pt x="175" y="95"/>
                    </a:cubicBezTo>
                    <a:cubicBezTo>
                      <a:pt x="182" y="85"/>
                      <a:pt x="188" y="75"/>
                      <a:pt x="194" y="65"/>
                    </a:cubicBezTo>
                    <a:cubicBezTo>
                      <a:pt x="195" y="64"/>
                      <a:pt x="193" y="62"/>
                      <a:pt x="192" y="63"/>
                    </a:cubicBezTo>
                    <a:cubicBezTo>
                      <a:pt x="189" y="65"/>
                      <a:pt x="187" y="66"/>
                      <a:pt x="185" y="68"/>
                    </a:cubicBezTo>
                    <a:cubicBezTo>
                      <a:pt x="186" y="66"/>
                      <a:pt x="187" y="63"/>
                      <a:pt x="189" y="61"/>
                    </a:cubicBezTo>
                    <a:cubicBezTo>
                      <a:pt x="189" y="59"/>
                      <a:pt x="188" y="57"/>
                      <a:pt x="186" y="58"/>
                    </a:cubicBezTo>
                    <a:cubicBezTo>
                      <a:pt x="179" y="63"/>
                      <a:pt x="173" y="68"/>
                      <a:pt x="167" y="74"/>
                    </a:cubicBezTo>
                    <a:cubicBezTo>
                      <a:pt x="172" y="67"/>
                      <a:pt x="177" y="59"/>
                      <a:pt x="181" y="50"/>
                    </a:cubicBezTo>
                    <a:cubicBezTo>
                      <a:pt x="186" y="55"/>
                      <a:pt x="192" y="58"/>
                      <a:pt x="198" y="62"/>
                    </a:cubicBezTo>
                    <a:close/>
                    <a:moveTo>
                      <a:pt x="178" y="48"/>
                    </a:moveTo>
                    <a:cubicBezTo>
                      <a:pt x="168" y="57"/>
                      <a:pt x="160" y="67"/>
                      <a:pt x="152" y="77"/>
                    </a:cubicBezTo>
                    <a:cubicBezTo>
                      <a:pt x="160" y="66"/>
                      <a:pt x="167" y="56"/>
                      <a:pt x="173" y="44"/>
                    </a:cubicBezTo>
                    <a:cubicBezTo>
                      <a:pt x="174" y="46"/>
                      <a:pt x="176" y="47"/>
                      <a:pt x="178" y="48"/>
                    </a:cubicBezTo>
                    <a:close/>
                    <a:moveTo>
                      <a:pt x="169" y="42"/>
                    </a:moveTo>
                    <a:cubicBezTo>
                      <a:pt x="157" y="54"/>
                      <a:pt x="144" y="67"/>
                      <a:pt x="133" y="81"/>
                    </a:cubicBezTo>
                    <a:cubicBezTo>
                      <a:pt x="141" y="70"/>
                      <a:pt x="156" y="54"/>
                      <a:pt x="165" y="39"/>
                    </a:cubicBezTo>
                    <a:cubicBezTo>
                      <a:pt x="167" y="40"/>
                      <a:pt x="168" y="41"/>
                      <a:pt x="169" y="42"/>
                    </a:cubicBezTo>
                    <a:close/>
                    <a:moveTo>
                      <a:pt x="162" y="37"/>
                    </a:moveTo>
                    <a:cubicBezTo>
                      <a:pt x="151" y="48"/>
                      <a:pt x="140" y="59"/>
                      <a:pt x="129" y="70"/>
                    </a:cubicBezTo>
                    <a:cubicBezTo>
                      <a:pt x="141" y="58"/>
                      <a:pt x="149" y="48"/>
                      <a:pt x="157" y="33"/>
                    </a:cubicBezTo>
                    <a:cubicBezTo>
                      <a:pt x="159" y="34"/>
                      <a:pt x="161" y="35"/>
                      <a:pt x="162" y="37"/>
                    </a:cubicBezTo>
                    <a:close/>
                    <a:moveTo>
                      <a:pt x="154" y="31"/>
                    </a:moveTo>
                    <a:cubicBezTo>
                      <a:pt x="134" y="52"/>
                      <a:pt x="114" y="75"/>
                      <a:pt x="96" y="97"/>
                    </a:cubicBezTo>
                    <a:cubicBezTo>
                      <a:pt x="103" y="87"/>
                      <a:pt x="109" y="77"/>
                      <a:pt x="116" y="66"/>
                    </a:cubicBezTo>
                    <a:cubicBezTo>
                      <a:pt x="128" y="54"/>
                      <a:pt x="141" y="42"/>
                      <a:pt x="152" y="30"/>
                    </a:cubicBezTo>
                    <a:cubicBezTo>
                      <a:pt x="153" y="30"/>
                      <a:pt x="153" y="30"/>
                      <a:pt x="154" y="31"/>
                    </a:cubicBezTo>
                    <a:close/>
                    <a:moveTo>
                      <a:pt x="122" y="55"/>
                    </a:moveTo>
                    <a:cubicBezTo>
                      <a:pt x="125" y="50"/>
                      <a:pt x="128" y="45"/>
                      <a:pt x="132" y="41"/>
                    </a:cubicBezTo>
                    <a:cubicBezTo>
                      <a:pt x="146" y="23"/>
                      <a:pt x="144" y="34"/>
                      <a:pt x="134" y="44"/>
                    </a:cubicBezTo>
                    <a:cubicBezTo>
                      <a:pt x="130" y="48"/>
                      <a:pt x="126" y="52"/>
                      <a:pt x="122" y="55"/>
                    </a:cubicBezTo>
                    <a:close/>
                    <a:moveTo>
                      <a:pt x="147" y="26"/>
                    </a:moveTo>
                    <a:cubicBezTo>
                      <a:pt x="130" y="32"/>
                      <a:pt x="118" y="50"/>
                      <a:pt x="108" y="69"/>
                    </a:cubicBezTo>
                    <a:cubicBezTo>
                      <a:pt x="104" y="72"/>
                      <a:pt x="101" y="76"/>
                      <a:pt x="97" y="80"/>
                    </a:cubicBezTo>
                    <a:cubicBezTo>
                      <a:pt x="75" y="102"/>
                      <a:pt x="98" y="77"/>
                      <a:pt x="103" y="70"/>
                    </a:cubicBezTo>
                    <a:cubicBezTo>
                      <a:pt x="115" y="53"/>
                      <a:pt x="128" y="38"/>
                      <a:pt x="142" y="23"/>
                    </a:cubicBezTo>
                    <a:cubicBezTo>
                      <a:pt x="144" y="24"/>
                      <a:pt x="146" y="25"/>
                      <a:pt x="147" y="26"/>
                    </a:cubicBezTo>
                    <a:close/>
                    <a:moveTo>
                      <a:pt x="139" y="21"/>
                    </a:moveTo>
                    <a:cubicBezTo>
                      <a:pt x="135" y="24"/>
                      <a:pt x="132" y="28"/>
                      <a:pt x="128" y="31"/>
                    </a:cubicBezTo>
                    <a:cubicBezTo>
                      <a:pt x="130" y="27"/>
                      <a:pt x="133" y="23"/>
                      <a:pt x="134" y="18"/>
                    </a:cubicBezTo>
                    <a:cubicBezTo>
                      <a:pt x="136" y="19"/>
                      <a:pt x="138" y="20"/>
                      <a:pt x="139" y="21"/>
                    </a:cubicBezTo>
                    <a:close/>
                    <a:moveTo>
                      <a:pt x="131" y="17"/>
                    </a:moveTo>
                    <a:cubicBezTo>
                      <a:pt x="118" y="30"/>
                      <a:pt x="106" y="45"/>
                      <a:pt x="96" y="60"/>
                    </a:cubicBezTo>
                    <a:cubicBezTo>
                      <a:pt x="94" y="62"/>
                      <a:pt x="92" y="64"/>
                      <a:pt x="90" y="66"/>
                    </a:cubicBezTo>
                    <a:cubicBezTo>
                      <a:pt x="73" y="80"/>
                      <a:pt x="78" y="70"/>
                      <a:pt x="87" y="57"/>
                    </a:cubicBezTo>
                    <a:cubicBezTo>
                      <a:pt x="102" y="44"/>
                      <a:pt x="117" y="32"/>
                      <a:pt x="127" y="15"/>
                    </a:cubicBezTo>
                    <a:cubicBezTo>
                      <a:pt x="129" y="16"/>
                      <a:pt x="130" y="16"/>
                      <a:pt x="131" y="17"/>
                    </a:cubicBezTo>
                    <a:close/>
                    <a:moveTo>
                      <a:pt x="89" y="53"/>
                    </a:moveTo>
                    <a:cubicBezTo>
                      <a:pt x="95" y="44"/>
                      <a:pt x="102" y="36"/>
                      <a:pt x="103" y="34"/>
                    </a:cubicBezTo>
                    <a:cubicBezTo>
                      <a:pt x="109" y="27"/>
                      <a:pt x="115" y="21"/>
                      <a:pt x="122" y="17"/>
                    </a:cubicBezTo>
                    <a:cubicBezTo>
                      <a:pt x="116" y="21"/>
                      <a:pt x="108" y="35"/>
                      <a:pt x="102" y="41"/>
                    </a:cubicBezTo>
                    <a:cubicBezTo>
                      <a:pt x="99" y="43"/>
                      <a:pt x="94" y="48"/>
                      <a:pt x="89" y="53"/>
                    </a:cubicBezTo>
                    <a:close/>
                    <a:moveTo>
                      <a:pt x="117" y="10"/>
                    </a:moveTo>
                    <a:cubicBezTo>
                      <a:pt x="118" y="11"/>
                      <a:pt x="120" y="12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19" y="15"/>
                      <a:pt x="115" y="18"/>
                      <a:pt x="111" y="21"/>
                    </a:cubicBezTo>
                    <a:cubicBezTo>
                      <a:pt x="114" y="18"/>
                      <a:pt x="115" y="14"/>
                      <a:pt x="117" y="10"/>
                    </a:cubicBezTo>
                    <a:close/>
                    <a:moveTo>
                      <a:pt x="99" y="8"/>
                    </a:moveTo>
                    <a:cubicBezTo>
                      <a:pt x="101" y="8"/>
                      <a:pt x="103" y="8"/>
                      <a:pt x="105" y="8"/>
                    </a:cubicBezTo>
                    <a:cubicBezTo>
                      <a:pt x="94" y="20"/>
                      <a:pt x="87" y="33"/>
                      <a:pt x="79" y="47"/>
                    </a:cubicBezTo>
                    <a:cubicBezTo>
                      <a:pt x="74" y="51"/>
                      <a:pt x="78" y="46"/>
                      <a:pt x="85" y="35"/>
                    </a:cubicBezTo>
                    <a:cubicBezTo>
                      <a:pt x="90" y="26"/>
                      <a:pt x="95" y="17"/>
                      <a:pt x="99" y="8"/>
                    </a:cubicBezTo>
                    <a:close/>
                    <a:moveTo>
                      <a:pt x="103" y="18"/>
                    </a:moveTo>
                    <a:cubicBezTo>
                      <a:pt x="98" y="25"/>
                      <a:pt x="93" y="32"/>
                      <a:pt x="88" y="39"/>
                    </a:cubicBezTo>
                    <a:cubicBezTo>
                      <a:pt x="87" y="39"/>
                      <a:pt x="87" y="40"/>
                      <a:pt x="86" y="4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9" y="35"/>
                      <a:pt x="92" y="30"/>
                      <a:pt x="95" y="25"/>
                    </a:cubicBezTo>
                    <a:cubicBezTo>
                      <a:pt x="99" y="21"/>
                      <a:pt x="102" y="19"/>
                      <a:pt x="103" y="18"/>
                    </a:cubicBezTo>
                    <a:close/>
                    <a:moveTo>
                      <a:pt x="91" y="10"/>
                    </a:moveTo>
                    <a:cubicBezTo>
                      <a:pt x="86" y="16"/>
                      <a:pt x="81" y="22"/>
                      <a:pt x="77" y="28"/>
                    </a:cubicBezTo>
                    <a:cubicBezTo>
                      <a:pt x="79" y="20"/>
                      <a:pt x="84" y="14"/>
                      <a:pt x="91" y="10"/>
                    </a:cubicBezTo>
                    <a:close/>
                    <a:moveTo>
                      <a:pt x="74" y="48"/>
                    </a:moveTo>
                    <a:cubicBezTo>
                      <a:pt x="74" y="44"/>
                      <a:pt x="74" y="40"/>
                      <a:pt x="75" y="36"/>
                    </a:cubicBezTo>
                    <a:cubicBezTo>
                      <a:pt x="83" y="25"/>
                      <a:pt x="100" y="0"/>
                      <a:pt x="88" y="24"/>
                    </a:cubicBezTo>
                    <a:cubicBezTo>
                      <a:pt x="84" y="32"/>
                      <a:pt x="79" y="40"/>
                      <a:pt x="74" y="48"/>
                    </a:cubicBezTo>
                    <a:close/>
                    <a:moveTo>
                      <a:pt x="75" y="64"/>
                    </a:moveTo>
                    <a:cubicBezTo>
                      <a:pt x="74" y="62"/>
                      <a:pt x="74" y="61"/>
                      <a:pt x="74" y="60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7" y="55"/>
                      <a:pt x="80" y="51"/>
                      <a:pt x="83" y="47"/>
                    </a:cubicBezTo>
                    <a:cubicBezTo>
                      <a:pt x="87" y="44"/>
                      <a:pt x="91" y="41"/>
                      <a:pt x="94" y="38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88" y="48"/>
                      <a:pt x="82" y="56"/>
                      <a:pt x="75" y="64"/>
                    </a:cubicBezTo>
                    <a:close/>
                    <a:moveTo>
                      <a:pt x="77" y="80"/>
                    </a:moveTo>
                    <a:cubicBezTo>
                      <a:pt x="81" y="77"/>
                      <a:pt x="85" y="73"/>
                      <a:pt x="90" y="70"/>
                    </a:cubicBezTo>
                    <a:cubicBezTo>
                      <a:pt x="86" y="76"/>
                      <a:pt x="83" y="82"/>
                      <a:pt x="80" y="88"/>
                    </a:cubicBezTo>
                    <a:cubicBezTo>
                      <a:pt x="79" y="85"/>
                      <a:pt x="78" y="82"/>
                      <a:pt x="77" y="80"/>
                    </a:cubicBezTo>
                    <a:close/>
                    <a:moveTo>
                      <a:pt x="82" y="96"/>
                    </a:moveTo>
                    <a:cubicBezTo>
                      <a:pt x="82" y="95"/>
                      <a:pt x="81" y="93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91" y="78"/>
                      <a:pt x="104" y="60"/>
                      <a:pt x="116" y="46"/>
                    </a:cubicBezTo>
                    <a:cubicBezTo>
                      <a:pt x="118" y="45"/>
                      <a:pt x="119" y="43"/>
                      <a:pt x="120" y="42"/>
                    </a:cubicBezTo>
                    <a:cubicBezTo>
                      <a:pt x="125" y="37"/>
                      <a:pt x="129" y="32"/>
                      <a:pt x="132" y="29"/>
                    </a:cubicBezTo>
                    <a:cubicBezTo>
                      <a:pt x="113" y="49"/>
                      <a:pt x="97" y="72"/>
                      <a:pt x="82" y="96"/>
                    </a:cubicBezTo>
                    <a:close/>
                    <a:moveTo>
                      <a:pt x="90" y="99"/>
                    </a:moveTo>
                    <a:cubicBezTo>
                      <a:pt x="89" y="99"/>
                      <a:pt x="89" y="100"/>
                      <a:pt x="89" y="100"/>
                    </a:cubicBezTo>
                    <a:cubicBezTo>
                      <a:pt x="88" y="100"/>
                      <a:pt x="86" y="100"/>
                      <a:pt x="84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90" y="93"/>
                      <a:pt x="96" y="86"/>
                      <a:pt x="102" y="80"/>
                    </a:cubicBezTo>
                    <a:cubicBezTo>
                      <a:pt x="98" y="87"/>
                      <a:pt x="94" y="94"/>
                      <a:pt x="90" y="99"/>
                    </a:cubicBezTo>
                    <a:close/>
                    <a:moveTo>
                      <a:pt x="122" y="74"/>
                    </a:moveTo>
                    <a:cubicBezTo>
                      <a:pt x="121" y="72"/>
                      <a:pt x="119" y="73"/>
                      <a:pt x="118" y="74"/>
                    </a:cubicBezTo>
                    <a:cubicBezTo>
                      <a:pt x="113" y="88"/>
                      <a:pt x="106" y="97"/>
                      <a:pt x="93" y="100"/>
                    </a:cubicBezTo>
                    <a:cubicBezTo>
                      <a:pt x="108" y="84"/>
                      <a:pt x="123" y="68"/>
                      <a:pt x="138" y="52"/>
                    </a:cubicBezTo>
                    <a:cubicBezTo>
                      <a:pt x="165" y="24"/>
                      <a:pt x="132" y="63"/>
                      <a:pt x="122" y="76"/>
                    </a:cubicBezTo>
                    <a:cubicBezTo>
                      <a:pt x="122" y="76"/>
                      <a:pt x="122" y="75"/>
                      <a:pt x="122" y="74"/>
                    </a:cubicBezTo>
                    <a:close/>
                    <a:moveTo>
                      <a:pt x="124" y="80"/>
                    </a:moveTo>
                    <a:cubicBezTo>
                      <a:pt x="135" y="69"/>
                      <a:pt x="146" y="59"/>
                      <a:pt x="156" y="48"/>
                    </a:cubicBezTo>
                    <a:cubicBezTo>
                      <a:pt x="146" y="58"/>
                      <a:pt x="136" y="74"/>
                      <a:pt x="128" y="87"/>
                    </a:cubicBezTo>
                    <a:cubicBezTo>
                      <a:pt x="126" y="85"/>
                      <a:pt x="125" y="83"/>
                      <a:pt x="124" y="80"/>
                    </a:cubicBezTo>
                    <a:close/>
                    <a:moveTo>
                      <a:pt x="132" y="94"/>
                    </a:moveTo>
                    <a:cubicBezTo>
                      <a:pt x="133" y="93"/>
                      <a:pt x="133" y="92"/>
                      <a:pt x="132" y="92"/>
                    </a:cubicBezTo>
                    <a:cubicBezTo>
                      <a:pt x="132" y="91"/>
                      <a:pt x="131" y="90"/>
                      <a:pt x="130" y="90"/>
                    </a:cubicBezTo>
                    <a:cubicBezTo>
                      <a:pt x="140" y="78"/>
                      <a:pt x="161" y="60"/>
                      <a:pt x="165" y="51"/>
                    </a:cubicBezTo>
                    <a:cubicBezTo>
                      <a:pt x="155" y="71"/>
                      <a:pt x="139" y="88"/>
                      <a:pt x="124" y="106"/>
                    </a:cubicBezTo>
                    <a:cubicBezTo>
                      <a:pt x="126" y="102"/>
                      <a:pt x="128" y="98"/>
                      <a:pt x="132" y="94"/>
                    </a:cubicBezTo>
                    <a:close/>
                    <a:moveTo>
                      <a:pt x="123" y="112"/>
                    </a:move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39" y="100"/>
                      <a:pt x="168" y="73"/>
                      <a:pt x="175" y="56"/>
                    </a:cubicBezTo>
                    <a:cubicBezTo>
                      <a:pt x="171" y="66"/>
                      <a:pt x="165" y="75"/>
                      <a:pt x="158" y="83"/>
                    </a:cubicBezTo>
                    <a:cubicBezTo>
                      <a:pt x="153" y="89"/>
                      <a:pt x="147" y="95"/>
                      <a:pt x="142" y="101"/>
                    </a:cubicBezTo>
                    <a:cubicBezTo>
                      <a:pt x="136" y="108"/>
                      <a:pt x="131" y="115"/>
                      <a:pt x="126" y="121"/>
                    </a:cubicBezTo>
                    <a:cubicBezTo>
                      <a:pt x="124" y="119"/>
                      <a:pt x="123" y="116"/>
                      <a:pt x="123" y="112"/>
                    </a:cubicBezTo>
                    <a:close/>
                    <a:moveTo>
                      <a:pt x="132" y="128"/>
                    </a:moveTo>
                    <a:cubicBezTo>
                      <a:pt x="130" y="127"/>
                      <a:pt x="129" y="126"/>
                      <a:pt x="128" y="125"/>
                    </a:cubicBezTo>
                    <a:cubicBezTo>
                      <a:pt x="142" y="108"/>
                      <a:pt x="156" y="90"/>
                      <a:pt x="171" y="74"/>
                    </a:cubicBezTo>
                    <a:cubicBezTo>
                      <a:pt x="186" y="59"/>
                      <a:pt x="183" y="66"/>
                      <a:pt x="178" y="73"/>
                    </a:cubicBezTo>
                    <a:cubicBezTo>
                      <a:pt x="159" y="88"/>
                      <a:pt x="141" y="106"/>
                      <a:pt x="132" y="128"/>
                    </a:cubicBezTo>
                    <a:close/>
                    <a:moveTo>
                      <a:pt x="172" y="83"/>
                    </a:moveTo>
                    <a:cubicBezTo>
                      <a:pt x="165" y="94"/>
                      <a:pt x="158" y="104"/>
                      <a:pt x="150" y="115"/>
                    </a:cubicBezTo>
                    <a:cubicBezTo>
                      <a:pt x="134" y="133"/>
                      <a:pt x="149" y="106"/>
                      <a:pt x="154" y="100"/>
                    </a:cubicBezTo>
                    <a:cubicBezTo>
                      <a:pt x="159" y="94"/>
                      <a:pt x="165" y="88"/>
                      <a:pt x="172" y="83"/>
                    </a:cubicBezTo>
                    <a:close/>
                    <a:moveTo>
                      <a:pt x="142" y="134"/>
                    </a:moveTo>
                    <a:cubicBezTo>
                      <a:pt x="140" y="134"/>
                      <a:pt x="138" y="133"/>
                      <a:pt x="136" y="132"/>
                    </a:cubicBezTo>
                    <a:cubicBezTo>
                      <a:pt x="155" y="117"/>
                      <a:pt x="168" y="97"/>
                      <a:pt x="180" y="76"/>
                    </a:cubicBezTo>
                    <a:cubicBezTo>
                      <a:pt x="194" y="65"/>
                      <a:pt x="172" y="93"/>
                      <a:pt x="171" y="94"/>
                    </a:cubicBezTo>
                    <a:cubicBezTo>
                      <a:pt x="162" y="108"/>
                      <a:pt x="153" y="121"/>
                      <a:pt x="143" y="134"/>
                    </a:cubicBezTo>
                    <a:cubicBezTo>
                      <a:pt x="142" y="134"/>
                      <a:pt x="143" y="134"/>
                      <a:pt x="142" y="134"/>
                    </a:cubicBezTo>
                    <a:close/>
                    <a:moveTo>
                      <a:pt x="197" y="82"/>
                    </a:moveTo>
                    <a:cubicBezTo>
                      <a:pt x="182" y="100"/>
                      <a:pt x="166" y="117"/>
                      <a:pt x="152" y="135"/>
                    </a:cubicBezTo>
                    <a:cubicBezTo>
                      <a:pt x="152" y="136"/>
                      <a:pt x="152" y="136"/>
                      <a:pt x="152" y="136"/>
                    </a:cubicBezTo>
                    <a:cubicBezTo>
                      <a:pt x="150" y="136"/>
                      <a:pt x="148" y="136"/>
                      <a:pt x="146" y="135"/>
                    </a:cubicBezTo>
                    <a:cubicBezTo>
                      <a:pt x="164" y="112"/>
                      <a:pt x="185" y="91"/>
                      <a:pt x="203" y="67"/>
                    </a:cubicBezTo>
                    <a:cubicBezTo>
                      <a:pt x="209" y="59"/>
                      <a:pt x="214" y="51"/>
                      <a:pt x="219" y="43"/>
                    </a:cubicBezTo>
                    <a:cubicBezTo>
                      <a:pt x="217" y="49"/>
                      <a:pt x="214" y="54"/>
                      <a:pt x="210" y="60"/>
                    </a:cubicBezTo>
                    <a:cubicBezTo>
                      <a:pt x="206" y="68"/>
                      <a:pt x="202" y="75"/>
                      <a:pt x="197" y="82"/>
                    </a:cubicBezTo>
                    <a:close/>
                    <a:moveTo>
                      <a:pt x="189" y="113"/>
                    </a:moveTo>
                    <a:cubicBezTo>
                      <a:pt x="203" y="94"/>
                      <a:pt x="216" y="74"/>
                      <a:pt x="227" y="53"/>
                    </a:cubicBezTo>
                    <a:cubicBezTo>
                      <a:pt x="228" y="51"/>
                      <a:pt x="226" y="49"/>
                      <a:pt x="224" y="51"/>
                    </a:cubicBezTo>
                    <a:cubicBezTo>
                      <a:pt x="220" y="56"/>
                      <a:pt x="216" y="61"/>
                      <a:pt x="211" y="66"/>
                    </a:cubicBezTo>
                    <a:cubicBezTo>
                      <a:pt x="216" y="57"/>
                      <a:pt x="220" y="49"/>
                      <a:pt x="225" y="40"/>
                    </a:cubicBezTo>
                    <a:cubicBezTo>
                      <a:pt x="228" y="44"/>
                      <a:pt x="230" y="51"/>
                      <a:pt x="232" y="58"/>
                    </a:cubicBezTo>
                    <a:cubicBezTo>
                      <a:pt x="216" y="75"/>
                      <a:pt x="203" y="94"/>
                      <a:pt x="189" y="113"/>
                    </a:cubicBezTo>
                    <a:close/>
                    <a:moveTo>
                      <a:pt x="194" y="144"/>
                    </a:moveTo>
                    <a:cubicBezTo>
                      <a:pt x="209" y="122"/>
                      <a:pt x="224" y="100"/>
                      <a:pt x="236" y="76"/>
                    </a:cubicBezTo>
                    <a:cubicBezTo>
                      <a:pt x="237" y="75"/>
                      <a:pt x="235" y="72"/>
                      <a:pt x="233" y="74"/>
                    </a:cubicBezTo>
                    <a:cubicBezTo>
                      <a:pt x="215" y="96"/>
                      <a:pt x="199" y="119"/>
                      <a:pt x="181" y="141"/>
                    </a:cubicBezTo>
                    <a:cubicBezTo>
                      <a:pt x="201" y="118"/>
                      <a:pt x="218" y="90"/>
                      <a:pt x="233" y="62"/>
                    </a:cubicBezTo>
                    <a:cubicBezTo>
                      <a:pt x="235" y="67"/>
                      <a:pt x="235" y="70"/>
                      <a:pt x="235" y="71"/>
                    </a:cubicBezTo>
                    <a:cubicBezTo>
                      <a:pt x="237" y="76"/>
                      <a:pt x="238" y="80"/>
                      <a:pt x="240" y="85"/>
                    </a:cubicBezTo>
                    <a:cubicBezTo>
                      <a:pt x="239" y="85"/>
                      <a:pt x="239" y="85"/>
                      <a:pt x="239" y="86"/>
                    </a:cubicBezTo>
                    <a:cubicBezTo>
                      <a:pt x="226" y="106"/>
                      <a:pt x="204" y="128"/>
                      <a:pt x="194" y="144"/>
                    </a:cubicBezTo>
                    <a:close/>
                    <a:moveTo>
                      <a:pt x="216" y="146"/>
                    </a:moveTo>
                    <a:cubicBezTo>
                      <a:pt x="227" y="135"/>
                      <a:pt x="237" y="115"/>
                      <a:pt x="244" y="101"/>
                    </a:cubicBezTo>
                    <a:cubicBezTo>
                      <a:pt x="245" y="99"/>
                      <a:pt x="243" y="97"/>
                      <a:pt x="241" y="98"/>
                    </a:cubicBezTo>
                    <a:cubicBezTo>
                      <a:pt x="228" y="112"/>
                      <a:pt x="217" y="126"/>
                      <a:pt x="206" y="140"/>
                    </a:cubicBezTo>
                    <a:cubicBezTo>
                      <a:pt x="216" y="126"/>
                      <a:pt x="231" y="107"/>
                      <a:pt x="241" y="89"/>
                    </a:cubicBezTo>
                    <a:cubicBezTo>
                      <a:pt x="243" y="94"/>
                      <a:pt x="245" y="99"/>
                      <a:pt x="247" y="105"/>
                    </a:cubicBezTo>
                    <a:cubicBezTo>
                      <a:pt x="248" y="105"/>
                      <a:pt x="248" y="106"/>
                      <a:pt x="248" y="107"/>
                    </a:cubicBezTo>
                    <a:cubicBezTo>
                      <a:pt x="238" y="121"/>
                      <a:pt x="228" y="134"/>
                      <a:pt x="216" y="146"/>
                    </a:cubicBezTo>
                    <a:close/>
                    <a:moveTo>
                      <a:pt x="220" y="150"/>
                    </a:moveTo>
                    <a:cubicBezTo>
                      <a:pt x="230" y="140"/>
                      <a:pt x="241" y="126"/>
                      <a:pt x="250" y="111"/>
                    </a:cubicBezTo>
                    <a:cubicBezTo>
                      <a:pt x="251" y="112"/>
                      <a:pt x="252" y="114"/>
                      <a:pt x="253" y="116"/>
                    </a:cubicBezTo>
                    <a:cubicBezTo>
                      <a:pt x="253" y="116"/>
                      <a:pt x="252" y="116"/>
                      <a:pt x="252" y="116"/>
                    </a:cubicBezTo>
                    <a:cubicBezTo>
                      <a:pt x="242" y="128"/>
                      <a:pt x="231" y="139"/>
                      <a:pt x="220" y="150"/>
                    </a:cubicBezTo>
                    <a:close/>
                    <a:moveTo>
                      <a:pt x="94" y="347"/>
                    </a:moveTo>
                    <a:cubicBezTo>
                      <a:pt x="102" y="336"/>
                      <a:pt x="110" y="325"/>
                      <a:pt x="118" y="314"/>
                    </a:cubicBezTo>
                    <a:cubicBezTo>
                      <a:pt x="121" y="310"/>
                      <a:pt x="125" y="305"/>
                      <a:pt x="129" y="301"/>
                    </a:cubicBezTo>
                    <a:cubicBezTo>
                      <a:pt x="117" y="316"/>
                      <a:pt x="106" y="332"/>
                      <a:pt x="94" y="347"/>
                    </a:cubicBezTo>
                    <a:close/>
                    <a:moveTo>
                      <a:pt x="234" y="171"/>
                    </a:moveTo>
                    <a:cubicBezTo>
                      <a:pt x="229" y="176"/>
                      <a:pt x="225" y="183"/>
                      <a:pt x="220" y="189"/>
                    </a:cubicBezTo>
                    <a:cubicBezTo>
                      <a:pt x="210" y="201"/>
                      <a:pt x="200" y="214"/>
                      <a:pt x="189" y="226"/>
                    </a:cubicBezTo>
                    <a:cubicBezTo>
                      <a:pt x="175" y="242"/>
                      <a:pt x="161" y="258"/>
                      <a:pt x="147" y="274"/>
                    </a:cubicBezTo>
                    <a:cubicBezTo>
                      <a:pt x="168" y="248"/>
                      <a:pt x="192" y="225"/>
                      <a:pt x="212" y="198"/>
                    </a:cubicBezTo>
                    <a:cubicBezTo>
                      <a:pt x="224" y="181"/>
                      <a:pt x="239" y="165"/>
                      <a:pt x="251" y="149"/>
                    </a:cubicBezTo>
                    <a:cubicBezTo>
                      <a:pt x="246" y="157"/>
                      <a:pt x="240" y="164"/>
                      <a:pt x="234" y="171"/>
                    </a:cubicBezTo>
                    <a:close/>
                    <a:moveTo>
                      <a:pt x="248" y="147"/>
                    </a:moveTo>
                    <a:cubicBezTo>
                      <a:pt x="247" y="148"/>
                      <a:pt x="246" y="149"/>
                      <a:pt x="245" y="150"/>
                    </a:cubicBezTo>
                    <a:cubicBezTo>
                      <a:pt x="250" y="143"/>
                      <a:pt x="255" y="136"/>
                      <a:pt x="257" y="127"/>
                    </a:cubicBezTo>
                    <a:cubicBezTo>
                      <a:pt x="258" y="125"/>
                      <a:pt x="255" y="124"/>
                      <a:pt x="254" y="125"/>
                    </a:cubicBezTo>
                    <a:cubicBezTo>
                      <a:pt x="249" y="133"/>
                      <a:pt x="231" y="150"/>
                      <a:pt x="228" y="155"/>
                    </a:cubicBezTo>
                    <a:cubicBezTo>
                      <a:pt x="235" y="142"/>
                      <a:pt x="246" y="131"/>
                      <a:pt x="254" y="119"/>
                    </a:cubicBezTo>
                    <a:cubicBezTo>
                      <a:pt x="256" y="123"/>
                      <a:pt x="258" y="127"/>
                      <a:pt x="260" y="131"/>
                    </a:cubicBezTo>
                    <a:cubicBezTo>
                      <a:pt x="260" y="131"/>
                      <a:pt x="260" y="131"/>
                      <a:pt x="260" y="131"/>
                    </a:cubicBezTo>
                    <a:cubicBezTo>
                      <a:pt x="256" y="136"/>
                      <a:pt x="252" y="142"/>
                      <a:pt x="248" y="147"/>
                    </a:cubicBezTo>
                    <a:close/>
                    <a:moveTo>
                      <a:pt x="265" y="150"/>
                    </a:moveTo>
                    <a:cubicBezTo>
                      <a:pt x="265" y="152"/>
                      <a:pt x="265" y="154"/>
                      <a:pt x="265" y="157"/>
                    </a:cubicBezTo>
                    <a:cubicBezTo>
                      <a:pt x="261" y="162"/>
                      <a:pt x="257" y="167"/>
                      <a:pt x="253" y="172"/>
                    </a:cubicBezTo>
                    <a:cubicBezTo>
                      <a:pt x="257" y="165"/>
                      <a:pt x="262" y="158"/>
                      <a:pt x="265" y="150"/>
                    </a:cubicBezTo>
                    <a:close/>
                    <a:moveTo>
                      <a:pt x="192" y="242"/>
                    </a:moveTo>
                    <a:cubicBezTo>
                      <a:pt x="205" y="226"/>
                      <a:pt x="220" y="212"/>
                      <a:pt x="234" y="197"/>
                    </a:cubicBezTo>
                    <a:cubicBezTo>
                      <a:pt x="206" y="232"/>
                      <a:pt x="178" y="268"/>
                      <a:pt x="149" y="303"/>
                    </a:cubicBezTo>
                    <a:cubicBezTo>
                      <a:pt x="131" y="326"/>
                      <a:pt x="112" y="349"/>
                      <a:pt x="93" y="372"/>
                    </a:cubicBezTo>
                    <a:cubicBezTo>
                      <a:pt x="89" y="376"/>
                      <a:pt x="85" y="381"/>
                      <a:pt x="81" y="386"/>
                    </a:cubicBezTo>
                    <a:cubicBezTo>
                      <a:pt x="117" y="337"/>
                      <a:pt x="151" y="287"/>
                      <a:pt x="192" y="242"/>
                    </a:cubicBezTo>
                    <a:close/>
                    <a:moveTo>
                      <a:pt x="48" y="431"/>
                    </a:moveTo>
                    <a:cubicBezTo>
                      <a:pt x="122" y="343"/>
                      <a:pt x="195" y="254"/>
                      <a:pt x="265" y="162"/>
                    </a:cubicBezTo>
                    <a:cubicBezTo>
                      <a:pt x="265" y="165"/>
                      <a:pt x="266" y="167"/>
                      <a:pt x="267" y="169"/>
                    </a:cubicBezTo>
                    <a:cubicBezTo>
                      <a:pt x="230" y="212"/>
                      <a:pt x="195" y="258"/>
                      <a:pt x="159" y="302"/>
                    </a:cubicBezTo>
                    <a:cubicBezTo>
                      <a:pt x="127" y="343"/>
                      <a:pt x="93" y="402"/>
                      <a:pt x="48" y="431"/>
                    </a:cubicBezTo>
                    <a:close/>
                    <a:moveTo>
                      <a:pt x="164" y="302"/>
                    </a:moveTo>
                    <a:cubicBezTo>
                      <a:pt x="148" y="322"/>
                      <a:pt x="133" y="342"/>
                      <a:pt x="117" y="361"/>
                    </a:cubicBezTo>
                    <a:cubicBezTo>
                      <a:pt x="121" y="356"/>
                      <a:pt x="125" y="350"/>
                      <a:pt x="129" y="346"/>
                    </a:cubicBezTo>
                    <a:cubicBezTo>
                      <a:pt x="169" y="296"/>
                      <a:pt x="208" y="245"/>
                      <a:pt x="248" y="196"/>
                    </a:cubicBezTo>
                    <a:cubicBezTo>
                      <a:pt x="280" y="158"/>
                      <a:pt x="226" y="226"/>
                      <a:pt x="218" y="236"/>
                    </a:cubicBezTo>
                    <a:cubicBezTo>
                      <a:pt x="200" y="258"/>
                      <a:pt x="182" y="280"/>
                      <a:pt x="164" y="302"/>
                    </a:cubicBezTo>
                    <a:close/>
                    <a:moveTo>
                      <a:pt x="246" y="207"/>
                    </a:moveTo>
                    <a:cubicBezTo>
                      <a:pt x="254" y="195"/>
                      <a:pt x="262" y="184"/>
                      <a:pt x="270" y="172"/>
                    </a:cubicBezTo>
                    <a:cubicBezTo>
                      <a:pt x="271" y="173"/>
                      <a:pt x="273" y="173"/>
                      <a:pt x="275" y="173"/>
                    </a:cubicBezTo>
                    <a:cubicBezTo>
                      <a:pt x="276" y="173"/>
                      <a:pt x="277" y="173"/>
                      <a:pt x="278" y="173"/>
                    </a:cubicBezTo>
                    <a:cubicBezTo>
                      <a:pt x="267" y="184"/>
                      <a:pt x="256" y="195"/>
                      <a:pt x="246" y="207"/>
                    </a:cubicBezTo>
                    <a:close/>
                    <a:moveTo>
                      <a:pt x="128" y="509"/>
                    </a:moveTo>
                    <a:cubicBezTo>
                      <a:pt x="123" y="515"/>
                      <a:pt x="80" y="556"/>
                      <a:pt x="109" y="527"/>
                    </a:cubicBezTo>
                    <a:cubicBezTo>
                      <a:pt x="117" y="519"/>
                      <a:pt x="124" y="512"/>
                      <a:pt x="131" y="505"/>
                    </a:cubicBezTo>
                    <a:cubicBezTo>
                      <a:pt x="130" y="507"/>
                      <a:pt x="129" y="508"/>
                      <a:pt x="128" y="509"/>
                    </a:cubicBezTo>
                    <a:close/>
                    <a:moveTo>
                      <a:pt x="301" y="375"/>
                    </a:moveTo>
                    <a:cubicBezTo>
                      <a:pt x="292" y="390"/>
                      <a:pt x="276" y="403"/>
                      <a:pt x="263" y="415"/>
                    </a:cubicBezTo>
                    <a:cubicBezTo>
                      <a:pt x="242" y="436"/>
                      <a:pt x="222" y="457"/>
                      <a:pt x="203" y="480"/>
                    </a:cubicBezTo>
                    <a:cubicBezTo>
                      <a:pt x="202" y="481"/>
                      <a:pt x="201" y="481"/>
                      <a:pt x="200" y="482"/>
                    </a:cubicBezTo>
                    <a:cubicBezTo>
                      <a:pt x="228" y="449"/>
                      <a:pt x="254" y="415"/>
                      <a:pt x="282" y="382"/>
                    </a:cubicBezTo>
                    <a:cubicBezTo>
                      <a:pt x="282" y="382"/>
                      <a:pt x="282" y="382"/>
                      <a:pt x="283" y="381"/>
                    </a:cubicBezTo>
                    <a:cubicBezTo>
                      <a:pt x="285" y="378"/>
                      <a:pt x="288" y="376"/>
                      <a:pt x="290" y="373"/>
                    </a:cubicBezTo>
                    <a:cubicBezTo>
                      <a:pt x="293" y="372"/>
                      <a:pt x="297" y="372"/>
                      <a:pt x="301" y="375"/>
                    </a:cubicBezTo>
                    <a:close/>
                    <a:moveTo>
                      <a:pt x="286" y="365"/>
                    </a:moveTo>
                    <a:cubicBezTo>
                      <a:pt x="298" y="350"/>
                      <a:pt x="325" y="323"/>
                      <a:pt x="291" y="364"/>
                    </a:cubicBezTo>
                    <a:cubicBezTo>
                      <a:pt x="278" y="380"/>
                      <a:pt x="263" y="393"/>
                      <a:pt x="250" y="407"/>
                    </a:cubicBezTo>
                    <a:cubicBezTo>
                      <a:pt x="262" y="394"/>
                      <a:pt x="274" y="379"/>
                      <a:pt x="286" y="365"/>
                    </a:cubicBezTo>
                    <a:close/>
                    <a:moveTo>
                      <a:pt x="347" y="268"/>
                    </a:moveTo>
                    <a:cubicBezTo>
                      <a:pt x="335" y="282"/>
                      <a:pt x="323" y="295"/>
                      <a:pt x="311" y="308"/>
                    </a:cubicBezTo>
                    <a:cubicBezTo>
                      <a:pt x="301" y="320"/>
                      <a:pt x="290" y="331"/>
                      <a:pt x="280" y="343"/>
                    </a:cubicBezTo>
                    <a:cubicBezTo>
                      <a:pt x="280" y="343"/>
                      <a:pt x="280" y="343"/>
                      <a:pt x="280" y="344"/>
                    </a:cubicBezTo>
                    <a:cubicBezTo>
                      <a:pt x="284" y="338"/>
                      <a:pt x="288" y="332"/>
                      <a:pt x="292" y="326"/>
                    </a:cubicBezTo>
                    <a:cubicBezTo>
                      <a:pt x="322" y="293"/>
                      <a:pt x="353" y="260"/>
                      <a:pt x="381" y="224"/>
                    </a:cubicBezTo>
                    <a:cubicBezTo>
                      <a:pt x="370" y="239"/>
                      <a:pt x="359" y="254"/>
                      <a:pt x="347" y="268"/>
                    </a:cubicBezTo>
                    <a:close/>
                    <a:moveTo>
                      <a:pt x="372" y="233"/>
                    </a:moveTo>
                    <a:cubicBezTo>
                      <a:pt x="350" y="259"/>
                      <a:pt x="327" y="285"/>
                      <a:pt x="304" y="310"/>
                    </a:cubicBezTo>
                    <a:cubicBezTo>
                      <a:pt x="309" y="303"/>
                      <a:pt x="314" y="295"/>
                      <a:pt x="320" y="288"/>
                    </a:cubicBezTo>
                    <a:cubicBezTo>
                      <a:pt x="335" y="273"/>
                      <a:pt x="349" y="257"/>
                      <a:pt x="363" y="241"/>
                    </a:cubicBezTo>
                    <a:cubicBezTo>
                      <a:pt x="374" y="228"/>
                      <a:pt x="385" y="215"/>
                      <a:pt x="394" y="201"/>
                    </a:cubicBezTo>
                    <a:cubicBezTo>
                      <a:pt x="399" y="194"/>
                      <a:pt x="404" y="187"/>
                      <a:pt x="409" y="180"/>
                    </a:cubicBezTo>
                    <a:cubicBezTo>
                      <a:pt x="398" y="199"/>
                      <a:pt x="385" y="216"/>
                      <a:pt x="372" y="233"/>
                    </a:cubicBezTo>
                    <a:close/>
                    <a:moveTo>
                      <a:pt x="387" y="202"/>
                    </a:moveTo>
                    <a:cubicBezTo>
                      <a:pt x="379" y="213"/>
                      <a:pt x="369" y="224"/>
                      <a:pt x="360" y="234"/>
                    </a:cubicBezTo>
                    <a:cubicBezTo>
                      <a:pt x="369" y="223"/>
                      <a:pt x="378" y="211"/>
                      <a:pt x="386" y="200"/>
                    </a:cubicBezTo>
                    <a:cubicBezTo>
                      <a:pt x="392" y="192"/>
                      <a:pt x="397" y="184"/>
                      <a:pt x="402" y="176"/>
                    </a:cubicBezTo>
                    <a:cubicBezTo>
                      <a:pt x="425" y="139"/>
                      <a:pt x="384" y="206"/>
                      <a:pt x="387" y="202"/>
                    </a:cubicBezTo>
                    <a:close/>
                    <a:moveTo>
                      <a:pt x="361" y="237"/>
                    </a:moveTo>
                    <a:cubicBezTo>
                      <a:pt x="353" y="247"/>
                      <a:pt x="345" y="257"/>
                      <a:pt x="337" y="266"/>
                    </a:cubicBezTo>
                    <a:cubicBezTo>
                      <a:pt x="336" y="267"/>
                      <a:pt x="334" y="269"/>
                      <a:pt x="333" y="270"/>
                    </a:cubicBezTo>
                    <a:cubicBezTo>
                      <a:pt x="342" y="259"/>
                      <a:pt x="350" y="249"/>
                      <a:pt x="360" y="238"/>
                    </a:cubicBezTo>
                    <a:cubicBezTo>
                      <a:pt x="360" y="238"/>
                      <a:pt x="361" y="237"/>
                      <a:pt x="361" y="237"/>
                    </a:cubicBezTo>
                    <a:close/>
                    <a:moveTo>
                      <a:pt x="384" y="230"/>
                    </a:moveTo>
                    <a:cubicBezTo>
                      <a:pt x="396" y="215"/>
                      <a:pt x="407" y="199"/>
                      <a:pt x="417" y="182"/>
                    </a:cubicBezTo>
                    <a:cubicBezTo>
                      <a:pt x="418" y="181"/>
                      <a:pt x="416" y="179"/>
                      <a:pt x="415" y="181"/>
                    </a:cubicBezTo>
                    <a:cubicBezTo>
                      <a:pt x="411" y="185"/>
                      <a:pt x="407" y="190"/>
                      <a:pt x="403" y="194"/>
                    </a:cubicBezTo>
                    <a:cubicBezTo>
                      <a:pt x="409" y="186"/>
                      <a:pt x="414" y="178"/>
                      <a:pt x="420" y="170"/>
                    </a:cubicBezTo>
                    <a:cubicBezTo>
                      <a:pt x="419" y="175"/>
                      <a:pt x="419" y="181"/>
                      <a:pt x="419" y="187"/>
                    </a:cubicBezTo>
                    <a:cubicBezTo>
                      <a:pt x="418" y="187"/>
                      <a:pt x="418" y="187"/>
                      <a:pt x="417" y="187"/>
                    </a:cubicBezTo>
                    <a:cubicBezTo>
                      <a:pt x="405" y="201"/>
                      <a:pt x="396" y="216"/>
                      <a:pt x="384" y="230"/>
                    </a:cubicBezTo>
                    <a:close/>
                    <a:moveTo>
                      <a:pt x="398" y="223"/>
                    </a:moveTo>
                    <a:cubicBezTo>
                      <a:pt x="396" y="224"/>
                      <a:pt x="395" y="226"/>
                      <a:pt x="393" y="228"/>
                    </a:cubicBezTo>
                    <a:cubicBezTo>
                      <a:pt x="402" y="216"/>
                      <a:pt x="411" y="204"/>
                      <a:pt x="418" y="191"/>
                    </a:cubicBezTo>
                    <a:cubicBezTo>
                      <a:pt x="418" y="195"/>
                      <a:pt x="417" y="200"/>
                      <a:pt x="417" y="204"/>
                    </a:cubicBezTo>
                    <a:cubicBezTo>
                      <a:pt x="411" y="210"/>
                      <a:pt x="404" y="216"/>
                      <a:pt x="398" y="223"/>
                    </a:cubicBezTo>
                    <a:close/>
                    <a:moveTo>
                      <a:pt x="398" y="239"/>
                    </a:moveTo>
                    <a:cubicBezTo>
                      <a:pt x="395" y="242"/>
                      <a:pt x="393" y="244"/>
                      <a:pt x="390" y="247"/>
                    </a:cubicBezTo>
                    <a:cubicBezTo>
                      <a:pt x="381" y="256"/>
                      <a:pt x="390" y="247"/>
                      <a:pt x="391" y="245"/>
                    </a:cubicBezTo>
                    <a:cubicBezTo>
                      <a:pt x="398" y="232"/>
                      <a:pt x="409" y="222"/>
                      <a:pt x="417" y="210"/>
                    </a:cubicBezTo>
                    <a:cubicBezTo>
                      <a:pt x="417" y="214"/>
                      <a:pt x="417" y="218"/>
                      <a:pt x="418" y="222"/>
                    </a:cubicBezTo>
                    <a:cubicBezTo>
                      <a:pt x="411" y="228"/>
                      <a:pt x="405" y="233"/>
                      <a:pt x="398" y="239"/>
                    </a:cubicBezTo>
                    <a:close/>
                    <a:moveTo>
                      <a:pt x="420" y="231"/>
                    </a:moveTo>
                    <a:cubicBezTo>
                      <a:pt x="420" y="231"/>
                      <a:pt x="421" y="231"/>
                      <a:pt x="421" y="231"/>
                    </a:cubicBezTo>
                    <a:cubicBezTo>
                      <a:pt x="421" y="231"/>
                      <a:pt x="421" y="231"/>
                      <a:pt x="420" y="231"/>
                    </a:cubicBezTo>
                    <a:cubicBezTo>
                      <a:pt x="415" y="236"/>
                      <a:pt x="410" y="241"/>
                      <a:pt x="404" y="246"/>
                    </a:cubicBezTo>
                    <a:cubicBezTo>
                      <a:pt x="404" y="247"/>
                      <a:pt x="404" y="247"/>
                      <a:pt x="404" y="247"/>
                    </a:cubicBezTo>
                    <a:cubicBezTo>
                      <a:pt x="409" y="241"/>
                      <a:pt x="414" y="234"/>
                      <a:pt x="419" y="227"/>
                    </a:cubicBezTo>
                    <a:cubicBezTo>
                      <a:pt x="419" y="228"/>
                      <a:pt x="420" y="229"/>
                      <a:pt x="420" y="231"/>
                    </a:cubicBezTo>
                    <a:close/>
                    <a:moveTo>
                      <a:pt x="420" y="166"/>
                    </a:moveTo>
                    <a:cubicBezTo>
                      <a:pt x="419" y="166"/>
                      <a:pt x="419" y="166"/>
                      <a:pt x="418" y="166"/>
                    </a:cubicBezTo>
                    <a:cubicBezTo>
                      <a:pt x="415" y="169"/>
                      <a:pt x="413" y="172"/>
                      <a:pt x="410" y="175"/>
                    </a:cubicBezTo>
                    <a:cubicBezTo>
                      <a:pt x="414" y="169"/>
                      <a:pt x="417" y="163"/>
                      <a:pt x="421" y="156"/>
                    </a:cubicBezTo>
                    <a:cubicBezTo>
                      <a:pt x="421" y="154"/>
                      <a:pt x="420" y="153"/>
                      <a:pt x="418" y="154"/>
                    </a:cubicBezTo>
                    <a:cubicBezTo>
                      <a:pt x="414" y="158"/>
                      <a:pt x="410" y="162"/>
                      <a:pt x="406" y="166"/>
                    </a:cubicBezTo>
                    <a:cubicBezTo>
                      <a:pt x="412" y="158"/>
                      <a:pt x="418" y="151"/>
                      <a:pt x="423" y="143"/>
                    </a:cubicBezTo>
                    <a:cubicBezTo>
                      <a:pt x="422" y="150"/>
                      <a:pt x="421" y="158"/>
                      <a:pt x="420" y="166"/>
                    </a:cubicBezTo>
                    <a:close/>
                    <a:moveTo>
                      <a:pt x="445" y="123"/>
                    </a:moveTo>
                    <a:cubicBezTo>
                      <a:pt x="458" y="110"/>
                      <a:pt x="471" y="97"/>
                      <a:pt x="484" y="84"/>
                    </a:cubicBezTo>
                    <a:cubicBezTo>
                      <a:pt x="475" y="93"/>
                      <a:pt x="463" y="111"/>
                      <a:pt x="453" y="125"/>
                    </a:cubicBezTo>
                    <a:cubicBezTo>
                      <a:pt x="450" y="124"/>
                      <a:pt x="447" y="123"/>
                      <a:pt x="445" y="123"/>
                    </a:cubicBezTo>
                    <a:close/>
                    <a:moveTo>
                      <a:pt x="461" y="130"/>
                    </a:moveTo>
                    <a:cubicBezTo>
                      <a:pt x="460" y="129"/>
                      <a:pt x="458" y="128"/>
                      <a:pt x="455" y="127"/>
                    </a:cubicBezTo>
                    <a:cubicBezTo>
                      <a:pt x="467" y="115"/>
                      <a:pt x="479" y="102"/>
                      <a:pt x="491" y="90"/>
                    </a:cubicBezTo>
                    <a:cubicBezTo>
                      <a:pt x="481" y="100"/>
                      <a:pt x="471" y="118"/>
                      <a:pt x="461" y="130"/>
                    </a:cubicBezTo>
                    <a:close/>
                    <a:moveTo>
                      <a:pt x="466" y="138"/>
                    </a:moveTo>
                    <a:cubicBezTo>
                      <a:pt x="466" y="138"/>
                      <a:pt x="466" y="137"/>
                      <a:pt x="466" y="137"/>
                    </a:cubicBezTo>
                    <a:cubicBezTo>
                      <a:pt x="465" y="136"/>
                      <a:pt x="465" y="134"/>
                      <a:pt x="463" y="133"/>
                    </a:cubicBezTo>
                    <a:cubicBezTo>
                      <a:pt x="476" y="120"/>
                      <a:pt x="488" y="107"/>
                      <a:pt x="501" y="95"/>
                    </a:cubicBezTo>
                    <a:cubicBezTo>
                      <a:pt x="488" y="107"/>
                      <a:pt x="477" y="124"/>
                      <a:pt x="466" y="138"/>
                    </a:cubicBezTo>
                    <a:close/>
                    <a:moveTo>
                      <a:pt x="466" y="142"/>
                    </a:moveTo>
                    <a:cubicBezTo>
                      <a:pt x="479" y="130"/>
                      <a:pt x="499" y="109"/>
                      <a:pt x="505" y="102"/>
                    </a:cubicBezTo>
                    <a:cubicBezTo>
                      <a:pt x="491" y="118"/>
                      <a:pt x="477" y="134"/>
                      <a:pt x="464" y="150"/>
                    </a:cubicBezTo>
                    <a:cubicBezTo>
                      <a:pt x="465" y="148"/>
                      <a:pt x="466" y="145"/>
                      <a:pt x="466" y="142"/>
                    </a:cubicBezTo>
                    <a:close/>
                    <a:moveTo>
                      <a:pt x="481" y="184"/>
                    </a:moveTo>
                    <a:cubicBezTo>
                      <a:pt x="481" y="185"/>
                      <a:pt x="481" y="185"/>
                      <a:pt x="481" y="185"/>
                    </a:cubicBezTo>
                    <a:cubicBezTo>
                      <a:pt x="475" y="182"/>
                      <a:pt x="468" y="180"/>
                      <a:pt x="464" y="178"/>
                    </a:cubicBezTo>
                    <a:cubicBezTo>
                      <a:pt x="461" y="177"/>
                      <a:pt x="460" y="175"/>
                      <a:pt x="458" y="174"/>
                    </a:cubicBezTo>
                    <a:cubicBezTo>
                      <a:pt x="467" y="167"/>
                      <a:pt x="475" y="160"/>
                      <a:pt x="483" y="153"/>
                    </a:cubicBezTo>
                    <a:cubicBezTo>
                      <a:pt x="477" y="160"/>
                      <a:pt x="470" y="168"/>
                      <a:pt x="465" y="175"/>
                    </a:cubicBezTo>
                    <a:cubicBezTo>
                      <a:pt x="463" y="177"/>
                      <a:pt x="466" y="178"/>
                      <a:pt x="467" y="177"/>
                    </a:cubicBezTo>
                    <a:cubicBezTo>
                      <a:pt x="485" y="160"/>
                      <a:pt x="503" y="143"/>
                      <a:pt x="520" y="125"/>
                    </a:cubicBezTo>
                    <a:cubicBezTo>
                      <a:pt x="504" y="143"/>
                      <a:pt x="488" y="161"/>
                      <a:pt x="471" y="178"/>
                    </a:cubicBezTo>
                    <a:cubicBezTo>
                      <a:pt x="470" y="180"/>
                      <a:pt x="472" y="182"/>
                      <a:pt x="474" y="180"/>
                    </a:cubicBezTo>
                    <a:cubicBezTo>
                      <a:pt x="492" y="165"/>
                      <a:pt x="510" y="149"/>
                      <a:pt x="527" y="131"/>
                    </a:cubicBezTo>
                    <a:cubicBezTo>
                      <a:pt x="511" y="148"/>
                      <a:pt x="495" y="165"/>
                      <a:pt x="481" y="184"/>
                    </a:cubicBezTo>
                    <a:close/>
                    <a:moveTo>
                      <a:pt x="483" y="186"/>
                    </a:moveTo>
                    <a:cubicBezTo>
                      <a:pt x="483" y="186"/>
                      <a:pt x="483" y="186"/>
                      <a:pt x="484" y="186"/>
                    </a:cubicBezTo>
                    <a:cubicBezTo>
                      <a:pt x="495" y="173"/>
                      <a:pt x="506" y="160"/>
                      <a:pt x="518" y="147"/>
                    </a:cubicBezTo>
                    <a:cubicBezTo>
                      <a:pt x="507" y="159"/>
                      <a:pt x="496" y="175"/>
                      <a:pt x="485" y="188"/>
                    </a:cubicBezTo>
                    <a:cubicBezTo>
                      <a:pt x="485" y="187"/>
                      <a:pt x="484" y="187"/>
                      <a:pt x="483" y="186"/>
                    </a:cubicBezTo>
                    <a:close/>
                    <a:moveTo>
                      <a:pt x="454" y="244"/>
                    </a:moveTo>
                    <a:cubicBezTo>
                      <a:pt x="458" y="242"/>
                      <a:pt x="461" y="239"/>
                      <a:pt x="464" y="237"/>
                    </a:cubicBezTo>
                    <a:cubicBezTo>
                      <a:pt x="462" y="241"/>
                      <a:pt x="459" y="244"/>
                      <a:pt x="457" y="248"/>
                    </a:cubicBezTo>
                    <a:cubicBezTo>
                      <a:pt x="456" y="247"/>
                      <a:pt x="455" y="245"/>
                      <a:pt x="454" y="244"/>
                    </a:cubicBezTo>
                    <a:close/>
                    <a:moveTo>
                      <a:pt x="460" y="251"/>
                    </a:moveTo>
                    <a:cubicBezTo>
                      <a:pt x="462" y="249"/>
                      <a:pt x="465" y="247"/>
                      <a:pt x="468" y="245"/>
                    </a:cubicBezTo>
                    <a:cubicBezTo>
                      <a:pt x="467" y="249"/>
                      <a:pt x="467" y="254"/>
                      <a:pt x="468" y="258"/>
                    </a:cubicBezTo>
                    <a:cubicBezTo>
                      <a:pt x="465" y="256"/>
                      <a:pt x="462" y="253"/>
                      <a:pt x="460" y="251"/>
                    </a:cubicBezTo>
                    <a:close/>
                    <a:moveTo>
                      <a:pt x="482" y="239"/>
                    </a:moveTo>
                    <a:cubicBezTo>
                      <a:pt x="481" y="238"/>
                      <a:pt x="481" y="238"/>
                      <a:pt x="480" y="238"/>
                    </a:cubicBezTo>
                    <a:cubicBezTo>
                      <a:pt x="479" y="238"/>
                      <a:pt x="477" y="238"/>
                      <a:pt x="476" y="238"/>
                    </a:cubicBezTo>
                    <a:cubicBezTo>
                      <a:pt x="488" y="228"/>
                      <a:pt x="500" y="217"/>
                      <a:pt x="511" y="206"/>
                    </a:cubicBezTo>
                    <a:cubicBezTo>
                      <a:pt x="502" y="216"/>
                      <a:pt x="492" y="227"/>
                      <a:pt x="482" y="238"/>
                    </a:cubicBezTo>
                    <a:cubicBezTo>
                      <a:pt x="482" y="238"/>
                      <a:pt x="482" y="238"/>
                      <a:pt x="482" y="239"/>
                    </a:cubicBezTo>
                    <a:close/>
                    <a:moveTo>
                      <a:pt x="486" y="240"/>
                    </a:moveTo>
                    <a:cubicBezTo>
                      <a:pt x="507" y="223"/>
                      <a:pt x="527" y="206"/>
                      <a:pt x="546" y="187"/>
                    </a:cubicBezTo>
                    <a:cubicBezTo>
                      <a:pt x="573" y="159"/>
                      <a:pt x="536" y="199"/>
                      <a:pt x="529" y="206"/>
                    </a:cubicBezTo>
                    <a:cubicBezTo>
                      <a:pt x="518" y="219"/>
                      <a:pt x="505" y="231"/>
                      <a:pt x="494" y="244"/>
                    </a:cubicBezTo>
                    <a:cubicBezTo>
                      <a:pt x="491" y="242"/>
                      <a:pt x="488" y="241"/>
                      <a:pt x="486" y="240"/>
                    </a:cubicBezTo>
                    <a:close/>
                    <a:moveTo>
                      <a:pt x="503" y="251"/>
                    </a:moveTo>
                    <a:cubicBezTo>
                      <a:pt x="501" y="250"/>
                      <a:pt x="499" y="248"/>
                      <a:pt x="497" y="246"/>
                    </a:cubicBezTo>
                    <a:cubicBezTo>
                      <a:pt x="519" y="228"/>
                      <a:pt x="539" y="208"/>
                      <a:pt x="558" y="186"/>
                    </a:cubicBezTo>
                    <a:cubicBezTo>
                      <a:pt x="546" y="199"/>
                      <a:pt x="523" y="231"/>
                      <a:pt x="503" y="251"/>
                    </a:cubicBezTo>
                    <a:close/>
                    <a:moveTo>
                      <a:pt x="517" y="262"/>
                    </a:moveTo>
                    <a:cubicBezTo>
                      <a:pt x="513" y="260"/>
                      <a:pt x="510" y="257"/>
                      <a:pt x="506" y="254"/>
                    </a:cubicBezTo>
                    <a:cubicBezTo>
                      <a:pt x="509" y="250"/>
                      <a:pt x="513" y="247"/>
                      <a:pt x="516" y="243"/>
                    </a:cubicBezTo>
                    <a:cubicBezTo>
                      <a:pt x="518" y="241"/>
                      <a:pt x="520" y="239"/>
                      <a:pt x="522" y="237"/>
                    </a:cubicBezTo>
                    <a:cubicBezTo>
                      <a:pt x="521" y="238"/>
                      <a:pt x="520" y="239"/>
                      <a:pt x="519" y="240"/>
                    </a:cubicBezTo>
                    <a:cubicBezTo>
                      <a:pt x="531" y="229"/>
                      <a:pt x="542" y="217"/>
                      <a:pt x="554" y="206"/>
                    </a:cubicBezTo>
                    <a:cubicBezTo>
                      <a:pt x="581" y="179"/>
                      <a:pt x="548" y="215"/>
                      <a:pt x="545" y="219"/>
                    </a:cubicBezTo>
                    <a:cubicBezTo>
                      <a:pt x="535" y="230"/>
                      <a:pt x="525" y="242"/>
                      <a:pt x="516" y="253"/>
                    </a:cubicBezTo>
                    <a:cubicBezTo>
                      <a:pt x="514" y="255"/>
                      <a:pt x="516" y="258"/>
                      <a:pt x="518" y="256"/>
                    </a:cubicBezTo>
                    <a:cubicBezTo>
                      <a:pt x="534" y="239"/>
                      <a:pt x="551" y="222"/>
                      <a:pt x="567" y="206"/>
                    </a:cubicBezTo>
                    <a:cubicBezTo>
                      <a:pt x="554" y="219"/>
                      <a:pt x="537" y="247"/>
                      <a:pt x="522" y="265"/>
                    </a:cubicBezTo>
                    <a:cubicBezTo>
                      <a:pt x="520" y="264"/>
                      <a:pt x="519" y="263"/>
                      <a:pt x="517" y="262"/>
                    </a:cubicBezTo>
                    <a:close/>
                    <a:moveTo>
                      <a:pt x="531" y="271"/>
                    </a:moveTo>
                    <a:cubicBezTo>
                      <a:pt x="529" y="270"/>
                      <a:pt x="527" y="268"/>
                      <a:pt x="526" y="267"/>
                    </a:cubicBezTo>
                    <a:cubicBezTo>
                      <a:pt x="535" y="259"/>
                      <a:pt x="543" y="251"/>
                      <a:pt x="550" y="242"/>
                    </a:cubicBezTo>
                    <a:cubicBezTo>
                      <a:pt x="543" y="251"/>
                      <a:pt x="537" y="260"/>
                      <a:pt x="531" y="271"/>
                    </a:cubicBezTo>
                    <a:close/>
                    <a:moveTo>
                      <a:pt x="543" y="276"/>
                    </a:moveTo>
                    <a:cubicBezTo>
                      <a:pt x="540" y="275"/>
                      <a:pt x="538" y="274"/>
                      <a:pt x="535" y="273"/>
                    </a:cubicBezTo>
                    <a:cubicBezTo>
                      <a:pt x="549" y="259"/>
                      <a:pt x="562" y="242"/>
                      <a:pt x="573" y="231"/>
                    </a:cubicBezTo>
                    <a:cubicBezTo>
                      <a:pt x="561" y="244"/>
                      <a:pt x="551" y="259"/>
                      <a:pt x="543" y="275"/>
                    </a:cubicBezTo>
                    <a:cubicBezTo>
                      <a:pt x="543" y="275"/>
                      <a:pt x="543" y="275"/>
                      <a:pt x="543" y="276"/>
                    </a:cubicBezTo>
                    <a:close/>
                    <a:moveTo>
                      <a:pt x="556" y="272"/>
                    </a:moveTo>
                    <a:cubicBezTo>
                      <a:pt x="556" y="273"/>
                      <a:pt x="555" y="274"/>
                      <a:pt x="555" y="275"/>
                    </a:cubicBezTo>
                    <a:cubicBezTo>
                      <a:pt x="555" y="276"/>
                      <a:pt x="555" y="277"/>
                      <a:pt x="556" y="277"/>
                    </a:cubicBezTo>
                    <a:cubicBezTo>
                      <a:pt x="553" y="278"/>
                      <a:pt x="549" y="277"/>
                      <a:pt x="546" y="277"/>
                    </a:cubicBezTo>
                    <a:cubicBezTo>
                      <a:pt x="558" y="269"/>
                      <a:pt x="553" y="273"/>
                      <a:pt x="564" y="263"/>
                    </a:cubicBezTo>
                    <a:cubicBezTo>
                      <a:pt x="567" y="259"/>
                      <a:pt x="569" y="257"/>
                      <a:pt x="570" y="256"/>
                    </a:cubicBezTo>
                    <a:cubicBezTo>
                      <a:pt x="568" y="259"/>
                      <a:pt x="562" y="266"/>
                      <a:pt x="559" y="273"/>
                    </a:cubicBezTo>
                    <a:cubicBezTo>
                      <a:pt x="560" y="271"/>
                      <a:pt x="557" y="270"/>
                      <a:pt x="556" y="272"/>
                    </a:cubicBezTo>
                    <a:close/>
                    <a:moveTo>
                      <a:pt x="558" y="277"/>
                    </a:moveTo>
                    <a:cubicBezTo>
                      <a:pt x="558" y="277"/>
                      <a:pt x="558" y="277"/>
                      <a:pt x="558" y="277"/>
                    </a:cubicBezTo>
                    <a:cubicBezTo>
                      <a:pt x="564" y="268"/>
                      <a:pt x="569" y="260"/>
                      <a:pt x="574" y="252"/>
                    </a:cubicBezTo>
                    <a:cubicBezTo>
                      <a:pt x="571" y="267"/>
                      <a:pt x="565" y="275"/>
                      <a:pt x="558" y="277"/>
                    </a:cubicBezTo>
                    <a:close/>
                    <a:moveTo>
                      <a:pt x="576" y="243"/>
                    </a:moveTo>
                    <a:cubicBezTo>
                      <a:pt x="571" y="248"/>
                      <a:pt x="554" y="261"/>
                      <a:pt x="552" y="265"/>
                    </a:cubicBezTo>
                    <a:cubicBezTo>
                      <a:pt x="558" y="252"/>
                      <a:pt x="568" y="241"/>
                      <a:pt x="578" y="229"/>
                    </a:cubicBezTo>
                    <a:cubicBezTo>
                      <a:pt x="578" y="234"/>
                      <a:pt x="577" y="238"/>
                      <a:pt x="576" y="243"/>
                    </a:cubicBezTo>
                    <a:close/>
                    <a:moveTo>
                      <a:pt x="579" y="223"/>
                    </a:moveTo>
                    <a:cubicBezTo>
                      <a:pt x="567" y="235"/>
                      <a:pt x="545" y="251"/>
                      <a:pt x="538" y="265"/>
                    </a:cubicBezTo>
                    <a:cubicBezTo>
                      <a:pt x="548" y="245"/>
                      <a:pt x="565" y="228"/>
                      <a:pt x="580" y="211"/>
                    </a:cubicBezTo>
                    <a:cubicBezTo>
                      <a:pt x="580" y="215"/>
                      <a:pt x="580" y="219"/>
                      <a:pt x="579" y="223"/>
                    </a:cubicBezTo>
                    <a:close/>
                    <a:moveTo>
                      <a:pt x="579" y="205"/>
                    </a:moveTo>
                    <a:cubicBezTo>
                      <a:pt x="564" y="223"/>
                      <a:pt x="547" y="241"/>
                      <a:pt x="532" y="258"/>
                    </a:cubicBezTo>
                    <a:cubicBezTo>
                      <a:pt x="549" y="238"/>
                      <a:pt x="564" y="218"/>
                      <a:pt x="578" y="196"/>
                    </a:cubicBezTo>
                    <a:cubicBezTo>
                      <a:pt x="579" y="199"/>
                      <a:pt x="579" y="202"/>
                      <a:pt x="579" y="205"/>
                    </a:cubicBezTo>
                    <a:close/>
                    <a:moveTo>
                      <a:pt x="577" y="193"/>
                    </a:moveTo>
                    <a:cubicBezTo>
                      <a:pt x="577" y="193"/>
                      <a:pt x="576" y="193"/>
                      <a:pt x="575" y="194"/>
                    </a:cubicBezTo>
                    <a:cubicBezTo>
                      <a:pt x="559" y="209"/>
                      <a:pt x="538" y="232"/>
                      <a:pt x="528" y="244"/>
                    </a:cubicBezTo>
                    <a:cubicBezTo>
                      <a:pt x="544" y="225"/>
                      <a:pt x="559" y="206"/>
                      <a:pt x="574" y="186"/>
                    </a:cubicBezTo>
                    <a:cubicBezTo>
                      <a:pt x="576" y="189"/>
                      <a:pt x="576" y="191"/>
                      <a:pt x="577" y="193"/>
                    </a:cubicBezTo>
                    <a:close/>
                    <a:moveTo>
                      <a:pt x="568" y="175"/>
                    </a:moveTo>
                    <a:cubicBezTo>
                      <a:pt x="569" y="177"/>
                      <a:pt x="571" y="179"/>
                      <a:pt x="572" y="181"/>
                    </a:cubicBezTo>
                    <a:cubicBezTo>
                      <a:pt x="572" y="182"/>
                      <a:pt x="573" y="183"/>
                      <a:pt x="573" y="183"/>
                    </a:cubicBezTo>
                    <a:cubicBezTo>
                      <a:pt x="573" y="183"/>
                      <a:pt x="572" y="184"/>
                      <a:pt x="572" y="184"/>
                    </a:cubicBezTo>
                    <a:cubicBezTo>
                      <a:pt x="558" y="197"/>
                      <a:pt x="545" y="212"/>
                      <a:pt x="532" y="227"/>
                    </a:cubicBezTo>
                    <a:cubicBezTo>
                      <a:pt x="546" y="211"/>
                      <a:pt x="558" y="194"/>
                      <a:pt x="568" y="175"/>
                    </a:cubicBezTo>
                    <a:cubicBezTo>
                      <a:pt x="568" y="175"/>
                      <a:pt x="568" y="175"/>
                      <a:pt x="568" y="175"/>
                    </a:cubicBezTo>
                    <a:close/>
                    <a:moveTo>
                      <a:pt x="567" y="172"/>
                    </a:moveTo>
                    <a:cubicBezTo>
                      <a:pt x="566" y="172"/>
                      <a:pt x="566" y="172"/>
                      <a:pt x="565" y="173"/>
                    </a:cubicBezTo>
                    <a:cubicBezTo>
                      <a:pt x="546" y="195"/>
                      <a:pt x="523" y="216"/>
                      <a:pt x="503" y="238"/>
                    </a:cubicBezTo>
                    <a:cubicBezTo>
                      <a:pt x="524" y="214"/>
                      <a:pt x="547" y="194"/>
                      <a:pt x="563" y="167"/>
                    </a:cubicBezTo>
                    <a:cubicBezTo>
                      <a:pt x="564" y="168"/>
                      <a:pt x="565" y="170"/>
                      <a:pt x="567" y="172"/>
                    </a:cubicBezTo>
                    <a:close/>
                    <a:moveTo>
                      <a:pt x="561" y="164"/>
                    </a:moveTo>
                    <a:cubicBezTo>
                      <a:pt x="561" y="164"/>
                      <a:pt x="561" y="164"/>
                      <a:pt x="561" y="164"/>
                    </a:cubicBezTo>
                    <a:cubicBezTo>
                      <a:pt x="541" y="189"/>
                      <a:pt x="514" y="206"/>
                      <a:pt x="494" y="230"/>
                    </a:cubicBezTo>
                    <a:cubicBezTo>
                      <a:pt x="515" y="205"/>
                      <a:pt x="538" y="182"/>
                      <a:pt x="556" y="155"/>
                    </a:cubicBezTo>
                    <a:cubicBezTo>
                      <a:pt x="558" y="158"/>
                      <a:pt x="560" y="161"/>
                      <a:pt x="561" y="164"/>
                    </a:cubicBezTo>
                    <a:close/>
                    <a:moveTo>
                      <a:pt x="554" y="152"/>
                    </a:moveTo>
                    <a:cubicBezTo>
                      <a:pt x="554" y="152"/>
                      <a:pt x="554" y="152"/>
                      <a:pt x="554" y="152"/>
                    </a:cubicBezTo>
                    <a:cubicBezTo>
                      <a:pt x="540" y="171"/>
                      <a:pt x="525" y="188"/>
                      <a:pt x="508" y="205"/>
                    </a:cubicBezTo>
                    <a:cubicBezTo>
                      <a:pt x="500" y="214"/>
                      <a:pt x="445" y="265"/>
                      <a:pt x="475" y="228"/>
                    </a:cubicBezTo>
                    <a:cubicBezTo>
                      <a:pt x="488" y="216"/>
                      <a:pt x="499" y="204"/>
                      <a:pt x="509" y="191"/>
                    </a:cubicBezTo>
                    <a:cubicBezTo>
                      <a:pt x="524" y="177"/>
                      <a:pt x="539" y="163"/>
                      <a:pt x="551" y="147"/>
                    </a:cubicBezTo>
                    <a:cubicBezTo>
                      <a:pt x="552" y="148"/>
                      <a:pt x="553" y="150"/>
                      <a:pt x="554" y="152"/>
                    </a:cubicBezTo>
                    <a:close/>
                    <a:moveTo>
                      <a:pt x="549" y="143"/>
                    </a:moveTo>
                    <a:cubicBezTo>
                      <a:pt x="535" y="156"/>
                      <a:pt x="523" y="170"/>
                      <a:pt x="511" y="184"/>
                    </a:cubicBezTo>
                    <a:cubicBezTo>
                      <a:pt x="501" y="193"/>
                      <a:pt x="492" y="204"/>
                      <a:pt x="482" y="214"/>
                    </a:cubicBezTo>
                    <a:cubicBezTo>
                      <a:pt x="483" y="213"/>
                      <a:pt x="484" y="212"/>
                      <a:pt x="484" y="212"/>
                    </a:cubicBezTo>
                    <a:cubicBezTo>
                      <a:pt x="486" y="209"/>
                      <a:pt x="488" y="206"/>
                      <a:pt x="489" y="203"/>
                    </a:cubicBezTo>
                    <a:cubicBezTo>
                      <a:pt x="492" y="199"/>
                      <a:pt x="496" y="195"/>
                      <a:pt x="499" y="191"/>
                    </a:cubicBezTo>
                    <a:cubicBezTo>
                      <a:pt x="514" y="173"/>
                      <a:pt x="529" y="155"/>
                      <a:pt x="546" y="139"/>
                    </a:cubicBezTo>
                    <a:cubicBezTo>
                      <a:pt x="547" y="140"/>
                      <a:pt x="548" y="142"/>
                      <a:pt x="549" y="143"/>
                    </a:cubicBezTo>
                    <a:close/>
                    <a:moveTo>
                      <a:pt x="488" y="191"/>
                    </a:moveTo>
                    <a:cubicBezTo>
                      <a:pt x="496" y="186"/>
                      <a:pt x="503" y="179"/>
                      <a:pt x="510" y="172"/>
                    </a:cubicBezTo>
                    <a:cubicBezTo>
                      <a:pt x="503" y="180"/>
                      <a:pt x="497" y="188"/>
                      <a:pt x="490" y="196"/>
                    </a:cubicBezTo>
                    <a:cubicBezTo>
                      <a:pt x="490" y="194"/>
                      <a:pt x="489" y="193"/>
                      <a:pt x="488" y="191"/>
                    </a:cubicBezTo>
                    <a:close/>
                    <a:moveTo>
                      <a:pt x="545" y="136"/>
                    </a:moveTo>
                    <a:cubicBezTo>
                      <a:pt x="545" y="136"/>
                      <a:pt x="545" y="136"/>
                      <a:pt x="544" y="136"/>
                    </a:cubicBezTo>
                    <a:cubicBezTo>
                      <a:pt x="528" y="150"/>
                      <a:pt x="505" y="168"/>
                      <a:pt x="492" y="185"/>
                    </a:cubicBezTo>
                    <a:cubicBezTo>
                      <a:pt x="508" y="165"/>
                      <a:pt x="525" y="148"/>
                      <a:pt x="539" y="128"/>
                    </a:cubicBezTo>
                    <a:cubicBezTo>
                      <a:pt x="541" y="131"/>
                      <a:pt x="543" y="134"/>
                      <a:pt x="545" y="136"/>
                    </a:cubicBezTo>
                    <a:close/>
                    <a:moveTo>
                      <a:pt x="537" y="124"/>
                    </a:moveTo>
                    <a:cubicBezTo>
                      <a:pt x="532" y="128"/>
                      <a:pt x="528" y="132"/>
                      <a:pt x="524" y="136"/>
                    </a:cubicBezTo>
                    <a:cubicBezTo>
                      <a:pt x="528" y="131"/>
                      <a:pt x="531" y="126"/>
                      <a:pt x="535" y="122"/>
                    </a:cubicBezTo>
                    <a:cubicBezTo>
                      <a:pt x="536" y="123"/>
                      <a:pt x="536" y="123"/>
                      <a:pt x="537" y="124"/>
                    </a:cubicBezTo>
                    <a:close/>
                    <a:moveTo>
                      <a:pt x="533" y="119"/>
                    </a:moveTo>
                    <a:cubicBezTo>
                      <a:pt x="518" y="137"/>
                      <a:pt x="498" y="155"/>
                      <a:pt x="483" y="170"/>
                    </a:cubicBezTo>
                    <a:cubicBezTo>
                      <a:pt x="500" y="153"/>
                      <a:pt x="515" y="134"/>
                      <a:pt x="530" y="114"/>
                    </a:cubicBezTo>
                    <a:cubicBezTo>
                      <a:pt x="531" y="116"/>
                      <a:pt x="532" y="117"/>
                      <a:pt x="533" y="119"/>
                    </a:cubicBezTo>
                    <a:close/>
                    <a:moveTo>
                      <a:pt x="523" y="106"/>
                    </a:moveTo>
                    <a:cubicBezTo>
                      <a:pt x="525" y="108"/>
                      <a:pt x="527" y="110"/>
                      <a:pt x="528" y="112"/>
                    </a:cubicBezTo>
                    <a:cubicBezTo>
                      <a:pt x="528" y="112"/>
                      <a:pt x="528" y="112"/>
                      <a:pt x="528" y="112"/>
                    </a:cubicBezTo>
                    <a:cubicBezTo>
                      <a:pt x="518" y="123"/>
                      <a:pt x="508" y="134"/>
                      <a:pt x="497" y="144"/>
                    </a:cubicBezTo>
                    <a:cubicBezTo>
                      <a:pt x="494" y="147"/>
                      <a:pt x="462" y="183"/>
                      <a:pt x="484" y="156"/>
                    </a:cubicBezTo>
                    <a:cubicBezTo>
                      <a:pt x="497" y="139"/>
                      <a:pt x="511" y="123"/>
                      <a:pt x="523" y="106"/>
                    </a:cubicBezTo>
                    <a:close/>
                    <a:moveTo>
                      <a:pt x="521" y="103"/>
                    </a:moveTo>
                    <a:cubicBezTo>
                      <a:pt x="514" y="112"/>
                      <a:pt x="507" y="121"/>
                      <a:pt x="500" y="129"/>
                    </a:cubicBezTo>
                    <a:cubicBezTo>
                      <a:pt x="495" y="136"/>
                      <a:pt x="489" y="142"/>
                      <a:pt x="483" y="149"/>
                    </a:cubicBezTo>
                    <a:cubicBezTo>
                      <a:pt x="478" y="155"/>
                      <a:pt x="471" y="161"/>
                      <a:pt x="463" y="164"/>
                    </a:cubicBezTo>
                    <a:cubicBezTo>
                      <a:pt x="466" y="158"/>
                      <a:pt x="470" y="153"/>
                      <a:pt x="474" y="148"/>
                    </a:cubicBezTo>
                    <a:cubicBezTo>
                      <a:pt x="477" y="144"/>
                      <a:pt x="481" y="141"/>
                      <a:pt x="484" y="137"/>
                    </a:cubicBezTo>
                    <a:cubicBezTo>
                      <a:pt x="484" y="137"/>
                      <a:pt x="485" y="136"/>
                      <a:pt x="486" y="135"/>
                    </a:cubicBezTo>
                    <a:cubicBezTo>
                      <a:pt x="497" y="123"/>
                      <a:pt x="510" y="113"/>
                      <a:pt x="519" y="100"/>
                    </a:cubicBezTo>
                    <a:cubicBezTo>
                      <a:pt x="520" y="101"/>
                      <a:pt x="520" y="102"/>
                      <a:pt x="521" y="103"/>
                    </a:cubicBezTo>
                    <a:close/>
                    <a:moveTo>
                      <a:pt x="516" y="97"/>
                    </a:moveTo>
                    <a:cubicBezTo>
                      <a:pt x="498" y="116"/>
                      <a:pt x="481" y="137"/>
                      <a:pt x="463" y="156"/>
                    </a:cubicBezTo>
                    <a:cubicBezTo>
                      <a:pt x="481" y="137"/>
                      <a:pt x="498" y="116"/>
                      <a:pt x="515" y="96"/>
                    </a:cubicBezTo>
                    <a:cubicBezTo>
                      <a:pt x="515" y="96"/>
                      <a:pt x="516" y="97"/>
                      <a:pt x="516" y="97"/>
                    </a:cubicBezTo>
                    <a:close/>
                    <a:moveTo>
                      <a:pt x="513" y="94"/>
                    </a:moveTo>
                    <a:cubicBezTo>
                      <a:pt x="500" y="108"/>
                      <a:pt x="485" y="121"/>
                      <a:pt x="471" y="134"/>
                    </a:cubicBezTo>
                    <a:cubicBezTo>
                      <a:pt x="485" y="121"/>
                      <a:pt x="498" y="106"/>
                      <a:pt x="510" y="90"/>
                    </a:cubicBezTo>
                    <a:cubicBezTo>
                      <a:pt x="511" y="91"/>
                      <a:pt x="512" y="92"/>
                      <a:pt x="513" y="94"/>
                    </a:cubicBezTo>
                    <a:close/>
                    <a:moveTo>
                      <a:pt x="507" y="87"/>
                    </a:moveTo>
                    <a:cubicBezTo>
                      <a:pt x="493" y="99"/>
                      <a:pt x="480" y="113"/>
                      <a:pt x="470" y="125"/>
                    </a:cubicBezTo>
                    <a:cubicBezTo>
                      <a:pt x="481" y="111"/>
                      <a:pt x="491" y="97"/>
                      <a:pt x="501" y="82"/>
                    </a:cubicBezTo>
                    <a:cubicBezTo>
                      <a:pt x="503" y="84"/>
                      <a:pt x="505" y="85"/>
                      <a:pt x="507" y="87"/>
                    </a:cubicBezTo>
                    <a:close/>
                    <a:moveTo>
                      <a:pt x="499" y="80"/>
                    </a:moveTo>
                    <a:cubicBezTo>
                      <a:pt x="485" y="92"/>
                      <a:pt x="473" y="104"/>
                      <a:pt x="461" y="117"/>
                    </a:cubicBezTo>
                    <a:cubicBezTo>
                      <a:pt x="473" y="104"/>
                      <a:pt x="483" y="90"/>
                      <a:pt x="493" y="75"/>
                    </a:cubicBezTo>
                    <a:cubicBezTo>
                      <a:pt x="495" y="77"/>
                      <a:pt x="497" y="78"/>
                      <a:pt x="499" y="80"/>
                    </a:cubicBezTo>
                    <a:close/>
                    <a:moveTo>
                      <a:pt x="486" y="71"/>
                    </a:moveTo>
                    <a:cubicBezTo>
                      <a:pt x="487" y="71"/>
                      <a:pt x="489" y="72"/>
                      <a:pt x="490" y="73"/>
                    </a:cubicBezTo>
                    <a:cubicBezTo>
                      <a:pt x="477" y="87"/>
                      <a:pt x="463" y="100"/>
                      <a:pt x="450" y="114"/>
                    </a:cubicBezTo>
                    <a:cubicBezTo>
                      <a:pt x="463" y="101"/>
                      <a:pt x="473" y="85"/>
                      <a:pt x="484" y="71"/>
                    </a:cubicBezTo>
                    <a:cubicBezTo>
                      <a:pt x="485" y="69"/>
                      <a:pt x="483" y="68"/>
                      <a:pt x="481" y="69"/>
                    </a:cubicBezTo>
                    <a:cubicBezTo>
                      <a:pt x="463" y="87"/>
                      <a:pt x="446" y="106"/>
                      <a:pt x="429" y="125"/>
                    </a:cubicBezTo>
                    <a:cubicBezTo>
                      <a:pt x="446" y="104"/>
                      <a:pt x="463" y="82"/>
                      <a:pt x="479" y="61"/>
                    </a:cubicBezTo>
                    <a:cubicBezTo>
                      <a:pt x="480" y="62"/>
                      <a:pt x="480" y="63"/>
                      <a:pt x="481" y="64"/>
                    </a:cubicBezTo>
                    <a:cubicBezTo>
                      <a:pt x="479" y="59"/>
                      <a:pt x="484" y="70"/>
                      <a:pt x="486" y="71"/>
                    </a:cubicBezTo>
                    <a:close/>
                    <a:moveTo>
                      <a:pt x="476" y="55"/>
                    </a:moveTo>
                    <a:cubicBezTo>
                      <a:pt x="477" y="56"/>
                      <a:pt x="477" y="57"/>
                      <a:pt x="478" y="58"/>
                    </a:cubicBezTo>
                    <a:cubicBezTo>
                      <a:pt x="477" y="58"/>
                      <a:pt x="477" y="59"/>
                      <a:pt x="477" y="59"/>
                    </a:cubicBezTo>
                    <a:cubicBezTo>
                      <a:pt x="451" y="93"/>
                      <a:pt x="423" y="126"/>
                      <a:pt x="395" y="159"/>
                    </a:cubicBezTo>
                    <a:cubicBezTo>
                      <a:pt x="396" y="157"/>
                      <a:pt x="397" y="155"/>
                      <a:pt x="398" y="153"/>
                    </a:cubicBezTo>
                    <a:cubicBezTo>
                      <a:pt x="399" y="148"/>
                      <a:pt x="399" y="143"/>
                      <a:pt x="399" y="138"/>
                    </a:cubicBezTo>
                    <a:cubicBezTo>
                      <a:pt x="429" y="115"/>
                      <a:pt x="455" y="87"/>
                      <a:pt x="476" y="55"/>
                    </a:cubicBezTo>
                    <a:close/>
                    <a:moveTo>
                      <a:pt x="376" y="109"/>
                    </a:moveTo>
                    <a:cubicBezTo>
                      <a:pt x="383" y="102"/>
                      <a:pt x="389" y="96"/>
                      <a:pt x="396" y="89"/>
                    </a:cubicBezTo>
                    <a:cubicBezTo>
                      <a:pt x="391" y="96"/>
                      <a:pt x="385" y="104"/>
                      <a:pt x="380" y="111"/>
                    </a:cubicBezTo>
                    <a:cubicBezTo>
                      <a:pt x="379" y="113"/>
                      <a:pt x="382" y="114"/>
                      <a:pt x="383" y="113"/>
                    </a:cubicBezTo>
                    <a:cubicBezTo>
                      <a:pt x="396" y="100"/>
                      <a:pt x="409" y="86"/>
                      <a:pt x="422" y="72"/>
                    </a:cubicBezTo>
                    <a:cubicBezTo>
                      <a:pt x="409" y="86"/>
                      <a:pt x="397" y="101"/>
                      <a:pt x="387" y="117"/>
                    </a:cubicBezTo>
                    <a:cubicBezTo>
                      <a:pt x="387" y="117"/>
                      <a:pt x="387" y="117"/>
                      <a:pt x="387" y="117"/>
                    </a:cubicBezTo>
                    <a:cubicBezTo>
                      <a:pt x="382" y="115"/>
                      <a:pt x="377" y="114"/>
                      <a:pt x="375" y="112"/>
                    </a:cubicBezTo>
                    <a:cubicBezTo>
                      <a:pt x="371" y="110"/>
                      <a:pt x="370" y="107"/>
                      <a:pt x="368" y="103"/>
                    </a:cubicBezTo>
                    <a:cubicBezTo>
                      <a:pt x="378" y="95"/>
                      <a:pt x="386" y="87"/>
                      <a:pt x="395" y="78"/>
                    </a:cubicBezTo>
                    <a:cubicBezTo>
                      <a:pt x="388" y="88"/>
                      <a:pt x="381" y="97"/>
                      <a:pt x="374" y="107"/>
                    </a:cubicBezTo>
                    <a:cubicBezTo>
                      <a:pt x="373" y="108"/>
                      <a:pt x="375" y="110"/>
                      <a:pt x="376" y="109"/>
                    </a:cubicBezTo>
                    <a:close/>
                    <a:moveTo>
                      <a:pt x="396" y="124"/>
                    </a:moveTo>
                    <a:cubicBezTo>
                      <a:pt x="396" y="125"/>
                      <a:pt x="396" y="125"/>
                      <a:pt x="396" y="125"/>
                    </a:cubicBezTo>
                    <a:cubicBezTo>
                      <a:pt x="396" y="124"/>
                      <a:pt x="396" y="124"/>
                      <a:pt x="395" y="124"/>
                    </a:cubicBezTo>
                    <a:cubicBezTo>
                      <a:pt x="395" y="122"/>
                      <a:pt x="392" y="120"/>
                      <a:pt x="390" y="119"/>
                    </a:cubicBezTo>
                    <a:cubicBezTo>
                      <a:pt x="398" y="113"/>
                      <a:pt x="407" y="106"/>
                      <a:pt x="414" y="99"/>
                    </a:cubicBezTo>
                    <a:cubicBezTo>
                      <a:pt x="408" y="107"/>
                      <a:pt x="401" y="115"/>
                      <a:pt x="396" y="124"/>
                    </a:cubicBezTo>
                    <a:close/>
                    <a:moveTo>
                      <a:pt x="398" y="126"/>
                    </a:moveTo>
                    <a:cubicBezTo>
                      <a:pt x="414" y="111"/>
                      <a:pt x="431" y="93"/>
                      <a:pt x="445" y="76"/>
                    </a:cubicBezTo>
                    <a:cubicBezTo>
                      <a:pt x="429" y="95"/>
                      <a:pt x="413" y="114"/>
                      <a:pt x="398" y="134"/>
                    </a:cubicBezTo>
                    <a:cubicBezTo>
                      <a:pt x="398" y="131"/>
                      <a:pt x="397" y="129"/>
                      <a:pt x="396" y="126"/>
                    </a:cubicBezTo>
                    <a:cubicBezTo>
                      <a:pt x="397" y="127"/>
                      <a:pt x="398" y="127"/>
                      <a:pt x="398" y="126"/>
                    </a:cubicBezTo>
                    <a:close/>
                    <a:moveTo>
                      <a:pt x="474" y="53"/>
                    </a:moveTo>
                    <a:cubicBezTo>
                      <a:pt x="474" y="53"/>
                      <a:pt x="473" y="53"/>
                      <a:pt x="473" y="54"/>
                    </a:cubicBezTo>
                    <a:cubicBezTo>
                      <a:pt x="453" y="83"/>
                      <a:pt x="429" y="109"/>
                      <a:pt x="402" y="132"/>
                    </a:cubicBezTo>
                    <a:cubicBezTo>
                      <a:pt x="416" y="120"/>
                      <a:pt x="426" y="103"/>
                      <a:pt x="438" y="90"/>
                    </a:cubicBezTo>
                    <a:cubicBezTo>
                      <a:pt x="449" y="76"/>
                      <a:pt x="460" y="63"/>
                      <a:pt x="472" y="50"/>
                    </a:cubicBezTo>
                    <a:cubicBezTo>
                      <a:pt x="473" y="51"/>
                      <a:pt x="474" y="52"/>
                      <a:pt x="474" y="53"/>
                    </a:cubicBezTo>
                    <a:close/>
                    <a:moveTo>
                      <a:pt x="470" y="47"/>
                    </a:moveTo>
                    <a:cubicBezTo>
                      <a:pt x="457" y="59"/>
                      <a:pt x="445" y="72"/>
                      <a:pt x="433" y="85"/>
                    </a:cubicBezTo>
                    <a:cubicBezTo>
                      <a:pt x="424" y="96"/>
                      <a:pt x="410" y="107"/>
                      <a:pt x="403" y="119"/>
                    </a:cubicBezTo>
                    <a:cubicBezTo>
                      <a:pt x="420" y="91"/>
                      <a:pt x="446" y="69"/>
                      <a:pt x="464" y="42"/>
                    </a:cubicBezTo>
                    <a:cubicBezTo>
                      <a:pt x="466" y="44"/>
                      <a:pt x="468" y="45"/>
                      <a:pt x="470" y="47"/>
                    </a:cubicBezTo>
                    <a:close/>
                    <a:moveTo>
                      <a:pt x="456" y="37"/>
                    </a:moveTo>
                    <a:cubicBezTo>
                      <a:pt x="458" y="38"/>
                      <a:pt x="460" y="39"/>
                      <a:pt x="461" y="40"/>
                    </a:cubicBezTo>
                    <a:cubicBezTo>
                      <a:pt x="444" y="62"/>
                      <a:pt x="426" y="84"/>
                      <a:pt x="404" y="104"/>
                    </a:cubicBezTo>
                    <a:cubicBezTo>
                      <a:pt x="378" y="128"/>
                      <a:pt x="415" y="84"/>
                      <a:pt x="421" y="77"/>
                    </a:cubicBezTo>
                    <a:cubicBezTo>
                      <a:pt x="432" y="63"/>
                      <a:pt x="444" y="50"/>
                      <a:pt x="456" y="37"/>
                    </a:cubicBezTo>
                    <a:cubicBezTo>
                      <a:pt x="456" y="37"/>
                      <a:pt x="456" y="37"/>
                      <a:pt x="456" y="37"/>
                    </a:cubicBezTo>
                    <a:close/>
                    <a:moveTo>
                      <a:pt x="446" y="32"/>
                    </a:moveTo>
                    <a:cubicBezTo>
                      <a:pt x="449" y="33"/>
                      <a:pt x="451" y="34"/>
                      <a:pt x="453" y="35"/>
                    </a:cubicBezTo>
                    <a:cubicBezTo>
                      <a:pt x="436" y="51"/>
                      <a:pt x="421" y="69"/>
                      <a:pt x="405" y="86"/>
                    </a:cubicBezTo>
                    <a:cubicBezTo>
                      <a:pt x="400" y="91"/>
                      <a:pt x="391" y="101"/>
                      <a:pt x="388" y="105"/>
                    </a:cubicBezTo>
                    <a:cubicBezTo>
                      <a:pt x="396" y="92"/>
                      <a:pt x="406" y="81"/>
                      <a:pt x="416" y="69"/>
                    </a:cubicBezTo>
                    <a:cubicBezTo>
                      <a:pt x="419" y="65"/>
                      <a:pt x="422" y="61"/>
                      <a:pt x="425" y="57"/>
                    </a:cubicBezTo>
                    <a:cubicBezTo>
                      <a:pt x="432" y="49"/>
                      <a:pt x="439" y="41"/>
                      <a:pt x="446" y="33"/>
                    </a:cubicBezTo>
                    <a:cubicBezTo>
                      <a:pt x="446" y="33"/>
                      <a:pt x="446" y="33"/>
                      <a:pt x="446" y="32"/>
                    </a:cubicBezTo>
                    <a:close/>
                    <a:moveTo>
                      <a:pt x="444" y="31"/>
                    </a:moveTo>
                    <a:cubicBezTo>
                      <a:pt x="442" y="33"/>
                      <a:pt x="440" y="35"/>
                      <a:pt x="438" y="38"/>
                    </a:cubicBezTo>
                    <a:cubicBezTo>
                      <a:pt x="437" y="37"/>
                      <a:pt x="435" y="39"/>
                      <a:pt x="433" y="43"/>
                    </a:cubicBezTo>
                    <a:cubicBezTo>
                      <a:pt x="429" y="49"/>
                      <a:pt x="424" y="54"/>
                      <a:pt x="420" y="60"/>
                    </a:cubicBezTo>
                    <a:cubicBezTo>
                      <a:pt x="407" y="73"/>
                      <a:pt x="390" y="89"/>
                      <a:pt x="382" y="101"/>
                    </a:cubicBezTo>
                    <a:cubicBezTo>
                      <a:pt x="394" y="84"/>
                      <a:pt x="407" y="68"/>
                      <a:pt x="420" y="52"/>
                    </a:cubicBezTo>
                    <a:cubicBezTo>
                      <a:pt x="427" y="45"/>
                      <a:pt x="433" y="38"/>
                      <a:pt x="439" y="30"/>
                    </a:cubicBezTo>
                    <a:cubicBezTo>
                      <a:pt x="441" y="30"/>
                      <a:pt x="442" y="31"/>
                      <a:pt x="444" y="31"/>
                    </a:cubicBezTo>
                    <a:close/>
                    <a:moveTo>
                      <a:pt x="429" y="28"/>
                    </a:moveTo>
                    <a:cubicBezTo>
                      <a:pt x="431" y="28"/>
                      <a:pt x="433" y="29"/>
                      <a:pt x="434" y="29"/>
                    </a:cubicBezTo>
                    <a:cubicBezTo>
                      <a:pt x="435" y="29"/>
                      <a:pt x="435" y="29"/>
                      <a:pt x="436" y="29"/>
                    </a:cubicBezTo>
                    <a:cubicBezTo>
                      <a:pt x="434" y="31"/>
                      <a:pt x="433" y="33"/>
                      <a:pt x="432" y="34"/>
                    </a:cubicBezTo>
                    <a:cubicBezTo>
                      <a:pt x="430" y="33"/>
                      <a:pt x="429" y="35"/>
                      <a:pt x="427" y="40"/>
                    </a:cubicBezTo>
                    <a:cubicBezTo>
                      <a:pt x="423" y="44"/>
                      <a:pt x="420" y="48"/>
                      <a:pt x="416" y="52"/>
                    </a:cubicBezTo>
                    <a:cubicBezTo>
                      <a:pt x="416" y="53"/>
                      <a:pt x="415" y="53"/>
                      <a:pt x="415" y="54"/>
                    </a:cubicBezTo>
                    <a:cubicBezTo>
                      <a:pt x="407" y="62"/>
                      <a:pt x="399" y="71"/>
                      <a:pt x="391" y="79"/>
                    </a:cubicBezTo>
                    <a:cubicBezTo>
                      <a:pt x="388" y="81"/>
                      <a:pt x="386" y="84"/>
                      <a:pt x="383" y="86"/>
                    </a:cubicBezTo>
                    <a:cubicBezTo>
                      <a:pt x="385" y="83"/>
                      <a:pt x="387" y="80"/>
                      <a:pt x="389" y="77"/>
                    </a:cubicBezTo>
                    <a:cubicBezTo>
                      <a:pt x="402" y="60"/>
                      <a:pt x="418" y="47"/>
                      <a:pt x="429" y="28"/>
                    </a:cubicBezTo>
                    <a:close/>
                    <a:moveTo>
                      <a:pt x="396" y="63"/>
                    </a:moveTo>
                    <a:cubicBezTo>
                      <a:pt x="388" y="73"/>
                      <a:pt x="381" y="84"/>
                      <a:pt x="373" y="93"/>
                    </a:cubicBezTo>
                    <a:cubicBezTo>
                      <a:pt x="373" y="94"/>
                      <a:pt x="373" y="94"/>
                      <a:pt x="372" y="94"/>
                    </a:cubicBezTo>
                    <a:cubicBezTo>
                      <a:pt x="371" y="96"/>
                      <a:pt x="369" y="98"/>
                      <a:pt x="367" y="100"/>
                    </a:cubicBezTo>
                    <a:cubicBezTo>
                      <a:pt x="367" y="97"/>
                      <a:pt x="366" y="95"/>
                      <a:pt x="365" y="92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7" y="80"/>
                      <a:pt x="388" y="69"/>
                      <a:pt x="398" y="57"/>
                    </a:cubicBezTo>
                    <a:cubicBezTo>
                      <a:pt x="407" y="49"/>
                      <a:pt x="421" y="39"/>
                      <a:pt x="426" y="28"/>
                    </a:cubicBezTo>
                    <a:cubicBezTo>
                      <a:pt x="419" y="42"/>
                      <a:pt x="407" y="53"/>
                      <a:pt x="396" y="63"/>
                    </a:cubicBezTo>
                    <a:close/>
                    <a:moveTo>
                      <a:pt x="349" y="79"/>
                    </a:moveTo>
                    <a:cubicBezTo>
                      <a:pt x="345" y="79"/>
                      <a:pt x="342" y="80"/>
                      <a:pt x="339" y="82"/>
                    </a:cubicBezTo>
                    <a:cubicBezTo>
                      <a:pt x="345" y="74"/>
                      <a:pt x="352" y="67"/>
                      <a:pt x="358" y="60"/>
                    </a:cubicBezTo>
                    <a:cubicBezTo>
                      <a:pt x="355" y="65"/>
                      <a:pt x="353" y="70"/>
                      <a:pt x="353" y="75"/>
                    </a:cubicBezTo>
                    <a:cubicBezTo>
                      <a:pt x="352" y="76"/>
                      <a:pt x="350" y="77"/>
                      <a:pt x="349" y="78"/>
                    </a:cubicBezTo>
                    <a:cubicBezTo>
                      <a:pt x="348" y="78"/>
                      <a:pt x="348" y="79"/>
                      <a:pt x="349" y="79"/>
                    </a:cubicBezTo>
                    <a:close/>
                    <a:moveTo>
                      <a:pt x="353" y="78"/>
                    </a:moveTo>
                    <a:cubicBezTo>
                      <a:pt x="353" y="79"/>
                      <a:pt x="353" y="79"/>
                      <a:pt x="353" y="79"/>
                    </a:cubicBezTo>
                    <a:cubicBezTo>
                      <a:pt x="353" y="80"/>
                      <a:pt x="354" y="80"/>
                      <a:pt x="355" y="80"/>
                    </a:cubicBezTo>
                    <a:cubicBezTo>
                      <a:pt x="372" y="66"/>
                      <a:pt x="387" y="45"/>
                      <a:pt x="399" y="32"/>
                    </a:cubicBezTo>
                    <a:cubicBezTo>
                      <a:pt x="384" y="48"/>
                      <a:pt x="373" y="67"/>
                      <a:pt x="361" y="84"/>
                    </a:cubicBezTo>
                    <a:cubicBezTo>
                      <a:pt x="360" y="83"/>
                      <a:pt x="359" y="83"/>
                      <a:pt x="357" y="82"/>
                    </a:cubicBezTo>
                    <a:cubicBezTo>
                      <a:pt x="355" y="81"/>
                      <a:pt x="353" y="80"/>
                      <a:pt x="351" y="80"/>
                    </a:cubicBezTo>
                    <a:cubicBezTo>
                      <a:pt x="351" y="79"/>
                      <a:pt x="352" y="79"/>
                      <a:pt x="353" y="78"/>
                    </a:cubicBezTo>
                    <a:close/>
                    <a:moveTo>
                      <a:pt x="364" y="90"/>
                    </a:moveTo>
                    <a:cubicBezTo>
                      <a:pt x="364" y="89"/>
                      <a:pt x="363" y="88"/>
                      <a:pt x="362" y="87"/>
                    </a:cubicBezTo>
                    <a:cubicBezTo>
                      <a:pt x="369" y="79"/>
                      <a:pt x="375" y="72"/>
                      <a:pt x="382" y="65"/>
                    </a:cubicBezTo>
                    <a:cubicBezTo>
                      <a:pt x="376" y="73"/>
                      <a:pt x="369" y="81"/>
                      <a:pt x="364" y="90"/>
                    </a:cubicBezTo>
                    <a:close/>
                    <a:moveTo>
                      <a:pt x="423" y="27"/>
                    </a:moveTo>
                    <a:cubicBezTo>
                      <a:pt x="405" y="45"/>
                      <a:pt x="388" y="64"/>
                      <a:pt x="370" y="83"/>
                    </a:cubicBezTo>
                    <a:cubicBezTo>
                      <a:pt x="380" y="73"/>
                      <a:pt x="396" y="53"/>
                      <a:pt x="412" y="36"/>
                    </a:cubicBezTo>
                    <a:cubicBezTo>
                      <a:pt x="414" y="35"/>
                      <a:pt x="415" y="34"/>
                      <a:pt x="415" y="32"/>
                    </a:cubicBezTo>
                    <a:cubicBezTo>
                      <a:pt x="417" y="30"/>
                      <a:pt x="419" y="28"/>
                      <a:pt x="420" y="27"/>
                    </a:cubicBezTo>
                    <a:cubicBezTo>
                      <a:pt x="421" y="27"/>
                      <a:pt x="422" y="27"/>
                      <a:pt x="423" y="27"/>
                    </a:cubicBezTo>
                    <a:close/>
                    <a:moveTo>
                      <a:pt x="416" y="26"/>
                    </a:moveTo>
                    <a:cubicBezTo>
                      <a:pt x="403" y="39"/>
                      <a:pt x="390" y="52"/>
                      <a:pt x="378" y="65"/>
                    </a:cubicBezTo>
                    <a:cubicBezTo>
                      <a:pt x="387" y="52"/>
                      <a:pt x="395" y="39"/>
                      <a:pt x="406" y="28"/>
                    </a:cubicBezTo>
                    <a:cubicBezTo>
                      <a:pt x="407" y="26"/>
                      <a:pt x="405" y="25"/>
                      <a:pt x="404" y="26"/>
                    </a:cubicBezTo>
                    <a:cubicBezTo>
                      <a:pt x="396" y="33"/>
                      <a:pt x="389" y="41"/>
                      <a:pt x="382" y="49"/>
                    </a:cubicBezTo>
                    <a:cubicBezTo>
                      <a:pt x="380" y="51"/>
                      <a:pt x="373" y="58"/>
                      <a:pt x="366" y="63"/>
                    </a:cubicBezTo>
                    <a:cubicBezTo>
                      <a:pt x="368" y="61"/>
                      <a:pt x="369" y="60"/>
                      <a:pt x="370" y="58"/>
                    </a:cubicBezTo>
                    <a:cubicBezTo>
                      <a:pt x="379" y="47"/>
                      <a:pt x="389" y="36"/>
                      <a:pt x="397" y="25"/>
                    </a:cubicBezTo>
                    <a:cubicBezTo>
                      <a:pt x="403" y="25"/>
                      <a:pt x="410" y="26"/>
                      <a:pt x="416" y="26"/>
                    </a:cubicBezTo>
                    <a:close/>
                    <a:moveTo>
                      <a:pt x="389" y="29"/>
                    </a:moveTo>
                    <a:cubicBezTo>
                      <a:pt x="384" y="37"/>
                      <a:pt x="377" y="44"/>
                      <a:pt x="371" y="52"/>
                    </a:cubicBezTo>
                    <a:cubicBezTo>
                      <a:pt x="367" y="57"/>
                      <a:pt x="362" y="66"/>
                      <a:pt x="356" y="72"/>
                    </a:cubicBezTo>
                    <a:cubicBezTo>
                      <a:pt x="360" y="56"/>
                      <a:pt x="378" y="40"/>
                      <a:pt x="389" y="29"/>
                    </a:cubicBezTo>
                    <a:close/>
                    <a:moveTo>
                      <a:pt x="375" y="24"/>
                    </a:moveTo>
                    <a:cubicBezTo>
                      <a:pt x="377" y="24"/>
                      <a:pt x="379" y="24"/>
                      <a:pt x="380" y="24"/>
                    </a:cubicBezTo>
                    <a:cubicBezTo>
                      <a:pt x="370" y="35"/>
                      <a:pt x="360" y="46"/>
                      <a:pt x="349" y="57"/>
                    </a:cubicBezTo>
                    <a:cubicBezTo>
                      <a:pt x="342" y="65"/>
                      <a:pt x="335" y="72"/>
                      <a:pt x="327" y="80"/>
                    </a:cubicBezTo>
                    <a:cubicBezTo>
                      <a:pt x="343" y="61"/>
                      <a:pt x="361" y="44"/>
                      <a:pt x="375" y="24"/>
                    </a:cubicBezTo>
                    <a:cubicBezTo>
                      <a:pt x="375" y="24"/>
                      <a:pt x="375" y="24"/>
                      <a:pt x="375" y="24"/>
                    </a:cubicBezTo>
                    <a:close/>
                    <a:moveTo>
                      <a:pt x="305" y="96"/>
                    </a:moveTo>
                    <a:cubicBezTo>
                      <a:pt x="305" y="96"/>
                      <a:pt x="305" y="96"/>
                      <a:pt x="305" y="95"/>
                    </a:cubicBezTo>
                    <a:cubicBezTo>
                      <a:pt x="316" y="82"/>
                      <a:pt x="327" y="70"/>
                      <a:pt x="339" y="59"/>
                    </a:cubicBezTo>
                    <a:cubicBezTo>
                      <a:pt x="339" y="58"/>
                      <a:pt x="377" y="19"/>
                      <a:pt x="357" y="43"/>
                    </a:cubicBezTo>
                    <a:cubicBezTo>
                      <a:pt x="339" y="64"/>
                      <a:pt x="320" y="83"/>
                      <a:pt x="305" y="105"/>
                    </a:cubicBezTo>
                    <a:cubicBezTo>
                      <a:pt x="305" y="102"/>
                      <a:pt x="305" y="99"/>
                      <a:pt x="305" y="96"/>
                    </a:cubicBezTo>
                    <a:close/>
                    <a:moveTo>
                      <a:pt x="372" y="24"/>
                    </a:moveTo>
                    <a:cubicBezTo>
                      <a:pt x="355" y="39"/>
                      <a:pt x="337" y="57"/>
                      <a:pt x="323" y="74"/>
                    </a:cubicBezTo>
                    <a:cubicBezTo>
                      <a:pt x="337" y="57"/>
                      <a:pt x="352" y="41"/>
                      <a:pt x="365" y="24"/>
                    </a:cubicBezTo>
                    <a:cubicBezTo>
                      <a:pt x="367" y="24"/>
                      <a:pt x="369" y="24"/>
                      <a:pt x="372" y="24"/>
                    </a:cubicBezTo>
                    <a:close/>
                    <a:moveTo>
                      <a:pt x="361" y="24"/>
                    </a:moveTo>
                    <a:cubicBezTo>
                      <a:pt x="350" y="35"/>
                      <a:pt x="340" y="46"/>
                      <a:pt x="329" y="57"/>
                    </a:cubicBezTo>
                    <a:cubicBezTo>
                      <a:pt x="339" y="47"/>
                      <a:pt x="348" y="36"/>
                      <a:pt x="356" y="24"/>
                    </a:cubicBezTo>
                    <a:cubicBezTo>
                      <a:pt x="358" y="24"/>
                      <a:pt x="359" y="24"/>
                      <a:pt x="361" y="24"/>
                    </a:cubicBezTo>
                    <a:close/>
                    <a:moveTo>
                      <a:pt x="352" y="24"/>
                    </a:moveTo>
                    <a:cubicBezTo>
                      <a:pt x="344" y="31"/>
                      <a:pt x="337" y="39"/>
                      <a:pt x="329" y="46"/>
                    </a:cubicBezTo>
                    <a:cubicBezTo>
                      <a:pt x="335" y="40"/>
                      <a:pt x="341" y="33"/>
                      <a:pt x="346" y="25"/>
                    </a:cubicBezTo>
                    <a:cubicBezTo>
                      <a:pt x="347" y="25"/>
                      <a:pt x="347" y="24"/>
                      <a:pt x="346" y="24"/>
                    </a:cubicBezTo>
                    <a:cubicBezTo>
                      <a:pt x="348" y="24"/>
                      <a:pt x="350" y="24"/>
                      <a:pt x="352" y="24"/>
                    </a:cubicBezTo>
                    <a:close/>
                    <a:moveTo>
                      <a:pt x="337" y="24"/>
                    </a:moveTo>
                    <a:cubicBezTo>
                      <a:pt x="339" y="24"/>
                      <a:pt x="342" y="24"/>
                      <a:pt x="344" y="24"/>
                    </a:cubicBezTo>
                    <a:cubicBezTo>
                      <a:pt x="335" y="32"/>
                      <a:pt x="326" y="41"/>
                      <a:pt x="318" y="50"/>
                    </a:cubicBezTo>
                    <a:cubicBezTo>
                      <a:pt x="325" y="42"/>
                      <a:pt x="332" y="34"/>
                      <a:pt x="337" y="25"/>
                    </a:cubicBezTo>
                    <a:cubicBezTo>
                      <a:pt x="337" y="25"/>
                      <a:pt x="337" y="24"/>
                      <a:pt x="337" y="24"/>
                    </a:cubicBezTo>
                    <a:close/>
                    <a:moveTo>
                      <a:pt x="311" y="46"/>
                    </a:moveTo>
                    <a:cubicBezTo>
                      <a:pt x="316" y="39"/>
                      <a:pt x="322" y="32"/>
                      <a:pt x="328" y="24"/>
                    </a:cubicBezTo>
                    <a:cubicBezTo>
                      <a:pt x="330" y="24"/>
                      <a:pt x="332" y="24"/>
                      <a:pt x="334" y="24"/>
                    </a:cubicBezTo>
                    <a:cubicBezTo>
                      <a:pt x="321" y="35"/>
                      <a:pt x="311" y="47"/>
                      <a:pt x="300" y="59"/>
                    </a:cubicBezTo>
                    <a:cubicBezTo>
                      <a:pt x="303" y="55"/>
                      <a:pt x="307" y="50"/>
                      <a:pt x="311" y="46"/>
                    </a:cubicBezTo>
                    <a:close/>
                    <a:moveTo>
                      <a:pt x="289" y="75"/>
                    </a:moveTo>
                    <a:cubicBezTo>
                      <a:pt x="296" y="68"/>
                      <a:pt x="303" y="60"/>
                      <a:pt x="310" y="52"/>
                    </a:cubicBezTo>
                    <a:cubicBezTo>
                      <a:pt x="316" y="45"/>
                      <a:pt x="327" y="36"/>
                      <a:pt x="332" y="28"/>
                    </a:cubicBezTo>
                    <a:cubicBezTo>
                      <a:pt x="321" y="47"/>
                      <a:pt x="303" y="59"/>
                      <a:pt x="291" y="77"/>
                    </a:cubicBezTo>
                    <a:cubicBezTo>
                      <a:pt x="290" y="76"/>
                      <a:pt x="289" y="76"/>
                      <a:pt x="289" y="75"/>
                    </a:cubicBezTo>
                    <a:close/>
                    <a:moveTo>
                      <a:pt x="293" y="79"/>
                    </a:moveTo>
                    <a:cubicBezTo>
                      <a:pt x="300" y="73"/>
                      <a:pt x="308" y="66"/>
                      <a:pt x="315" y="58"/>
                    </a:cubicBezTo>
                    <a:cubicBezTo>
                      <a:pt x="311" y="63"/>
                      <a:pt x="306" y="68"/>
                      <a:pt x="303" y="73"/>
                    </a:cubicBezTo>
                    <a:cubicBezTo>
                      <a:pt x="300" y="76"/>
                      <a:pt x="298" y="78"/>
                      <a:pt x="296" y="81"/>
                    </a:cubicBezTo>
                    <a:cubicBezTo>
                      <a:pt x="295" y="80"/>
                      <a:pt x="294" y="79"/>
                      <a:pt x="293" y="79"/>
                    </a:cubicBezTo>
                    <a:close/>
                    <a:moveTo>
                      <a:pt x="298" y="83"/>
                    </a:moveTo>
                    <a:cubicBezTo>
                      <a:pt x="313" y="66"/>
                      <a:pt x="329" y="51"/>
                      <a:pt x="345" y="36"/>
                    </a:cubicBezTo>
                    <a:cubicBezTo>
                      <a:pt x="330" y="51"/>
                      <a:pt x="315" y="68"/>
                      <a:pt x="301" y="84"/>
                    </a:cubicBezTo>
                    <a:cubicBezTo>
                      <a:pt x="300" y="86"/>
                      <a:pt x="302" y="88"/>
                      <a:pt x="303" y="86"/>
                    </a:cubicBezTo>
                    <a:cubicBezTo>
                      <a:pt x="320" y="70"/>
                      <a:pt x="337" y="54"/>
                      <a:pt x="353" y="37"/>
                    </a:cubicBezTo>
                    <a:cubicBezTo>
                      <a:pt x="336" y="55"/>
                      <a:pt x="319" y="73"/>
                      <a:pt x="304" y="92"/>
                    </a:cubicBezTo>
                    <a:cubicBezTo>
                      <a:pt x="303" y="91"/>
                      <a:pt x="302" y="89"/>
                      <a:pt x="301" y="87"/>
                    </a:cubicBezTo>
                    <a:cubicBezTo>
                      <a:pt x="300" y="86"/>
                      <a:pt x="299" y="84"/>
                      <a:pt x="298" y="83"/>
                    </a:cubicBezTo>
                    <a:close/>
                    <a:moveTo>
                      <a:pt x="290" y="145"/>
                    </a:moveTo>
                    <a:cubicBezTo>
                      <a:pt x="292" y="134"/>
                      <a:pt x="300" y="123"/>
                      <a:pt x="303" y="111"/>
                    </a:cubicBezTo>
                    <a:cubicBezTo>
                      <a:pt x="304" y="111"/>
                      <a:pt x="304" y="111"/>
                      <a:pt x="304" y="111"/>
                    </a:cubicBezTo>
                    <a:cubicBezTo>
                      <a:pt x="320" y="93"/>
                      <a:pt x="335" y="76"/>
                      <a:pt x="351" y="59"/>
                    </a:cubicBezTo>
                    <a:cubicBezTo>
                      <a:pt x="361" y="49"/>
                      <a:pt x="402" y="3"/>
                      <a:pt x="357" y="56"/>
                    </a:cubicBezTo>
                    <a:cubicBezTo>
                      <a:pt x="337" y="80"/>
                      <a:pt x="312" y="102"/>
                      <a:pt x="296" y="129"/>
                    </a:cubicBezTo>
                    <a:cubicBezTo>
                      <a:pt x="295" y="130"/>
                      <a:pt x="297" y="132"/>
                      <a:pt x="299" y="131"/>
                    </a:cubicBezTo>
                    <a:cubicBezTo>
                      <a:pt x="339" y="92"/>
                      <a:pt x="305" y="125"/>
                      <a:pt x="290" y="145"/>
                    </a:cubicBezTo>
                    <a:close/>
                    <a:moveTo>
                      <a:pt x="305" y="144"/>
                    </a:moveTo>
                    <a:cubicBezTo>
                      <a:pt x="302" y="147"/>
                      <a:pt x="299" y="150"/>
                      <a:pt x="297" y="153"/>
                    </a:cubicBezTo>
                    <a:cubicBezTo>
                      <a:pt x="297" y="151"/>
                      <a:pt x="297" y="149"/>
                      <a:pt x="297" y="147"/>
                    </a:cubicBezTo>
                    <a:cubicBezTo>
                      <a:pt x="297" y="146"/>
                      <a:pt x="297" y="146"/>
                      <a:pt x="296" y="145"/>
                    </a:cubicBezTo>
                    <a:cubicBezTo>
                      <a:pt x="313" y="131"/>
                      <a:pt x="344" y="98"/>
                      <a:pt x="305" y="144"/>
                    </a:cubicBezTo>
                    <a:close/>
                    <a:moveTo>
                      <a:pt x="333" y="107"/>
                    </a:moveTo>
                    <a:cubicBezTo>
                      <a:pt x="321" y="116"/>
                      <a:pt x="326" y="112"/>
                      <a:pt x="315" y="123"/>
                    </a:cubicBezTo>
                    <a:cubicBezTo>
                      <a:pt x="292" y="146"/>
                      <a:pt x="328" y="106"/>
                      <a:pt x="332" y="101"/>
                    </a:cubicBezTo>
                    <a:cubicBezTo>
                      <a:pt x="333" y="99"/>
                      <a:pt x="331" y="97"/>
                      <a:pt x="330" y="99"/>
                    </a:cubicBezTo>
                    <a:cubicBezTo>
                      <a:pt x="329" y="100"/>
                      <a:pt x="295" y="133"/>
                      <a:pt x="313" y="110"/>
                    </a:cubicBezTo>
                    <a:cubicBezTo>
                      <a:pt x="318" y="104"/>
                      <a:pt x="324" y="97"/>
                      <a:pt x="330" y="91"/>
                    </a:cubicBezTo>
                    <a:cubicBezTo>
                      <a:pt x="331" y="91"/>
                      <a:pt x="331" y="92"/>
                      <a:pt x="331" y="92"/>
                    </a:cubicBezTo>
                    <a:cubicBezTo>
                      <a:pt x="332" y="97"/>
                      <a:pt x="334" y="102"/>
                      <a:pt x="335" y="107"/>
                    </a:cubicBezTo>
                    <a:cubicBezTo>
                      <a:pt x="335" y="107"/>
                      <a:pt x="334" y="107"/>
                      <a:pt x="333" y="107"/>
                    </a:cubicBezTo>
                    <a:close/>
                    <a:moveTo>
                      <a:pt x="334" y="91"/>
                    </a:moveTo>
                    <a:cubicBezTo>
                      <a:pt x="350" y="76"/>
                      <a:pt x="362" y="90"/>
                      <a:pt x="365" y="106"/>
                    </a:cubicBezTo>
                    <a:cubicBezTo>
                      <a:pt x="366" y="109"/>
                      <a:pt x="367" y="112"/>
                      <a:pt x="370" y="114"/>
                    </a:cubicBezTo>
                    <a:cubicBezTo>
                      <a:pt x="375" y="118"/>
                      <a:pt x="379" y="120"/>
                      <a:pt x="384" y="122"/>
                    </a:cubicBezTo>
                    <a:cubicBezTo>
                      <a:pt x="395" y="126"/>
                      <a:pt x="394" y="134"/>
                      <a:pt x="394" y="145"/>
                    </a:cubicBezTo>
                    <a:cubicBezTo>
                      <a:pt x="394" y="148"/>
                      <a:pt x="392" y="172"/>
                      <a:pt x="379" y="157"/>
                    </a:cubicBezTo>
                    <a:cubicBezTo>
                      <a:pt x="377" y="156"/>
                      <a:pt x="374" y="151"/>
                      <a:pt x="372" y="149"/>
                    </a:cubicBezTo>
                    <a:cubicBezTo>
                      <a:pt x="368" y="143"/>
                      <a:pt x="359" y="146"/>
                      <a:pt x="353" y="143"/>
                    </a:cubicBezTo>
                    <a:cubicBezTo>
                      <a:pt x="342" y="139"/>
                      <a:pt x="344" y="128"/>
                      <a:pt x="343" y="118"/>
                    </a:cubicBezTo>
                    <a:cubicBezTo>
                      <a:pt x="341" y="109"/>
                      <a:pt x="337" y="100"/>
                      <a:pt x="334" y="91"/>
                    </a:cubicBezTo>
                    <a:close/>
                    <a:moveTo>
                      <a:pt x="222" y="330"/>
                    </a:moveTo>
                    <a:cubicBezTo>
                      <a:pt x="250" y="301"/>
                      <a:pt x="276" y="269"/>
                      <a:pt x="301" y="237"/>
                    </a:cubicBezTo>
                    <a:cubicBezTo>
                      <a:pt x="284" y="259"/>
                      <a:pt x="267" y="281"/>
                      <a:pt x="251" y="304"/>
                    </a:cubicBezTo>
                    <a:cubicBezTo>
                      <a:pt x="249" y="305"/>
                      <a:pt x="248" y="306"/>
                      <a:pt x="247" y="308"/>
                    </a:cubicBezTo>
                    <a:cubicBezTo>
                      <a:pt x="227" y="327"/>
                      <a:pt x="208" y="348"/>
                      <a:pt x="190" y="368"/>
                    </a:cubicBezTo>
                    <a:cubicBezTo>
                      <a:pt x="194" y="363"/>
                      <a:pt x="198" y="357"/>
                      <a:pt x="202" y="351"/>
                    </a:cubicBezTo>
                    <a:cubicBezTo>
                      <a:pt x="208" y="344"/>
                      <a:pt x="215" y="337"/>
                      <a:pt x="222" y="330"/>
                    </a:cubicBezTo>
                    <a:close/>
                    <a:moveTo>
                      <a:pt x="214" y="334"/>
                    </a:moveTo>
                    <a:cubicBezTo>
                      <a:pt x="222" y="323"/>
                      <a:pt x="230" y="311"/>
                      <a:pt x="238" y="300"/>
                    </a:cubicBezTo>
                    <a:cubicBezTo>
                      <a:pt x="254" y="282"/>
                      <a:pt x="272" y="264"/>
                      <a:pt x="289" y="246"/>
                    </a:cubicBezTo>
                    <a:cubicBezTo>
                      <a:pt x="267" y="274"/>
                      <a:pt x="244" y="302"/>
                      <a:pt x="219" y="328"/>
                    </a:cubicBezTo>
                    <a:cubicBezTo>
                      <a:pt x="218" y="330"/>
                      <a:pt x="216" y="332"/>
                      <a:pt x="214" y="334"/>
                    </a:cubicBezTo>
                    <a:close/>
                    <a:moveTo>
                      <a:pt x="250" y="283"/>
                    </a:moveTo>
                    <a:cubicBezTo>
                      <a:pt x="260" y="269"/>
                      <a:pt x="270" y="256"/>
                      <a:pt x="281" y="243"/>
                    </a:cubicBezTo>
                    <a:cubicBezTo>
                      <a:pt x="296" y="225"/>
                      <a:pt x="315" y="209"/>
                      <a:pt x="328" y="190"/>
                    </a:cubicBezTo>
                    <a:cubicBezTo>
                      <a:pt x="335" y="179"/>
                      <a:pt x="343" y="169"/>
                      <a:pt x="353" y="161"/>
                    </a:cubicBezTo>
                    <a:cubicBezTo>
                      <a:pt x="345" y="178"/>
                      <a:pt x="332" y="193"/>
                      <a:pt x="321" y="208"/>
                    </a:cubicBezTo>
                    <a:cubicBezTo>
                      <a:pt x="299" y="235"/>
                      <a:pt x="274" y="258"/>
                      <a:pt x="250" y="283"/>
                    </a:cubicBezTo>
                    <a:close/>
                    <a:moveTo>
                      <a:pt x="362" y="150"/>
                    </a:moveTo>
                    <a:cubicBezTo>
                      <a:pt x="362" y="150"/>
                      <a:pt x="362" y="150"/>
                      <a:pt x="362" y="149"/>
                    </a:cubicBezTo>
                    <a:cubicBezTo>
                      <a:pt x="365" y="150"/>
                      <a:pt x="367" y="150"/>
                      <a:pt x="369" y="152"/>
                    </a:cubicBezTo>
                    <a:cubicBezTo>
                      <a:pt x="369" y="152"/>
                      <a:pt x="370" y="153"/>
                      <a:pt x="370" y="153"/>
                    </a:cubicBezTo>
                    <a:cubicBezTo>
                      <a:pt x="370" y="153"/>
                      <a:pt x="370" y="153"/>
                      <a:pt x="370" y="153"/>
                    </a:cubicBezTo>
                    <a:cubicBezTo>
                      <a:pt x="361" y="162"/>
                      <a:pt x="352" y="172"/>
                      <a:pt x="344" y="181"/>
                    </a:cubicBezTo>
                    <a:cubicBezTo>
                      <a:pt x="351" y="171"/>
                      <a:pt x="357" y="161"/>
                      <a:pt x="362" y="150"/>
                    </a:cubicBezTo>
                    <a:close/>
                    <a:moveTo>
                      <a:pt x="372" y="155"/>
                    </a:moveTo>
                    <a:cubicBezTo>
                      <a:pt x="373" y="157"/>
                      <a:pt x="375" y="159"/>
                      <a:pt x="375" y="160"/>
                    </a:cubicBezTo>
                    <a:cubicBezTo>
                      <a:pt x="376" y="161"/>
                      <a:pt x="377" y="161"/>
                      <a:pt x="377" y="162"/>
                    </a:cubicBezTo>
                    <a:cubicBezTo>
                      <a:pt x="357" y="179"/>
                      <a:pt x="342" y="204"/>
                      <a:pt x="324" y="223"/>
                    </a:cubicBezTo>
                    <a:cubicBezTo>
                      <a:pt x="320" y="228"/>
                      <a:pt x="315" y="233"/>
                      <a:pt x="311" y="238"/>
                    </a:cubicBezTo>
                    <a:cubicBezTo>
                      <a:pt x="333" y="211"/>
                      <a:pt x="354" y="184"/>
                      <a:pt x="372" y="155"/>
                    </a:cubicBezTo>
                    <a:close/>
                    <a:moveTo>
                      <a:pt x="325" y="154"/>
                    </a:moveTo>
                    <a:cubicBezTo>
                      <a:pt x="342" y="138"/>
                      <a:pt x="314" y="172"/>
                      <a:pt x="311" y="175"/>
                    </a:cubicBezTo>
                    <a:cubicBezTo>
                      <a:pt x="310" y="176"/>
                      <a:pt x="309" y="177"/>
                      <a:pt x="308" y="178"/>
                    </a:cubicBezTo>
                    <a:cubicBezTo>
                      <a:pt x="315" y="170"/>
                      <a:pt x="320" y="162"/>
                      <a:pt x="325" y="154"/>
                    </a:cubicBezTo>
                    <a:close/>
                    <a:moveTo>
                      <a:pt x="189" y="308"/>
                    </a:moveTo>
                    <a:cubicBezTo>
                      <a:pt x="171" y="330"/>
                      <a:pt x="151" y="353"/>
                      <a:pt x="132" y="376"/>
                    </a:cubicBezTo>
                    <a:cubicBezTo>
                      <a:pt x="142" y="361"/>
                      <a:pt x="153" y="345"/>
                      <a:pt x="164" y="332"/>
                    </a:cubicBezTo>
                    <a:cubicBezTo>
                      <a:pt x="216" y="265"/>
                      <a:pt x="274" y="205"/>
                      <a:pt x="328" y="140"/>
                    </a:cubicBezTo>
                    <a:cubicBezTo>
                      <a:pt x="283" y="195"/>
                      <a:pt x="235" y="252"/>
                      <a:pt x="189" y="308"/>
                    </a:cubicBezTo>
                    <a:close/>
                    <a:moveTo>
                      <a:pt x="329" y="148"/>
                    </a:moveTo>
                    <a:cubicBezTo>
                      <a:pt x="333" y="141"/>
                      <a:pt x="336" y="133"/>
                      <a:pt x="339" y="126"/>
                    </a:cubicBezTo>
                    <a:cubicBezTo>
                      <a:pt x="339" y="128"/>
                      <a:pt x="340" y="130"/>
                      <a:pt x="340" y="132"/>
                    </a:cubicBezTo>
                    <a:cubicBezTo>
                      <a:pt x="340" y="134"/>
                      <a:pt x="341" y="136"/>
                      <a:pt x="341" y="138"/>
                    </a:cubicBezTo>
                    <a:cubicBezTo>
                      <a:pt x="341" y="138"/>
                      <a:pt x="340" y="138"/>
                      <a:pt x="340" y="138"/>
                    </a:cubicBezTo>
                    <a:cubicBezTo>
                      <a:pt x="336" y="141"/>
                      <a:pt x="333" y="145"/>
                      <a:pt x="329" y="148"/>
                    </a:cubicBezTo>
                    <a:close/>
                    <a:moveTo>
                      <a:pt x="284" y="179"/>
                    </a:moveTo>
                    <a:cubicBezTo>
                      <a:pt x="286" y="177"/>
                      <a:pt x="288" y="175"/>
                      <a:pt x="290" y="173"/>
                    </a:cubicBezTo>
                    <a:cubicBezTo>
                      <a:pt x="276" y="189"/>
                      <a:pt x="262" y="205"/>
                      <a:pt x="247" y="221"/>
                    </a:cubicBezTo>
                    <a:cubicBezTo>
                      <a:pt x="259" y="206"/>
                      <a:pt x="271" y="192"/>
                      <a:pt x="284" y="179"/>
                    </a:cubicBezTo>
                    <a:close/>
                    <a:moveTo>
                      <a:pt x="242" y="227"/>
                    </a:moveTo>
                    <a:cubicBezTo>
                      <a:pt x="264" y="204"/>
                      <a:pt x="287" y="180"/>
                      <a:pt x="308" y="155"/>
                    </a:cubicBezTo>
                    <a:cubicBezTo>
                      <a:pt x="319" y="144"/>
                      <a:pt x="330" y="132"/>
                      <a:pt x="338" y="118"/>
                    </a:cubicBezTo>
                    <a:cubicBezTo>
                      <a:pt x="338" y="120"/>
                      <a:pt x="338" y="122"/>
                      <a:pt x="339" y="125"/>
                    </a:cubicBezTo>
                    <a:cubicBezTo>
                      <a:pt x="338" y="124"/>
                      <a:pt x="337" y="123"/>
                      <a:pt x="336" y="124"/>
                    </a:cubicBezTo>
                    <a:cubicBezTo>
                      <a:pt x="295" y="176"/>
                      <a:pt x="250" y="225"/>
                      <a:pt x="206" y="275"/>
                    </a:cubicBezTo>
                    <a:cubicBezTo>
                      <a:pt x="218" y="259"/>
                      <a:pt x="230" y="243"/>
                      <a:pt x="242" y="227"/>
                    </a:cubicBezTo>
                    <a:close/>
                    <a:moveTo>
                      <a:pt x="117" y="380"/>
                    </a:moveTo>
                    <a:cubicBezTo>
                      <a:pt x="151" y="338"/>
                      <a:pt x="183" y="293"/>
                      <a:pt x="219" y="252"/>
                    </a:cubicBezTo>
                    <a:cubicBezTo>
                      <a:pt x="219" y="252"/>
                      <a:pt x="220" y="251"/>
                      <a:pt x="220" y="251"/>
                    </a:cubicBezTo>
                    <a:cubicBezTo>
                      <a:pt x="196" y="282"/>
                      <a:pt x="173" y="314"/>
                      <a:pt x="148" y="345"/>
                    </a:cubicBezTo>
                    <a:cubicBezTo>
                      <a:pt x="137" y="358"/>
                      <a:pt x="126" y="371"/>
                      <a:pt x="114" y="383"/>
                    </a:cubicBezTo>
                    <a:cubicBezTo>
                      <a:pt x="115" y="382"/>
                      <a:pt x="116" y="381"/>
                      <a:pt x="117" y="380"/>
                    </a:cubicBezTo>
                    <a:close/>
                    <a:moveTo>
                      <a:pt x="74" y="438"/>
                    </a:moveTo>
                    <a:cubicBezTo>
                      <a:pt x="82" y="430"/>
                      <a:pt x="90" y="419"/>
                      <a:pt x="96" y="410"/>
                    </a:cubicBezTo>
                    <a:cubicBezTo>
                      <a:pt x="108" y="395"/>
                      <a:pt x="120" y="381"/>
                      <a:pt x="132" y="367"/>
                    </a:cubicBezTo>
                    <a:cubicBezTo>
                      <a:pt x="132" y="367"/>
                      <a:pt x="131" y="368"/>
                      <a:pt x="131" y="369"/>
                    </a:cubicBezTo>
                    <a:cubicBezTo>
                      <a:pt x="123" y="379"/>
                      <a:pt x="116" y="390"/>
                      <a:pt x="108" y="401"/>
                    </a:cubicBezTo>
                    <a:cubicBezTo>
                      <a:pt x="101" y="412"/>
                      <a:pt x="93" y="423"/>
                      <a:pt x="84" y="433"/>
                    </a:cubicBezTo>
                    <a:cubicBezTo>
                      <a:pt x="83" y="435"/>
                      <a:pt x="82" y="436"/>
                      <a:pt x="81" y="438"/>
                    </a:cubicBezTo>
                    <a:cubicBezTo>
                      <a:pt x="80" y="439"/>
                      <a:pt x="79" y="440"/>
                      <a:pt x="78" y="442"/>
                    </a:cubicBezTo>
                    <a:cubicBezTo>
                      <a:pt x="76" y="444"/>
                      <a:pt x="75" y="443"/>
                      <a:pt x="74" y="438"/>
                    </a:cubicBezTo>
                    <a:close/>
                    <a:moveTo>
                      <a:pt x="127" y="394"/>
                    </a:moveTo>
                    <a:cubicBezTo>
                      <a:pt x="115" y="410"/>
                      <a:pt x="103" y="426"/>
                      <a:pt x="90" y="441"/>
                    </a:cubicBezTo>
                    <a:cubicBezTo>
                      <a:pt x="83" y="449"/>
                      <a:pt x="76" y="456"/>
                      <a:pt x="68" y="462"/>
                    </a:cubicBezTo>
                    <a:cubicBezTo>
                      <a:pt x="73" y="454"/>
                      <a:pt x="79" y="446"/>
                      <a:pt x="86" y="439"/>
                    </a:cubicBezTo>
                    <a:cubicBezTo>
                      <a:pt x="137" y="380"/>
                      <a:pt x="184" y="318"/>
                      <a:pt x="235" y="258"/>
                    </a:cubicBezTo>
                    <a:cubicBezTo>
                      <a:pt x="236" y="256"/>
                      <a:pt x="238" y="255"/>
                      <a:pt x="239" y="253"/>
                    </a:cubicBezTo>
                    <a:cubicBezTo>
                      <a:pt x="225" y="272"/>
                      <a:pt x="211" y="291"/>
                      <a:pt x="196" y="310"/>
                    </a:cubicBezTo>
                    <a:cubicBezTo>
                      <a:pt x="173" y="338"/>
                      <a:pt x="150" y="365"/>
                      <a:pt x="127" y="394"/>
                    </a:cubicBezTo>
                    <a:close/>
                    <a:moveTo>
                      <a:pt x="162" y="358"/>
                    </a:moveTo>
                    <a:cubicBezTo>
                      <a:pt x="170" y="347"/>
                      <a:pt x="178" y="337"/>
                      <a:pt x="187" y="326"/>
                    </a:cubicBezTo>
                    <a:cubicBezTo>
                      <a:pt x="212" y="295"/>
                      <a:pt x="237" y="261"/>
                      <a:pt x="262" y="229"/>
                    </a:cubicBezTo>
                    <a:cubicBezTo>
                      <a:pt x="265" y="226"/>
                      <a:pt x="268" y="223"/>
                      <a:pt x="271" y="219"/>
                    </a:cubicBezTo>
                    <a:cubicBezTo>
                      <a:pt x="256" y="237"/>
                      <a:pt x="242" y="256"/>
                      <a:pt x="228" y="276"/>
                    </a:cubicBezTo>
                    <a:cubicBezTo>
                      <a:pt x="208" y="305"/>
                      <a:pt x="185" y="332"/>
                      <a:pt x="162" y="358"/>
                    </a:cubicBezTo>
                    <a:close/>
                    <a:moveTo>
                      <a:pt x="224" y="291"/>
                    </a:moveTo>
                    <a:cubicBezTo>
                      <a:pt x="220" y="296"/>
                      <a:pt x="215" y="301"/>
                      <a:pt x="211" y="307"/>
                    </a:cubicBezTo>
                    <a:cubicBezTo>
                      <a:pt x="234" y="275"/>
                      <a:pt x="255" y="242"/>
                      <a:pt x="281" y="212"/>
                    </a:cubicBezTo>
                    <a:cubicBezTo>
                      <a:pt x="302" y="189"/>
                      <a:pt x="324" y="166"/>
                      <a:pt x="342" y="140"/>
                    </a:cubicBezTo>
                    <a:cubicBezTo>
                      <a:pt x="342" y="140"/>
                      <a:pt x="342" y="140"/>
                      <a:pt x="342" y="140"/>
                    </a:cubicBezTo>
                    <a:cubicBezTo>
                      <a:pt x="344" y="142"/>
                      <a:pt x="346" y="144"/>
                      <a:pt x="349" y="146"/>
                    </a:cubicBezTo>
                    <a:cubicBezTo>
                      <a:pt x="303" y="188"/>
                      <a:pt x="263" y="243"/>
                      <a:pt x="224" y="291"/>
                    </a:cubicBezTo>
                    <a:close/>
                    <a:moveTo>
                      <a:pt x="96" y="457"/>
                    </a:moveTo>
                    <a:cubicBezTo>
                      <a:pt x="113" y="436"/>
                      <a:pt x="132" y="416"/>
                      <a:pt x="151" y="395"/>
                    </a:cubicBezTo>
                    <a:cubicBezTo>
                      <a:pt x="190" y="351"/>
                      <a:pt x="227" y="304"/>
                      <a:pt x="263" y="257"/>
                    </a:cubicBezTo>
                    <a:cubicBezTo>
                      <a:pt x="292" y="220"/>
                      <a:pt x="327" y="188"/>
                      <a:pt x="352" y="148"/>
                    </a:cubicBezTo>
                    <a:cubicBezTo>
                      <a:pt x="353" y="148"/>
                      <a:pt x="354" y="149"/>
                      <a:pt x="355" y="149"/>
                    </a:cubicBezTo>
                    <a:cubicBezTo>
                      <a:pt x="356" y="149"/>
                      <a:pt x="357" y="149"/>
                      <a:pt x="358" y="149"/>
                    </a:cubicBezTo>
                    <a:cubicBezTo>
                      <a:pt x="339" y="164"/>
                      <a:pt x="330" y="183"/>
                      <a:pt x="314" y="201"/>
                    </a:cubicBezTo>
                    <a:cubicBezTo>
                      <a:pt x="287" y="233"/>
                      <a:pt x="259" y="264"/>
                      <a:pt x="233" y="298"/>
                    </a:cubicBezTo>
                    <a:cubicBezTo>
                      <a:pt x="229" y="303"/>
                      <a:pt x="225" y="308"/>
                      <a:pt x="221" y="313"/>
                    </a:cubicBezTo>
                    <a:cubicBezTo>
                      <a:pt x="221" y="313"/>
                      <a:pt x="221" y="314"/>
                      <a:pt x="220" y="314"/>
                    </a:cubicBezTo>
                    <a:cubicBezTo>
                      <a:pt x="194" y="343"/>
                      <a:pt x="171" y="375"/>
                      <a:pt x="147" y="405"/>
                    </a:cubicBezTo>
                    <a:cubicBezTo>
                      <a:pt x="134" y="419"/>
                      <a:pt x="122" y="433"/>
                      <a:pt x="110" y="448"/>
                    </a:cubicBezTo>
                    <a:cubicBezTo>
                      <a:pt x="96" y="463"/>
                      <a:pt x="74" y="484"/>
                      <a:pt x="96" y="457"/>
                    </a:cubicBezTo>
                    <a:close/>
                    <a:moveTo>
                      <a:pt x="102" y="468"/>
                    </a:moveTo>
                    <a:cubicBezTo>
                      <a:pt x="72" y="497"/>
                      <a:pt x="107" y="459"/>
                      <a:pt x="111" y="455"/>
                    </a:cubicBezTo>
                    <a:cubicBezTo>
                      <a:pt x="122" y="444"/>
                      <a:pt x="132" y="431"/>
                      <a:pt x="142" y="418"/>
                    </a:cubicBezTo>
                    <a:cubicBezTo>
                      <a:pt x="151" y="407"/>
                      <a:pt x="160" y="397"/>
                      <a:pt x="169" y="387"/>
                    </a:cubicBezTo>
                    <a:cubicBezTo>
                      <a:pt x="160" y="400"/>
                      <a:pt x="150" y="412"/>
                      <a:pt x="141" y="425"/>
                    </a:cubicBezTo>
                    <a:cubicBezTo>
                      <a:pt x="137" y="428"/>
                      <a:pt x="134" y="432"/>
                      <a:pt x="131" y="436"/>
                    </a:cubicBezTo>
                    <a:cubicBezTo>
                      <a:pt x="122" y="447"/>
                      <a:pt x="112" y="458"/>
                      <a:pt x="102" y="468"/>
                    </a:cubicBezTo>
                    <a:close/>
                    <a:moveTo>
                      <a:pt x="109" y="469"/>
                    </a:moveTo>
                    <a:cubicBezTo>
                      <a:pt x="105" y="474"/>
                      <a:pt x="101" y="478"/>
                      <a:pt x="97" y="483"/>
                    </a:cubicBezTo>
                    <a:cubicBezTo>
                      <a:pt x="96" y="484"/>
                      <a:pt x="96" y="485"/>
                      <a:pt x="95" y="485"/>
                    </a:cubicBezTo>
                    <a:cubicBezTo>
                      <a:pt x="104" y="474"/>
                      <a:pt x="114" y="462"/>
                      <a:pt x="123" y="451"/>
                    </a:cubicBezTo>
                    <a:cubicBezTo>
                      <a:pt x="140" y="433"/>
                      <a:pt x="155" y="414"/>
                      <a:pt x="170" y="395"/>
                    </a:cubicBezTo>
                    <a:cubicBezTo>
                      <a:pt x="191" y="370"/>
                      <a:pt x="213" y="347"/>
                      <a:pt x="236" y="323"/>
                    </a:cubicBezTo>
                    <a:cubicBezTo>
                      <a:pt x="214" y="354"/>
                      <a:pt x="191" y="384"/>
                      <a:pt x="166" y="412"/>
                    </a:cubicBezTo>
                    <a:cubicBezTo>
                      <a:pt x="149" y="432"/>
                      <a:pt x="127" y="451"/>
                      <a:pt x="109" y="469"/>
                    </a:cubicBezTo>
                    <a:close/>
                    <a:moveTo>
                      <a:pt x="120" y="485"/>
                    </a:moveTo>
                    <a:cubicBezTo>
                      <a:pt x="116" y="489"/>
                      <a:pt x="101" y="503"/>
                      <a:pt x="102" y="501"/>
                    </a:cubicBezTo>
                    <a:cubicBezTo>
                      <a:pt x="114" y="485"/>
                      <a:pt x="138" y="464"/>
                      <a:pt x="145" y="457"/>
                    </a:cubicBezTo>
                    <a:cubicBezTo>
                      <a:pt x="147" y="455"/>
                      <a:pt x="149" y="452"/>
                      <a:pt x="152" y="450"/>
                    </a:cubicBezTo>
                    <a:cubicBezTo>
                      <a:pt x="141" y="462"/>
                      <a:pt x="131" y="474"/>
                      <a:pt x="120" y="485"/>
                    </a:cubicBezTo>
                    <a:close/>
                    <a:moveTo>
                      <a:pt x="173" y="422"/>
                    </a:moveTo>
                    <a:cubicBezTo>
                      <a:pt x="170" y="426"/>
                      <a:pt x="166" y="430"/>
                      <a:pt x="162" y="434"/>
                    </a:cubicBezTo>
                    <a:cubicBezTo>
                      <a:pt x="160" y="436"/>
                      <a:pt x="156" y="440"/>
                      <a:pt x="151" y="444"/>
                    </a:cubicBezTo>
                    <a:cubicBezTo>
                      <a:pt x="163" y="431"/>
                      <a:pt x="174" y="418"/>
                      <a:pt x="185" y="404"/>
                    </a:cubicBezTo>
                    <a:cubicBezTo>
                      <a:pt x="187" y="402"/>
                      <a:pt x="190" y="399"/>
                      <a:pt x="192" y="397"/>
                    </a:cubicBezTo>
                    <a:cubicBezTo>
                      <a:pt x="186" y="405"/>
                      <a:pt x="180" y="414"/>
                      <a:pt x="173" y="422"/>
                    </a:cubicBezTo>
                    <a:close/>
                    <a:moveTo>
                      <a:pt x="184" y="401"/>
                    </a:moveTo>
                    <a:cubicBezTo>
                      <a:pt x="175" y="410"/>
                      <a:pt x="167" y="419"/>
                      <a:pt x="158" y="428"/>
                    </a:cubicBezTo>
                    <a:cubicBezTo>
                      <a:pt x="155" y="431"/>
                      <a:pt x="151" y="434"/>
                      <a:pt x="147" y="437"/>
                    </a:cubicBezTo>
                    <a:cubicBezTo>
                      <a:pt x="178" y="404"/>
                      <a:pt x="206" y="370"/>
                      <a:pt x="232" y="334"/>
                    </a:cubicBezTo>
                    <a:cubicBezTo>
                      <a:pt x="241" y="322"/>
                      <a:pt x="250" y="311"/>
                      <a:pt x="260" y="299"/>
                    </a:cubicBezTo>
                    <a:cubicBezTo>
                      <a:pt x="283" y="275"/>
                      <a:pt x="304" y="250"/>
                      <a:pt x="326" y="226"/>
                    </a:cubicBezTo>
                    <a:cubicBezTo>
                      <a:pt x="345" y="206"/>
                      <a:pt x="359" y="181"/>
                      <a:pt x="380" y="164"/>
                    </a:cubicBezTo>
                    <a:cubicBezTo>
                      <a:pt x="381" y="164"/>
                      <a:pt x="382" y="165"/>
                      <a:pt x="384" y="165"/>
                    </a:cubicBezTo>
                    <a:cubicBezTo>
                      <a:pt x="387" y="165"/>
                      <a:pt x="390" y="165"/>
                      <a:pt x="392" y="163"/>
                    </a:cubicBezTo>
                    <a:cubicBezTo>
                      <a:pt x="385" y="171"/>
                      <a:pt x="378" y="179"/>
                      <a:pt x="371" y="187"/>
                    </a:cubicBezTo>
                    <a:cubicBezTo>
                      <a:pt x="375" y="181"/>
                      <a:pt x="379" y="174"/>
                      <a:pt x="382" y="167"/>
                    </a:cubicBezTo>
                    <a:cubicBezTo>
                      <a:pt x="383" y="165"/>
                      <a:pt x="381" y="164"/>
                      <a:pt x="380" y="165"/>
                    </a:cubicBezTo>
                    <a:cubicBezTo>
                      <a:pt x="313" y="242"/>
                      <a:pt x="249" y="323"/>
                      <a:pt x="184" y="401"/>
                    </a:cubicBezTo>
                    <a:close/>
                    <a:moveTo>
                      <a:pt x="344" y="217"/>
                    </a:moveTo>
                    <a:cubicBezTo>
                      <a:pt x="325" y="240"/>
                      <a:pt x="305" y="262"/>
                      <a:pt x="286" y="285"/>
                    </a:cubicBezTo>
                    <a:cubicBezTo>
                      <a:pt x="267" y="306"/>
                      <a:pt x="249" y="328"/>
                      <a:pt x="231" y="349"/>
                    </a:cubicBezTo>
                    <a:cubicBezTo>
                      <a:pt x="269" y="302"/>
                      <a:pt x="307" y="255"/>
                      <a:pt x="346" y="208"/>
                    </a:cubicBezTo>
                    <a:cubicBezTo>
                      <a:pt x="354" y="199"/>
                      <a:pt x="362" y="190"/>
                      <a:pt x="370" y="181"/>
                    </a:cubicBezTo>
                    <a:cubicBezTo>
                      <a:pt x="386" y="162"/>
                      <a:pt x="340" y="221"/>
                      <a:pt x="344" y="217"/>
                    </a:cubicBezTo>
                    <a:close/>
                    <a:moveTo>
                      <a:pt x="212" y="381"/>
                    </a:moveTo>
                    <a:cubicBezTo>
                      <a:pt x="230" y="358"/>
                      <a:pt x="248" y="334"/>
                      <a:pt x="268" y="313"/>
                    </a:cubicBezTo>
                    <a:cubicBezTo>
                      <a:pt x="281" y="298"/>
                      <a:pt x="294" y="284"/>
                      <a:pt x="307" y="269"/>
                    </a:cubicBezTo>
                    <a:cubicBezTo>
                      <a:pt x="319" y="255"/>
                      <a:pt x="331" y="242"/>
                      <a:pt x="343" y="228"/>
                    </a:cubicBezTo>
                    <a:cubicBezTo>
                      <a:pt x="372" y="194"/>
                      <a:pt x="400" y="160"/>
                      <a:pt x="428" y="126"/>
                    </a:cubicBezTo>
                    <a:cubicBezTo>
                      <a:pt x="427" y="127"/>
                      <a:pt x="428" y="127"/>
                      <a:pt x="429" y="127"/>
                    </a:cubicBezTo>
                    <a:cubicBezTo>
                      <a:pt x="443" y="112"/>
                      <a:pt x="458" y="97"/>
                      <a:pt x="472" y="82"/>
                    </a:cubicBezTo>
                    <a:cubicBezTo>
                      <a:pt x="464" y="90"/>
                      <a:pt x="451" y="109"/>
                      <a:pt x="441" y="122"/>
                    </a:cubicBezTo>
                    <a:cubicBezTo>
                      <a:pt x="440" y="122"/>
                      <a:pt x="439" y="122"/>
                      <a:pt x="438" y="122"/>
                    </a:cubicBezTo>
                    <a:cubicBezTo>
                      <a:pt x="431" y="122"/>
                      <a:pt x="427" y="131"/>
                      <a:pt x="425" y="137"/>
                    </a:cubicBezTo>
                    <a:cubicBezTo>
                      <a:pt x="425" y="137"/>
                      <a:pt x="424" y="137"/>
                      <a:pt x="424" y="138"/>
                    </a:cubicBezTo>
                    <a:cubicBezTo>
                      <a:pt x="384" y="189"/>
                      <a:pt x="341" y="239"/>
                      <a:pt x="299" y="289"/>
                    </a:cubicBezTo>
                    <a:cubicBezTo>
                      <a:pt x="290" y="300"/>
                      <a:pt x="281" y="310"/>
                      <a:pt x="271" y="320"/>
                    </a:cubicBezTo>
                    <a:cubicBezTo>
                      <a:pt x="252" y="341"/>
                      <a:pt x="232" y="361"/>
                      <a:pt x="212" y="381"/>
                    </a:cubicBezTo>
                    <a:close/>
                    <a:moveTo>
                      <a:pt x="301" y="292"/>
                    </a:moveTo>
                    <a:cubicBezTo>
                      <a:pt x="329" y="262"/>
                      <a:pt x="356" y="231"/>
                      <a:pt x="381" y="198"/>
                    </a:cubicBezTo>
                    <a:cubicBezTo>
                      <a:pt x="372" y="212"/>
                      <a:pt x="363" y="225"/>
                      <a:pt x="353" y="238"/>
                    </a:cubicBezTo>
                    <a:cubicBezTo>
                      <a:pt x="324" y="273"/>
                      <a:pt x="294" y="307"/>
                      <a:pt x="263" y="340"/>
                    </a:cubicBezTo>
                    <a:cubicBezTo>
                      <a:pt x="261" y="343"/>
                      <a:pt x="259" y="345"/>
                      <a:pt x="257" y="348"/>
                    </a:cubicBezTo>
                    <a:cubicBezTo>
                      <a:pt x="271" y="329"/>
                      <a:pt x="286" y="310"/>
                      <a:pt x="301" y="292"/>
                    </a:cubicBezTo>
                    <a:close/>
                    <a:moveTo>
                      <a:pt x="185" y="445"/>
                    </a:moveTo>
                    <a:cubicBezTo>
                      <a:pt x="208" y="415"/>
                      <a:pt x="230" y="384"/>
                      <a:pt x="254" y="356"/>
                    </a:cubicBezTo>
                    <a:cubicBezTo>
                      <a:pt x="267" y="342"/>
                      <a:pt x="281" y="328"/>
                      <a:pt x="295" y="314"/>
                    </a:cubicBezTo>
                    <a:cubicBezTo>
                      <a:pt x="288" y="323"/>
                      <a:pt x="282" y="332"/>
                      <a:pt x="276" y="341"/>
                    </a:cubicBezTo>
                    <a:cubicBezTo>
                      <a:pt x="275" y="341"/>
                      <a:pt x="275" y="341"/>
                      <a:pt x="275" y="342"/>
                    </a:cubicBezTo>
                    <a:cubicBezTo>
                      <a:pt x="256" y="363"/>
                      <a:pt x="239" y="385"/>
                      <a:pt x="222" y="408"/>
                    </a:cubicBezTo>
                    <a:cubicBezTo>
                      <a:pt x="210" y="420"/>
                      <a:pt x="197" y="433"/>
                      <a:pt x="185" y="445"/>
                    </a:cubicBezTo>
                    <a:close/>
                    <a:moveTo>
                      <a:pt x="121" y="546"/>
                    </a:moveTo>
                    <a:cubicBezTo>
                      <a:pt x="112" y="557"/>
                      <a:pt x="64" y="604"/>
                      <a:pt x="106" y="553"/>
                    </a:cubicBezTo>
                    <a:cubicBezTo>
                      <a:pt x="122" y="534"/>
                      <a:pt x="141" y="516"/>
                      <a:pt x="158" y="498"/>
                    </a:cubicBezTo>
                    <a:cubicBezTo>
                      <a:pt x="196" y="457"/>
                      <a:pt x="231" y="412"/>
                      <a:pt x="266" y="368"/>
                    </a:cubicBezTo>
                    <a:cubicBezTo>
                      <a:pt x="250" y="390"/>
                      <a:pt x="234" y="412"/>
                      <a:pt x="217" y="433"/>
                    </a:cubicBezTo>
                    <a:cubicBezTo>
                      <a:pt x="186" y="471"/>
                      <a:pt x="152" y="507"/>
                      <a:pt x="121" y="546"/>
                    </a:cubicBezTo>
                    <a:close/>
                    <a:moveTo>
                      <a:pt x="145" y="540"/>
                    </a:moveTo>
                    <a:cubicBezTo>
                      <a:pt x="172" y="507"/>
                      <a:pt x="198" y="472"/>
                      <a:pt x="226" y="439"/>
                    </a:cubicBezTo>
                    <a:cubicBezTo>
                      <a:pt x="235" y="428"/>
                      <a:pt x="246" y="418"/>
                      <a:pt x="257" y="407"/>
                    </a:cubicBezTo>
                    <a:cubicBezTo>
                      <a:pt x="243" y="425"/>
                      <a:pt x="229" y="444"/>
                      <a:pt x="214" y="462"/>
                    </a:cubicBezTo>
                    <a:cubicBezTo>
                      <a:pt x="193" y="489"/>
                      <a:pt x="169" y="515"/>
                      <a:pt x="145" y="540"/>
                    </a:cubicBezTo>
                    <a:close/>
                    <a:moveTo>
                      <a:pt x="185" y="510"/>
                    </a:moveTo>
                    <a:cubicBezTo>
                      <a:pt x="224" y="469"/>
                      <a:pt x="262" y="428"/>
                      <a:pt x="302" y="388"/>
                    </a:cubicBezTo>
                    <a:cubicBezTo>
                      <a:pt x="336" y="353"/>
                      <a:pt x="285" y="406"/>
                      <a:pt x="280" y="412"/>
                    </a:cubicBezTo>
                    <a:cubicBezTo>
                      <a:pt x="261" y="433"/>
                      <a:pt x="241" y="453"/>
                      <a:pt x="221" y="473"/>
                    </a:cubicBezTo>
                    <a:cubicBezTo>
                      <a:pt x="202" y="492"/>
                      <a:pt x="184" y="511"/>
                      <a:pt x="166" y="530"/>
                    </a:cubicBezTo>
                    <a:cubicBezTo>
                      <a:pt x="172" y="523"/>
                      <a:pt x="178" y="516"/>
                      <a:pt x="185" y="510"/>
                    </a:cubicBezTo>
                    <a:close/>
                    <a:moveTo>
                      <a:pt x="362" y="377"/>
                    </a:moveTo>
                    <a:cubicBezTo>
                      <a:pt x="342" y="395"/>
                      <a:pt x="324" y="415"/>
                      <a:pt x="305" y="434"/>
                    </a:cubicBezTo>
                    <a:cubicBezTo>
                      <a:pt x="271" y="469"/>
                      <a:pt x="236" y="504"/>
                      <a:pt x="202" y="540"/>
                    </a:cubicBezTo>
                    <a:cubicBezTo>
                      <a:pt x="197" y="545"/>
                      <a:pt x="192" y="550"/>
                      <a:pt x="187" y="555"/>
                    </a:cubicBezTo>
                    <a:cubicBezTo>
                      <a:pt x="210" y="530"/>
                      <a:pt x="232" y="504"/>
                      <a:pt x="255" y="479"/>
                    </a:cubicBezTo>
                    <a:cubicBezTo>
                      <a:pt x="286" y="445"/>
                      <a:pt x="325" y="414"/>
                      <a:pt x="355" y="377"/>
                    </a:cubicBezTo>
                    <a:cubicBezTo>
                      <a:pt x="372" y="364"/>
                      <a:pt x="388" y="353"/>
                      <a:pt x="362" y="377"/>
                    </a:cubicBezTo>
                    <a:close/>
                    <a:moveTo>
                      <a:pt x="360" y="361"/>
                    </a:moveTo>
                    <a:cubicBezTo>
                      <a:pt x="381" y="338"/>
                      <a:pt x="359" y="366"/>
                      <a:pt x="347" y="379"/>
                    </a:cubicBezTo>
                    <a:cubicBezTo>
                      <a:pt x="314" y="407"/>
                      <a:pt x="283" y="438"/>
                      <a:pt x="254" y="469"/>
                    </a:cubicBezTo>
                    <a:cubicBezTo>
                      <a:pt x="232" y="491"/>
                      <a:pt x="210" y="514"/>
                      <a:pt x="189" y="537"/>
                    </a:cubicBezTo>
                    <a:cubicBezTo>
                      <a:pt x="204" y="520"/>
                      <a:pt x="219" y="503"/>
                      <a:pt x="234" y="486"/>
                    </a:cubicBezTo>
                    <a:cubicBezTo>
                      <a:pt x="277" y="445"/>
                      <a:pt x="319" y="403"/>
                      <a:pt x="360" y="361"/>
                    </a:cubicBezTo>
                    <a:close/>
                    <a:moveTo>
                      <a:pt x="272" y="431"/>
                    </a:moveTo>
                    <a:cubicBezTo>
                      <a:pt x="298" y="406"/>
                      <a:pt x="318" y="376"/>
                      <a:pt x="345" y="351"/>
                    </a:cubicBezTo>
                    <a:cubicBezTo>
                      <a:pt x="369" y="327"/>
                      <a:pt x="321" y="387"/>
                      <a:pt x="315" y="392"/>
                    </a:cubicBezTo>
                    <a:cubicBezTo>
                      <a:pt x="296" y="411"/>
                      <a:pt x="278" y="429"/>
                      <a:pt x="261" y="449"/>
                    </a:cubicBezTo>
                    <a:cubicBezTo>
                      <a:pt x="259" y="451"/>
                      <a:pt x="257" y="453"/>
                      <a:pt x="256" y="455"/>
                    </a:cubicBezTo>
                    <a:cubicBezTo>
                      <a:pt x="243" y="468"/>
                      <a:pt x="231" y="480"/>
                      <a:pt x="218" y="492"/>
                    </a:cubicBezTo>
                    <a:cubicBezTo>
                      <a:pt x="211" y="500"/>
                      <a:pt x="204" y="507"/>
                      <a:pt x="196" y="514"/>
                    </a:cubicBezTo>
                    <a:cubicBezTo>
                      <a:pt x="222" y="486"/>
                      <a:pt x="246" y="457"/>
                      <a:pt x="272" y="431"/>
                    </a:cubicBezTo>
                    <a:close/>
                    <a:moveTo>
                      <a:pt x="127" y="599"/>
                    </a:moveTo>
                    <a:cubicBezTo>
                      <a:pt x="97" y="630"/>
                      <a:pt x="146" y="570"/>
                      <a:pt x="154" y="562"/>
                    </a:cubicBezTo>
                    <a:cubicBezTo>
                      <a:pt x="169" y="548"/>
                      <a:pt x="185" y="533"/>
                      <a:pt x="200" y="519"/>
                    </a:cubicBezTo>
                    <a:cubicBezTo>
                      <a:pt x="191" y="529"/>
                      <a:pt x="182" y="539"/>
                      <a:pt x="172" y="549"/>
                    </a:cubicBezTo>
                    <a:cubicBezTo>
                      <a:pt x="158" y="566"/>
                      <a:pt x="142" y="583"/>
                      <a:pt x="127" y="599"/>
                    </a:cubicBezTo>
                    <a:close/>
                    <a:moveTo>
                      <a:pt x="135" y="601"/>
                    </a:moveTo>
                    <a:cubicBezTo>
                      <a:pt x="171" y="562"/>
                      <a:pt x="208" y="523"/>
                      <a:pt x="244" y="483"/>
                    </a:cubicBezTo>
                    <a:cubicBezTo>
                      <a:pt x="253" y="473"/>
                      <a:pt x="262" y="464"/>
                      <a:pt x="271" y="455"/>
                    </a:cubicBezTo>
                    <a:cubicBezTo>
                      <a:pt x="245" y="483"/>
                      <a:pt x="219" y="513"/>
                      <a:pt x="194" y="541"/>
                    </a:cubicBezTo>
                    <a:cubicBezTo>
                      <a:pt x="178" y="558"/>
                      <a:pt x="162" y="575"/>
                      <a:pt x="146" y="592"/>
                    </a:cubicBezTo>
                    <a:cubicBezTo>
                      <a:pt x="140" y="598"/>
                      <a:pt x="103" y="636"/>
                      <a:pt x="135" y="601"/>
                    </a:cubicBezTo>
                    <a:close/>
                    <a:moveTo>
                      <a:pt x="123" y="636"/>
                    </a:moveTo>
                    <a:cubicBezTo>
                      <a:pt x="123" y="636"/>
                      <a:pt x="122" y="636"/>
                      <a:pt x="122" y="637"/>
                    </a:cubicBezTo>
                    <a:cubicBezTo>
                      <a:pt x="126" y="625"/>
                      <a:pt x="133" y="616"/>
                      <a:pt x="143" y="610"/>
                    </a:cubicBezTo>
                    <a:cubicBezTo>
                      <a:pt x="155" y="600"/>
                      <a:pt x="165" y="586"/>
                      <a:pt x="175" y="574"/>
                    </a:cubicBezTo>
                    <a:cubicBezTo>
                      <a:pt x="176" y="572"/>
                      <a:pt x="178" y="570"/>
                      <a:pt x="180" y="568"/>
                    </a:cubicBezTo>
                    <a:cubicBezTo>
                      <a:pt x="182" y="566"/>
                      <a:pt x="183" y="565"/>
                      <a:pt x="185" y="563"/>
                    </a:cubicBezTo>
                    <a:cubicBezTo>
                      <a:pt x="191" y="556"/>
                      <a:pt x="198" y="549"/>
                      <a:pt x="204" y="543"/>
                    </a:cubicBezTo>
                    <a:cubicBezTo>
                      <a:pt x="219" y="528"/>
                      <a:pt x="234" y="514"/>
                      <a:pt x="249" y="499"/>
                    </a:cubicBezTo>
                    <a:cubicBezTo>
                      <a:pt x="260" y="488"/>
                      <a:pt x="271" y="478"/>
                      <a:pt x="282" y="468"/>
                    </a:cubicBezTo>
                    <a:cubicBezTo>
                      <a:pt x="276" y="474"/>
                      <a:pt x="271" y="479"/>
                      <a:pt x="266" y="485"/>
                    </a:cubicBezTo>
                    <a:cubicBezTo>
                      <a:pt x="238" y="514"/>
                      <a:pt x="211" y="545"/>
                      <a:pt x="184" y="574"/>
                    </a:cubicBezTo>
                    <a:cubicBezTo>
                      <a:pt x="164" y="595"/>
                      <a:pt x="140" y="613"/>
                      <a:pt x="123" y="636"/>
                    </a:cubicBezTo>
                    <a:close/>
                    <a:moveTo>
                      <a:pt x="128" y="634"/>
                    </a:moveTo>
                    <a:cubicBezTo>
                      <a:pt x="145" y="613"/>
                      <a:pt x="168" y="595"/>
                      <a:pt x="186" y="577"/>
                    </a:cubicBezTo>
                    <a:cubicBezTo>
                      <a:pt x="210" y="552"/>
                      <a:pt x="233" y="526"/>
                      <a:pt x="257" y="500"/>
                    </a:cubicBezTo>
                    <a:cubicBezTo>
                      <a:pt x="272" y="483"/>
                      <a:pt x="289" y="466"/>
                      <a:pt x="307" y="450"/>
                    </a:cubicBezTo>
                    <a:cubicBezTo>
                      <a:pt x="296" y="462"/>
                      <a:pt x="285" y="473"/>
                      <a:pt x="274" y="485"/>
                    </a:cubicBezTo>
                    <a:cubicBezTo>
                      <a:pt x="260" y="500"/>
                      <a:pt x="245" y="518"/>
                      <a:pt x="231" y="536"/>
                    </a:cubicBezTo>
                    <a:cubicBezTo>
                      <a:pt x="235" y="531"/>
                      <a:pt x="238" y="527"/>
                      <a:pt x="242" y="523"/>
                    </a:cubicBezTo>
                    <a:cubicBezTo>
                      <a:pt x="285" y="477"/>
                      <a:pt x="328" y="427"/>
                      <a:pt x="378" y="389"/>
                    </a:cubicBezTo>
                    <a:cubicBezTo>
                      <a:pt x="339" y="420"/>
                      <a:pt x="303" y="469"/>
                      <a:pt x="269" y="505"/>
                    </a:cubicBezTo>
                    <a:cubicBezTo>
                      <a:pt x="243" y="533"/>
                      <a:pt x="215" y="569"/>
                      <a:pt x="182" y="598"/>
                    </a:cubicBezTo>
                    <a:cubicBezTo>
                      <a:pt x="197" y="580"/>
                      <a:pt x="211" y="561"/>
                      <a:pt x="225" y="543"/>
                    </a:cubicBezTo>
                    <a:cubicBezTo>
                      <a:pt x="206" y="566"/>
                      <a:pt x="187" y="589"/>
                      <a:pt x="167" y="610"/>
                    </a:cubicBezTo>
                    <a:cubicBezTo>
                      <a:pt x="154" y="620"/>
                      <a:pt x="142" y="628"/>
                      <a:pt x="128" y="634"/>
                    </a:cubicBezTo>
                    <a:close/>
                    <a:moveTo>
                      <a:pt x="404" y="449"/>
                    </a:moveTo>
                    <a:cubicBezTo>
                      <a:pt x="379" y="475"/>
                      <a:pt x="355" y="503"/>
                      <a:pt x="329" y="528"/>
                    </a:cubicBezTo>
                    <a:cubicBezTo>
                      <a:pt x="299" y="558"/>
                      <a:pt x="271" y="588"/>
                      <a:pt x="241" y="618"/>
                    </a:cubicBezTo>
                    <a:cubicBezTo>
                      <a:pt x="273" y="582"/>
                      <a:pt x="304" y="545"/>
                      <a:pt x="336" y="509"/>
                    </a:cubicBezTo>
                    <a:cubicBezTo>
                      <a:pt x="351" y="495"/>
                      <a:pt x="366" y="480"/>
                      <a:pt x="381" y="465"/>
                    </a:cubicBezTo>
                    <a:cubicBezTo>
                      <a:pt x="389" y="459"/>
                      <a:pt x="399" y="454"/>
                      <a:pt x="404" y="449"/>
                    </a:cubicBezTo>
                    <a:close/>
                    <a:moveTo>
                      <a:pt x="390" y="444"/>
                    </a:moveTo>
                    <a:cubicBezTo>
                      <a:pt x="382" y="451"/>
                      <a:pt x="360" y="481"/>
                      <a:pt x="346" y="494"/>
                    </a:cubicBezTo>
                    <a:cubicBezTo>
                      <a:pt x="326" y="514"/>
                      <a:pt x="305" y="534"/>
                      <a:pt x="284" y="554"/>
                    </a:cubicBezTo>
                    <a:cubicBezTo>
                      <a:pt x="279" y="559"/>
                      <a:pt x="273" y="565"/>
                      <a:pt x="268" y="570"/>
                    </a:cubicBezTo>
                    <a:cubicBezTo>
                      <a:pt x="268" y="570"/>
                      <a:pt x="268" y="569"/>
                      <a:pt x="269" y="569"/>
                    </a:cubicBezTo>
                    <a:cubicBezTo>
                      <a:pt x="297" y="540"/>
                      <a:pt x="324" y="510"/>
                      <a:pt x="350" y="479"/>
                    </a:cubicBezTo>
                    <a:cubicBezTo>
                      <a:pt x="363" y="467"/>
                      <a:pt x="377" y="455"/>
                      <a:pt x="390" y="444"/>
                    </a:cubicBezTo>
                    <a:close/>
                    <a:moveTo>
                      <a:pt x="377" y="440"/>
                    </a:moveTo>
                    <a:cubicBezTo>
                      <a:pt x="409" y="408"/>
                      <a:pt x="398" y="418"/>
                      <a:pt x="375" y="445"/>
                    </a:cubicBezTo>
                    <a:cubicBezTo>
                      <a:pt x="365" y="456"/>
                      <a:pt x="356" y="467"/>
                      <a:pt x="346" y="478"/>
                    </a:cubicBezTo>
                    <a:cubicBezTo>
                      <a:pt x="324" y="498"/>
                      <a:pt x="303" y="520"/>
                      <a:pt x="282" y="540"/>
                    </a:cubicBezTo>
                    <a:cubicBezTo>
                      <a:pt x="276" y="545"/>
                      <a:pt x="269" y="551"/>
                      <a:pt x="263" y="557"/>
                    </a:cubicBezTo>
                    <a:cubicBezTo>
                      <a:pt x="301" y="517"/>
                      <a:pt x="339" y="478"/>
                      <a:pt x="377" y="440"/>
                    </a:cubicBezTo>
                    <a:close/>
                    <a:moveTo>
                      <a:pt x="155" y="661"/>
                    </a:moveTo>
                    <a:cubicBezTo>
                      <a:pt x="201" y="618"/>
                      <a:pt x="242" y="568"/>
                      <a:pt x="286" y="524"/>
                    </a:cubicBezTo>
                    <a:cubicBezTo>
                      <a:pt x="301" y="508"/>
                      <a:pt x="317" y="493"/>
                      <a:pt x="333" y="478"/>
                    </a:cubicBezTo>
                    <a:cubicBezTo>
                      <a:pt x="272" y="541"/>
                      <a:pt x="213" y="607"/>
                      <a:pt x="155" y="661"/>
                    </a:cubicBezTo>
                    <a:close/>
                    <a:moveTo>
                      <a:pt x="203" y="623"/>
                    </a:moveTo>
                    <a:cubicBezTo>
                      <a:pt x="222" y="604"/>
                      <a:pt x="241" y="585"/>
                      <a:pt x="260" y="566"/>
                    </a:cubicBezTo>
                    <a:cubicBezTo>
                      <a:pt x="281" y="545"/>
                      <a:pt x="302" y="524"/>
                      <a:pt x="324" y="503"/>
                    </a:cubicBezTo>
                    <a:cubicBezTo>
                      <a:pt x="321" y="506"/>
                      <a:pt x="318" y="510"/>
                      <a:pt x="315" y="513"/>
                    </a:cubicBezTo>
                    <a:cubicBezTo>
                      <a:pt x="272" y="561"/>
                      <a:pt x="227" y="607"/>
                      <a:pt x="181" y="653"/>
                    </a:cubicBezTo>
                    <a:cubicBezTo>
                      <a:pt x="140" y="694"/>
                      <a:pt x="189" y="637"/>
                      <a:pt x="203" y="623"/>
                    </a:cubicBezTo>
                    <a:close/>
                    <a:moveTo>
                      <a:pt x="214" y="631"/>
                    </a:moveTo>
                    <a:cubicBezTo>
                      <a:pt x="238" y="606"/>
                      <a:pt x="262" y="581"/>
                      <a:pt x="287" y="556"/>
                    </a:cubicBezTo>
                    <a:cubicBezTo>
                      <a:pt x="296" y="547"/>
                      <a:pt x="305" y="538"/>
                      <a:pt x="315" y="529"/>
                    </a:cubicBezTo>
                    <a:cubicBezTo>
                      <a:pt x="311" y="533"/>
                      <a:pt x="308" y="537"/>
                      <a:pt x="305" y="540"/>
                    </a:cubicBezTo>
                    <a:cubicBezTo>
                      <a:pt x="271" y="581"/>
                      <a:pt x="235" y="620"/>
                      <a:pt x="199" y="659"/>
                    </a:cubicBezTo>
                    <a:cubicBezTo>
                      <a:pt x="196" y="661"/>
                      <a:pt x="194" y="664"/>
                      <a:pt x="191" y="666"/>
                    </a:cubicBezTo>
                    <a:cubicBezTo>
                      <a:pt x="138" y="716"/>
                      <a:pt x="204" y="641"/>
                      <a:pt x="214" y="631"/>
                    </a:cubicBezTo>
                    <a:close/>
                    <a:moveTo>
                      <a:pt x="211" y="686"/>
                    </a:moveTo>
                    <a:cubicBezTo>
                      <a:pt x="208" y="690"/>
                      <a:pt x="175" y="717"/>
                      <a:pt x="202" y="693"/>
                    </a:cubicBezTo>
                    <a:cubicBezTo>
                      <a:pt x="206" y="689"/>
                      <a:pt x="210" y="685"/>
                      <a:pt x="215" y="682"/>
                    </a:cubicBezTo>
                    <a:cubicBezTo>
                      <a:pt x="213" y="683"/>
                      <a:pt x="212" y="685"/>
                      <a:pt x="211" y="686"/>
                    </a:cubicBezTo>
                    <a:close/>
                    <a:moveTo>
                      <a:pt x="504" y="387"/>
                    </a:moveTo>
                    <a:cubicBezTo>
                      <a:pt x="517" y="376"/>
                      <a:pt x="530" y="364"/>
                      <a:pt x="542" y="351"/>
                    </a:cubicBezTo>
                    <a:cubicBezTo>
                      <a:pt x="556" y="340"/>
                      <a:pt x="570" y="331"/>
                      <a:pt x="555" y="348"/>
                    </a:cubicBezTo>
                    <a:cubicBezTo>
                      <a:pt x="545" y="358"/>
                      <a:pt x="533" y="368"/>
                      <a:pt x="522" y="377"/>
                    </a:cubicBezTo>
                    <a:cubicBezTo>
                      <a:pt x="470" y="422"/>
                      <a:pt x="422" y="470"/>
                      <a:pt x="372" y="517"/>
                    </a:cubicBezTo>
                    <a:cubicBezTo>
                      <a:pt x="371" y="518"/>
                      <a:pt x="369" y="519"/>
                      <a:pt x="368" y="521"/>
                    </a:cubicBezTo>
                    <a:cubicBezTo>
                      <a:pt x="381" y="507"/>
                      <a:pt x="393" y="493"/>
                      <a:pt x="406" y="479"/>
                    </a:cubicBezTo>
                    <a:cubicBezTo>
                      <a:pt x="425" y="462"/>
                      <a:pt x="443" y="444"/>
                      <a:pt x="462" y="427"/>
                    </a:cubicBezTo>
                    <a:cubicBezTo>
                      <a:pt x="476" y="414"/>
                      <a:pt x="490" y="400"/>
                      <a:pt x="504" y="387"/>
                    </a:cubicBezTo>
                    <a:close/>
                    <a:moveTo>
                      <a:pt x="301" y="570"/>
                    </a:moveTo>
                    <a:cubicBezTo>
                      <a:pt x="319" y="552"/>
                      <a:pt x="337" y="533"/>
                      <a:pt x="355" y="515"/>
                    </a:cubicBezTo>
                    <a:cubicBezTo>
                      <a:pt x="374" y="495"/>
                      <a:pt x="394" y="476"/>
                      <a:pt x="414" y="457"/>
                    </a:cubicBezTo>
                    <a:cubicBezTo>
                      <a:pt x="427" y="447"/>
                      <a:pt x="440" y="436"/>
                      <a:pt x="454" y="426"/>
                    </a:cubicBezTo>
                    <a:cubicBezTo>
                      <a:pt x="440" y="439"/>
                      <a:pt x="426" y="453"/>
                      <a:pt x="413" y="468"/>
                    </a:cubicBezTo>
                    <a:cubicBezTo>
                      <a:pt x="375" y="503"/>
                      <a:pt x="337" y="538"/>
                      <a:pt x="299" y="573"/>
                    </a:cubicBezTo>
                    <a:cubicBezTo>
                      <a:pt x="300" y="572"/>
                      <a:pt x="301" y="571"/>
                      <a:pt x="301" y="570"/>
                    </a:cubicBezTo>
                    <a:close/>
                    <a:moveTo>
                      <a:pt x="229" y="657"/>
                    </a:moveTo>
                    <a:cubicBezTo>
                      <a:pt x="214" y="672"/>
                      <a:pt x="197" y="685"/>
                      <a:pt x="180" y="698"/>
                    </a:cubicBezTo>
                    <a:cubicBezTo>
                      <a:pt x="184" y="696"/>
                      <a:pt x="200" y="681"/>
                      <a:pt x="205" y="677"/>
                    </a:cubicBezTo>
                    <a:cubicBezTo>
                      <a:pt x="228" y="654"/>
                      <a:pt x="249" y="630"/>
                      <a:pt x="271" y="605"/>
                    </a:cubicBezTo>
                    <a:cubicBezTo>
                      <a:pt x="271" y="604"/>
                      <a:pt x="272" y="603"/>
                      <a:pt x="273" y="602"/>
                    </a:cubicBezTo>
                    <a:cubicBezTo>
                      <a:pt x="301" y="576"/>
                      <a:pt x="329" y="550"/>
                      <a:pt x="357" y="524"/>
                    </a:cubicBezTo>
                    <a:cubicBezTo>
                      <a:pt x="364" y="518"/>
                      <a:pt x="370" y="512"/>
                      <a:pt x="377" y="506"/>
                    </a:cubicBezTo>
                    <a:cubicBezTo>
                      <a:pt x="358" y="526"/>
                      <a:pt x="339" y="547"/>
                      <a:pt x="320" y="568"/>
                    </a:cubicBezTo>
                    <a:cubicBezTo>
                      <a:pt x="290" y="598"/>
                      <a:pt x="260" y="628"/>
                      <a:pt x="229" y="657"/>
                    </a:cubicBezTo>
                    <a:close/>
                    <a:moveTo>
                      <a:pt x="221" y="695"/>
                    </a:moveTo>
                    <a:cubicBezTo>
                      <a:pt x="215" y="701"/>
                      <a:pt x="182" y="739"/>
                      <a:pt x="222" y="691"/>
                    </a:cubicBezTo>
                    <a:cubicBezTo>
                      <a:pt x="234" y="676"/>
                      <a:pt x="249" y="663"/>
                      <a:pt x="263" y="650"/>
                    </a:cubicBezTo>
                    <a:cubicBezTo>
                      <a:pt x="263" y="650"/>
                      <a:pt x="263" y="650"/>
                      <a:pt x="263" y="650"/>
                    </a:cubicBezTo>
                    <a:cubicBezTo>
                      <a:pt x="249" y="665"/>
                      <a:pt x="235" y="680"/>
                      <a:pt x="221" y="695"/>
                    </a:cubicBezTo>
                    <a:close/>
                    <a:moveTo>
                      <a:pt x="462" y="476"/>
                    </a:moveTo>
                    <a:cubicBezTo>
                      <a:pt x="442" y="494"/>
                      <a:pt x="422" y="511"/>
                      <a:pt x="402" y="529"/>
                    </a:cubicBezTo>
                    <a:cubicBezTo>
                      <a:pt x="441" y="492"/>
                      <a:pt x="482" y="455"/>
                      <a:pt x="521" y="418"/>
                    </a:cubicBezTo>
                    <a:cubicBezTo>
                      <a:pt x="526" y="414"/>
                      <a:pt x="531" y="410"/>
                      <a:pt x="536" y="406"/>
                    </a:cubicBezTo>
                    <a:cubicBezTo>
                      <a:pt x="533" y="408"/>
                      <a:pt x="531" y="411"/>
                      <a:pt x="528" y="413"/>
                    </a:cubicBezTo>
                    <a:cubicBezTo>
                      <a:pt x="505" y="433"/>
                      <a:pt x="483" y="454"/>
                      <a:pt x="462" y="476"/>
                    </a:cubicBezTo>
                    <a:close/>
                    <a:moveTo>
                      <a:pt x="565" y="387"/>
                    </a:moveTo>
                    <a:cubicBezTo>
                      <a:pt x="560" y="392"/>
                      <a:pt x="555" y="398"/>
                      <a:pt x="550" y="402"/>
                    </a:cubicBezTo>
                    <a:cubicBezTo>
                      <a:pt x="545" y="406"/>
                      <a:pt x="539" y="411"/>
                      <a:pt x="534" y="415"/>
                    </a:cubicBezTo>
                    <a:cubicBezTo>
                      <a:pt x="544" y="406"/>
                      <a:pt x="555" y="396"/>
                      <a:pt x="565" y="387"/>
                    </a:cubicBezTo>
                    <a:close/>
                    <a:moveTo>
                      <a:pt x="437" y="478"/>
                    </a:moveTo>
                    <a:cubicBezTo>
                      <a:pt x="459" y="458"/>
                      <a:pt x="481" y="439"/>
                      <a:pt x="502" y="418"/>
                    </a:cubicBezTo>
                    <a:cubicBezTo>
                      <a:pt x="527" y="399"/>
                      <a:pt x="555" y="381"/>
                      <a:pt x="573" y="360"/>
                    </a:cubicBezTo>
                    <a:cubicBezTo>
                      <a:pt x="562" y="373"/>
                      <a:pt x="550" y="385"/>
                      <a:pt x="537" y="398"/>
                    </a:cubicBezTo>
                    <a:cubicBezTo>
                      <a:pt x="526" y="408"/>
                      <a:pt x="514" y="418"/>
                      <a:pt x="502" y="427"/>
                    </a:cubicBezTo>
                    <a:cubicBezTo>
                      <a:pt x="476" y="447"/>
                      <a:pt x="450" y="468"/>
                      <a:pt x="425" y="491"/>
                    </a:cubicBezTo>
                    <a:cubicBezTo>
                      <a:pt x="429" y="487"/>
                      <a:pt x="433" y="482"/>
                      <a:pt x="437" y="478"/>
                    </a:cubicBezTo>
                    <a:close/>
                    <a:moveTo>
                      <a:pt x="264" y="666"/>
                    </a:moveTo>
                    <a:cubicBezTo>
                      <a:pt x="253" y="678"/>
                      <a:pt x="244" y="690"/>
                      <a:pt x="233" y="701"/>
                    </a:cubicBezTo>
                    <a:cubicBezTo>
                      <a:pt x="220" y="715"/>
                      <a:pt x="214" y="712"/>
                      <a:pt x="230" y="697"/>
                    </a:cubicBezTo>
                    <a:cubicBezTo>
                      <a:pt x="253" y="675"/>
                      <a:pt x="276" y="653"/>
                      <a:pt x="298" y="629"/>
                    </a:cubicBezTo>
                    <a:cubicBezTo>
                      <a:pt x="350" y="570"/>
                      <a:pt x="401" y="513"/>
                      <a:pt x="462" y="463"/>
                    </a:cubicBezTo>
                    <a:cubicBezTo>
                      <a:pt x="471" y="455"/>
                      <a:pt x="481" y="447"/>
                      <a:pt x="491" y="440"/>
                    </a:cubicBezTo>
                    <a:cubicBezTo>
                      <a:pt x="469" y="460"/>
                      <a:pt x="447" y="479"/>
                      <a:pt x="427" y="500"/>
                    </a:cubicBezTo>
                    <a:cubicBezTo>
                      <a:pt x="372" y="555"/>
                      <a:pt x="316" y="609"/>
                      <a:pt x="264" y="666"/>
                    </a:cubicBezTo>
                    <a:close/>
                    <a:moveTo>
                      <a:pt x="240" y="706"/>
                    </a:moveTo>
                    <a:cubicBezTo>
                      <a:pt x="239" y="707"/>
                      <a:pt x="239" y="708"/>
                      <a:pt x="238" y="708"/>
                    </a:cubicBezTo>
                    <a:cubicBezTo>
                      <a:pt x="239" y="708"/>
                      <a:pt x="239" y="707"/>
                      <a:pt x="240" y="706"/>
                    </a:cubicBezTo>
                    <a:cubicBezTo>
                      <a:pt x="256" y="688"/>
                      <a:pt x="271" y="670"/>
                      <a:pt x="286" y="653"/>
                    </a:cubicBezTo>
                    <a:cubicBezTo>
                      <a:pt x="317" y="617"/>
                      <a:pt x="349" y="583"/>
                      <a:pt x="383" y="551"/>
                    </a:cubicBezTo>
                    <a:cubicBezTo>
                      <a:pt x="398" y="537"/>
                      <a:pt x="413" y="523"/>
                      <a:pt x="429" y="509"/>
                    </a:cubicBezTo>
                    <a:cubicBezTo>
                      <a:pt x="408" y="531"/>
                      <a:pt x="387" y="553"/>
                      <a:pt x="366" y="576"/>
                    </a:cubicBezTo>
                    <a:cubicBezTo>
                      <a:pt x="350" y="593"/>
                      <a:pt x="334" y="610"/>
                      <a:pt x="318" y="627"/>
                    </a:cubicBezTo>
                    <a:cubicBezTo>
                      <a:pt x="293" y="654"/>
                      <a:pt x="267" y="681"/>
                      <a:pt x="240" y="706"/>
                    </a:cubicBezTo>
                    <a:close/>
                    <a:moveTo>
                      <a:pt x="353" y="608"/>
                    </a:moveTo>
                    <a:cubicBezTo>
                      <a:pt x="344" y="618"/>
                      <a:pt x="335" y="627"/>
                      <a:pt x="325" y="637"/>
                    </a:cubicBezTo>
                    <a:cubicBezTo>
                      <a:pt x="327" y="635"/>
                      <a:pt x="328" y="634"/>
                      <a:pt x="330" y="632"/>
                    </a:cubicBezTo>
                    <a:cubicBezTo>
                      <a:pt x="370" y="585"/>
                      <a:pt x="412" y="540"/>
                      <a:pt x="458" y="499"/>
                    </a:cubicBezTo>
                    <a:cubicBezTo>
                      <a:pt x="461" y="496"/>
                      <a:pt x="465" y="492"/>
                      <a:pt x="469" y="489"/>
                    </a:cubicBezTo>
                    <a:cubicBezTo>
                      <a:pt x="430" y="528"/>
                      <a:pt x="391" y="569"/>
                      <a:pt x="353" y="608"/>
                    </a:cubicBezTo>
                    <a:close/>
                    <a:moveTo>
                      <a:pt x="524" y="495"/>
                    </a:moveTo>
                    <a:cubicBezTo>
                      <a:pt x="530" y="488"/>
                      <a:pt x="536" y="481"/>
                      <a:pt x="542" y="474"/>
                    </a:cubicBezTo>
                    <a:cubicBezTo>
                      <a:pt x="547" y="470"/>
                      <a:pt x="552" y="466"/>
                      <a:pt x="557" y="462"/>
                    </a:cubicBezTo>
                    <a:cubicBezTo>
                      <a:pt x="546" y="473"/>
                      <a:pt x="535" y="484"/>
                      <a:pt x="524" y="495"/>
                    </a:cubicBezTo>
                    <a:close/>
                    <a:moveTo>
                      <a:pt x="501" y="505"/>
                    </a:moveTo>
                    <a:cubicBezTo>
                      <a:pt x="523" y="484"/>
                      <a:pt x="546" y="463"/>
                      <a:pt x="567" y="441"/>
                    </a:cubicBezTo>
                    <a:cubicBezTo>
                      <a:pt x="559" y="450"/>
                      <a:pt x="552" y="459"/>
                      <a:pt x="545" y="469"/>
                    </a:cubicBezTo>
                    <a:cubicBezTo>
                      <a:pt x="530" y="480"/>
                      <a:pt x="515" y="492"/>
                      <a:pt x="501" y="505"/>
                    </a:cubicBezTo>
                    <a:close/>
                    <a:moveTo>
                      <a:pt x="606" y="413"/>
                    </a:moveTo>
                    <a:cubicBezTo>
                      <a:pt x="597" y="424"/>
                      <a:pt x="586" y="434"/>
                      <a:pt x="575" y="444"/>
                    </a:cubicBezTo>
                    <a:cubicBezTo>
                      <a:pt x="570" y="449"/>
                      <a:pt x="565" y="454"/>
                      <a:pt x="560" y="459"/>
                    </a:cubicBezTo>
                    <a:cubicBezTo>
                      <a:pt x="560" y="459"/>
                      <a:pt x="559" y="458"/>
                      <a:pt x="558" y="458"/>
                    </a:cubicBezTo>
                    <a:cubicBezTo>
                      <a:pt x="555" y="460"/>
                      <a:pt x="553" y="462"/>
                      <a:pt x="550" y="464"/>
                    </a:cubicBezTo>
                    <a:cubicBezTo>
                      <a:pt x="560" y="453"/>
                      <a:pt x="571" y="441"/>
                      <a:pt x="581" y="429"/>
                    </a:cubicBezTo>
                    <a:cubicBezTo>
                      <a:pt x="587" y="421"/>
                      <a:pt x="633" y="382"/>
                      <a:pt x="606" y="413"/>
                    </a:cubicBezTo>
                    <a:close/>
                    <a:moveTo>
                      <a:pt x="583" y="414"/>
                    </a:moveTo>
                    <a:cubicBezTo>
                      <a:pt x="547" y="447"/>
                      <a:pt x="511" y="484"/>
                      <a:pt x="476" y="520"/>
                    </a:cubicBezTo>
                    <a:cubicBezTo>
                      <a:pt x="510" y="483"/>
                      <a:pt x="546" y="447"/>
                      <a:pt x="583" y="414"/>
                    </a:cubicBezTo>
                    <a:close/>
                    <a:moveTo>
                      <a:pt x="510" y="454"/>
                    </a:moveTo>
                    <a:cubicBezTo>
                      <a:pt x="532" y="433"/>
                      <a:pt x="554" y="413"/>
                      <a:pt x="577" y="394"/>
                    </a:cubicBezTo>
                    <a:cubicBezTo>
                      <a:pt x="556" y="415"/>
                      <a:pt x="533" y="435"/>
                      <a:pt x="510" y="454"/>
                    </a:cubicBezTo>
                    <a:close/>
                    <a:moveTo>
                      <a:pt x="404" y="588"/>
                    </a:moveTo>
                    <a:cubicBezTo>
                      <a:pt x="372" y="617"/>
                      <a:pt x="343" y="648"/>
                      <a:pt x="313" y="679"/>
                    </a:cubicBezTo>
                    <a:cubicBezTo>
                      <a:pt x="296" y="696"/>
                      <a:pt x="277" y="713"/>
                      <a:pt x="259" y="729"/>
                    </a:cubicBezTo>
                    <a:cubicBezTo>
                      <a:pt x="227" y="755"/>
                      <a:pt x="266" y="714"/>
                      <a:pt x="269" y="711"/>
                    </a:cubicBezTo>
                    <a:cubicBezTo>
                      <a:pt x="269" y="711"/>
                      <a:pt x="269" y="711"/>
                      <a:pt x="269" y="711"/>
                    </a:cubicBezTo>
                    <a:cubicBezTo>
                      <a:pt x="303" y="681"/>
                      <a:pt x="335" y="645"/>
                      <a:pt x="368" y="613"/>
                    </a:cubicBezTo>
                    <a:cubicBezTo>
                      <a:pt x="385" y="598"/>
                      <a:pt x="402" y="583"/>
                      <a:pt x="419" y="568"/>
                    </a:cubicBezTo>
                    <a:cubicBezTo>
                      <a:pt x="433" y="555"/>
                      <a:pt x="446" y="542"/>
                      <a:pt x="460" y="529"/>
                    </a:cubicBezTo>
                    <a:cubicBezTo>
                      <a:pt x="441" y="548"/>
                      <a:pt x="422" y="568"/>
                      <a:pt x="404" y="588"/>
                    </a:cubicBezTo>
                    <a:close/>
                    <a:moveTo>
                      <a:pt x="425" y="556"/>
                    </a:moveTo>
                    <a:cubicBezTo>
                      <a:pt x="413" y="568"/>
                      <a:pt x="402" y="579"/>
                      <a:pt x="390" y="590"/>
                    </a:cubicBezTo>
                    <a:cubicBezTo>
                      <a:pt x="360" y="617"/>
                      <a:pt x="330" y="644"/>
                      <a:pt x="302" y="673"/>
                    </a:cubicBezTo>
                    <a:cubicBezTo>
                      <a:pt x="297" y="677"/>
                      <a:pt x="293" y="682"/>
                      <a:pt x="288" y="686"/>
                    </a:cubicBezTo>
                    <a:cubicBezTo>
                      <a:pt x="330" y="645"/>
                      <a:pt x="369" y="601"/>
                      <a:pt x="412" y="562"/>
                    </a:cubicBezTo>
                    <a:cubicBezTo>
                      <a:pt x="466" y="512"/>
                      <a:pt x="517" y="459"/>
                      <a:pt x="571" y="408"/>
                    </a:cubicBezTo>
                    <a:cubicBezTo>
                      <a:pt x="563" y="417"/>
                      <a:pt x="555" y="427"/>
                      <a:pt x="547" y="436"/>
                    </a:cubicBezTo>
                    <a:cubicBezTo>
                      <a:pt x="508" y="478"/>
                      <a:pt x="466" y="517"/>
                      <a:pt x="425" y="556"/>
                    </a:cubicBezTo>
                    <a:close/>
                    <a:moveTo>
                      <a:pt x="500" y="516"/>
                    </a:moveTo>
                    <a:cubicBezTo>
                      <a:pt x="456" y="555"/>
                      <a:pt x="415" y="597"/>
                      <a:pt x="373" y="638"/>
                    </a:cubicBezTo>
                    <a:cubicBezTo>
                      <a:pt x="371" y="639"/>
                      <a:pt x="369" y="641"/>
                      <a:pt x="367" y="643"/>
                    </a:cubicBezTo>
                    <a:cubicBezTo>
                      <a:pt x="421" y="585"/>
                      <a:pt x="476" y="527"/>
                      <a:pt x="538" y="477"/>
                    </a:cubicBezTo>
                    <a:cubicBezTo>
                      <a:pt x="532" y="485"/>
                      <a:pt x="526" y="492"/>
                      <a:pt x="519" y="499"/>
                    </a:cubicBezTo>
                    <a:cubicBezTo>
                      <a:pt x="513" y="505"/>
                      <a:pt x="506" y="511"/>
                      <a:pt x="500" y="516"/>
                    </a:cubicBezTo>
                    <a:close/>
                    <a:moveTo>
                      <a:pt x="619" y="422"/>
                    </a:moveTo>
                    <a:cubicBezTo>
                      <a:pt x="646" y="392"/>
                      <a:pt x="587" y="459"/>
                      <a:pt x="580" y="466"/>
                    </a:cubicBezTo>
                    <a:cubicBezTo>
                      <a:pt x="573" y="472"/>
                      <a:pt x="567" y="479"/>
                      <a:pt x="560" y="485"/>
                    </a:cubicBezTo>
                    <a:cubicBezTo>
                      <a:pt x="580" y="464"/>
                      <a:pt x="600" y="443"/>
                      <a:pt x="619" y="422"/>
                    </a:cubicBezTo>
                    <a:close/>
                    <a:moveTo>
                      <a:pt x="437" y="646"/>
                    </a:moveTo>
                    <a:cubicBezTo>
                      <a:pt x="445" y="639"/>
                      <a:pt x="453" y="632"/>
                      <a:pt x="460" y="625"/>
                    </a:cubicBezTo>
                    <a:cubicBezTo>
                      <a:pt x="450" y="636"/>
                      <a:pt x="439" y="647"/>
                      <a:pt x="428" y="658"/>
                    </a:cubicBezTo>
                    <a:cubicBezTo>
                      <a:pt x="398" y="687"/>
                      <a:pt x="424" y="659"/>
                      <a:pt x="437" y="646"/>
                    </a:cubicBezTo>
                    <a:close/>
                    <a:moveTo>
                      <a:pt x="455" y="620"/>
                    </a:moveTo>
                    <a:cubicBezTo>
                      <a:pt x="439" y="636"/>
                      <a:pt x="368" y="700"/>
                      <a:pt x="411" y="652"/>
                    </a:cubicBezTo>
                    <a:cubicBezTo>
                      <a:pt x="437" y="623"/>
                      <a:pt x="470" y="600"/>
                      <a:pt x="498" y="573"/>
                    </a:cubicBezTo>
                    <a:cubicBezTo>
                      <a:pt x="502" y="569"/>
                      <a:pt x="506" y="566"/>
                      <a:pt x="510" y="562"/>
                    </a:cubicBezTo>
                    <a:cubicBezTo>
                      <a:pt x="492" y="581"/>
                      <a:pt x="474" y="601"/>
                      <a:pt x="455" y="620"/>
                    </a:cubicBezTo>
                    <a:close/>
                    <a:moveTo>
                      <a:pt x="580" y="494"/>
                    </a:moveTo>
                    <a:cubicBezTo>
                      <a:pt x="583" y="491"/>
                      <a:pt x="586" y="489"/>
                      <a:pt x="589" y="486"/>
                    </a:cubicBezTo>
                    <a:cubicBezTo>
                      <a:pt x="576" y="499"/>
                      <a:pt x="564" y="512"/>
                      <a:pt x="551" y="525"/>
                    </a:cubicBezTo>
                    <a:cubicBezTo>
                      <a:pt x="551" y="525"/>
                      <a:pt x="551" y="524"/>
                      <a:pt x="550" y="524"/>
                    </a:cubicBezTo>
                    <a:cubicBezTo>
                      <a:pt x="560" y="514"/>
                      <a:pt x="570" y="504"/>
                      <a:pt x="580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8" name="Freeform 118"/>
              <p:cNvSpPr/>
              <p:nvPr/>
            </p:nvSpPr>
            <p:spPr bwMode="auto">
              <a:xfrm>
                <a:off x="1378" y="1746"/>
                <a:ext cx="8" cy="8"/>
              </a:xfrm>
              <a:custGeom>
                <a:avLst/>
                <a:gdLst>
                  <a:gd name="T0" fmla="*/ 0 w 3"/>
                  <a:gd name="T1" fmla="*/ 3 h 3"/>
                  <a:gd name="T2" fmla="*/ 1 w 3"/>
                  <a:gd name="T3" fmla="*/ 2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0" y="3"/>
                      <a:pt x="1" y="2"/>
                      <a:pt x="1" y="2"/>
                    </a:cubicBezTo>
                    <a:cubicBezTo>
                      <a:pt x="3" y="0"/>
                      <a:pt x="3" y="0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2256" y="-150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0" name="Freeform 120"/>
              <p:cNvSpPr/>
              <p:nvPr/>
            </p:nvSpPr>
            <p:spPr bwMode="auto">
              <a:xfrm>
                <a:off x="2592" y="1976"/>
                <a:ext cx="2" cy="8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0 w 1"/>
                  <a:gd name="T5" fmla="*/ 3 h 3"/>
                  <a:gd name="T6" fmla="*/ 1 w 1"/>
                  <a:gd name="T7" fmla="*/ 0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1" name="Freeform 121"/>
              <p:cNvSpPr>
                <a:spLocks noEditPoints="1"/>
              </p:cNvSpPr>
              <p:nvPr/>
            </p:nvSpPr>
            <p:spPr bwMode="auto">
              <a:xfrm>
                <a:off x="2466" y="1580"/>
                <a:ext cx="251" cy="348"/>
              </a:xfrm>
              <a:custGeom>
                <a:avLst/>
                <a:gdLst>
                  <a:gd name="T0" fmla="*/ 77 w 94"/>
                  <a:gd name="T1" fmla="*/ 37 h 130"/>
                  <a:gd name="T2" fmla="*/ 70 w 94"/>
                  <a:gd name="T3" fmla="*/ 13 h 130"/>
                  <a:gd name="T4" fmla="*/ 61 w 94"/>
                  <a:gd name="T5" fmla="*/ 9 h 130"/>
                  <a:gd name="T6" fmla="*/ 61 w 94"/>
                  <a:gd name="T7" fmla="*/ 1 h 130"/>
                  <a:gd name="T8" fmla="*/ 38 w 94"/>
                  <a:gd name="T9" fmla="*/ 13 h 130"/>
                  <a:gd name="T10" fmla="*/ 33 w 94"/>
                  <a:gd name="T11" fmla="*/ 74 h 130"/>
                  <a:gd name="T12" fmla="*/ 3 w 94"/>
                  <a:gd name="T13" fmla="*/ 114 h 130"/>
                  <a:gd name="T14" fmla="*/ 2 w 94"/>
                  <a:gd name="T15" fmla="*/ 118 h 130"/>
                  <a:gd name="T16" fmla="*/ 7 w 94"/>
                  <a:gd name="T17" fmla="*/ 118 h 130"/>
                  <a:gd name="T18" fmla="*/ 20 w 94"/>
                  <a:gd name="T19" fmla="*/ 124 h 130"/>
                  <a:gd name="T20" fmla="*/ 33 w 94"/>
                  <a:gd name="T21" fmla="*/ 121 h 130"/>
                  <a:gd name="T22" fmla="*/ 41 w 94"/>
                  <a:gd name="T23" fmla="*/ 127 h 130"/>
                  <a:gd name="T24" fmla="*/ 60 w 94"/>
                  <a:gd name="T25" fmla="*/ 121 h 130"/>
                  <a:gd name="T26" fmla="*/ 61 w 94"/>
                  <a:gd name="T27" fmla="*/ 120 h 130"/>
                  <a:gd name="T28" fmla="*/ 66 w 94"/>
                  <a:gd name="T29" fmla="*/ 13 h 130"/>
                  <a:gd name="T30" fmla="*/ 54 w 94"/>
                  <a:gd name="T31" fmla="*/ 25 h 130"/>
                  <a:gd name="T32" fmla="*/ 66 w 94"/>
                  <a:gd name="T33" fmla="*/ 13 h 130"/>
                  <a:gd name="T34" fmla="*/ 44 w 94"/>
                  <a:gd name="T35" fmla="*/ 27 h 130"/>
                  <a:gd name="T36" fmla="*/ 56 w 94"/>
                  <a:gd name="T37" fmla="*/ 12 h 130"/>
                  <a:gd name="T38" fmla="*/ 35 w 94"/>
                  <a:gd name="T39" fmla="*/ 46 h 130"/>
                  <a:gd name="T40" fmla="*/ 35 w 94"/>
                  <a:gd name="T41" fmla="*/ 43 h 130"/>
                  <a:gd name="T42" fmla="*/ 37 w 94"/>
                  <a:gd name="T43" fmla="*/ 54 h 130"/>
                  <a:gd name="T44" fmla="*/ 42 w 94"/>
                  <a:gd name="T45" fmla="*/ 47 h 130"/>
                  <a:gd name="T46" fmla="*/ 64 w 94"/>
                  <a:gd name="T47" fmla="*/ 19 h 130"/>
                  <a:gd name="T48" fmla="*/ 42 w 94"/>
                  <a:gd name="T49" fmla="*/ 62 h 130"/>
                  <a:gd name="T50" fmla="*/ 40 w 94"/>
                  <a:gd name="T51" fmla="*/ 65 h 130"/>
                  <a:gd name="T52" fmla="*/ 37 w 94"/>
                  <a:gd name="T53" fmla="*/ 54 h 130"/>
                  <a:gd name="T54" fmla="*/ 21 w 94"/>
                  <a:gd name="T55" fmla="*/ 89 h 130"/>
                  <a:gd name="T56" fmla="*/ 9 w 94"/>
                  <a:gd name="T57" fmla="*/ 103 h 130"/>
                  <a:gd name="T58" fmla="*/ 9 w 94"/>
                  <a:gd name="T59" fmla="*/ 116 h 130"/>
                  <a:gd name="T60" fmla="*/ 45 w 94"/>
                  <a:gd name="T61" fmla="*/ 74 h 130"/>
                  <a:gd name="T62" fmla="*/ 18 w 94"/>
                  <a:gd name="T63" fmla="*/ 119 h 130"/>
                  <a:gd name="T64" fmla="*/ 22 w 94"/>
                  <a:gd name="T65" fmla="*/ 118 h 130"/>
                  <a:gd name="T66" fmla="*/ 33 w 94"/>
                  <a:gd name="T67" fmla="*/ 116 h 130"/>
                  <a:gd name="T68" fmla="*/ 22 w 94"/>
                  <a:gd name="T69" fmla="*/ 118 h 130"/>
                  <a:gd name="T70" fmla="*/ 72 w 94"/>
                  <a:gd name="T71" fmla="*/ 79 h 130"/>
                  <a:gd name="T72" fmla="*/ 39 w 94"/>
                  <a:gd name="T73" fmla="*/ 122 h 130"/>
                  <a:gd name="T74" fmla="*/ 58 w 94"/>
                  <a:gd name="T75" fmla="*/ 120 h 130"/>
                  <a:gd name="T76" fmla="*/ 74 w 94"/>
                  <a:gd name="T77" fmla="*/ 92 h 130"/>
                  <a:gd name="T78" fmla="*/ 55 w 94"/>
                  <a:gd name="T79" fmla="*/ 123 h 130"/>
                  <a:gd name="T80" fmla="*/ 59 w 94"/>
                  <a:gd name="T81" fmla="*/ 120 h 130"/>
                  <a:gd name="T82" fmla="*/ 66 w 94"/>
                  <a:gd name="T83" fmla="*/ 110 h 130"/>
                  <a:gd name="T84" fmla="*/ 69 w 94"/>
                  <a:gd name="T85" fmla="*/ 102 h 130"/>
                  <a:gd name="T86" fmla="*/ 80 w 94"/>
                  <a:gd name="T87" fmla="*/ 79 h 130"/>
                  <a:gd name="T88" fmla="*/ 79 w 94"/>
                  <a:gd name="T89" fmla="*/ 73 h 130"/>
                  <a:gd name="T90" fmla="*/ 42 w 94"/>
                  <a:gd name="T91" fmla="*/ 109 h 130"/>
                  <a:gd name="T92" fmla="*/ 69 w 94"/>
                  <a:gd name="T93" fmla="*/ 59 h 130"/>
                  <a:gd name="T94" fmla="*/ 71 w 94"/>
                  <a:gd name="T95" fmla="*/ 40 h 130"/>
                  <a:gd name="T96" fmla="*/ 43 w 94"/>
                  <a:gd name="T97" fmla="*/ 70 h 130"/>
                  <a:gd name="T98" fmla="*/ 30 w 94"/>
                  <a:gd name="T99" fmla="*/ 81 h 130"/>
                  <a:gd name="T100" fmla="*/ 44 w 94"/>
                  <a:gd name="T101" fmla="*/ 67 h 130"/>
                  <a:gd name="T102" fmla="*/ 72 w 94"/>
                  <a:gd name="T103" fmla="*/ 26 h 130"/>
                  <a:gd name="T104" fmla="*/ 43 w 94"/>
                  <a:gd name="T105" fmla="*/ 54 h 130"/>
                  <a:gd name="T106" fmla="*/ 74 w 94"/>
                  <a:gd name="T107" fmla="*/ 32 h 130"/>
                  <a:gd name="T108" fmla="*/ 81 w 94"/>
                  <a:gd name="T109" fmla="*/ 7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0">
                    <a:moveTo>
                      <a:pt x="88" y="78"/>
                    </a:moveTo>
                    <a:cubicBezTo>
                      <a:pt x="83" y="64"/>
                      <a:pt x="75" y="54"/>
                      <a:pt x="77" y="37"/>
                    </a:cubicBezTo>
                    <a:cubicBezTo>
                      <a:pt x="78" y="29"/>
                      <a:pt x="78" y="24"/>
                      <a:pt x="74" y="18"/>
                    </a:cubicBezTo>
                    <a:cubicBezTo>
                      <a:pt x="73" y="16"/>
                      <a:pt x="71" y="14"/>
                      <a:pt x="70" y="13"/>
                    </a:cubicBezTo>
                    <a:cubicBezTo>
                      <a:pt x="69" y="12"/>
                      <a:pt x="69" y="12"/>
                      <a:pt x="68" y="12"/>
                    </a:cubicBezTo>
                    <a:cubicBezTo>
                      <a:pt x="66" y="10"/>
                      <a:pt x="63" y="9"/>
                      <a:pt x="61" y="9"/>
                    </a:cubicBezTo>
                    <a:cubicBezTo>
                      <a:pt x="61" y="7"/>
                      <a:pt x="62" y="5"/>
                      <a:pt x="63" y="3"/>
                    </a:cubicBezTo>
                    <a:cubicBezTo>
                      <a:pt x="63" y="1"/>
                      <a:pt x="61" y="0"/>
                      <a:pt x="61" y="1"/>
                    </a:cubicBezTo>
                    <a:cubicBezTo>
                      <a:pt x="59" y="3"/>
                      <a:pt x="57" y="6"/>
                      <a:pt x="55" y="8"/>
                    </a:cubicBezTo>
                    <a:cubicBezTo>
                      <a:pt x="49" y="7"/>
                      <a:pt x="42" y="9"/>
                      <a:pt x="38" y="13"/>
                    </a:cubicBezTo>
                    <a:cubicBezTo>
                      <a:pt x="22" y="31"/>
                      <a:pt x="36" y="49"/>
                      <a:pt x="36" y="69"/>
                    </a:cubicBezTo>
                    <a:cubicBezTo>
                      <a:pt x="35" y="71"/>
                      <a:pt x="34" y="73"/>
                      <a:pt x="33" y="74"/>
                    </a:cubicBezTo>
                    <a:cubicBezTo>
                      <a:pt x="27" y="79"/>
                      <a:pt x="22" y="84"/>
                      <a:pt x="16" y="89"/>
                    </a:cubicBezTo>
                    <a:cubicBezTo>
                      <a:pt x="10" y="95"/>
                      <a:pt x="0" y="104"/>
                      <a:pt x="3" y="114"/>
                    </a:cubicBezTo>
                    <a:cubicBezTo>
                      <a:pt x="3" y="114"/>
                      <a:pt x="4" y="115"/>
                      <a:pt x="4" y="115"/>
                    </a:cubicBezTo>
                    <a:cubicBezTo>
                      <a:pt x="3" y="116"/>
                      <a:pt x="3" y="117"/>
                      <a:pt x="2" y="118"/>
                    </a:cubicBezTo>
                    <a:cubicBezTo>
                      <a:pt x="2" y="119"/>
                      <a:pt x="4" y="121"/>
                      <a:pt x="5" y="120"/>
                    </a:cubicBezTo>
                    <a:cubicBezTo>
                      <a:pt x="6" y="119"/>
                      <a:pt x="6" y="119"/>
                      <a:pt x="7" y="118"/>
                    </a:cubicBezTo>
                    <a:cubicBezTo>
                      <a:pt x="8" y="120"/>
                      <a:pt x="10" y="121"/>
                      <a:pt x="12" y="122"/>
                    </a:cubicBezTo>
                    <a:cubicBezTo>
                      <a:pt x="14" y="123"/>
                      <a:pt x="17" y="124"/>
                      <a:pt x="20" y="124"/>
                    </a:cubicBezTo>
                    <a:cubicBezTo>
                      <a:pt x="24" y="124"/>
                      <a:pt x="27" y="119"/>
                      <a:pt x="31" y="120"/>
                    </a:cubicBezTo>
                    <a:cubicBezTo>
                      <a:pt x="31" y="121"/>
                      <a:pt x="32" y="122"/>
                      <a:pt x="33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6" y="124"/>
                      <a:pt x="39" y="126"/>
                      <a:pt x="41" y="127"/>
                    </a:cubicBezTo>
                    <a:cubicBezTo>
                      <a:pt x="42" y="128"/>
                      <a:pt x="43" y="128"/>
                      <a:pt x="43" y="128"/>
                    </a:cubicBezTo>
                    <a:cubicBezTo>
                      <a:pt x="50" y="130"/>
                      <a:pt x="57" y="129"/>
                      <a:pt x="60" y="121"/>
                    </a:cubicBezTo>
                    <a:cubicBezTo>
                      <a:pt x="60" y="121"/>
                      <a:pt x="60" y="120"/>
                      <a:pt x="60" y="120"/>
                    </a:cubicBezTo>
                    <a:cubicBezTo>
                      <a:pt x="60" y="120"/>
                      <a:pt x="60" y="120"/>
                      <a:pt x="61" y="120"/>
                    </a:cubicBezTo>
                    <a:cubicBezTo>
                      <a:pt x="70" y="109"/>
                      <a:pt x="94" y="97"/>
                      <a:pt x="88" y="78"/>
                    </a:cubicBezTo>
                    <a:close/>
                    <a:moveTo>
                      <a:pt x="66" y="13"/>
                    </a:moveTo>
                    <a:cubicBezTo>
                      <a:pt x="61" y="17"/>
                      <a:pt x="56" y="22"/>
                      <a:pt x="52" y="27"/>
                    </a:cubicBezTo>
                    <a:cubicBezTo>
                      <a:pt x="53" y="27"/>
                      <a:pt x="53" y="26"/>
                      <a:pt x="54" y="25"/>
                    </a:cubicBezTo>
                    <a:cubicBezTo>
                      <a:pt x="56" y="21"/>
                      <a:pt x="58" y="16"/>
                      <a:pt x="59" y="12"/>
                    </a:cubicBezTo>
                    <a:cubicBezTo>
                      <a:pt x="62" y="12"/>
                      <a:pt x="64" y="12"/>
                      <a:pt x="66" y="13"/>
                    </a:cubicBezTo>
                    <a:close/>
                    <a:moveTo>
                      <a:pt x="35" y="46"/>
                    </a:moveTo>
                    <a:cubicBezTo>
                      <a:pt x="38" y="40"/>
                      <a:pt x="41" y="33"/>
                      <a:pt x="44" y="27"/>
                    </a:cubicBezTo>
                    <a:cubicBezTo>
                      <a:pt x="44" y="27"/>
                      <a:pt x="49" y="19"/>
                      <a:pt x="53" y="13"/>
                    </a:cubicBezTo>
                    <a:cubicBezTo>
                      <a:pt x="54" y="13"/>
                      <a:pt x="55" y="12"/>
                      <a:pt x="56" y="12"/>
                    </a:cubicBezTo>
                    <a:cubicBezTo>
                      <a:pt x="51" y="25"/>
                      <a:pt x="44" y="38"/>
                      <a:pt x="36" y="50"/>
                    </a:cubicBezTo>
                    <a:cubicBezTo>
                      <a:pt x="36" y="49"/>
                      <a:pt x="36" y="47"/>
                      <a:pt x="35" y="46"/>
                    </a:cubicBezTo>
                    <a:close/>
                    <a:moveTo>
                      <a:pt x="50" y="15"/>
                    </a:moveTo>
                    <a:cubicBezTo>
                      <a:pt x="44" y="24"/>
                      <a:pt x="39" y="33"/>
                      <a:pt x="35" y="43"/>
                    </a:cubicBezTo>
                    <a:cubicBezTo>
                      <a:pt x="33" y="32"/>
                      <a:pt x="40" y="20"/>
                      <a:pt x="50" y="15"/>
                    </a:cubicBez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9" y="52"/>
                      <a:pt x="41" y="49"/>
                      <a:pt x="42" y="47"/>
                    </a:cubicBezTo>
                    <a:cubicBezTo>
                      <a:pt x="44" y="47"/>
                      <a:pt x="45" y="45"/>
                      <a:pt x="45" y="43"/>
                    </a:cubicBezTo>
                    <a:cubicBezTo>
                      <a:pt x="51" y="34"/>
                      <a:pt x="57" y="26"/>
                      <a:pt x="64" y="19"/>
                    </a:cubicBezTo>
                    <a:cubicBezTo>
                      <a:pt x="53" y="29"/>
                      <a:pt x="46" y="47"/>
                      <a:pt x="39" y="60"/>
                    </a:cubicBezTo>
                    <a:cubicBezTo>
                      <a:pt x="38" y="62"/>
                      <a:pt x="41" y="64"/>
                      <a:pt x="42" y="62"/>
                    </a:cubicBezTo>
                    <a:cubicBezTo>
                      <a:pt x="49" y="51"/>
                      <a:pt x="57" y="42"/>
                      <a:pt x="66" y="32"/>
                    </a:cubicBezTo>
                    <a:cubicBezTo>
                      <a:pt x="58" y="41"/>
                      <a:pt x="49" y="54"/>
                      <a:pt x="40" y="65"/>
                    </a:cubicBezTo>
                    <a:cubicBezTo>
                      <a:pt x="40" y="65"/>
                      <a:pt x="39" y="66"/>
                      <a:pt x="38" y="67"/>
                    </a:cubicBezTo>
                    <a:cubicBezTo>
                      <a:pt x="38" y="63"/>
                      <a:pt x="38" y="59"/>
                      <a:pt x="37" y="54"/>
                    </a:cubicBezTo>
                    <a:close/>
                    <a:moveTo>
                      <a:pt x="9" y="103"/>
                    </a:moveTo>
                    <a:cubicBezTo>
                      <a:pt x="12" y="98"/>
                      <a:pt x="16" y="94"/>
                      <a:pt x="21" y="89"/>
                    </a:cubicBezTo>
                    <a:cubicBezTo>
                      <a:pt x="16" y="96"/>
                      <a:pt x="11" y="103"/>
                      <a:pt x="7" y="110"/>
                    </a:cubicBezTo>
                    <a:cubicBezTo>
                      <a:pt x="7" y="108"/>
                      <a:pt x="8" y="106"/>
                      <a:pt x="9" y="103"/>
                    </a:cubicBezTo>
                    <a:close/>
                    <a:moveTo>
                      <a:pt x="12" y="117"/>
                    </a:moveTo>
                    <a:cubicBezTo>
                      <a:pt x="11" y="117"/>
                      <a:pt x="10" y="116"/>
                      <a:pt x="9" y="116"/>
                    </a:cubicBezTo>
                    <a:cubicBezTo>
                      <a:pt x="27" y="99"/>
                      <a:pt x="41" y="78"/>
                      <a:pt x="56" y="58"/>
                    </a:cubicBezTo>
                    <a:cubicBezTo>
                      <a:pt x="79" y="27"/>
                      <a:pt x="50" y="67"/>
                      <a:pt x="45" y="74"/>
                    </a:cubicBezTo>
                    <a:cubicBezTo>
                      <a:pt x="36" y="88"/>
                      <a:pt x="26" y="102"/>
                      <a:pt x="18" y="118"/>
                    </a:cubicBezTo>
                    <a:cubicBezTo>
                      <a:pt x="18" y="118"/>
                      <a:pt x="18" y="118"/>
                      <a:pt x="18" y="119"/>
                    </a:cubicBezTo>
                    <a:cubicBezTo>
                      <a:pt x="16" y="119"/>
                      <a:pt x="14" y="119"/>
                      <a:pt x="12" y="117"/>
                    </a:cubicBezTo>
                    <a:close/>
                    <a:moveTo>
                      <a:pt x="22" y="118"/>
                    </a:moveTo>
                    <a:cubicBezTo>
                      <a:pt x="37" y="101"/>
                      <a:pt x="51" y="84"/>
                      <a:pt x="66" y="67"/>
                    </a:cubicBezTo>
                    <a:cubicBezTo>
                      <a:pt x="57" y="78"/>
                      <a:pt x="43" y="100"/>
                      <a:pt x="33" y="116"/>
                    </a:cubicBezTo>
                    <a:cubicBezTo>
                      <a:pt x="33" y="116"/>
                      <a:pt x="32" y="116"/>
                      <a:pt x="32" y="116"/>
                    </a:cubicBezTo>
                    <a:cubicBezTo>
                      <a:pt x="28" y="116"/>
                      <a:pt x="25" y="117"/>
                      <a:pt x="22" y="118"/>
                    </a:cubicBezTo>
                    <a:close/>
                    <a:moveTo>
                      <a:pt x="36" y="118"/>
                    </a:moveTo>
                    <a:cubicBezTo>
                      <a:pt x="49" y="106"/>
                      <a:pt x="60" y="92"/>
                      <a:pt x="72" y="79"/>
                    </a:cubicBezTo>
                    <a:cubicBezTo>
                      <a:pt x="62" y="90"/>
                      <a:pt x="50" y="109"/>
                      <a:pt x="42" y="124"/>
                    </a:cubicBezTo>
                    <a:cubicBezTo>
                      <a:pt x="41" y="124"/>
                      <a:pt x="40" y="123"/>
                      <a:pt x="39" y="122"/>
                    </a:cubicBezTo>
                    <a:cubicBezTo>
                      <a:pt x="38" y="121"/>
                      <a:pt x="37" y="120"/>
                      <a:pt x="36" y="118"/>
                    </a:cubicBezTo>
                    <a:close/>
                    <a:moveTo>
                      <a:pt x="58" y="120"/>
                    </a:moveTo>
                    <a:cubicBezTo>
                      <a:pt x="57" y="123"/>
                      <a:pt x="51" y="126"/>
                      <a:pt x="46" y="125"/>
                    </a:cubicBezTo>
                    <a:cubicBezTo>
                      <a:pt x="55" y="114"/>
                      <a:pt x="64" y="103"/>
                      <a:pt x="74" y="92"/>
                    </a:cubicBezTo>
                    <a:cubicBezTo>
                      <a:pt x="68" y="99"/>
                      <a:pt x="58" y="112"/>
                      <a:pt x="52" y="121"/>
                    </a:cubicBezTo>
                    <a:cubicBezTo>
                      <a:pt x="51" y="123"/>
                      <a:pt x="54" y="125"/>
                      <a:pt x="55" y="123"/>
                    </a:cubicBezTo>
                    <a:cubicBezTo>
                      <a:pt x="56" y="122"/>
                      <a:pt x="57" y="121"/>
                      <a:pt x="58" y="119"/>
                    </a:cubicBezTo>
                    <a:cubicBezTo>
                      <a:pt x="58" y="120"/>
                      <a:pt x="58" y="120"/>
                      <a:pt x="59" y="120"/>
                    </a:cubicBezTo>
                    <a:cubicBezTo>
                      <a:pt x="59" y="120"/>
                      <a:pt x="58" y="120"/>
                      <a:pt x="58" y="120"/>
                    </a:cubicBezTo>
                    <a:close/>
                    <a:moveTo>
                      <a:pt x="66" y="110"/>
                    </a:moveTo>
                    <a:cubicBezTo>
                      <a:pt x="67" y="108"/>
                      <a:pt x="68" y="106"/>
                      <a:pt x="70" y="104"/>
                    </a:cubicBezTo>
                    <a:cubicBezTo>
                      <a:pt x="70" y="103"/>
                      <a:pt x="70" y="102"/>
                      <a:pt x="69" y="102"/>
                    </a:cubicBezTo>
                    <a:cubicBezTo>
                      <a:pt x="74" y="95"/>
                      <a:pt x="78" y="88"/>
                      <a:pt x="83" y="81"/>
                    </a:cubicBezTo>
                    <a:cubicBezTo>
                      <a:pt x="84" y="79"/>
                      <a:pt x="81" y="77"/>
                      <a:pt x="80" y="79"/>
                    </a:cubicBezTo>
                    <a:cubicBezTo>
                      <a:pt x="70" y="90"/>
                      <a:pt x="59" y="103"/>
                      <a:pt x="51" y="115"/>
                    </a:cubicBezTo>
                    <a:cubicBezTo>
                      <a:pt x="60" y="101"/>
                      <a:pt x="70" y="87"/>
                      <a:pt x="79" y="73"/>
                    </a:cubicBezTo>
                    <a:cubicBezTo>
                      <a:pt x="80" y="71"/>
                      <a:pt x="77" y="69"/>
                      <a:pt x="76" y="71"/>
                    </a:cubicBezTo>
                    <a:cubicBezTo>
                      <a:pt x="64" y="82"/>
                      <a:pt x="50" y="96"/>
                      <a:pt x="42" y="109"/>
                    </a:cubicBezTo>
                    <a:cubicBezTo>
                      <a:pt x="52" y="93"/>
                      <a:pt x="64" y="78"/>
                      <a:pt x="72" y="61"/>
                    </a:cubicBezTo>
                    <a:cubicBezTo>
                      <a:pt x="73" y="59"/>
                      <a:pt x="71" y="57"/>
                      <a:pt x="69" y="59"/>
                    </a:cubicBezTo>
                    <a:cubicBezTo>
                      <a:pt x="55" y="75"/>
                      <a:pt x="34" y="94"/>
                      <a:pt x="25" y="112"/>
                    </a:cubicBezTo>
                    <a:cubicBezTo>
                      <a:pt x="38" y="87"/>
                      <a:pt x="58" y="65"/>
                      <a:pt x="71" y="40"/>
                    </a:cubicBezTo>
                    <a:cubicBezTo>
                      <a:pt x="72" y="38"/>
                      <a:pt x="69" y="36"/>
                      <a:pt x="68" y="38"/>
                    </a:cubicBezTo>
                    <a:cubicBezTo>
                      <a:pt x="59" y="48"/>
                      <a:pt x="51" y="59"/>
                      <a:pt x="43" y="70"/>
                    </a:cubicBezTo>
                    <a:cubicBezTo>
                      <a:pt x="33" y="84"/>
                      <a:pt x="16" y="99"/>
                      <a:pt x="9" y="112"/>
                    </a:cubicBezTo>
                    <a:cubicBezTo>
                      <a:pt x="15" y="101"/>
                      <a:pt x="22" y="9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5" y="78"/>
                      <a:pt x="42" y="73"/>
                      <a:pt x="44" y="67"/>
                    </a:cubicBezTo>
                    <a:cubicBezTo>
                      <a:pt x="44" y="66"/>
                      <a:pt x="43" y="66"/>
                      <a:pt x="43" y="66"/>
                    </a:cubicBezTo>
                    <a:cubicBezTo>
                      <a:pt x="53" y="53"/>
                      <a:pt x="63" y="40"/>
                      <a:pt x="72" y="26"/>
                    </a:cubicBezTo>
                    <a:cubicBezTo>
                      <a:pt x="73" y="25"/>
                      <a:pt x="70" y="23"/>
                      <a:pt x="69" y="24"/>
                    </a:cubicBezTo>
                    <a:cubicBezTo>
                      <a:pt x="60" y="34"/>
                      <a:pt x="51" y="43"/>
                      <a:pt x="43" y="54"/>
                    </a:cubicBezTo>
                    <a:cubicBezTo>
                      <a:pt x="52" y="43"/>
                      <a:pt x="61" y="29"/>
                      <a:pt x="69" y="15"/>
                    </a:cubicBezTo>
                    <a:cubicBezTo>
                      <a:pt x="72" y="18"/>
                      <a:pt x="74" y="24"/>
                      <a:pt x="74" y="32"/>
                    </a:cubicBezTo>
                    <a:cubicBezTo>
                      <a:pt x="74" y="39"/>
                      <a:pt x="73" y="44"/>
                      <a:pt x="73" y="51"/>
                    </a:cubicBezTo>
                    <a:cubicBezTo>
                      <a:pt x="74" y="59"/>
                      <a:pt x="77" y="65"/>
                      <a:pt x="81" y="71"/>
                    </a:cubicBezTo>
                    <a:cubicBezTo>
                      <a:pt x="92" y="90"/>
                      <a:pt x="77" y="100"/>
                      <a:pt x="66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4348284" y="4743479"/>
              <a:ext cx="1746571" cy="3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28A90"/>
                  </a:solidFill>
                  <a:latin typeface="inpin heiti" charset="-122"/>
                  <a:ea typeface="inpin heiti" charset="-122"/>
                </a:rPr>
                <a:t>Upgrade</a:t>
              </a:r>
              <a:endParaRPr lang="zh-CN" altLang="en-US" sz="1200" dirty="0">
                <a:solidFill>
                  <a:srgbClr val="F28A90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48863" y="4398637"/>
              <a:ext cx="1746571" cy="3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28A90"/>
                  </a:solidFill>
                  <a:latin typeface="inpin heiti" charset="-122"/>
                  <a:ea typeface="inpin heiti" charset="-122"/>
                </a:rPr>
                <a:t>Connection</a:t>
              </a:r>
              <a:endParaRPr lang="zh-CN" altLang="en-US" sz="1200" dirty="0">
                <a:solidFill>
                  <a:srgbClr val="F28A90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078286" y="2684717"/>
              <a:ext cx="1746571" cy="3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D9A265"/>
                  </a:solidFill>
                  <a:latin typeface="inpin heiti" charset="-122"/>
                  <a:ea typeface="inpin heiti" charset="-122"/>
                </a:rPr>
                <a:t>Accept-Encoding</a:t>
              </a:r>
              <a:endParaRPr lang="zh-CN" altLang="en-US" sz="1200" dirty="0">
                <a:solidFill>
                  <a:srgbClr val="D9A265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8980" y="2178575"/>
              <a:ext cx="1746571" cy="3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70CEAA"/>
                  </a:solidFill>
                  <a:latin typeface="inpin heiti" charset="-122"/>
                  <a:ea typeface="inpin heiti" charset="-122"/>
                </a:rPr>
                <a:t>content-type</a:t>
              </a:r>
              <a:endParaRPr lang="zh-CN" altLang="en-US" sz="1200" dirty="0">
                <a:solidFill>
                  <a:srgbClr val="70CEAA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205011" y="1537389"/>
              <a:ext cx="1746571" cy="3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70CEAA"/>
                  </a:solidFill>
                  <a:latin typeface="inpin heiti" charset="-122"/>
                  <a:ea typeface="inpin heiti" charset="-122"/>
                </a:rPr>
                <a:t>Accept</a:t>
              </a:r>
              <a:endParaRPr lang="zh-CN" altLang="en-US" sz="1200" dirty="0">
                <a:solidFill>
                  <a:srgbClr val="70CEAA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72" name="TextBox 9"/>
          <p:cNvSpPr txBox="1"/>
          <p:nvPr/>
        </p:nvSpPr>
        <p:spPr>
          <a:xfrm>
            <a:off x="3707904" y="19548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Http </a:t>
            </a:r>
            <a:r>
              <a:rPr lang="zh-CN" altLang="en-US" sz="24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简述</a:t>
            </a:r>
            <a:endParaRPr lang="zh-CN" altLang="en-US" sz="24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198938" y="1207555"/>
            <a:ext cx="3009006" cy="2968870"/>
            <a:chOff x="2811803" y="2420888"/>
            <a:chExt cx="3110304" cy="3068817"/>
          </a:xfrm>
        </p:grpSpPr>
        <p:sp>
          <p:nvSpPr>
            <p:cNvPr id="35" name="泪滴形 34"/>
            <p:cNvSpPr/>
            <p:nvPr/>
          </p:nvSpPr>
          <p:spPr>
            <a:xfrm rot="5400000">
              <a:off x="2817134" y="2420888"/>
              <a:ext cx="1440160" cy="1440160"/>
            </a:xfrm>
            <a:prstGeom prst="teardrop">
              <a:avLst/>
            </a:prstGeom>
            <a:blipFill>
              <a:blip r:embed="rId1"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448" tIns="835448" rIns="320040" bIns="320040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6" name="泪滴形 35"/>
            <p:cNvSpPr/>
            <p:nvPr/>
          </p:nvSpPr>
          <p:spPr>
            <a:xfrm rot="11023871">
              <a:off x="4472540" y="2420888"/>
              <a:ext cx="1440160" cy="1440160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835448" rIns="835448" bIns="320040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泪滴形 36"/>
            <p:cNvSpPr/>
            <p:nvPr/>
          </p:nvSpPr>
          <p:spPr>
            <a:xfrm rot="16023899">
              <a:off x="4481947" y="4049545"/>
              <a:ext cx="1440160" cy="1440160"/>
            </a:xfrm>
            <a:prstGeom prst="teardrop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320041" rIns="835448" bIns="83544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>
                <a:latin typeface="inpin heiti" charset="-122"/>
                <a:ea typeface="inpin heiti" charset="-122"/>
              </a:endParaRPr>
            </a:p>
          </p:txBody>
        </p:sp>
        <p:sp>
          <p:nvSpPr>
            <p:cNvPr id="38" name="泪滴形 37"/>
            <p:cNvSpPr/>
            <p:nvPr/>
          </p:nvSpPr>
          <p:spPr>
            <a:xfrm>
              <a:off x="2811803" y="4049545"/>
              <a:ext cx="1440160" cy="1440160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448" tIns="320040" rIns="320039" bIns="83544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50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85106" y="933723"/>
            <a:ext cx="2633980" cy="1891030"/>
            <a:chOff x="2094796" y="1489760"/>
            <a:chExt cx="3276345" cy="2352206"/>
          </a:xfrm>
        </p:grpSpPr>
        <p:sp>
          <p:nvSpPr>
            <p:cNvPr id="40" name="文本框 39"/>
            <p:cNvSpPr txBox="1"/>
            <p:nvPr/>
          </p:nvSpPr>
          <p:spPr>
            <a:xfrm>
              <a:off x="2094796" y="1489760"/>
              <a:ext cx="2549212" cy="458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请求</a:t>
              </a:r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/</a:t>
              </a:r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响应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94796" y="1891009"/>
              <a:ext cx="3276345" cy="195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HttpResponseDecoder 解码器，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处理服务端的响应（客户端）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HttpRequestEncoder 编码器，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处理服务端的请求（客户端）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HttpRequestDecoder  解码器，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处理客户端的请求（服务端）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HttpResponseEncoder  编码器，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处理客户端的响应（服务端）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43980" y="1033780"/>
            <a:ext cx="2386330" cy="1891030"/>
            <a:chOff x="2094796" y="1489760"/>
            <a:chExt cx="2740819" cy="2352206"/>
          </a:xfrm>
        </p:grpSpPr>
        <p:sp>
          <p:nvSpPr>
            <p:cNvPr id="45" name="文本框 44"/>
            <p:cNvSpPr txBox="1"/>
            <p:nvPr/>
          </p:nvSpPr>
          <p:spPr>
            <a:xfrm>
              <a:off x="2094796" y="1489760"/>
              <a:ext cx="2549212" cy="458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编解码器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094796" y="1891009"/>
              <a:ext cx="2740819" cy="195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HttpClientCodeC : 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编码解码器，用于客户端 HttpResponseDecoder + HttpRequestEncoder 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HttpServerCodeC:  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编码解码器，用于服务端 HttpRequestDecoder + HttpResponseEncoder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44208" y="3291830"/>
            <a:ext cx="2049410" cy="1152525"/>
            <a:chOff x="2094796" y="1489760"/>
            <a:chExt cx="2549212" cy="1433598"/>
          </a:xfrm>
        </p:grpSpPr>
        <p:sp>
          <p:nvSpPr>
            <p:cNvPr id="50" name="文本框 49"/>
            <p:cNvSpPr txBox="1"/>
            <p:nvPr/>
          </p:nvSpPr>
          <p:spPr>
            <a:xfrm>
              <a:off x="2094796" y="1489760"/>
              <a:ext cx="2549212" cy="458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压缩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94796" y="1891009"/>
              <a:ext cx="2548882" cy="103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HttpContentCompressor   压缩，用于服务端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HttpContentDe</a:t>
              </a:r>
              <a:r>
                <a:rPr lang="en-US" altLang="zh-CN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c</a:t>
              </a:r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ompressor   解压缩，用于客户端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3583940" y="398145"/>
            <a:ext cx="253555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Http Handler</a:t>
            </a:r>
            <a:endParaRPr lang="en-US" altLang="zh-CN" sz="24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5423" y="3037830"/>
            <a:ext cx="2279015" cy="1597661"/>
            <a:chOff x="2094006" y="1409194"/>
            <a:chExt cx="2834812" cy="1987291"/>
          </a:xfrm>
        </p:grpSpPr>
        <p:sp>
          <p:nvSpPr>
            <p:cNvPr id="3" name="文本框 2"/>
            <p:cNvSpPr txBox="1"/>
            <p:nvPr/>
          </p:nvSpPr>
          <p:spPr>
            <a:xfrm>
              <a:off x="2094796" y="1409194"/>
              <a:ext cx="2549212" cy="49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聚合</a:t>
              </a:r>
              <a:endParaRPr lang="zh-CN" altLang="en-US" sz="2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94006" y="1905227"/>
              <a:ext cx="2834812" cy="149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由于http的请求和响应，可能由很多部分组成，需要聚合成一个完整的消息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HttpObjectAggregator   -&gt;  FullHttpRequest / FullHttpResponse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74700" y="3860165"/>
            <a:ext cx="7594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支持文本和二进制的数据传输，可以和任意服务器通信。http协议，是请求和响应，websocket是先握手建立连接，然后一直使用此链接，最终关闭。大大减少通信过程中数据传输的大小，以及频繁创建连接的资源消耗。是HTML5提出的，让浏览器和服务器通信的方式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88080" y="365125"/>
            <a:ext cx="204787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WebSocket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896620"/>
            <a:ext cx="4872355" cy="2892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2790" y="731520"/>
            <a:ext cx="28174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http协议的缺陷： 通信只能由客户端发起。需要一种服务端能够主动推送的能力</a:t>
            </a:r>
            <a:r>
              <a:rPr 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—</a:t>
            </a: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websocket。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这种双向通信的能力，也叫“全双工”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协议标识符：   http://127.0.0.1/    -&gt;    ws://127.0.0.1/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通信的最小单位是帧frame</a:t>
            </a:r>
            <a:r>
              <a:rPr lang="zh-CN" sz="14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+mn-ea"/>
              </a:rPr>
              <a:t>。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1775" y="2196656"/>
            <a:ext cx="7452586" cy="1025288"/>
            <a:chOff x="1015699" y="2928875"/>
            <a:chExt cx="9936781" cy="1367050"/>
          </a:xfrm>
        </p:grpSpPr>
        <p:cxnSp>
          <p:nvCxnSpPr>
            <p:cNvPr id="3" name="Straight Connector 31"/>
            <p:cNvCxnSpPr/>
            <p:nvPr/>
          </p:nvCxnSpPr>
          <p:spPr>
            <a:xfrm flipV="1">
              <a:off x="1015699" y="3621611"/>
              <a:ext cx="9936781" cy="1"/>
            </a:xfrm>
            <a:prstGeom prst="line">
              <a:avLst/>
            </a:prstGeom>
            <a:ln w="13970">
              <a:solidFill>
                <a:schemeClr val="accent2"/>
              </a:solidFill>
              <a:prstDash val="dash"/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1"/>
            <p:cNvCxnSpPr/>
            <p:nvPr/>
          </p:nvCxnSpPr>
          <p:spPr>
            <a:xfrm flipV="1">
              <a:off x="2311076" y="2928875"/>
              <a:ext cx="7039" cy="696490"/>
            </a:xfrm>
            <a:prstGeom prst="line">
              <a:avLst/>
            </a:prstGeom>
            <a:ln w="1397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5"/>
            <p:cNvSpPr/>
            <p:nvPr/>
          </p:nvSpPr>
          <p:spPr>
            <a:xfrm>
              <a:off x="2247244" y="3561532"/>
              <a:ext cx="127665" cy="127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80808"/>
                </a:solidFill>
                <a:latin typeface="inpin heiti" charset="-122"/>
              </a:endParaRPr>
            </a:p>
          </p:txBody>
        </p:sp>
        <p:cxnSp>
          <p:nvCxnSpPr>
            <p:cNvPr id="6" name="Straight Connector 31"/>
            <p:cNvCxnSpPr/>
            <p:nvPr/>
          </p:nvCxnSpPr>
          <p:spPr>
            <a:xfrm flipV="1">
              <a:off x="7265810" y="2928875"/>
              <a:ext cx="7039" cy="696490"/>
            </a:xfrm>
            <a:prstGeom prst="line">
              <a:avLst/>
            </a:prstGeom>
            <a:ln w="1397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5"/>
            <p:cNvSpPr/>
            <p:nvPr/>
          </p:nvSpPr>
          <p:spPr>
            <a:xfrm>
              <a:off x="7201978" y="3561532"/>
              <a:ext cx="127665" cy="12766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80808"/>
                </a:solidFill>
                <a:latin typeface="inpin heiti" charset="-122"/>
              </a:endParaRPr>
            </a:p>
          </p:txBody>
        </p:sp>
        <p:cxnSp>
          <p:nvCxnSpPr>
            <p:cNvPr id="8" name="Straight Connector 31"/>
            <p:cNvCxnSpPr/>
            <p:nvPr/>
          </p:nvCxnSpPr>
          <p:spPr>
            <a:xfrm flipV="1">
              <a:off x="4777173" y="3599435"/>
              <a:ext cx="7039" cy="696490"/>
            </a:xfrm>
            <a:prstGeom prst="line">
              <a:avLst/>
            </a:prstGeom>
            <a:ln w="1397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5"/>
            <p:cNvSpPr/>
            <p:nvPr/>
          </p:nvSpPr>
          <p:spPr>
            <a:xfrm>
              <a:off x="4713341" y="3561532"/>
              <a:ext cx="127665" cy="127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80808"/>
                </a:solidFill>
                <a:latin typeface="inpin heiti" charset="-122"/>
              </a:endParaRPr>
            </a:p>
          </p:txBody>
        </p:sp>
        <p:cxnSp>
          <p:nvCxnSpPr>
            <p:cNvPr id="10" name="Straight Connector 31"/>
            <p:cNvCxnSpPr/>
            <p:nvPr/>
          </p:nvCxnSpPr>
          <p:spPr>
            <a:xfrm flipV="1">
              <a:off x="9743294" y="3599435"/>
              <a:ext cx="7039" cy="696490"/>
            </a:xfrm>
            <a:prstGeom prst="line">
              <a:avLst/>
            </a:prstGeom>
            <a:ln w="1397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5"/>
            <p:cNvSpPr/>
            <p:nvPr/>
          </p:nvSpPr>
          <p:spPr>
            <a:xfrm>
              <a:off x="9679462" y="3561532"/>
              <a:ext cx="127665" cy="12766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80808"/>
                </a:solidFill>
                <a:latin typeface="inpin heiti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293620" y="1524000"/>
            <a:ext cx="1779905" cy="760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 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连接建立时触发，对应onopen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()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方法，然后使用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send()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方法发送数据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9165" y="1524000"/>
            <a:ext cx="1499870" cy="85725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 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发生错误时触发，</a:t>
            </a:r>
            <a:b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</a:b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对应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onerror()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方法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cs typeface="inpin heiti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1270" y="3221990"/>
            <a:ext cx="1767840" cy="5302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 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接收服务端数据时触发，</a:t>
            </a:r>
            <a:b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</a:b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对应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onmessage()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方法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10505" y="3221990"/>
            <a:ext cx="1506855" cy="5302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 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连接关闭时触发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,</a:t>
            </a:r>
            <a:b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</a:b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对应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onclose()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rPr>
              <a:t>方法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62027" y="1384450"/>
            <a:ext cx="938264" cy="940162"/>
            <a:chOff x="1262027" y="1384450"/>
            <a:chExt cx="938264" cy="940162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7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10142" y="1664221"/>
              <a:ext cx="6400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Open</a:t>
              </a:r>
              <a:endParaRPr lang="en-US" altLang="zh-CN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80226" y="1384450"/>
            <a:ext cx="938264" cy="940162"/>
            <a:chOff x="1262027" y="1384450"/>
            <a:chExt cx="938264" cy="94016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0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6802" y="1670571"/>
              <a:ext cx="7543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Error</a:t>
              </a:r>
              <a:endParaRPr lang="en-US" altLang="zh-CN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91180" y="3210560"/>
            <a:ext cx="982980" cy="972820"/>
            <a:chOff x="1239327" y="1384450"/>
            <a:chExt cx="982980" cy="94016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3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39327" y="1664221"/>
              <a:ext cx="982980" cy="3559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Message</a:t>
              </a:r>
              <a:endParaRPr lang="en-US" altLang="zh-CN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35996" y="3210297"/>
            <a:ext cx="938264" cy="940162"/>
            <a:chOff x="1262027" y="1384450"/>
            <a:chExt cx="938264" cy="940162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6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8707" y="1670571"/>
              <a:ext cx="7543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Close</a:t>
              </a:r>
              <a:endParaRPr lang="en-US" altLang="zh-CN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3338830" y="463550"/>
            <a:ext cx="268033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WebSocket </a:t>
            </a:r>
            <a:r>
              <a:rPr lang="zh-CN" altLang="en-US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客户端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2123728" y="1670402"/>
            <a:ext cx="9577064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 smtClean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原理篇</a:t>
            </a:r>
            <a:endParaRPr lang="zh-CN" altLang="en-US" sz="5400" dirty="0">
              <a:blipFill>
                <a:blip r:embed="rId1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066559" y="2329643"/>
            <a:ext cx="5404115" cy="905258"/>
          </a:xfrm>
          <a:prstGeom prst="rect">
            <a:avLst/>
          </a:prstGeom>
        </p:spPr>
      </p:pic>
      <p:sp>
        <p:nvSpPr>
          <p:cNvPr id="45" name="矩形 70"/>
          <p:cNvSpPr>
            <a:spLocks noChangeArrowheads="1"/>
          </p:cNvSpPr>
          <p:nvPr/>
        </p:nvSpPr>
        <p:spPr bwMode="auto">
          <a:xfrm>
            <a:off x="2699792" y="2974680"/>
            <a:ext cx="367240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核心模块、启动机制、源码分析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等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inpin heiti" charset="-122"/>
              <a:ea typeface="inpin heiti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033180" y="1162585"/>
            <a:ext cx="1236010" cy="1349752"/>
            <a:chOff x="3339886" y="4440238"/>
            <a:chExt cx="776288" cy="847725"/>
          </a:xfrm>
          <a:solidFill>
            <a:schemeClr val="accent2"/>
          </a:solidFill>
        </p:grpSpPr>
        <p:sp>
          <p:nvSpPr>
            <p:cNvPr id="36" name="Freeform 25"/>
            <p:cNvSpPr/>
            <p:nvPr/>
          </p:nvSpPr>
          <p:spPr bwMode="auto">
            <a:xfrm>
              <a:off x="3465513" y="4691063"/>
              <a:ext cx="200025" cy="187325"/>
            </a:xfrm>
            <a:custGeom>
              <a:avLst/>
              <a:gdLst>
                <a:gd name="T0" fmla="*/ 134 w 309"/>
                <a:gd name="T1" fmla="*/ 54 h 289"/>
                <a:gd name="T2" fmla="*/ 49 w 309"/>
                <a:gd name="T3" fmla="*/ 185 h 289"/>
                <a:gd name="T4" fmla="*/ 272 w 309"/>
                <a:gd name="T5" fmla="*/ 123 h 289"/>
                <a:gd name="T6" fmla="*/ 252 w 309"/>
                <a:gd name="T7" fmla="*/ 31 h 289"/>
                <a:gd name="T8" fmla="*/ 242 w 309"/>
                <a:gd name="T9" fmla="*/ 25 h 289"/>
                <a:gd name="T10" fmla="*/ 167 w 309"/>
                <a:gd name="T11" fmla="*/ 48 h 289"/>
                <a:gd name="T12" fmla="*/ 249 w 309"/>
                <a:gd name="T13" fmla="*/ 8 h 289"/>
                <a:gd name="T14" fmla="*/ 272 w 309"/>
                <a:gd name="T15" fmla="*/ 182 h 289"/>
                <a:gd name="T16" fmla="*/ 49 w 309"/>
                <a:gd name="T17" fmla="*/ 234 h 289"/>
                <a:gd name="T18" fmla="*/ 134 w 309"/>
                <a:gd name="T19" fmla="*/ 5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89">
                  <a:moveTo>
                    <a:pt x="134" y="54"/>
                  </a:moveTo>
                  <a:cubicBezTo>
                    <a:pt x="86" y="80"/>
                    <a:pt x="33" y="112"/>
                    <a:pt x="49" y="185"/>
                  </a:cubicBezTo>
                  <a:cubicBezTo>
                    <a:pt x="72" y="289"/>
                    <a:pt x="259" y="205"/>
                    <a:pt x="272" y="123"/>
                  </a:cubicBezTo>
                  <a:cubicBezTo>
                    <a:pt x="276" y="91"/>
                    <a:pt x="262" y="67"/>
                    <a:pt x="252" y="31"/>
                  </a:cubicBezTo>
                  <a:cubicBezTo>
                    <a:pt x="246" y="31"/>
                    <a:pt x="244" y="29"/>
                    <a:pt x="242" y="25"/>
                  </a:cubicBezTo>
                  <a:cubicBezTo>
                    <a:pt x="203" y="17"/>
                    <a:pt x="186" y="47"/>
                    <a:pt x="167" y="48"/>
                  </a:cubicBezTo>
                  <a:cubicBezTo>
                    <a:pt x="169" y="22"/>
                    <a:pt x="213" y="0"/>
                    <a:pt x="249" y="8"/>
                  </a:cubicBezTo>
                  <a:cubicBezTo>
                    <a:pt x="290" y="49"/>
                    <a:pt x="309" y="127"/>
                    <a:pt x="272" y="182"/>
                  </a:cubicBezTo>
                  <a:cubicBezTo>
                    <a:pt x="236" y="234"/>
                    <a:pt x="105" y="283"/>
                    <a:pt x="49" y="234"/>
                  </a:cubicBezTo>
                  <a:cubicBezTo>
                    <a:pt x="0" y="166"/>
                    <a:pt x="49" y="40"/>
                    <a:pt x="1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Freeform 26"/>
            <p:cNvSpPr/>
            <p:nvPr/>
          </p:nvSpPr>
          <p:spPr bwMode="auto">
            <a:xfrm>
              <a:off x="3459163" y="4911725"/>
              <a:ext cx="111125" cy="88900"/>
            </a:xfrm>
            <a:custGeom>
              <a:avLst/>
              <a:gdLst>
                <a:gd name="T0" fmla="*/ 104 w 171"/>
                <a:gd name="T1" fmla="*/ 0 h 136"/>
                <a:gd name="T2" fmla="*/ 133 w 171"/>
                <a:gd name="T3" fmla="*/ 112 h 136"/>
                <a:gd name="T4" fmla="*/ 51 w 171"/>
                <a:gd name="T5" fmla="*/ 128 h 136"/>
                <a:gd name="T6" fmla="*/ 81 w 171"/>
                <a:gd name="T7" fmla="*/ 17 h 136"/>
                <a:gd name="T8" fmla="*/ 45 w 171"/>
                <a:gd name="T9" fmla="*/ 69 h 136"/>
                <a:gd name="T10" fmla="*/ 48 w 171"/>
                <a:gd name="T11" fmla="*/ 99 h 136"/>
                <a:gd name="T12" fmla="*/ 136 w 171"/>
                <a:gd name="T13" fmla="*/ 69 h 136"/>
                <a:gd name="T14" fmla="*/ 104 w 171"/>
                <a:gd name="T1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36">
                  <a:moveTo>
                    <a:pt x="104" y="0"/>
                  </a:moveTo>
                  <a:cubicBezTo>
                    <a:pt x="158" y="4"/>
                    <a:pt x="171" y="83"/>
                    <a:pt x="133" y="112"/>
                  </a:cubicBezTo>
                  <a:cubicBezTo>
                    <a:pt x="118" y="124"/>
                    <a:pt x="71" y="136"/>
                    <a:pt x="51" y="128"/>
                  </a:cubicBezTo>
                  <a:cubicBezTo>
                    <a:pt x="0" y="109"/>
                    <a:pt x="27" y="25"/>
                    <a:pt x="81" y="17"/>
                  </a:cubicBezTo>
                  <a:cubicBezTo>
                    <a:pt x="94" y="34"/>
                    <a:pt x="50" y="45"/>
                    <a:pt x="45" y="69"/>
                  </a:cubicBezTo>
                  <a:cubicBezTo>
                    <a:pt x="42" y="82"/>
                    <a:pt x="53" y="85"/>
                    <a:pt x="48" y="99"/>
                  </a:cubicBezTo>
                  <a:cubicBezTo>
                    <a:pt x="80" y="123"/>
                    <a:pt x="130" y="101"/>
                    <a:pt x="136" y="69"/>
                  </a:cubicBezTo>
                  <a:cubicBezTo>
                    <a:pt x="143" y="38"/>
                    <a:pt x="112" y="29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3339886" y="4440238"/>
              <a:ext cx="776288" cy="847725"/>
            </a:xfrm>
            <a:custGeom>
              <a:avLst/>
              <a:gdLst>
                <a:gd name="T0" fmla="*/ 554 w 1200"/>
                <a:gd name="T1" fmla="*/ 1203 h 1312"/>
                <a:gd name="T2" fmla="*/ 289 w 1200"/>
                <a:gd name="T3" fmla="*/ 1187 h 1312"/>
                <a:gd name="T4" fmla="*/ 10 w 1200"/>
                <a:gd name="T5" fmla="*/ 656 h 1312"/>
                <a:gd name="T6" fmla="*/ 82 w 1200"/>
                <a:gd name="T7" fmla="*/ 456 h 1312"/>
                <a:gd name="T8" fmla="*/ 577 w 1200"/>
                <a:gd name="T9" fmla="*/ 279 h 1312"/>
                <a:gd name="T10" fmla="*/ 780 w 1200"/>
                <a:gd name="T11" fmla="*/ 63 h 1312"/>
                <a:gd name="T12" fmla="*/ 882 w 1200"/>
                <a:gd name="T13" fmla="*/ 171 h 1312"/>
                <a:gd name="T14" fmla="*/ 1170 w 1200"/>
                <a:gd name="T15" fmla="*/ 194 h 1312"/>
                <a:gd name="T16" fmla="*/ 1079 w 1200"/>
                <a:gd name="T17" fmla="*/ 410 h 1312"/>
                <a:gd name="T18" fmla="*/ 1170 w 1200"/>
                <a:gd name="T19" fmla="*/ 587 h 1312"/>
                <a:gd name="T20" fmla="*/ 1036 w 1200"/>
                <a:gd name="T21" fmla="*/ 1053 h 1312"/>
                <a:gd name="T22" fmla="*/ 636 w 1200"/>
                <a:gd name="T23" fmla="*/ 1229 h 1312"/>
                <a:gd name="T24" fmla="*/ 551 w 1200"/>
                <a:gd name="T25" fmla="*/ 1246 h 1312"/>
                <a:gd name="T26" fmla="*/ 735 w 1200"/>
                <a:gd name="T27" fmla="*/ 60 h 1312"/>
                <a:gd name="T28" fmla="*/ 669 w 1200"/>
                <a:gd name="T29" fmla="*/ 76 h 1312"/>
                <a:gd name="T30" fmla="*/ 630 w 1200"/>
                <a:gd name="T31" fmla="*/ 197 h 1312"/>
                <a:gd name="T32" fmla="*/ 603 w 1200"/>
                <a:gd name="T33" fmla="*/ 296 h 1312"/>
                <a:gd name="T34" fmla="*/ 735 w 1200"/>
                <a:gd name="T35" fmla="*/ 86 h 1312"/>
                <a:gd name="T36" fmla="*/ 1039 w 1200"/>
                <a:gd name="T37" fmla="*/ 210 h 1312"/>
                <a:gd name="T38" fmla="*/ 754 w 1200"/>
                <a:gd name="T39" fmla="*/ 266 h 1312"/>
                <a:gd name="T40" fmla="*/ 807 w 1200"/>
                <a:gd name="T41" fmla="*/ 305 h 1312"/>
                <a:gd name="T42" fmla="*/ 833 w 1200"/>
                <a:gd name="T43" fmla="*/ 302 h 1312"/>
                <a:gd name="T44" fmla="*/ 938 w 1200"/>
                <a:gd name="T45" fmla="*/ 220 h 1312"/>
                <a:gd name="T46" fmla="*/ 970 w 1200"/>
                <a:gd name="T47" fmla="*/ 286 h 1312"/>
                <a:gd name="T48" fmla="*/ 1079 w 1200"/>
                <a:gd name="T49" fmla="*/ 260 h 1312"/>
                <a:gd name="T50" fmla="*/ 993 w 1200"/>
                <a:gd name="T51" fmla="*/ 404 h 1312"/>
                <a:gd name="T52" fmla="*/ 918 w 1200"/>
                <a:gd name="T53" fmla="*/ 440 h 1312"/>
                <a:gd name="T54" fmla="*/ 790 w 1200"/>
                <a:gd name="T55" fmla="*/ 348 h 1312"/>
                <a:gd name="T56" fmla="*/ 875 w 1200"/>
                <a:gd name="T57" fmla="*/ 446 h 1312"/>
                <a:gd name="T58" fmla="*/ 1161 w 1200"/>
                <a:gd name="T59" fmla="*/ 227 h 1312"/>
                <a:gd name="T60" fmla="*/ 417 w 1200"/>
                <a:gd name="T61" fmla="*/ 296 h 1312"/>
                <a:gd name="T62" fmla="*/ 158 w 1200"/>
                <a:gd name="T63" fmla="*/ 410 h 1312"/>
                <a:gd name="T64" fmla="*/ 112 w 1200"/>
                <a:gd name="T65" fmla="*/ 463 h 1312"/>
                <a:gd name="T66" fmla="*/ 46 w 1200"/>
                <a:gd name="T67" fmla="*/ 784 h 1312"/>
                <a:gd name="T68" fmla="*/ 197 w 1200"/>
                <a:gd name="T69" fmla="*/ 1059 h 1312"/>
                <a:gd name="T70" fmla="*/ 499 w 1200"/>
                <a:gd name="T71" fmla="*/ 1190 h 1312"/>
                <a:gd name="T72" fmla="*/ 518 w 1200"/>
                <a:gd name="T73" fmla="*/ 1174 h 1312"/>
                <a:gd name="T74" fmla="*/ 662 w 1200"/>
                <a:gd name="T75" fmla="*/ 1075 h 1312"/>
                <a:gd name="T76" fmla="*/ 767 w 1200"/>
                <a:gd name="T77" fmla="*/ 1213 h 1312"/>
                <a:gd name="T78" fmla="*/ 990 w 1200"/>
                <a:gd name="T79" fmla="*/ 1062 h 1312"/>
                <a:gd name="T80" fmla="*/ 1144 w 1200"/>
                <a:gd name="T81" fmla="*/ 676 h 1312"/>
                <a:gd name="T82" fmla="*/ 1046 w 1200"/>
                <a:gd name="T83" fmla="*/ 437 h 1312"/>
                <a:gd name="T84" fmla="*/ 682 w 1200"/>
                <a:gd name="T85" fmla="*/ 453 h 1312"/>
                <a:gd name="T86" fmla="*/ 548 w 1200"/>
                <a:gd name="T87" fmla="*/ 377 h 1312"/>
                <a:gd name="T88" fmla="*/ 607 w 1200"/>
                <a:gd name="T89" fmla="*/ 437 h 1312"/>
                <a:gd name="T90" fmla="*/ 417 w 1200"/>
                <a:gd name="T91" fmla="*/ 29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0" h="1312">
                  <a:moveTo>
                    <a:pt x="551" y="1246"/>
                  </a:moveTo>
                  <a:cubicBezTo>
                    <a:pt x="547" y="1231"/>
                    <a:pt x="547" y="1216"/>
                    <a:pt x="554" y="1203"/>
                  </a:cubicBezTo>
                  <a:cubicBezTo>
                    <a:pt x="521" y="1217"/>
                    <a:pt x="492" y="1242"/>
                    <a:pt x="453" y="1259"/>
                  </a:cubicBezTo>
                  <a:cubicBezTo>
                    <a:pt x="382" y="1264"/>
                    <a:pt x="341" y="1224"/>
                    <a:pt x="289" y="1187"/>
                  </a:cubicBezTo>
                  <a:cubicBezTo>
                    <a:pt x="211" y="1131"/>
                    <a:pt x="152" y="1067"/>
                    <a:pt x="102" y="977"/>
                  </a:cubicBezTo>
                  <a:cubicBezTo>
                    <a:pt x="49" y="882"/>
                    <a:pt x="0" y="799"/>
                    <a:pt x="10" y="656"/>
                  </a:cubicBezTo>
                  <a:cubicBezTo>
                    <a:pt x="14" y="608"/>
                    <a:pt x="29" y="584"/>
                    <a:pt x="40" y="535"/>
                  </a:cubicBezTo>
                  <a:cubicBezTo>
                    <a:pt x="60" y="514"/>
                    <a:pt x="70" y="484"/>
                    <a:pt x="82" y="456"/>
                  </a:cubicBezTo>
                  <a:cubicBezTo>
                    <a:pt x="157" y="389"/>
                    <a:pt x="214" y="306"/>
                    <a:pt x="332" y="283"/>
                  </a:cubicBezTo>
                  <a:cubicBezTo>
                    <a:pt x="395" y="237"/>
                    <a:pt x="514" y="255"/>
                    <a:pt x="577" y="279"/>
                  </a:cubicBezTo>
                  <a:cubicBezTo>
                    <a:pt x="585" y="211"/>
                    <a:pt x="620" y="120"/>
                    <a:pt x="643" y="47"/>
                  </a:cubicBezTo>
                  <a:cubicBezTo>
                    <a:pt x="681" y="16"/>
                    <a:pt x="762" y="0"/>
                    <a:pt x="780" y="63"/>
                  </a:cubicBezTo>
                  <a:cubicBezTo>
                    <a:pt x="729" y="147"/>
                    <a:pt x="691" y="210"/>
                    <a:pt x="666" y="315"/>
                  </a:cubicBezTo>
                  <a:cubicBezTo>
                    <a:pt x="707" y="253"/>
                    <a:pt x="781" y="176"/>
                    <a:pt x="882" y="171"/>
                  </a:cubicBezTo>
                  <a:cubicBezTo>
                    <a:pt x="909" y="170"/>
                    <a:pt x="932" y="180"/>
                    <a:pt x="957" y="168"/>
                  </a:cubicBezTo>
                  <a:cubicBezTo>
                    <a:pt x="1030" y="188"/>
                    <a:pt x="1116" y="216"/>
                    <a:pt x="1170" y="194"/>
                  </a:cubicBezTo>
                  <a:cubicBezTo>
                    <a:pt x="1183" y="197"/>
                    <a:pt x="1192" y="203"/>
                    <a:pt x="1200" y="210"/>
                  </a:cubicBezTo>
                  <a:cubicBezTo>
                    <a:pt x="1175" y="280"/>
                    <a:pt x="1149" y="376"/>
                    <a:pt x="1079" y="410"/>
                  </a:cubicBezTo>
                  <a:cubicBezTo>
                    <a:pt x="1106" y="429"/>
                    <a:pt x="1118" y="455"/>
                    <a:pt x="1138" y="486"/>
                  </a:cubicBezTo>
                  <a:cubicBezTo>
                    <a:pt x="1161" y="523"/>
                    <a:pt x="1167" y="532"/>
                    <a:pt x="1170" y="587"/>
                  </a:cubicBezTo>
                  <a:cubicBezTo>
                    <a:pt x="1178" y="729"/>
                    <a:pt x="1151" y="832"/>
                    <a:pt x="1095" y="941"/>
                  </a:cubicBezTo>
                  <a:cubicBezTo>
                    <a:pt x="1076" y="979"/>
                    <a:pt x="1047" y="1016"/>
                    <a:pt x="1036" y="1053"/>
                  </a:cubicBezTo>
                  <a:cubicBezTo>
                    <a:pt x="942" y="1153"/>
                    <a:pt x="806" y="1312"/>
                    <a:pt x="636" y="1207"/>
                  </a:cubicBezTo>
                  <a:cubicBezTo>
                    <a:pt x="626" y="1212"/>
                    <a:pt x="648" y="1221"/>
                    <a:pt x="636" y="1229"/>
                  </a:cubicBezTo>
                  <a:cubicBezTo>
                    <a:pt x="616" y="1232"/>
                    <a:pt x="605" y="1226"/>
                    <a:pt x="603" y="1210"/>
                  </a:cubicBezTo>
                  <a:cubicBezTo>
                    <a:pt x="596" y="1210"/>
                    <a:pt x="589" y="1255"/>
                    <a:pt x="551" y="1246"/>
                  </a:cubicBezTo>
                  <a:close/>
                  <a:moveTo>
                    <a:pt x="685" y="53"/>
                  </a:moveTo>
                  <a:cubicBezTo>
                    <a:pt x="693" y="64"/>
                    <a:pt x="719" y="66"/>
                    <a:pt x="735" y="60"/>
                  </a:cubicBezTo>
                  <a:cubicBezTo>
                    <a:pt x="723" y="40"/>
                    <a:pt x="701" y="54"/>
                    <a:pt x="685" y="53"/>
                  </a:cubicBezTo>
                  <a:close/>
                  <a:moveTo>
                    <a:pt x="669" y="76"/>
                  </a:moveTo>
                  <a:cubicBezTo>
                    <a:pt x="656" y="87"/>
                    <a:pt x="629" y="163"/>
                    <a:pt x="626" y="181"/>
                  </a:cubicBezTo>
                  <a:cubicBezTo>
                    <a:pt x="626" y="185"/>
                    <a:pt x="631" y="194"/>
                    <a:pt x="630" y="197"/>
                  </a:cubicBezTo>
                  <a:cubicBezTo>
                    <a:pt x="628" y="201"/>
                    <a:pt x="618" y="204"/>
                    <a:pt x="617" y="207"/>
                  </a:cubicBezTo>
                  <a:cubicBezTo>
                    <a:pt x="604" y="234"/>
                    <a:pt x="619" y="275"/>
                    <a:pt x="603" y="296"/>
                  </a:cubicBezTo>
                  <a:cubicBezTo>
                    <a:pt x="610" y="332"/>
                    <a:pt x="607" y="378"/>
                    <a:pt x="633" y="414"/>
                  </a:cubicBezTo>
                  <a:cubicBezTo>
                    <a:pt x="629" y="280"/>
                    <a:pt x="680" y="178"/>
                    <a:pt x="735" y="86"/>
                  </a:cubicBezTo>
                  <a:cubicBezTo>
                    <a:pt x="711" y="94"/>
                    <a:pt x="692" y="85"/>
                    <a:pt x="669" y="76"/>
                  </a:cubicBezTo>
                  <a:close/>
                  <a:moveTo>
                    <a:pt x="1039" y="210"/>
                  </a:moveTo>
                  <a:cubicBezTo>
                    <a:pt x="1012" y="217"/>
                    <a:pt x="991" y="203"/>
                    <a:pt x="967" y="201"/>
                  </a:cubicBezTo>
                  <a:cubicBezTo>
                    <a:pt x="892" y="193"/>
                    <a:pt x="818" y="241"/>
                    <a:pt x="754" y="266"/>
                  </a:cubicBezTo>
                  <a:cubicBezTo>
                    <a:pt x="735" y="301"/>
                    <a:pt x="685" y="336"/>
                    <a:pt x="676" y="384"/>
                  </a:cubicBezTo>
                  <a:cubicBezTo>
                    <a:pt x="712" y="350"/>
                    <a:pt x="763" y="323"/>
                    <a:pt x="807" y="305"/>
                  </a:cubicBezTo>
                  <a:cubicBezTo>
                    <a:pt x="813" y="286"/>
                    <a:pt x="807" y="276"/>
                    <a:pt x="823" y="266"/>
                  </a:cubicBezTo>
                  <a:cubicBezTo>
                    <a:pt x="830" y="282"/>
                    <a:pt x="826" y="287"/>
                    <a:pt x="833" y="302"/>
                  </a:cubicBezTo>
                  <a:cubicBezTo>
                    <a:pt x="841" y="301"/>
                    <a:pt x="844" y="293"/>
                    <a:pt x="853" y="292"/>
                  </a:cubicBezTo>
                  <a:cubicBezTo>
                    <a:pt x="910" y="298"/>
                    <a:pt x="912" y="247"/>
                    <a:pt x="938" y="220"/>
                  </a:cubicBezTo>
                  <a:cubicBezTo>
                    <a:pt x="942" y="235"/>
                    <a:pt x="936" y="263"/>
                    <a:pt x="934" y="283"/>
                  </a:cubicBezTo>
                  <a:cubicBezTo>
                    <a:pt x="944" y="273"/>
                    <a:pt x="956" y="283"/>
                    <a:pt x="970" y="286"/>
                  </a:cubicBezTo>
                  <a:cubicBezTo>
                    <a:pt x="1006" y="277"/>
                    <a:pt x="1038" y="266"/>
                    <a:pt x="1066" y="250"/>
                  </a:cubicBezTo>
                  <a:cubicBezTo>
                    <a:pt x="1066" y="256"/>
                    <a:pt x="1080" y="250"/>
                    <a:pt x="1079" y="260"/>
                  </a:cubicBezTo>
                  <a:cubicBezTo>
                    <a:pt x="1055" y="308"/>
                    <a:pt x="996" y="323"/>
                    <a:pt x="948" y="322"/>
                  </a:cubicBezTo>
                  <a:cubicBezTo>
                    <a:pt x="961" y="349"/>
                    <a:pt x="994" y="374"/>
                    <a:pt x="993" y="404"/>
                  </a:cubicBezTo>
                  <a:cubicBezTo>
                    <a:pt x="953" y="373"/>
                    <a:pt x="911" y="294"/>
                    <a:pt x="849" y="335"/>
                  </a:cubicBezTo>
                  <a:cubicBezTo>
                    <a:pt x="882" y="360"/>
                    <a:pt x="929" y="400"/>
                    <a:pt x="918" y="440"/>
                  </a:cubicBezTo>
                  <a:cubicBezTo>
                    <a:pt x="886" y="415"/>
                    <a:pt x="870" y="375"/>
                    <a:pt x="830" y="358"/>
                  </a:cubicBezTo>
                  <a:cubicBezTo>
                    <a:pt x="824" y="369"/>
                    <a:pt x="796" y="356"/>
                    <a:pt x="790" y="348"/>
                  </a:cubicBezTo>
                  <a:cubicBezTo>
                    <a:pt x="750" y="373"/>
                    <a:pt x="708" y="396"/>
                    <a:pt x="689" y="427"/>
                  </a:cubicBezTo>
                  <a:cubicBezTo>
                    <a:pt x="744" y="416"/>
                    <a:pt x="815" y="440"/>
                    <a:pt x="875" y="446"/>
                  </a:cubicBezTo>
                  <a:cubicBezTo>
                    <a:pt x="936" y="453"/>
                    <a:pt x="1004" y="445"/>
                    <a:pt x="1049" y="407"/>
                  </a:cubicBezTo>
                  <a:cubicBezTo>
                    <a:pt x="1102" y="362"/>
                    <a:pt x="1149" y="306"/>
                    <a:pt x="1161" y="227"/>
                  </a:cubicBezTo>
                  <a:cubicBezTo>
                    <a:pt x="1116" y="229"/>
                    <a:pt x="1080" y="232"/>
                    <a:pt x="1039" y="210"/>
                  </a:cubicBezTo>
                  <a:close/>
                  <a:moveTo>
                    <a:pt x="417" y="296"/>
                  </a:moveTo>
                  <a:cubicBezTo>
                    <a:pt x="341" y="301"/>
                    <a:pt x="306" y="316"/>
                    <a:pt x="259" y="348"/>
                  </a:cubicBezTo>
                  <a:cubicBezTo>
                    <a:pt x="227" y="370"/>
                    <a:pt x="186" y="388"/>
                    <a:pt x="158" y="410"/>
                  </a:cubicBezTo>
                  <a:cubicBezTo>
                    <a:pt x="143" y="422"/>
                    <a:pt x="142" y="437"/>
                    <a:pt x="132" y="450"/>
                  </a:cubicBezTo>
                  <a:cubicBezTo>
                    <a:pt x="127" y="455"/>
                    <a:pt x="116" y="457"/>
                    <a:pt x="112" y="463"/>
                  </a:cubicBezTo>
                  <a:cubicBezTo>
                    <a:pt x="75" y="506"/>
                    <a:pt x="63" y="564"/>
                    <a:pt x="43" y="607"/>
                  </a:cubicBezTo>
                  <a:cubicBezTo>
                    <a:pt x="40" y="666"/>
                    <a:pt x="31" y="727"/>
                    <a:pt x="46" y="784"/>
                  </a:cubicBezTo>
                  <a:cubicBezTo>
                    <a:pt x="53" y="809"/>
                    <a:pt x="68" y="836"/>
                    <a:pt x="79" y="862"/>
                  </a:cubicBezTo>
                  <a:cubicBezTo>
                    <a:pt x="113" y="943"/>
                    <a:pt x="142" y="997"/>
                    <a:pt x="197" y="1059"/>
                  </a:cubicBezTo>
                  <a:cubicBezTo>
                    <a:pt x="264" y="1134"/>
                    <a:pt x="336" y="1197"/>
                    <a:pt x="433" y="1223"/>
                  </a:cubicBezTo>
                  <a:cubicBezTo>
                    <a:pt x="459" y="1216"/>
                    <a:pt x="483" y="1207"/>
                    <a:pt x="499" y="1190"/>
                  </a:cubicBezTo>
                  <a:cubicBezTo>
                    <a:pt x="463" y="1178"/>
                    <a:pt x="425" y="1150"/>
                    <a:pt x="427" y="1112"/>
                  </a:cubicBezTo>
                  <a:cubicBezTo>
                    <a:pt x="454" y="1133"/>
                    <a:pt x="475" y="1171"/>
                    <a:pt x="518" y="1174"/>
                  </a:cubicBezTo>
                  <a:cubicBezTo>
                    <a:pt x="561" y="1177"/>
                    <a:pt x="594" y="1150"/>
                    <a:pt x="626" y="1131"/>
                  </a:cubicBezTo>
                  <a:cubicBezTo>
                    <a:pt x="638" y="1112"/>
                    <a:pt x="635" y="1079"/>
                    <a:pt x="662" y="1075"/>
                  </a:cubicBezTo>
                  <a:cubicBezTo>
                    <a:pt x="677" y="1108"/>
                    <a:pt x="645" y="1146"/>
                    <a:pt x="626" y="1167"/>
                  </a:cubicBezTo>
                  <a:cubicBezTo>
                    <a:pt x="674" y="1186"/>
                    <a:pt x="719" y="1219"/>
                    <a:pt x="767" y="1213"/>
                  </a:cubicBezTo>
                  <a:cubicBezTo>
                    <a:pt x="823" y="1206"/>
                    <a:pt x="880" y="1170"/>
                    <a:pt x="921" y="1134"/>
                  </a:cubicBezTo>
                  <a:cubicBezTo>
                    <a:pt x="939" y="1120"/>
                    <a:pt x="978" y="1082"/>
                    <a:pt x="990" y="1062"/>
                  </a:cubicBezTo>
                  <a:cubicBezTo>
                    <a:pt x="1055" y="957"/>
                    <a:pt x="1132" y="853"/>
                    <a:pt x="1131" y="695"/>
                  </a:cubicBezTo>
                  <a:cubicBezTo>
                    <a:pt x="1133" y="686"/>
                    <a:pt x="1142" y="685"/>
                    <a:pt x="1144" y="676"/>
                  </a:cubicBezTo>
                  <a:cubicBezTo>
                    <a:pt x="1135" y="604"/>
                    <a:pt x="1138" y="558"/>
                    <a:pt x="1111" y="492"/>
                  </a:cubicBezTo>
                  <a:cubicBezTo>
                    <a:pt x="1090" y="473"/>
                    <a:pt x="1069" y="453"/>
                    <a:pt x="1046" y="437"/>
                  </a:cubicBezTo>
                  <a:cubicBezTo>
                    <a:pt x="1005" y="473"/>
                    <a:pt x="929" y="475"/>
                    <a:pt x="853" y="476"/>
                  </a:cubicBezTo>
                  <a:cubicBezTo>
                    <a:pt x="810" y="452"/>
                    <a:pt x="726" y="455"/>
                    <a:pt x="682" y="453"/>
                  </a:cubicBezTo>
                  <a:cubicBezTo>
                    <a:pt x="646" y="489"/>
                    <a:pt x="580" y="466"/>
                    <a:pt x="541" y="450"/>
                  </a:cubicBezTo>
                  <a:cubicBezTo>
                    <a:pt x="525" y="428"/>
                    <a:pt x="502" y="385"/>
                    <a:pt x="548" y="377"/>
                  </a:cubicBezTo>
                  <a:cubicBezTo>
                    <a:pt x="559" y="389"/>
                    <a:pt x="543" y="406"/>
                    <a:pt x="554" y="423"/>
                  </a:cubicBezTo>
                  <a:cubicBezTo>
                    <a:pt x="568" y="432"/>
                    <a:pt x="589" y="433"/>
                    <a:pt x="607" y="437"/>
                  </a:cubicBezTo>
                  <a:cubicBezTo>
                    <a:pt x="586" y="398"/>
                    <a:pt x="580" y="353"/>
                    <a:pt x="574" y="309"/>
                  </a:cubicBezTo>
                  <a:cubicBezTo>
                    <a:pt x="527" y="268"/>
                    <a:pt x="474" y="292"/>
                    <a:pt x="417" y="2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85213" y="1344428"/>
            <a:ext cx="1486329" cy="1065397"/>
            <a:chOff x="4054476" y="760413"/>
            <a:chExt cx="812800" cy="582613"/>
          </a:xfrm>
          <a:solidFill>
            <a:schemeClr val="accent2"/>
          </a:solidFill>
        </p:grpSpPr>
        <p:sp>
          <p:nvSpPr>
            <p:cNvPr id="40" name="Freeform 345"/>
            <p:cNvSpPr>
              <a:spLocks noEditPoints="1"/>
            </p:cNvSpPr>
            <p:nvPr/>
          </p:nvSpPr>
          <p:spPr bwMode="auto">
            <a:xfrm>
              <a:off x="4219576" y="782638"/>
              <a:ext cx="384175" cy="560388"/>
            </a:xfrm>
            <a:custGeom>
              <a:avLst/>
              <a:gdLst>
                <a:gd name="T0" fmla="*/ 1 w 82"/>
                <a:gd name="T1" fmla="*/ 85 h 119"/>
                <a:gd name="T2" fmla="*/ 0 w 82"/>
                <a:gd name="T3" fmla="*/ 81 h 119"/>
                <a:gd name="T4" fmla="*/ 0 w 82"/>
                <a:gd name="T5" fmla="*/ 81 h 119"/>
                <a:gd name="T6" fmla="*/ 6 w 82"/>
                <a:gd name="T7" fmla="*/ 65 h 119"/>
                <a:gd name="T8" fmla="*/ 6 w 82"/>
                <a:gd name="T9" fmla="*/ 65 h 119"/>
                <a:gd name="T10" fmla="*/ 20 w 82"/>
                <a:gd name="T11" fmla="*/ 59 h 119"/>
                <a:gd name="T12" fmla="*/ 20 w 82"/>
                <a:gd name="T13" fmla="*/ 59 h 119"/>
                <a:gd name="T14" fmla="*/ 28 w 82"/>
                <a:gd name="T15" fmla="*/ 61 h 119"/>
                <a:gd name="T16" fmla="*/ 28 w 82"/>
                <a:gd name="T17" fmla="*/ 61 h 119"/>
                <a:gd name="T18" fmla="*/ 20 w 82"/>
                <a:gd name="T19" fmla="*/ 14 h 119"/>
                <a:gd name="T20" fmla="*/ 20 w 82"/>
                <a:gd name="T21" fmla="*/ 14 h 119"/>
                <a:gd name="T22" fmla="*/ 23 w 82"/>
                <a:gd name="T23" fmla="*/ 0 h 119"/>
                <a:gd name="T24" fmla="*/ 23 w 82"/>
                <a:gd name="T25" fmla="*/ 0 h 119"/>
                <a:gd name="T26" fmla="*/ 23 w 82"/>
                <a:gd name="T27" fmla="*/ 0 h 119"/>
                <a:gd name="T28" fmla="*/ 30 w 82"/>
                <a:gd name="T29" fmla="*/ 4 h 119"/>
                <a:gd name="T30" fmla="*/ 28 w 82"/>
                <a:gd name="T31" fmla="*/ 14 h 119"/>
                <a:gd name="T32" fmla="*/ 28 w 82"/>
                <a:gd name="T33" fmla="*/ 14 h 119"/>
                <a:gd name="T34" fmla="*/ 36 w 82"/>
                <a:gd name="T35" fmla="*/ 61 h 119"/>
                <a:gd name="T36" fmla="*/ 36 w 82"/>
                <a:gd name="T37" fmla="*/ 61 h 119"/>
                <a:gd name="T38" fmla="*/ 55 w 82"/>
                <a:gd name="T39" fmla="*/ 58 h 119"/>
                <a:gd name="T40" fmla="*/ 55 w 82"/>
                <a:gd name="T41" fmla="*/ 58 h 119"/>
                <a:gd name="T42" fmla="*/ 80 w 82"/>
                <a:gd name="T43" fmla="*/ 72 h 119"/>
                <a:gd name="T44" fmla="*/ 80 w 82"/>
                <a:gd name="T45" fmla="*/ 72 h 119"/>
                <a:gd name="T46" fmla="*/ 82 w 82"/>
                <a:gd name="T47" fmla="*/ 82 h 119"/>
                <a:gd name="T48" fmla="*/ 82 w 82"/>
                <a:gd name="T49" fmla="*/ 82 h 119"/>
                <a:gd name="T50" fmla="*/ 46 w 82"/>
                <a:gd name="T51" fmla="*/ 118 h 119"/>
                <a:gd name="T52" fmla="*/ 46 w 82"/>
                <a:gd name="T53" fmla="*/ 118 h 119"/>
                <a:gd name="T54" fmla="*/ 41 w 82"/>
                <a:gd name="T55" fmla="*/ 119 h 119"/>
                <a:gd name="T56" fmla="*/ 41 w 82"/>
                <a:gd name="T57" fmla="*/ 119 h 119"/>
                <a:gd name="T58" fmla="*/ 1 w 82"/>
                <a:gd name="T59" fmla="*/ 85 h 119"/>
                <a:gd name="T60" fmla="*/ 8 w 82"/>
                <a:gd name="T61" fmla="*/ 81 h 119"/>
                <a:gd name="T62" fmla="*/ 9 w 82"/>
                <a:gd name="T63" fmla="*/ 84 h 119"/>
                <a:gd name="T64" fmla="*/ 9 w 82"/>
                <a:gd name="T65" fmla="*/ 84 h 119"/>
                <a:gd name="T66" fmla="*/ 41 w 82"/>
                <a:gd name="T67" fmla="*/ 111 h 119"/>
                <a:gd name="T68" fmla="*/ 41 w 82"/>
                <a:gd name="T69" fmla="*/ 111 h 119"/>
                <a:gd name="T70" fmla="*/ 45 w 82"/>
                <a:gd name="T71" fmla="*/ 110 h 119"/>
                <a:gd name="T72" fmla="*/ 45 w 82"/>
                <a:gd name="T73" fmla="*/ 110 h 119"/>
                <a:gd name="T74" fmla="*/ 74 w 82"/>
                <a:gd name="T75" fmla="*/ 82 h 119"/>
                <a:gd name="T76" fmla="*/ 74 w 82"/>
                <a:gd name="T77" fmla="*/ 82 h 119"/>
                <a:gd name="T78" fmla="*/ 73 w 82"/>
                <a:gd name="T79" fmla="*/ 75 h 119"/>
                <a:gd name="T80" fmla="*/ 73 w 82"/>
                <a:gd name="T81" fmla="*/ 75 h 119"/>
                <a:gd name="T82" fmla="*/ 55 w 82"/>
                <a:gd name="T83" fmla="*/ 66 h 119"/>
                <a:gd name="T84" fmla="*/ 55 w 82"/>
                <a:gd name="T85" fmla="*/ 66 h 119"/>
                <a:gd name="T86" fmla="*/ 39 w 82"/>
                <a:gd name="T87" fmla="*/ 69 h 119"/>
                <a:gd name="T88" fmla="*/ 39 w 82"/>
                <a:gd name="T89" fmla="*/ 69 h 119"/>
                <a:gd name="T90" fmla="*/ 39 w 82"/>
                <a:gd name="T91" fmla="*/ 69 h 119"/>
                <a:gd name="T92" fmla="*/ 39 w 82"/>
                <a:gd name="T93" fmla="*/ 69 h 119"/>
                <a:gd name="T94" fmla="*/ 32 w 82"/>
                <a:gd name="T95" fmla="*/ 73 h 119"/>
                <a:gd name="T96" fmla="*/ 20 w 82"/>
                <a:gd name="T97" fmla="*/ 67 h 119"/>
                <a:gd name="T98" fmla="*/ 20 w 82"/>
                <a:gd name="T99" fmla="*/ 67 h 119"/>
                <a:gd name="T100" fmla="*/ 8 w 82"/>
                <a:gd name="T101" fmla="*/ 8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119">
                  <a:moveTo>
                    <a:pt x="1" y="85"/>
                  </a:moveTo>
                  <a:cubicBezTo>
                    <a:pt x="1" y="83"/>
                    <a:pt x="0" y="82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3" y="69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10" y="61"/>
                    <a:pt x="15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3" y="59"/>
                    <a:pt x="25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4" y="47"/>
                    <a:pt x="20" y="28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9"/>
                    <a:pt x="21" y="4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5"/>
                    <a:pt x="28" y="9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8"/>
                    <a:pt x="33" y="48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42" y="59"/>
                    <a:pt x="49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65" y="58"/>
                    <a:pt x="76" y="61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2" y="75"/>
                    <a:pt x="82" y="78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101"/>
                    <a:pt x="62" y="115"/>
                    <a:pt x="46" y="118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4" y="119"/>
                    <a:pt x="42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22" y="119"/>
                    <a:pt x="4" y="104"/>
                    <a:pt x="1" y="85"/>
                  </a:cubicBezTo>
                  <a:close/>
                  <a:moveTo>
                    <a:pt x="8" y="81"/>
                  </a:moveTo>
                  <a:cubicBezTo>
                    <a:pt x="8" y="82"/>
                    <a:pt x="8" y="83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11" y="99"/>
                    <a:pt x="26" y="111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2" y="111"/>
                    <a:pt x="43" y="111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57" y="109"/>
                    <a:pt x="75" y="94"/>
                    <a:pt x="74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79"/>
                    <a:pt x="74" y="77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0" y="68"/>
                    <a:pt x="64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0" y="66"/>
                    <a:pt x="44" y="67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69"/>
                    <a:pt x="24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4" y="67"/>
                    <a:pt x="9" y="72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1" name="Freeform 346"/>
            <p:cNvSpPr>
              <a:spLocks noEditPoints="1"/>
            </p:cNvSpPr>
            <p:nvPr/>
          </p:nvSpPr>
          <p:spPr bwMode="auto">
            <a:xfrm>
              <a:off x="4519613" y="796925"/>
              <a:ext cx="347663" cy="342900"/>
            </a:xfrm>
            <a:custGeom>
              <a:avLst/>
              <a:gdLst>
                <a:gd name="T0" fmla="*/ 7 w 74"/>
                <a:gd name="T1" fmla="*/ 58 h 73"/>
                <a:gd name="T2" fmla="*/ 0 w 74"/>
                <a:gd name="T3" fmla="*/ 44 h 73"/>
                <a:gd name="T4" fmla="*/ 0 w 74"/>
                <a:gd name="T5" fmla="*/ 44 h 73"/>
                <a:gd name="T6" fmla="*/ 9 w 74"/>
                <a:gd name="T7" fmla="*/ 29 h 73"/>
                <a:gd name="T8" fmla="*/ 9 w 74"/>
                <a:gd name="T9" fmla="*/ 29 h 73"/>
                <a:gd name="T10" fmla="*/ 22 w 74"/>
                <a:gd name="T11" fmla="*/ 24 h 73"/>
                <a:gd name="T12" fmla="*/ 22 w 74"/>
                <a:gd name="T13" fmla="*/ 24 h 73"/>
                <a:gd name="T14" fmla="*/ 46 w 74"/>
                <a:gd name="T15" fmla="*/ 0 h 73"/>
                <a:gd name="T16" fmla="*/ 46 w 74"/>
                <a:gd name="T17" fmla="*/ 0 h 73"/>
                <a:gd name="T18" fmla="*/ 74 w 74"/>
                <a:gd name="T19" fmla="*/ 30 h 73"/>
                <a:gd name="T20" fmla="*/ 74 w 74"/>
                <a:gd name="T21" fmla="*/ 30 h 73"/>
                <a:gd name="T22" fmla="*/ 73 w 74"/>
                <a:gd name="T23" fmla="*/ 40 h 73"/>
                <a:gd name="T24" fmla="*/ 73 w 74"/>
                <a:gd name="T25" fmla="*/ 40 h 73"/>
                <a:gd name="T26" fmla="*/ 37 w 74"/>
                <a:gd name="T27" fmla="*/ 73 h 73"/>
                <a:gd name="T28" fmla="*/ 37 w 74"/>
                <a:gd name="T29" fmla="*/ 73 h 73"/>
                <a:gd name="T30" fmla="*/ 7 w 74"/>
                <a:gd name="T31" fmla="*/ 58 h 73"/>
                <a:gd name="T32" fmla="*/ 27 w 74"/>
                <a:gd name="T33" fmla="*/ 31 h 73"/>
                <a:gd name="T34" fmla="*/ 13 w 74"/>
                <a:gd name="T35" fmla="*/ 35 h 73"/>
                <a:gd name="T36" fmla="*/ 13 w 74"/>
                <a:gd name="T37" fmla="*/ 35 h 73"/>
                <a:gd name="T38" fmla="*/ 8 w 74"/>
                <a:gd name="T39" fmla="*/ 44 h 73"/>
                <a:gd name="T40" fmla="*/ 8 w 74"/>
                <a:gd name="T41" fmla="*/ 44 h 73"/>
                <a:gd name="T42" fmla="*/ 12 w 74"/>
                <a:gd name="T43" fmla="*/ 53 h 73"/>
                <a:gd name="T44" fmla="*/ 12 w 74"/>
                <a:gd name="T45" fmla="*/ 53 h 73"/>
                <a:gd name="T46" fmla="*/ 37 w 74"/>
                <a:gd name="T47" fmla="*/ 65 h 73"/>
                <a:gd name="T48" fmla="*/ 37 w 74"/>
                <a:gd name="T49" fmla="*/ 65 h 73"/>
                <a:gd name="T50" fmla="*/ 65 w 74"/>
                <a:gd name="T51" fmla="*/ 38 h 73"/>
                <a:gd name="T52" fmla="*/ 65 w 74"/>
                <a:gd name="T53" fmla="*/ 38 h 73"/>
                <a:gd name="T54" fmla="*/ 66 w 74"/>
                <a:gd name="T55" fmla="*/ 30 h 73"/>
                <a:gd name="T56" fmla="*/ 66 w 74"/>
                <a:gd name="T57" fmla="*/ 30 h 73"/>
                <a:gd name="T58" fmla="*/ 46 w 74"/>
                <a:gd name="T59" fmla="*/ 8 h 73"/>
                <a:gd name="T60" fmla="*/ 46 w 74"/>
                <a:gd name="T61" fmla="*/ 8 h 73"/>
                <a:gd name="T62" fmla="*/ 29 w 74"/>
                <a:gd name="T63" fmla="*/ 31 h 73"/>
                <a:gd name="T64" fmla="*/ 29 w 74"/>
                <a:gd name="T65" fmla="*/ 31 h 73"/>
                <a:gd name="T66" fmla="*/ 27 w 74"/>
                <a:gd name="T67" fmla="*/ 31 h 73"/>
                <a:gd name="T68" fmla="*/ 27 w 74"/>
                <a:gd name="T69" fmla="*/ 31 h 73"/>
                <a:gd name="T70" fmla="*/ 29 w 74"/>
                <a:gd name="T71" fmla="*/ 31 h 73"/>
                <a:gd name="T72" fmla="*/ 29 w 74"/>
                <a:gd name="T73" fmla="*/ 31 h 73"/>
                <a:gd name="T74" fmla="*/ 29 w 74"/>
                <a:gd name="T75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3">
                  <a:moveTo>
                    <a:pt x="7" y="58"/>
                  </a:moveTo>
                  <a:cubicBezTo>
                    <a:pt x="2" y="53"/>
                    <a:pt x="0" y="48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7"/>
                    <a:pt x="4" y="32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2" y="26"/>
                    <a:pt x="17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8"/>
                    <a:pt x="3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0" y="0"/>
                    <a:pt x="74" y="12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3"/>
                    <a:pt x="74" y="37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67" y="60"/>
                    <a:pt x="53" y="73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7" y="73"/>
                    <a:pt x="16" y="68"/>
                    <a:pt x="7" y="58"/>
                  </a:cubicBezTo>
                  <a:close/>
                  <a:moveTo>
                    <a:pt x="27" y="31"/>
                  </a:moveTo>
                  <a:cubicBezTo>
                    <a:pt x="22" y="31"/>
                    <a:pt x="17" y="33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0" y="38"/>
                    <a:pt x="8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9" y="49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21" y="62"/>
                    <a:pt x="29" y="65"/>
                    <a:pt x="37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9" y="65"/>
                    <a:pt x="60" y="56"/>
                    <a:pt x="65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6" y="35"/>
                    <a:pt x="66" y="32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16"/>
                    <a:pt x="5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8" y="8"/>
                    <a:pt x="30" y="14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2" name="Freeform 347"/>
            <p:cNvSpPr/>
            <p:nvPr/>
          </p:nvSpPr>
          <p:spPr bwMode="auto">
            <a:xfrm>
              <a:off x="4327526" y="763588"/>
              <a:ext cx="314325" cy="165100"/>
            </a:xfrm>
            <a:custGeom>
              <a:avLst/>
              <a:gdLst>
                <a:gd name="T0" fmla="*/ 4 w 67"/>
                <a:gd name="T1" fmla="*/ 8 h 35"/>
                <a:gd name="T2" fmla="*/ 0 w 67"/>
                <a:gd name="T3" fmla="*/ 8 h 35"/>
                <a:gd name="T4" fmla="*/ 0 w 67"/>
                <a:gd name="T5" fmla="*/ 8 h 35"/>
                <a:gd name="T6" fmla="*/ 0 w 67"/>
                <a:gd name="T7" fmla="*/ 0 h 35"/>
                <a:gd name="T8" fmla="*/ 4 w 67"/>
                <a:gd name="T9" fmla="*/ 0 h 35"/>
                <a:gd name="T10" fmla="*/ 4 w 67"/>
                <a:gd name="T11" fmla="*/ 0 h 35"/>
                <a:gd name="T12" fmla="*/ 67 w 67"/>
                <a:gd name="T13" fmla="*/ 30 h 35"/>
                <a:gd name="T14" fmla="*/ 67 w 67"/>
                <a:gd name="T15" fmla="*/ 30 h 35"/>
                <a:gd name="T16" fmla="*/ 61 w 67"/>
                <a:gd name="T17" fmla="*/ 35 h 35"/>
                <a:gd name="T18" fmla="*/ 4 w 67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5">
                  <a:moveTo>
                    <a:pt x="4" y="8"/>
                  </a:moveTo>
                  <a:cubicBezTo>
                    <a:pt x="3" y="8"/>
                    <a:pt x="2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0" y="0"/>
                    <a:pt x="51" y="10"/>
                    <a:pt x="67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46" y="17"/>
                    <a:pt x="28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3" name="Freeform 348"/>
            <p:cNvSpPr>
              <a:spLocks noEditPoints="1"/>
            </p:cNvSpPr>
            <p:nvPr/>
          </p:nvSpPr>
          <p:spPr bwMode="auto">
            <a:xfrm>
              <a:off x="4054476" y="760413"/>
              <a:ext cx="282575" cy="323850"/>
            </a:xfrm>
            <a:custGeom>
              <a:avLst/>
              <a:gdLst>
                <a:gd name="T0" fmla="*/ 1 w 60"/>
                <a:gd name="T1" fmla="*/ 69 h 69"/>
                <a:gd name="T2" fmla="*/ 0 w 60"/>
                <a:gd name="T3" fmla="*/ 62 h 69"/>
                <a:gd name="T4" fmla="*/ 14 w 60"/>
                <a:gd name="T5" fmla="*/ 42 h 69"/>
                <a:gd name="T6" fmla="*/ 14 w 60"/>
                <a:gd name="T7" fmla="*/ 42 h 69"/>
                <a:gd name="T8" fmla="*/ 29 w 60"/>
                <a:gd name="T9" fmla="*/ 10 h 69"/>
                <a:gd name="T10" fmla="*/ 29 w 60"/>
                <a:gd name="T11" fmla="*/ 10 h 69"/>
                <a:gd name="T12" fmla="*/ 47 w 60"/>
                <a:gd name="T13" fmla="*/ 0 h 69"/>
                <a:gd name="T14" fmla="*/ 47 w 60"/>
                <a:gd name="T15" fmla="*/ 0 h 69"/>
                <a:gd name="T16" fmla="*/ 60 w 60"/>
                <a:gd name="T17" fmla="*/ 3 h 69"/>
                <a:gd name="T18" fmla="*/ 60 w 60"/>
                <a:gd name="T19" fmla="*/ 3 h 69"/>
                <a:gd name="T20" fmla="*/ 58 w 60"/>
                <a:gd name="T21" fmla="*/ 8 h 69"/>
                <a:gd name="T22" fmla="*/ 58 w 60"/>
                <a:gd name="T23" fmla="*/ 8 h 69"/>
                <a:gd name="T24" fmla="*/ 60 w 60"/>
                <a:gd name="T25" fmla="*/ 21 h 69"/>
                <a:gd name="T26" fmla="*/ 60 w 60"/>
                <a:gd name="T27" fmla="*/ 21 h 69"/>
                <a:gd name="T28" fmla="*/ 43 w 60"/>
                <a:gd name="T29" fmla="*/ 57 h 69"/>
                <a:gd name="T30" fmla="*/ 43 w 60"/>
                <a:gd name="T31" fmla="*/ 57 h 69"/>
                <a:gd name="T32" fmla="*/ 2 w 60"/>
                <a:gd name="T33" fmla="*/ 69 h 69"/>
                <a:gd name="T34" fmla="*/ 2 w 60"/>
                <a:gd name="T35" fmla="*/ 69 h 69"/>
                <a:gd name="T36" fmla="*/ 1 w 60"/>
                <a:gd name="T37" fmla="*/ 69 h 69"/>
                <a:gd name="T38" fmla="*/ 30 w 60"/>
                <a:gd name="T39" fmla="*/ 24 h 69"/>
                <a:gd name="T40" fmla="*/ 17 w 60"/>
                <a:gd name="T41" fmla="*/ 55 h 69"/>
                <a:gd name="T42" fmla="*/ 17 w 60"/>
                <a:gd name="T43" fmla="*/ 55 h 69"/>
                <a:gd name="T44" fmla="*/ 13 w 60"/>
                <a:gd name="T45" fmla="*/ 61 h 69"/>
                <a:gd name="T46" fmla="*/ 13 w 60"/>
                <a:gd name="T47" fmla="*/ 61 h 69"/>
                <a:gd name="T48" fmla="*/ 52 w 60"/>
                <a:gd name="T49" fmla="*/ 21 h 69"/>
                <a:gd name="T50" fmla="*/ 52 w 60"/>
                <a:gd name="T51" fmla="*/ 21 h 69"/>
                <a:gd name="T52" fmla="*/ 51 w 60"/>
                <a:gd name="T53" fmla="*/ 9 h 69"/>
                <a:gd name="T54" fmla="*/ 51 w 60"/>
                <a:gd name="T55" fmla="*/ 9 h 69"/>
                <a:gd name="T56" fmla="*/ 52 w 60"/>
                <a:gd name="T57" fmla="*/ 9 h 69"/>
                <a:gd name="T58" fmla="*/ 47 w 60"/>
                <a:gd name="T59" fmla="*/ 8 h 69"/>
                <a:gd name="T60" fmla="*/ 47 w 60"/>
                <a:gd name="T61" fmla="*/ 8 h 69"/>
                <a:gd name="T62" fmla="*/ 47 w 60"/>
                <a:gd name="T63" fmla="*/ 8 h 69"/>
                <a:gd name="T64" fmla="*/ 47 w 60"/>
                <a:gd name="T65" fmla="*/ 8 h 69"/>
                <a:gd name="T66" fmla="*/ 30 w 60"/>
                <a:gd name="T67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69">
                  <a:moveTo>
                    <a:pt x="1" y="69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5" y="60"/>
                    <a:pt x="10" y="5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8" y="31"/>
                    <a:pt x="22" y="19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3" y="5"/>
                    <a:pt x="39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1" y="0"/>
                    <a:pt x="55" y="1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12"/>
                    <a:pt x="60" y="17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36"/>
                    <a:pt x="53" y="49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33" y="65"/>
                    <a:pt x="18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1" y="69"/>
                    <a:pt x="1" y="69"/>
                  </a:cubicBezTo>
                  <a:close/>
                  <a:moveTo>
                    <a:pt x="30" y="24"/>
                  </a:moveTo>
                  <a:cubicBezTo>
                    <a:pt x="25" y="33"/>
                    <a:pt x="22" y="46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4" y="59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37" y="57"/>
                    <a:pt x="52" y="43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17"/>
                    <a:pt x="51" y="13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1" y="8"/>
                    <a:pt x="49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0" y="8"/>
                    <a:pt x="35" y="14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4" name="Freeform 349"/>
            <p:cNvSpPr/>
            <p:nvPr/>
          </p:nvSpPr>
          <p:spPr bwMode="auto">
            <a:xfrm>
              <a:off x="4684713" y="844550"/>
              <a:ext cx="19050" cy="74613"/>
            </a:xfrm>
            <a:custGeom>
              <a:avLst/>
              <a:gdLst>
                <a:gd name="T0" fmla="*/ 0 w 4"/>
                <a:gd name="T1" fmla="*/ 1 h 16"/>
                <a:gd name="T2" fmla="*/ 1 w 4"/>
                <a:gd name="T3" fmla="*/ 0 h 16"/>
                <a:gd name="T4" fmla="*/ 4 w 4"/>
                <a:gd name="T5" fmla="*/ 16 h 16"/>
                <a:gd name="T6" fmla="*/ 4 w 4"/>
                <a:gd name="T7" fmla="*/ 16 h 16"/>
                <a:gd name="T8" fmla="*/ 2 w 4"/>
                <a:gd name="T9" fmla="*/ 16 h 16"/>
                <a:gd name="T10" fmla="*/ 0 w 4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4" y="3"/>
                    <a:pt x="4" y="11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1"/>
                    <a:pt x="2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Freeform 350"/>
            <p:cNvSpPr>
              <a:spLocks noEditPoints="1"/>
            </p:cNvSpPr>
            <p:nvPr/>
          </p:nvSpPr>
          <p:spPr bwMode="auto">
            <a:xfrm>
              <a:off x="4716463" y="835025"/>
              <a:ext cx="23813" cy="107950"/>
            </a:xfrm>
            <a:custGeom>
              <a:avLst/>
              <a:gdLst>
                <a:gd name="T0" fmla="*/ 2 w 5"/>
                <a:gd name="T1" fmla="*/ 22 h 23"/>
                <a:gd name="T2" fmla="*/ 3 w 5"/>
                <a:gd name="T3" fmla="*/ 13 h 23"/>
                <a:gd name="T4" fmla="*/ 3 w 5"/>
                <a:gd name="T5" fmla="*/ 13 h 23"/>
                <a:gd name="T6" fmla="*/ 1 w 5"/>
                <a:gd name="T7" fmla="*/ 2 h 23"/>
                <a:gd name="T8" fmla="*/ 1 w 5"/>
                <a:gd name="T9" fmla="*/ 2 h 23"/>
                <a:gd name="T10" fmla="*/ 1 w 5"/>
                <a:gd name="T11" fmla="*/ 2 h 23"/>
                <a:gd name="T12" fmla="*/ 1 w 5"/>
                <a:gd name="T13" fmla="*/ 2 h 23"/>
                <a:gd name="T14" fmla="*/ 0 w 5"/>
                <a:gd name="T15" fmla="*/ 1 h 23"/>
                <a:gd name="T16" fmla="*/ 1 w 5"/>
                <a:gd name="T17" fmla="*/ 0 h 23"/>
                <a:gd name="T18" fmla="*/ 1 w 5"/>
                <a:gd name="T19" fmla="*/ 0 h 23"/>
                <a:gd name="T20" fmla="*/ 4 w 5"/>
                <a:gd name="T21" fmla="*/ 5 h 23"/>
                <a:gd name="T22" fmla="*/ 4 w 5"/>
                <a:gd name="T23" fmla="*/ 5 h 23"/>
                <a:gd name="T24" fmla="*/ 5 w 5"/>
                <a:gd name="T25" fmla="*/ 13 h 23"/>
                <a:gd name="T26" fmla="*/ 5 w 5"/>
                <a:gd name="T27" fmla="*/ 13 h 23"/>
                <a:gd name="T28" fmla="*/ 4 w 5"/>
                <a:gd name="T29" fmla="*/ 23 h 23"/>
                <a:gd name="T30" fmla="*/ 4 w 5"/>
                <a:gd name="T31" fmla="*/ 23 h 23"/>
                <a:gd name="T32" fmla="*/ 2 w 5"/>
                <a:gd name="T33" fmla="*/ 22 h 23"/>
                <a:gd name="T34" fmla="*/ 1 w 5"/>
                <a:gd name="T35" fmla="*/ 2 h 23"/>
                <a:gd name="T36" fmla="*/ 1 w 5"/>
                <a:gd name="T37" fmla="*/ 2 h 23"/>
                <a:gd name="T38" fmla="*/ 1 w 5"/>
                <a:gd name="T39" fmla="*/ 2 h 23"/>
                <a:gd name="T40" fmla="*/ 1 w 5"/>
                <a:gd name="T41" fmla="*/ 2 h 23"/>
                <a:gd name="T42" fmla="*/ 1 w 5"/>
                <a:gd name="T4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23">
                  <a:moveTo>
                    <a:pt x="2" y="22"/>
                  </a:moveTo>
                  <a:cubicBezTo>
                    <a:pt x="2" y="21"/>
                    <a:pt x="3" y="17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8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2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7"/>
                    <a:pt x="5" y="10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7"/>
                    <a:pt x="5" y="21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2"/>
                    <a:pt x="2" y="22"/>
                    <a:pt x="2" y="2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6" name="Freeform 351"/>
            <p:cNvSpPr/>
            <p:nvPr/>
          </p:nvSpPr>
          <p:spPr bwMode="auto">
            <a:xfrm>
              <a:off x="4768851" y="835025"/>
              <a:ext cx="14288" cy="112713"/>
            </a:xfrm>
            <a:custGeom>
              <a:avLst/>
              <a:gdLst>
                <a:gd name="T0" fmla="*/ 1 w 3"/>
                <a:gd name="T1" fmla="*/ 12 h 24"/>
                <a:gd name="T2" fmla="*/ 0 w 3"/>
                <a:gd name="T3" fmla="*/ 1 h 24"/>
                <a:gd name="T4" fmla="*/ 0 w 3"/>
                <a:gd name="T5" fmla="*/ 1 h 24"/>
                <a:gd name="T6" fmla="*/ 0 w 3"/>
                <a:gd name="T7" fmla="*/ 1 h 24"/>
                <a:gd name="T8" fmla="*/ 1 w 3"/>
                <a:gd name="T9" fmla="*/ 0 h 24"/>
                <a:gd name="T10" fmla="*/ 3 w 3"/>
                <a:gd name="T11" fmla="*/ 12 h 24"/>
                <a:gd name="T12" fmla="*/ 3 w 3"/>
                <a:gd name="T13" fmla="*/ 12 h 24"/>
                <a:gd name="T14" fmla="*/ 3 w 3"/>
                <a:gd name="T15" fmla="*/ 24 h 24"/>
                <a:gd name="T16" fmla="*/ 3 w 3"/>
                <a:gd name="T17" fmla="*/ 24 h 24"/>
                <a:gd name="T18" fmla="*/ 1 w 3"/>
                <a:gd name="T19" fmla="*/ 24 h 24"/>
                <a:gd name="T20" fmla="*/ 1 w 3"/>
                <a:gd name="T2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4">
                  <a:moveTo>
                    <a:pt x="1" y="12"/>
                  </a:moveTo>
                  <a:cubicBezTo>
                    <a:pt x="1" y="7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2"/>
                    <a:pt x="3" y="7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7"/>
                    <a:pt x="3" y="22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2"/>
                    <a:pt x="1" y="17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7" name="Freeform 352"/>
            <p:cNvSpPr/>
            <p:nvPr/>
          </p:nvSpPr>
          <p:spPr bwMode="auto">
            <a:xfrm>
              <a:off x="4787901" y="868363"/>
              <a:ext cx="33338" cy="122238"/>
            </a:xfrm>
            <a:custGeom>
              <a:avLst/>
              <a:gdLst>
                <a:gd name="T0" fmla="*/ 0 w 7"/>
                <a:gd name="T1" fmla="*/ 25 h 26"/>
                <a:gd name="T2" fmla="*/ 5 w 7"/>
                <a:gd name="T3" fmla="*/ 6 h 26"/>
                <a:gd name="T4" fmla="*/ 5 w 7"/>
                <a:gd name="T5" fmla="*/ 6 h 26"/>
                <a:gd name="T6" fmla="*/ 4 w 7"/>
                <a:gd name="T7" fmla="*/ 1 h 26"/>
                <a:gd name="T8" fmla="*/ 4 w 7"/>
                <a:gd name="T9" fmla="*/ 1 h 26"/>
                <a:gd name="T10" fmla="*/ 5 w 7"/>
                <a:gd name="T11" fmla="*/ 0 h 26"/>
                <a:gd name="T12" fmla="*/ 7 w 7"/>
                <a:gd name="T13" fmla="*/ 6 h 26"/>
                <a:gd name="T14" fmla="*/ 7 w 7"/>
                <a:gd name="T15" fmla="*/ 6 h 26"/>
                <a:gd name="T16" fmla="*/ 2 w 7"/>
                <a:gd name="T17" fmla="*/ 26 h 26"/>
                <a:gd name="T18" fmla="*/ 2 w 7"/>
                <a:gd name="T19" fmla="*/ 26 h 26"/>
                <a:gd name="T20" fmla="*/ 0 w 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0" y="25"/>
                  </a:moveTo>
                  <a:cubicBezTo>
                    <a:pt x="2" y="21"/>
                    <a:pt x="5" y="12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7" y="3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4" y="21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8" name="Freeform 353"/>
            <p:cNvSpPr/>
            <p:nvPr/>
          </p:nvSpPr>
          <p:spPr bwMode="auto">
            <a:xfrm>
              <a:off x="4435476" y="1098550"/>
              <a:ext cx="50800" cy="69850"/>
            </a:xfrm>
            <a:custGeom>
              <a:avLst/>
              <a:gdLst>
                <a:gd name="T0" fmla="*/ 1 w 11"/>
                <a:gd name="T1" fmla="*/ 15 h 15"/>
                <a:gd name="T2" fmla="*/ 0 w 11"/>
                <a:gd name="T3" fmla="*/ 14 h 15"/>
                <a:gd name="T4" fmla="*/ 0 w 11"/>
                <a:gd name="T5" fmla="*/ 14 h 15"/>
                <a:gd name="T6" fmla="*/ 1 w 11"/>
                <a:gd name="T7" fmla="*/ 14 h 15"/>
                <a:gd name="T8" fmla="*/ 1 w 11"/>
                <a:gd name="T9" fmla="*/ 14 h 15"/>
                <a:gd name="T10" fmla="*/ 1 w 11"/>
                <a:gd name="T11" fmla="*/ 13 h 15"/>
                <a:gd name="T12" fmla="*/ 1 w 11"/>
                <a:gd name="T13" fmla="*/ 14 h 15"/>
                <a:gd name="T14" fmla="*/ 1 w 11"/>
                <a:gd name="T15" fmla="*/ 13 h 15"/>
                <a:gd name="T16" fmla="*/ 1 w 11"/>
                <a:gd name="T17" fmla="*/ 13 h 15"/>
                <a:gd name="T18" fmla="*/ 1 w 11"/>
                <a:gd name="T19" fmla="*/ 13 h 15"/>
                <a:gd name="T20" fmla="*/ 1 w 11"/>
                <a:gd name="T21" fmla="*/ 13 h 15"/>
                <a:gd name="T22" fmla="*/ 2 w 11"/>
                <a:gd name="T23" fmla="*/ 12 h 15"/>
                <a:gd name="T24" fmla="*/ 2 w 11"/>
                <a:gd name="T25" fmla="*/ 12 h 15"/>
                <a:gd name="T26" fmla="*/ 4 w 11"/>
                <a:gd name="T27" fmla="*/ 8 h 15"/>
                <a:gd name="T28" fmla="*/ 4 w 11"/>
                <a:gd name="T29" fmla="*/ 8 h 15"/>
                <a:gd name="T30" fmla="*/ 9 w 11"/>
                <a:gd name="T31" fmla="*/ 0 h 15"/>
                <a:gd name="T32" fmla="*/ 9 w 11"/>
                <a:gd name="T33" fmla="*/ 0 h 15"/>
                <a:gd name="T34" fmla="*/ 11 w 11"/>
                <a:gd name="T35" fmla="*/ 0 h 15"/>
                <a:gd name="T36" fmla="*/ 3 w 11"/>
                <a:gd name="T37" fmla="*/ 14 h 15"/>
                <a:gd name="T38" fmla="*/ 3 w 11"/>
                <a:gd name="T39" fmla="*/ 14 h 15"/>
                <a:gd name="T40" fmla="*/ 1 w 11"/>
                <a:gd name="T41" fmla="*/ 15 h 15"/>
                <a:gd name="T42" fmla="*/ 1 w 11"/>
                <a:gd name="T43" fmla="*/ 15 h 15"/>
                <a:gd name="T44" fmla="*/ 1 w 11"/>
                <a:gd name="T45" fmla="*/ 15 h 15"/>
                <a:gd name="T46" fmla="*/ 1 w 11"/>
                <a:gd name="T47" fmla="*/ 15 h 15"/>
                <a:gd name="T48" fmla="*/ 1 w 11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5">
                  <a:moveTo>
                    <a:pt x="1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3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4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3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9" name="Freeform 354"/>
            <p:cNvSpPr/>
            <p:nvPr/>
          </p:nvSpPr>
          <p:spPr bwMode="auto">
            <a:xfrm>
              <a:off x="4454526" y="1098550"/>
              <a:ext cx="60325" cy="112713"/>
            </a:xfrm>
            <a:custGeom>
              <a:avLst/>
              <a:gdLst>
                <a:gd name="T0" fmla="*/ 0 w 13"/>
                <a:gd name="T1" fmla="*/ 24 h 24"/>
                <a:gd name="T2" fmla="*/ 0 w 13"/>
                <a:gd name="T3" fmla="*/ 23 h 24"/>
                <a:gd name="T4" fmla="*/ 0 w 13"/>
                <a:gd name="T5" fmla="*/ 23 h 24"/>
                <a:gd name="T6" fmla="*/ 1 w 13"/>
                <a:gd name="T7" fmla="*/ 21 h 24"/>
                <a:gd name="T8" fmla="*/ 1 w 13"/>
                <a:gd name="T9" fmla="*/ 21 h 24"/>
                <a:gd name="T10" fmla="*/ 11 w 13"/>
                <a:gd name="T11" fmla="*/ 0 h 24"/>
                <a:gd name="T12" fmla="*/ 11 w 13"/>
                <a:gd name="T13" fmla="*/ 0 h 24"/>
                <a:gd name="T14" fmla="*/ 11 w 13"/>
                <a:gd name="T15" fmla="*/ 0 h 24"/>
                <a:gd name="T16" fmla="*/ 13 w 13"/>
                <a:gd name="T17" fmla="*/ 0 h 24"/>
                <a:gd name="T18" fmla="*/ 3 w 13"/>
                <a:gd name="T19" fmla="*/ 22 h 24"/>
                <a:gd name="T20" fmla="*/ 3 w 13"/>
                <a:gd name="T21" fmla="*/ 22 h 24"/>
                <a:gd name="T22" fmla="*/ 3 w 13"/>
                <a:gd name="T23" fmla="*/ 22 h 24"/>
                <a:gd name="T24" fmla="*/ 2 w 13"/>
                <a:gd name="T25" fmla="*/ 24 h 24"/>
                <a:gd name="T26" fmla="*/ 2 w 13"/>
                <a:gd name="T27" fmla="*/ 24 h 24"/>
                <a:gd name="T28" fmla="*/ 1 w 13"/>
                <a:gd name="T29" fmla="*/ 24 h 24"/>
                <a:gd name="T30" fmla="*/ 1 w 13"/>
                <a:gd name="T31" fmla="*/ 24 h 24"/>
                <a:gd name="T32" fmla="*/ 0 w 13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0" y="24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6" y="15"/>
                    <a:pt x="8" y="7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7"/>
                    <a:pt x="8" y="15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0" name="Freeform 355"/>
            <p:cNvSpPr/>
            <p:nvPr/>
          </p:nvSpPr>
          <p:spPr bwMode="auto">
            <a:xfrm>
              <a:off x="4495801" y="1117600"/>
              <a:ext cx="52388" cy="98425"/>
            </a:xfrm>
            <a:custGeom>
              <a:avLst/>
              <a:gdLst>
                <a:gd name="T0" fmla="*/ 0 w 11"/>
                <a:gd name="T1" fmla="*/ 19 h 21"/>
                <a:gd name="T2" fmla="*/ 9 w 11"/>
                <a:gd name="T3" fmla="*/ 0 h 21"/>
                <a:gd name="T4" fmla="*/ 9 w 11"/>
                <a:gd name="T5" fmla="*/ 0 h 21"/>
                <a:gd name="T6" fmla="*/ 9 w 11"/>
                <a:gd name="T7" fmla="*/ 0 h 21"/>
                <a:gd name="T8" fmla="*/ 11 w 11"/>
                <a:gd name="T9" fmla="*/ 1 h 21"/>
                <a:gd name="T10" fmla="*/ 1 w 11"/>
                <a:gd name="T11" fmla="*/ 21 h 21"/>
                <a:gd name="T12" fmla="*/ 1 w 11"/>
                <a:gd name="T13" fmla="*/ 21 h 21"/>
                <a:gd name="T14" fmla="*/ 0 w 11"/>
                <a:gd name="T1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0" y="19"/>
                  </a:moveTo>
                  <a:cubicBezTo>
                    <a:pt x="3" y="18"/>
                    <a:pt x="6" y="5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5" y="18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1" name="Freeform 356"/>
            <p:cNvSpPr/>
            <p:nvPr/>
          </p:nvSpPr>
          <p:spPr bwMode="auto">
            <a:xfrm>
              <a:off x="4519613" y="1139825"/>
              <a:ext cx="52388" cy="104775"/>
            </a:xfrm>
            <a:custGeom>
              <a:avLst/>
              <a:gdLst>
                <a:gd name="T0" fmla="*/ 0 w 11"/>
                <a:gd name="T1" fmla="*/ 21 h 22"/>
                <a:gd name="T2" fmla="*/ 10 w 11"/>
                <a:gd name="T3" fmla="*/ 0 h 22"/>
                <a:gd name="T4" fmla="*/ 10 w 11"/>
                <a:gd name="T5" fmla="*/ 0 h 22"/>
                <a:gd name="T6" fmla="*/ 10 w 11"/>
                <a:gd name="T7" fmla="*/ 0 h 22"/>
                <a:gd name="T8" fmla="*/ 11 w 11"/>
                <a:gd name="T9" fmla="*/ 1 h 22"/>
                <a:gd name="T10" fmla="*/ 2 w 11"/>
                <a:gd name="T11" fmla="*/ 22 h 22"/>
                <a:gd name="T12" fmla="*/ 2 w 11"/>
                <a:gd name="T13" fmla="*/ 22 h 22"/>
                <a:gd name="T14" fmla="*/ 0 w 11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0" y="21"/>
                  </a:moveTo>
                  <a:cubicBezTo>
                    <a:pt x="2" y="17"/>
                    <a:pt x="7" y="5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6"/>
                    <a:pt x="3" y="18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6107" y="2801561"/>
            <a:ext cx="2549212" cy="1388110"/>
            <a:chOff x="611560" y="3995365"/>
            <a:chExt cx="2549212" cy="1388110"/>
          </a:xfrm>
        </p:grpSpPr>
        <p:sp>
          <p:nvSpPr>
            <p:cNvPr id="55" name="文本框 54"/>
            <p:cNvSpPr txBox="1"/>
            <p:nvPr/>
          </p:nvSpPr>
          <p:spPr>
            <a:xfrm>
              <a:off x="611560" y="4430340"/>
              <a:ext cx="244602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将数据存储到JVM堆空间中，这种模式称为支撑数组，它能在没有使用池化的情况下提供快速的分配和释放。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11560" y="3995365"/>
              <a:ext cx="25492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堆缓冲区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519878" y="2743141"/>
            <a:ext cx="2549212" cy="1388110"/>
            <a:chOff x="611560" y="3995365"/>
            <a:chExt cx="2549212" cy="1388110"/>
          </a:xfrm>
        </p:grpSpPr>
        <p:sp>
          <p:nvSpPr>
            <p:cNvPr id="61" name="文本框 60"/>
            <p:cNvSpPr txBox="1"/>
            <p:nvPr/>
          </p:nvSpPr>
          <p:spPr>
            <a:xfrm>
              <a:off x="611560" y="4430340"/>
              <a:ext cx="227901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允许通过本地调用来分配内存，这种方式可以减少每次调用本地I/O时将缓冲区内容复制到中间缓冲区。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11560" y="3995365"/>
              <a:ext cx="25492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直接缓冲区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385689" y="2743141"/>
            <a:ext cx="2588582" cy="1595120"/>
            <a:chOff x="333879" y="3995365"/>
            <a:chExt cx="2588582" cy="1595120"/>
          </a:xfrm>
        </p:grpSpPr>
        <p:sp>
          <p:nvSpPr>
            <p:cNvPr id="67" name="文本框 66"/>
            <p:cNvSpPr txBox="1"/>
            <p:nvPr/>
          </p:nvSpPr>
          <p:spPr>
            <a:xfrm>
              <a:off x="333879" y="4422085"/>
              <a:ext cx="2428875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多个ByteBuf提供了一个聚合视图，它允许添加或删除ByteBuf实例，它提供了一个将多个缓冲区表示为单个合并缓冲区的虚拟表示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73249" y="3995365"/>
              <a:ext cx="25492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复合缓冲区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70" name="Freeform 89"/>
          <p:cNvSpPr>
            <a:spLocks noEditPoints="1"/>
          </p:cNvSpPr>
          <p:nvPr/>
        </p:nvSpPr>
        <p:spPr bwMode="auto">
          <a:xfrm>
            <a:off x="3582089" y="1324760"/>
            <a:ext cx="1455620" cy="1145678"/>
          </a:xfrm>
          <a:custGeom>
            <a:avLst/>
            <a:gdLst>
              <a:gd name="T0" fmla="*/ 154 w 209"/>
              <a:gd name="T1" fmla="*/ 3 h 164"/>
              <a:gd name="T2" fmla="*/ 125 w 209"/>
              <a:gd name="T3" fmla="*/ 30 h 164"/>
              <a:gd name="T4" fmla="*/ 195 w 209"/>
              <a:gd name="T5" fmla="*/ 28 h 164"/>
              <a:gd name="T6" fmla="*/ 202 w 209"/>
              <a:gd name="T7" fmla="*/ 59 h 164"/>
              <a:gd name="T8" fmla="*/ 200 w 209"/>
              <a:gd name="T9" fmla="*/ 113 h 164"/>
              <a:gd name="T10" fmla="*/ 178 w 209"/>
              <a:gd name="T11" fmla="*/ 141 h 164"/>
              <a:gd name="T12" fmla="*/ 134 w 209"/>
              <a:gd name="T13" fmla="*/ 144 h 164"/>
              <a:gd name="T14" fmla="*/ 70 w 209"/>
              <a:gd name="T15" fmla="*/ 121 h 164"/>
              <a:gd name="T16" fmla="*/ 46 w 209"/>
              <a:gd name="T17" fmla="*/ 76 h 164"/>
              <a:gd name="T18" fmla="*/ 75 w 209"/>
              <a:gd name="T19" fmla="*/ 51 h 164"/>
              <a:gd name="T20" fmla="*/ 109 w 209"/>
              <a:gd name="T21" fmla="*/ 47 h 164"/>
              <a:gd name="T22" fmla="*/ 115 w 209"/>
              <a:gd name="T23" fmla="*/ 52 h 164"/>
              <a:gd name="T24" fmla="*/ 125 w 209"/>
              <a:gd name="T25" fmla="*/ 55 h 164"/>
              <a:gd name="T26" fmla="*/ 121 w 209"/>
              <a:gd name="T27" fmla="*/ 26 h 164"/>
              <a:gd name="T28" fmla="*/ 107 w 209"/>
              <a:gd name="T29" fmla="*/ 3 h 164"/>
              <a:gd name="T30" fmla="*/ 100 w 209"/>
              <a:gd name="T31" fmla="*/ 5 h 164"/>
              <a:gd name="T32" fmla="*/ 101 w 209"/>
              <a:gd name="T33" fmla="*/ 34 h 164"/>
              <a:gd name="T34" fmla="*/ 77 w 209"/>
              <a:gd name="T35" fmla="*/ 33 h 164"/>
              <a:gd name="T36" fmla="*/ 12 w 209"/>
              <a:gd name="T37" fmla="*/ 50 h 164"/>
              <a:gd name="T38" fmla="*/ 3 w 209"/>
              <a:gd name="T39" fmla="*/ 62 h 164"/>
              <a:gd name="T40" fmla="*/ 12 w 209"/>
              <a:gd name="T41" fmla="*/ 63 h 164"/>
              <a:gd name="T42" fmla="*/ 40 w 209"/>
              <a:gd name="T43" fmla="*/ 77 h 164"/>
              <a:gd name="T44" fmla="*/ 79 w 209"/>
              <a:gd name="T45" fmla="*/ 137 h 164"/>
              <a:gd name="T46" fmla="*/ 140 w 209"/>
              <a:gd name="T47" fmla="*/ 161 h 164"/>
              <a:gd name="T48" fmla="*/ 147 w 209"/>
              <a:gd name="T49" fmla="*/ 153 h 164"/>
              <a:gd name="T50" fmla="*/ 152 w 209"/>
              <a:gd name="T51" fmla="*/ 151 h 164"/>
              <a:gd name="T52" fmla="*/ 162 w 209"/>
              <a:gd name="T53" fmla="*/ 154 h 164"/>
              <a:gd name="T54" fmla="*/ 168 w 209"/>
              <a:gd name="T55" fmla="*/ 147 h 164"/>
              <a:gd name="T56" fmla="*/ 194 w 209"/>
              <a:gd name="T57" fmla="*/ 140 h 164"/>
              <a:gd name="T58" fmla="*/ 204 w 209"/>
              <a:gd name="T59" fmla="*/ 101 h 164"/>
              <a:gd name="T60" fmla="*/ 206 w 209"/>
              <a:gd name="T61" fmla="*/ 68 h 164"/>
              <a:gd name="T62" fmla="*/ 105 w 209"/>
              <a:gd name="T63" fmla="*/ 6 h 164"/>
              <a:gd name="T64" fmla="*/ 122 w 209"/>
              <a:gd name="T65" fmla="*/ 51 h 164"/>
              <a:gd name="T66" fmla="*/ 105 w 209"/>
              <a:gd name="T67" fmla="*/ 6 h 164"/>
              <a:gd name="T68" fmla="*/ 112 w 209"/>
              <a:gd name="T69" fmla="*/ 43 h 164"/>
              <a:gd name="T70" fmla="*/ 103 w 209"/>
              <a:gd name="T71" fmla="*/ 46 h 164"/>
              <a:gd name="T72" fmla="*/ 31 w 209"/>
              <a:gd name="T73" fmla="*/ 41 h 164"/>
              <a:gd name="T74" fmla="*/ 59 w 209"/>
              <a:gd name="T75" fmla="*/ 39 h 164"/>
              <a:gd name="T76" fmla="*/ 44 w 209"/>
              <a:gd name="T77" fmla="*/ 37 h 164"/>
              <a:gd name="T78" fmla="*/ 31 w 209"/>
              <a:gd name="T79" fmla="*/ 41 h 164"/>
              <a:gd name="T80" fmla="*/ 19 w 209"/>
              <a:gd name="T81" fmla="*/ 58 h 164"/>
              <a:gd name="T82" fmla="*/ 29 w 209"/>
              <a:gd name="T83" fmla="*/ 43 h 164"/>
              <a:gd name="T84" fmla="*/ 26 w 209"/>
              <a:gd name="T85" fmla="*/ 51 h 164"/>
              <a:gd name="T86" fmla="*/ 38 w 209"/>
              <a:gd name="T87" fmla="*/ 49 h 164"/>
              <a:gd name="T88" fmla="*/ 46 w 209"/>
              <a:gd name="T89" fmla="*/ 48 h 164"/>
              <a:gd name="T90" fmla="*/ 47 w 209"/>
              <a:gd name="T91" fmla="*/ 53 h 164"/>
              <a:gd name="T92" fmla="*/ 50 w 209"/>
              <a:gd name="T93" fmla="*/ 49 h 164"/>
              <a:gd name="T94" fmla="*/ 64 w 209"/>
              <a:gd name="T95" fmla="*/ 42 h 164"/>
              <a:gd name="T96" fmla="*/ 69 w 209"/>
              <a:gd name="T97" fmla="*/ 41 h 164"/>
              <a:gd name="T98" fmla="*/ 62 w 209"/>
              <a:gd name="T99" fmla="*/ 54 h 164"/>
              <a:gd name="T100" fmla="*/ 148 w 209"/>
              <a:gd name="T101" fmla="*/ 140 h 164"/>
              <a:gd name="T102" fmla="*/ 149 w 209"/>
              <a:gd name="T103" fmla="*/ 140 h 164"/>
              <a:gd name="T104" fmla="*/ 159 w 209"/>
              <a:gd name="T105" fmla="*/ 14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9" h="164">
                <a:moveTo>
                  <a:pt x="200" y="26"/>
                </a:moveTo>
                <a:cubicBezTo>
                  <a:pt x="194" y="21"/>
                  <a:pt x="192" y="13"/>
                  <a:pt x="187" y="9"/>
                </a:cubicBezTo>
                <a:cubicBezTo>
                  <a:pt x="183" y="5"/>
                  <a:pt x="177" y="4"/>
                  <a:pt x="172" y="3"/>
                </a:cubicBezTo>
                <a:cubicBezTo>
                  <a:pt x="166" y="2"/>
                  <a:pt x="160" y="2"/>
                  <a:pt x="154" y="3"/>
                </a:cubicBezTo>
                <a:cubicBezTo>
                  <a:pt x="148" y="4"/>
                  <a:pt x="144" y="8"/>
                  <a:pt x="140" y="12"/>
                </a:cubicBezTo>
                <a:cubicBezTo>
                  <a:pt x="137" y="14"/>
                  <a:pt x="133" y="16"/>
                  <a:pt x="130" y="18"/>
                </a:cubicBezTo>
                <a:cubicBezTo>
                  <a:pt x="127" y="21"/>
                  <a:pt x="125" y="23"/>
                  <a:pt x="122" y="26"/>
                </a:cubicBezTo>
                <a:cubicBezTo>
                  <a:pt x="121" y="28"/>
                  <a:pt x="123" y="31"/>
                  <a:pt x="125" y="30"/>
                </a:cubicBezTo>
                <a:cubicBezTo>
                  <a:pt x="130" y="26"/>
                  <a:pt x="134" y="22"/>
                  <a:pt x="140" y="19"/>
                </a:cubicBezTo>
                <a:cubicBezTo>
                  <a:pt x="145" y="16"/>
                  <a:pt x="147" y="10"/>
                  <a:pt x="153" y="9"/>
                </a:cubicBezTo>
                <a:cubicBezTo>
                  <a:pt x="162" y="6"/>
                  <a:pt x="178" y="6"/>
                  <a:pt x="186" y="14"/>
                </a:cubicBezTo>
                <a:cubicBezTo>
                  <a:pt x="190" y="18"/>
                  <a:pt x="191" y="24"/>
                  <a:pt x="195" y="28"/>
                </a:cubicBezTo>
                <a:cubicBezTo>
                  <a:pt x="197" y="29"/>
                  <a:pt x="200" y="31"/>
                  <a:pt x="201" y="34"/>
                </a:cubicBezTo>
                <a:cubicBezTo>
                  <a:pt x="202" y="38"/>
                  <a:pt x="202" y="41"/>
                  <a:pt x="203" y="45"/>
                </a:cubicBezTo>
                <a:cubicBezTo>
                  <a:pt x="203" y="47"/>
                  <a:pt x="204" y="50"/>
                  <a:pt x="204" y="52"/>
                </a:cubicBezTo>
                <a:cubicBezTo>
                  <a:pt x="204" y="54"/>
                  <a:pt x="202" y="57"/>
                  <a:pt x="202" y="59"/>
                </a:cubicBezTo>
                <a:cubicBezTo>
                  <a:pt x="202" y="62"/>
                  <a:pt x="202" y="65"/>
                  <a:pt x="202" y="68"/>
                </a:cubicBezTo>
                <a:cubicBezTo>
                  <a:pt x="202" y="71"/>
                  <a:pt x="201" y="75"/>
                  <a:pt x="201" y="78"/>
                </a:cubicBezTo>
                <a:cubicBezTo>
                  <a:pt x="201" y="85"/>
                  <a:pt x="198" y="90"/>
                  <a:pt x="199" y="97"/>
                </a:cubicBezTo>
                <a:cubicBezTo>
                  <a:pt x="200" y="102"/>
                  <a:pt x="200" y="108"/>
                  <a:pt x="200" y="113"/>
                </a:cubicBezTo>
                <a:cubicBezTo>
                  <a:pt x="201" y="119"/>
                  <a:pt x="199" y="127"/>
                  <a:pt x="195" y="131"/>
                </a:cubicBezTo>
                <a:cubicBezTo>
                  <a:pt x="194" y="133"/>
                  <a:pt x="192" y="135"/>
                  <a:pt x="190" y="137"/>
                </a:cubicBezTo>
                <a:cubicBezTo>
                  <a:pt x="189" y="140"/>
                  <a:pt x="187" y="141"/>
                  <a:pt x="183" y="141"/>
                </a:cubicBezTo>
                <a:cubicBezTo>
                  <a:pt x="181" y="141"/>
                  <a:pt x="180" y="140"/>
                  <a:pt x="178" y="141"/>
                </a:cubicBezTo>
                <a:cubicBezTo>
                  <a:pt x="174" y="141"/>
                  <a:pt x="170" y="144"/>
                  <a:pt x="167" y="142"/>
                </a:cubicBezTo>
                <a:cubicBezTo>
                  <a:pt x="162" y="139"/>
                  <a:pt x="157" y="136"/>
                  <a:pt x="151" y="136"/>
                </a:cubicBezTo>
                <a:cubicBezTo>
                  <a:pt x="146" y="135"/>
                  <a:pt x="143" y="138"/>
                  <a:pt x="138" y="141"/>
                </a:cubicBezTo>
                <a:cubicBezTo>
                  <a:pt x="137" y="142"/>
                  <a:pt x="135" y="143"/>
                  <a:pt x="134" y="144"/>
                </a:cubicBezTo>
                <a:cubicBezTo>
                  <a:pt x="133" y="146"/>
                  <a:pt x="133" y="147"/>
                  <a:pt x="133" y="148"/>
                </a:cubicBezTo>
                <a:cubicBezTo>
                  <a:pt x="123" y="155"/>
                  <a:pt x="111" y="151"/>
                  <a:pt x="101" y="144"/>
                </a:cubicBezTo>
                <a:cubicBezTo>
                  <a:pt x="96" y="141"/>
                  <a:pt x="91" y="138"/>
                  <a:pt x="86" y="135"/>
                </a:cubicBezTo>
                <a:cubicBezTo>
                  <a:pt x="80" y="131"/>
                  <a:pt x="76" y="125"/>
                  <a:pt x="70" y="121"/>
                </a:cubicBezTo>
                <a:cubicBezTo>
                  <a:pt x="66" y="118"/>
                  <a:pt x="60" y="113"/>
                  <a:pt x="57" y="108"/>
                </a:cubicBezTo>
                <a:cubicBezTo>
                  <a:pt x="56" y="105"/>
                  <a:pt x="54" y="103"/>
                  <a:pt x="53" y="100"/>
                </a:cubicBezTo>
                <a:cubicBezTo>
                  <a:pt x="52" y="97"/>
                  <a:pt x="50" y="95"/>
                  <a:pt x="49" y="92"/>
                </a:cubicBezTo>
                <a:cubicBezTo>
                  <a:pt x="47" y="87"/>
                  <a:pt x="44" y="82"/>
                  <a:pt x="46" y="76"/>
                </a:cubicBezTo>
                <a:cubicBezTo>
                  <a:pt x="46" y="72"/>
                  <a:pt x="49" y="69"/>
                  <a:pt x="50" y="65"/>
                </a:cubicBezTo>
                <a:cubicBezTo>
                  <a:pt x="50" y="65"/>
                  <a:pt x="50" y="65"/>
                  <a:pt x="51" y="65"/>
                </a:cubicBezTo>
                <a:cubicBezTo>
                  <a:pt x="55" y="64"/>
                  <a:pt x="60" y="62"/>
                  <a:pt x="64" y="60"/>
                </a:cubicBezTo>
                <a:cubicBezTo>
                  <a:pt x="68" y="58"/>
                  <a:pt x="71" y="54"/>
                  <a:pt x="75" y="51"/>
                </a:cubicBezTo>
                <a:cubicBezTo>
                  <a:pt x="77" y="50"/>
                  <a:pt x="80" y="50"/>
                  <a:pt x="83" y="51"/>
                </a:cubicBezTo>
                <a:cubicBezTo>
                  <a:pt x="85" y="52"/>
                  <a:pt x="88" y="51"/>
                  <a:pt x="90" y="51"/>
                </a:cubicBezTo>
                <a:cubicBezTo>
                  <a:pt x="92" y="50"/>
                  <a:pt x="95" y="51"/>
                  <a:pt x="97" y="51"/>
                </a:cubicBezTo>
                <a:cubicBezTo>
                  <a:pt x="102" y="52"/>
                  <a:pt x="106" y="49"/>
                  <a:pt x="109" y="47"/>
                </a:cubicBezTo>
                <a:cubicBezTo>
                  <a:pt x="110" y="47"/>
                  <a:pt x="111" y="46"/>
                  <a:pt x="111" y="46"/>
                </a:cubicBezTo>
                <a:cubicBezTo>
                  <a:pt x="112" y="45"/>
                  <a:pt x="112" y="44"/>
                  <a:pt x="112" y="44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13" y="47"/>
                  <a:pt x="114" y="50"/>
                  <a:pt x="115" y="52"/>
                </a:cubicBezTo>
                <a:cubicBezTo>
                  <a:pt x="111" y="54"/>
                  <a:pt x="106" y="55"/>
                  <a:pt x="102" y="57"/>
                </a:cubicBezTo>
                <a:cubicBezTo>
                  <a:pt x="101" y="58"/>
                  <a:pt x="101" y="60"/>
                  <a:pt x="103" y="60"/>
                </a:cubicBezTo>
                <a:cubicBezTo>
                  <a:pt x="109" y="59"/>
                  <a:pt x="116" y="57"/>
                  <a:pt x="123" y="56"/>
                </a:cubicBezTo>
                <a:cubicBezTo>
                  <a:pt x="124" y="56"/>
                  <a:pt x="125" y="56"/>
                  <a:pt x="125" y="55"/>
                </a:cubicBezTo>
                <a:cubicBezTo>
                  <a:pt x="131" y="54"/>
                  <a:pt x="136" y="54"/>
                  <a:pt x="141" y="54"/>
                </a:cubicBezTo>
                <a:cubicBezTo>
                  <a:pt x="143" y="55"/>
                  <a:pt x="143" y="52"/>
                  <a:pt x="142" y="52"/>
                </a:cubicBezTo>
                <a:cubicBezTo>
                  <a:pt x="137" y="50"/>
                  <a:pt x="131" y="50"/>
                  <a:pt x="126" y="50"/>
                </a:cubicBezTo>
                <a:cubicBezTo>
                  <a:pt x="127" y="42"/>
                  <a:pt x="124" y="34"/>
                  <a:pt x="121" y="26"/>
                </a:cubicBezTo>
                <a:cubicBezTo>
                  <a:pt x="120" y="21"/>
                  <a:pt x="118" y="17"/>
                  <a:pt x="115" y="12"/>
                </a:cubicBezTo>
                <a:cubicBezTo>
                  <a:pt x="114" y="10"/>
                  <a:pt x="112" y="8"/>
                  <a:pt x="111" y="6"/>
                </a:cubicBezTo>
                <a:cubicBezTo>
                  <a:pt x="110" y="5"/>
                  <a:pt x="109" y="5"/>
                  <a:pt x="108" y="4"/>
                </a:cubicBezTo>
                <a:cubicBezTo>
                  <a:pt x="108" y="3"/>
                  <a:pt x="108" y="3"/>
                  <a:pt x="107" y="3"/>
                </a:cubicBezTo>
                <a:cubicBezTo>
                  <a:pt x="108" y="2"/>
                  <a:pt x="108" y="2"/>
                  <a:pt x="108" y="1"/>
                </a:cubicBezTo>
                <a:cubicBezTo>
                  <a:pt x="108" y="1"/>
                  <a:pt x="107" y="0"/>
                  <a:pt x="106" y="0"/>
                </a:cubicBezTo>
                <a:cubicBezTo>
                  <a:pt x="104" y="1"/>
                  <a:pt x="103" y="4"/>
                  <a:pt x="100" y="5"/>
                </a:cubicBezTo>
                <a:cubicBezTo>
                  <a:pt x="100" y="5"/>
                  <a:pt x="100" y="5"/>
                  <a:pt x="100" y="5"/>
                </a:cubicBezTo>
                <a:cubicBezTo>
                  <a:pt x="98" y="4"/>
                  <a:pt x="95" y="7"/>
                  <a:pt x="97" y="8"/>
                </a:cubicBezTo>
                <a:cubicBezTo>
                  <a:pt x="103" y="13"/>
                  <a:pt x="105" y="21"/>
                  <a:pt x="107" y="28"/>
                </a:cubicBezTo>
                <a:cubicBezTo>
                  <a:pt x="107" y="28"/>
                  <a:pt x="107" y="29"/>
                  <a:pt x="107" y="29"/>
                </a:cubicBezTo>
                <a:cubicBezTo>
                  <a:pt x="106" y="32"/>
                  <a:pt x="104" y="33"/>
                  <a:pt x="101" y="34"/>
                </a:cubicBezTo>
                <a:cubicBezTo>
                  <a:pt x="101" y="33"/>
                  <a:pt x="100" y="32"/>
                  <a:pt x="99" y="31"/>
                </a:cubicBezTo>
                <a:cubicBezTo>
                  <a:pt x="96" y="31"/>
                  <a:pt x="93" y="32"/>
                  <a:pt x="90" y="34"/>
                </a:cubicBezTo>
                <a:cubicBezTo>
                  <a:pt x="88" y="33"/>
                  <a:pt x="86" y="33"/>
                  <a:pt x="84" y="33"/>
                </a:cubicBezTo>
                <a:cubicBezTo>
                  <a:pt x="82" y="32"/>
                  <a:pt x="80" y="33"/>
                  <a:pt x="77" y="33"/>
                </a:cubicBezTo>
                <a:cubicBezTo>
                  <a:pt x="67" y="33"/>
                  <a:pt x="57" y="26"/>
                  <a:pt x="47" y="27"/>
                </a:cubicBezTo>
                <a:cubicBezTo>
                  <a:pt x="38" y="28"/>
                  <a:pt x="29" y="35"/>
                  <a:pt x="23" y="40"/>
                </a:cubicBezTo>
                <a:cubicBezTo>
                  <a:pt x="20" y="42"/>
                  <a:pt x="18" y="45"/>
                  <a:pt x="15" y="48"/>
                </a:cubicBezTo>
                <a:cubicBezTo>
                  <a:pt x="14" y="47"/>
                  <a:pt x="13" y="48"/>
                  <a:pt x="12" y="50"/>
                </a:cubicBezTo>
                <a:cubicBezTo>
                  <a:pt x="12" y="50"/>
                  <a:pt x="12" y="51"/>
                  <a:pt x="12" y="52"/>
                </a:cubicBezTo>
                <a:cubicBezTo>
                  <a:pt x="11" y="53"/>
                  <a:pt x="10" y="55"/>
                  <a:pt x="10" y="57"/>
                </a:cubicBezTo>
                <a:cubicBezTo>
                  <a:pt x="9" y="58"/>
                  <a:pt x="9" y="58"/>
                  <a:pt x="8" y="59"/>
                </a:cubicBezTo>
                <a:cubicBezTo>
                  <a:pt x="6" y="59"/>
                  <a:pt x="4" y="60"/>
                  <a:pt x="3" y="62"/>
                </a:cubicBezTo>
                <a:cubicBezTo>
                  <a:pt x="2" y="62"/>
                  <a:pt x="2" y="63"/>
                  <a:pt x="1" y="63"/>
                </a:cubicBezTo>
                <a:cubicBezTo>
                  <a:pt x="1" y="64"/>
                  <a:pt x="0" y="66"/>
                  <a:pt x="1" y="67"/>
                </a:cubicBezTo>
                <a:cubicBezTo>
                  <a:pt x="3" y="68"/>
                  <a:pt x="4" y="67"/>
                  <a:pt x="6" y="67"/>
                </a:cubicBezTo>
                <a:cubicBezTo>
                  <a:pt x="8" y="66"/>
                  <a:pt x="10" y="65"/>
                  <a:pt x="12" y="63"/>
                </a:cubicBezTo>
                <a:cubicBezTo>
                  <a:pt x="16" y="63"/>
                  <a:pt x="23" y="63"/>
                  <a:pt x="26" y="65"/>
                </a:cubicBezTo>
                <a:cubicBezTo>
                  <a:pt x="32" y="68"/>
                  <a:pt x="38" y="68"/>
                  <a:pt x="44" y="67"/>
                </a:cubicBezTo>
                <a:cubicBezTo>
                  <a:pt x="44" y="68"/>
                  <a:pt x="44" y="69"/>
                  <a:pt x="43" y="70"/>
                </a:cubicBezTo>
                <a:cubicBezTo>
                  <a:pt x="42" y="72"/>
                  <a:pt x="41" y="74"/>
                  <a:pt x="40" y="77"/>
                </a:cubicBezTo>
                <a:cubicBezTo>
                  <a:pt x="40" y="83"/>
                  <a:pt x="41" y="88"/>
                  <a:pt x="43" y="93"/>
                </a:cubicBezTo>
                <a:cubicBezTo>
                  <a:pt x="46" y="99"/>
                  <a:pt x="49" y="104"/>
                  <a:pt x="51" y="110"/>
                </a:cubicBezTo>
                <a:cubicBezTo>
                  <a:pt x="54" y="115"/>
                  <a:pt x="60" y="120"/>
                  <a:pt x="65" y="124"/>
                </a:cubicBezTo>
                <a:cubicBezTo>
                  <a:pt x="69" y="128"/>
                  <a:pt x="74" y="133"/>
                  <a:pt x="79" y="137"/>
                </a:cubicBezTo>
                <a:cubicBezTo>
                  <a:pt x="85" y="141"/>
                  <a:pt x="91" y="144"/>
                  <a:pt x="97" y="148"/>
                </a:cubicBezTo>
                <a:cubicBezTo>
                  <a:pt x="107" y="155"/>
                  <a:pt x="118" y="159"/>
                  <a:pt x="129" y="155"/>
                </a:cubicBezTo>
                <a:cubicBezTo>
                  <a:pt x="131" y="155"/>
                  <a:pt x="134" y="154"/>
                  <a:pt x="135" y="152"/>
                </a:cubicBezTo>
                <a:cubicBezTo>
                  <a:pt x="136" y="156"/>
                  <a:pt x="138" y="159"/>
                  <a:pt x="140" y="161"/>
                </a:cubicBezTo>
                <a:cubicBezTo>
                  <a:pt x="142" y="164"/>
                  <a:pt x="147" y="163"/>
                  <a:pt x="146" y="159"/>
                </a:cubicBezTo>
                <a:cubicBezTo>
                  <a:pt x="145" y="157"/>
                  <a:pt x="145" y="156"/>
                  <a:pt x="144" y="155"/>
                </a:cubicBezTo>
                <a:cubicBezTo>
                  <a:pt x="145" y="154"/>
                  <a:pt x="145" y="154"/>
                  <a:pt x="145" y="153"/>
                </a:cubicBezTo>
                <a:cubicBezTo>
                  <a:pt x="146" y="153"/>
                  <a:pt x="146" y="153"/>
                  <a:pt x="147" y="153"/>
                </a:cubicBezTo>
                <a:cubicBezTo>
                  <a:pt x="147" y="153"/>
                  <a:pt x="147" y="153"/>
                  <a:pt x="147" y="152"/>
                </a:cubicBezTo>
                <a:cubicBezTo>
                  <a:pt x="148" y="153"/>
                  <a:pt x="148" y="153"/>
                  <a:pt x="148" y="154"/>
                </a:cubicBezTo>
                <a:cubicBezTo>
                  <a:pt x="149" y="157"/>
                  <a:pt x="153" y="156"/>
                  <a:pt x="152" y="153"/>
                </a:cubicBezTo>
                <a:cubicBezTo>
                  <a:pt x="152" y="152"/>
                  <a:pt x="152" y="152"/>
                  <a:pt x="152" y="151"/>
                </a:cubicBezTo>
                <a:cubicBezTo>
                  <a:pt x="153" y="152"/>
                  <a:pt x="153" y="152"/>
                  <a:pt x="154" y="152"/>
                </a:cubicBezTo>
                <a:cubicBezTo>
                  <a:pt x="154" y="152"/>
                  <a:pt x="154" y="152"/>
                  <a:pt x="154" y="152"/>
                </a:cubicBezTo>
                <a:cubicBezTo>
                  <a:pt x="153" y="154"/>
                  <a:pt x="156" y="155"/>
                  <a:pt x="157" y="154"/>
                </a:cubicBezTo>
                <a:cubicBezTo>
                  <a:pt x="158" y="156"/>
                  <a:pt x="160" y="157"/>
                  <a:pt x="162" y="154"/>
                </a:cubicBezTo>
                <a:cubicBezTo>
                  <a:pt x="162" y="154"/>
                  <a:pt x="162" y="152"/>
                  <a:pt x="163" y="151"/>
                </a:cubicBezTo>
                <a:cubicBezTo>
                  <a:pt x="163" y="152"/>
                  <a:pt x="163" y="153"/>
                  <a:pt x="164" y="154"/>
                </a:cubicBezTo>
                <a:cubicBezTo>
                  <a:pt x="164" y="156"/>
                  <a:pt x="167" y="156"/>
                  <a:pt x="168" y="154"/>
                </a:cubicBezTo>
                <a:cubicBezTo>
                  <a:pt x="169" y="151"/>
                  <a:pt x="168" y="149"/>
                  <a:pt x="168" y="147"/>
                </a:cubicBezTo>
                <a:cubicBezTo>
                  <a:pt x="170" y="147"/>
                  <a:pt x="172" y="147"/>
                  <a:pt x="174" y="146"/>
                </a:cubicBezTo>
                <a:cubicBezTo>
                  <a:pt x="177" y="145"/>
                  <a:pt x="180" y="145"/>
                  <a:pt x="183" y="145"/>
                </a:cubicBezTo>
                <a:cubicBezTo>
                  <a:pt x="185" y="145"/>
                  <a:pt x="189" y="146"/>
                  <a:pt x="191" y="145"/>
                </a:cubicBezTo>
                <a:cubicBezTo>
                  <a:pt x="192" y="144"/>
                  <a:pt x="193" y="142"/>
                  <a:pt x="194" y="140"/>
                </a:cubicBezTo>
                <a:cubicBezTo>
                  <a:pt x="195" y="138"/>
                  <a:pt x="198" y="136"/>
                  <a:pt x="200" y="133"/>
                </a:cubicBezTo>
                <a:cubicBezTo>
                  <a:pt x="203" y="129"/>
                  <a:pt x="204" y="123"/>
                  <a:pt x="204" y="118"/>
                </a:cubicBezTo>
                <a:cubicBezTo>
                  <a:pt x="205" y="115"/>
                  <a:pt x="205" y="113"/>
                  <a:pt x="204" y="110"/>
                </a:cubicBezTo>
                <a:cubicBezTo>
                  <a:pt x="204" y="107"/>
                  <a:pt x="204" y="104"/>
                  <a:pt x="204" y="101"/>
                </a:cubicBezTo>
                <a:cubicBezTo>
                  <a:pt x="203" y="97"/>
                  <a:pt x="203" y="93"/>
                  <a:pt x="204" y="89"/>
                </a:cubicBezTo>
                <a:cubicBezTo>
                  <a:pt x="204" y="88"/>
                  <a:pt x="205" y="86"/>
                  <a:pt x="205" y="84"/>
                </a:cubicBezTo>
                <a:cubicBezTo>
                  <a:pt x="206" y="83"/>
                  <a:pt x="205" y="80"/>
                  <a:pt x="205" y="78"/>
                </a:cubicBezTo>
                <a:cubicBezTo>
                  <a:pt x="205" y="75"/>
                  <a:pt x="206" y="71"/>
                  <a:pt x="206" y="68"/>
                </a:cubicBezTo>
                <a:cubicBezTo>
                  <a:pt x="206" y="64"/>
                  <a:pt x="206" y="60"/>
                  <a:pt x="207" y="57"/>
                </a:cubicBezTo>
                <a:cubicBezTo>
                  <a:pt x="209" y="52"/>
                  <a:pt x="207" y="46"/>
                  <a:pt x="207" y="40"/>
                </a:cubicBezTo>
                <a:cubicBezTo>
                  <a:pt x="207" y="34"/>
                  <a:pt x="204" y="30"/>
                  <a:pt x="200" y="26"/>
                </a:cubicBezTo>
                <a:close/>
                <a:moveTo>
                  <a:pt x="105" y="6"/>
                </a:moveTo>
                <a:cubicBezTo>
                  <a:pt x="105" y="6"/>
                  <a:pt x="105" y="6"/>
                  <a:pt x="105" y="6"/>
                </a:cubicBezTo>
                <a:cubicBezTo>
                  <a:pt x="106" y="8"/>
                  <a:pt x="107" y="9"/>
                  <a:pt x="108" y="11"/>
                </a:cubicBezTo>
                <a:cubicBezTo>
                  <a:pt x="111" y="15"/>
                  <a:pt x="113" y="21"/>
                  <a:pt x="115" y="26"/>
                </a:cubicBezTo>
                <a:cubicBezTo>
                  <a:pt x="118" y="34"/>
                  <a:pt x="119" y="43"/>
                  <a:pt x="122" y="51"/>
                </a:cubicBezTo>
                <a:cubicBezTo>
                  <a:pt x="121" y="51"/>
                  <a:pt x="120" y="51"/>
                  <a:pt x="119" y="52"/>
                </a:cubicBezTo>
                <a:cubicBezTo>
                  <a:pt x="118" y="43"/>
                  <a:pt x="114" y="35"/>
                  <a:pt x="112" y="26"/>
                </a:cubicBezTo>
                <a:cubicBezTo>
                  <a:pt x="110" y="20"/>
                  <a:pt x="108" y="13"/>
                  <a:pt x="103" y="8"/>
                </a:cubicBezTo>
                <a:cubicBezTo>
                  <a:pt x="104" y="7"/>
                  <a:pt x="104" y="7"/>
                  <a:pt x="105" y="6"/>
                </a:cubicBezTo>
                <a:close/>
                <a:moveTo>
                  <a:pt x="89" y="42"/>
                </a:moveTo>
                <a:cubicBezTo>
                  <a:pt x="91" y="41"/>
                  <a:pt x="93" y="40"/>
                  <a:pt x="96" y="38"/>
                </a:cubicBezTo>
                <a:cubicBezTo>
                  <a:pt x="101" y="39"/>
                  <a:pt x="106" y="37"/>
                  <a:pt x="108" y="32"/>
                </a:cubicBezTo>
                <a:cubicBezTo>
                  <a:pt x="109" y="36"/>
                  <a:pt x="110" y="40"/>
                  <a:pt x="112" y="43"/>
                </a:cubicBezTo>
                <a:cubicBezTo>
                  <a:pt x="112" y="43"/>
                  <a:pt x="111" y="43"/>
                  <a:pt x="111" y="43"/>
                </a:cubicBezTo>
                <a:cubicBezTo>
                  <a:pt x="111" y="43"/>
                  <a:pt x="110" y="43"/>
                  <a:pt x="110" y="43"/>
                </a:cubicBezTo>
                <a:cubicBezTo>
                  <a:pt x="110" y="43"/>
                  <a:pt x="109" y="44"/>
                  <a:pt x="108" y="44"/>
                </a:cubicBezTo>
                <a:cubicBezTo>
                  <a:pt x="106" y="44"/>
                  <a:pt x="105" y="45"/>
                  <a:pt x="103" y="46"/>
                </a:cubicBezTo>
                <a:cubicBezTo>
                  <a:pt x="98" y="48"/>
                  <a:pt x="94" y="45"/>
                  <a:pt x="89" y="46"/>
                </a:cubicBezTo>
                <a:cubicBezTo>
                  <a:pt x="87" y="46"/>
                  <a:pt x="85" y="45"/>
                  <a:pt x="83" y="45"/>
                </a:cubicBezTo>
                <a:cubicBezTo>
                  <a:pt x="85" y="44"/>
                  <a:pt x="87" y="43"/>
                  <a:pt x="89" y="42"/>
                </a:cubicBezTo>
                <a:close/>
                <a:moveTo>
                  <a:pt x="31" y="41"/>
                </a:moveTo>
                <a:cubicBezTo>
                  <a:pt x="35" y="38"/>
                  <a:pt x="40" y="35"/>
                  <a:pt x="45" y="34"/>
                </a:cubicBezTo>
                <a:cubicBezTo>
                  <a:pt x="50" y="32"/>
                  <a:pt x="57" y="34"/>
                  <a:pt x="62" y="35"/>
                </a:cubicBezTo>
                <a:cubicBezTo>
                  <a:pt x="64" y="36"/>
                  <a:pt x="66" y="36"/>
                  <a:pt x="68" y="37"/>
                </a:cubicBezTo>
                <a:cubicBezTo>
                  <a:pt x="65" y="37"/>
                  <a:pt x="62" y="38"/>
                  <a:pt x="59" y="39"/>
                </a:cubicBezTo>
                <a:cubicBezTo>
                  <a:pt x="59" y="39"/>
                  <a:pt x="59" y="38"/>
                  <a:pt x="58" y="38"/>
                </a:cubicBezTo>
                <a:cubicBezTo>
                  <a:pt x="57" y="38"/>
                  <a:pt x="56" y="37"/>
                  <a:pt x="55" y="37"/>
                </a:cubicBezTo>
                <a:cubicBezTo>
                  <a:pt x="54" y="37"/>
                  <a:pt x="52" y="36"/>
                  <a:pt x="51" y="36"/>
                </a:cubicBezTo>
                <a:cubicBezTo>
                  <a:pt x="49" y="37"/>
                  <a:pt x="46" y="35"/>
                  <a:pt x="44" y="37"/>
                </a:cubicBezTo>
                <a:cubicBezTo>
                  <a:pt x="44" y="38"/>
                  <a:pt x="44" y="39"/>
                  <a:pt x="45" y="39"/>
                </a:cubicBezTo>
                <a:cubicBezTo>
                  <a:pt x="47" y="41"/>
                  <a:pt x="50" y="41"/>
                  <a:pt x="52" y="41"/>
                </a:cubicBezTo>
                <a:cubicBezTo>
                  <a:pt x="48" y="42"/>
                  <a:pt x="44" y="43"/>
                  <a:pt x="40" y="44"/>
                </a:cubicBezTo>
                <a:cubicBezTo>
                  <a:pt x="37" y="42"/>
                  <a:pt x="33" y="40"/>
                  <a:pt x="31" y="41"/>
                </a:cubicBezTo>
                <a:cubicBezTo>
                  <a:pt x="31" y="41"/>
                  <a:pt x="31" y="41"/>
                  <a:pt x="31" y="41"/>
                </a:cubicBezTo>
                <a:close/>
                <a:moveTo>
                  <a:pt x="33" y="61"/>
                </a:moveTo>
                <a:cubicBezTo>
                  <a:pt x="31" y="61"/>
                  <a:pt x="29" y="59"/>
                  <a:pt x="27" y="58"/>
                </a:cubicBezTo>
                <a:cubicBezTo>
                  <a:pt x="24" y="58"/>
                  <a:pt x="22" y="58"/>
                  <a:pt x="19" y="58"/>
                </a:cubicBezTo>
                <a:cubicBezTo>
                  <a:pt x="18" y="58"/>
                  <a:pt x="17" y="58"/>
                  <a:pt x="16" y="58"/>
                </a:cubicBezTo>
                <a:cubicBezTo>
                  <a:pt x="16" y="57"/>
                  <a:pt x="17" y="56"/>
                  <a:pt x="17" y="55"/>
                </a:cubicBezTo>
                <a:cubicBezTo>
                  <a:pt x="18" y="54"/>
                  <a:pt x="18" y="53"/>
                  <a:pt x="19" y="52"/>
                </a:cubicBezTo>
                <a:cubicBezTo>
                  <a:pt x="22" y="48"/>
                  <a:pt x="25" y="45"/>
                  <a:pt x="29" y="43"/>
                </a:cubicBezTo>
                <a:cubicBezTo>
                  <a:pt x="29" y="43"/>
                  <a:pt x="29" y="43"/>
                  <a:pt x="29" y="43"/>
                </a:cubicBezTo>
                <a:cubicBezTo>
                  <a:pt x="28" y="43"/>
                  <a:pt x="28" y="44"/>
                  <a:pt x="29" y="45"/>
                </a:cubicBezTo>
                <a:cubicBezTo>
                  <a:pt x="31" y="45"/>
                  <a:pt x="32" y="45"/>
                  <a:pt x="34" y="45"/>
                </a:cubicBezTo>
                <a:cubicBezTo>
                  <a:pt x="31" y="47"/>
                  <a:pt x="29" y="49"/>
                  <a:pt x="26" y="51"/>
                </a:cubicBezTo>
                <a:cubicBezTo>
                  <a:pt x="25" y="51"/>
                  <a:pt x="24" y="52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5"/>
                  <a:pt x="26" y="56"/>
                  <a:pt x="27" y="56"/>
                </a:cubicBezTo>
                <a:cubicBezTo>
                  <a:pt x="31" y="53"/>
                  <a:pt x="33" y="50"/>
                  <a:pt x="38" y="49"/>
                </a:cubicBezTo>
                <a:cubicBezTo>
                  <a:pt x="41" y="48"/>
                  <a:pt x="44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48"/>
                  <a:pt x="46" y="48"/>
                  <a:pt x="46" y="48"/>
                </a:cubicBezTo>
                <a:cubicBezTo>
                  <a:pt x="45" y="49"/>
                  <a:pt x="45" y="49"/>
                  <a:pt x="44" y="50"/>
                </a:cubicBezTo>
                <a:cubicBezTo>
                  <a:pt x="43" y="51"/>
                  <a:pt x="43" y="53"/>
                  <a:pt x="45" y="55"/>
                </a:cubicBezTo>
                <a:cubicBezTo>
                  <a:pt x="45" y="55"/>
                  <a:pt x="46" y="55"/>
                  <a:pt x="47" y="54"/>
                </a:cubicBezTo>
                <a:cubicBezTo>
                  <a:pt x="47" y="54"/>
                  <a:pt x="47" y="53"/>
                  <a:pt x="47" y="53"/>
                </a:cubicBezTo>
                <a:cubicBezTo>
                  <a:pt x="48" y="53"/>
                  <a:pt x="48" y="53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1"/>
                  <a:pt x="49" y="50"/>
                  <a:pt x="50" y="49"/>
                </a:cubicBezTo>
                <a:cubicBezTo>
                  <a:pt x="50" y="49"/>
                  <a:pt x="50" y="49"/>
                  <a:pt x="50" y="48"/>
                </a:cubicBezTo>
                <a:cubicBezTo>
                  <a:pt x="50" y="47"/>
                  <a:pt x="50" y="47"/>
                  <a:pt x="49" y="46"/>
                </a:cubicBezTo>
                <a:cubicBezTo>
                  <a:pt x="50" y="46"/>
                  <a:pt x="52" y="46"/>
                  <a:pt x="53" y="46"/>
                </a:cubicBezTo>
                <a:cubicBezTo>
                  <a:pt x="57" y="45"/>
                  <a:pt x="60" y="44"/>
                  <a:pt x="64" y="42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5"/>
                  <a:pt x="63" y="46"/>
                  <a:pt x="63" y="47"/>
                </a:cubicBezTo>
                <a:cubicBezTo>
                  <a:pt x="63" y="48"/>
                  <a:pt x="64" y="49"/>
                  <a:pt x="65" y="48"/>
                </a:cubicBezTo>
                <a:cubicBezTo>
                  <a:pt x="68" y="47"/>
                  <a:pt x="68" y="44"/>
                  <a:pt x="69" y="41"/>
                </a:cubicBezTo>
                <a:cubicBezTo>
                  <a:pt x="69" y="41"/>
                  <a:pt x="69" y="41"/>
                  <a:pt x="70" y="41"/>
                </a:cubicBezTo>
                <a:cubicBezTo>
                  <a:pt x="74" y="40"/>
                  <a:pt x="78" y="39"/>
                  <a:pt x="82" y="38"/>
                </a:cubicBezTo>
                <a:cubicBezTo>
                  <a:pt x="79" y="40"/>
                  <a:pt x="77" y="42"/>
                  <a:pt x="74" y="44"/>
                </a:cubicBezTo>
                <a:cubicBezTo>
                  <a:pt x="70" y="47"/>
                  <a:pt x="66" y="51"/>
                  <a:pt x="62" y="54"/>
                </a:cubicBezTo>
                <a:cubicBezTo>
                  <a:pt x="58" y="57"/>
                  <a:pt x="52" y="58"/>
                  <a:pt x="47" y="59"/>
                </a:cubicBezTo>
                <a:cubicBezTo>
                  <a:pt x="42" y="61"/>
                  <a:pt x="38" y="62"/>
                  <a:pt x="33" y="61"/>
                </a:cubicBezTo>
                <a:close/>
                <a:moveTo>
                  <a:pt x="149" y="140"/>
                </a:moveTo>
                <a:cubicBezTo>
                  <a:pt x="149" y="140"/>
                  <a:pt x="149" y="140"/>
                  <a:pt x="148" y="140"/>
                </a:cubicBezTo>
                <a:cubicBezTo>
                  <a:pt x="148" y="140"/>
                  <a:pt x="148" y="140"/>
                  <a:pt x="148" y="140"/>
                </a:cubicBezTo>
                <a:cubicBezTo>
                  <a:pt x="147" y="140"/>
                  <a:pt x="147" y="140"/>
                  <a:pt x="147" y="140"/>
                </a:cubicBezTo>
                <a:cubicBezTo>
                  <a:pt x="147" y="140"/>
                  <a:pt x="147" y="140"/>
                  <a:pt x="147" y="140"/>
                </a:cubicBezTo>
                <a:cubicBezTo>
                  <a:pt x="148" y="140"/>
                  <a:pt x="148" y="140"/>
                  <a:pt x="149" y="140"/>
                </a:cubicBezTo>
                <a:close/>
                <a:moveTo>
                  <a:pt x="158" y="143"/>
                </a:moveTo>
                <a:cubicBezTo>
                  <a:pt x="158" y="143"/>
                  <a:pt x="158" y="143"/>
                  <a:pt x="158" y="142"/>
                </a:cubicBezTo>
                <a:cubicBezTo>
                  <a:pt x="158" y="142"/>
                  <a:pt x="158" y="142"/>
                  <a:pt x="158" y="142"/>
                </a:cubicBezTo>
                <a:cubicBezTo>
                  <a:pt x="158" y="142"/>
                  <a:pt x="158" y="142"/>
                  <a:pt x="159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42"/>
                  <a:pt x="158" y="142"/>
                  <a:pt x="158" y="1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1" name="TextBox 9"/>
          <p:cNvSpPr txBox="1"/>
          <p:nvPr/>
        </p:nvSpPr>
        <p:spPr>
          <a:xfrm>
            <a:off x="3582174" y="469171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ByteBuf</a:t>
            </a:r>
            <a:endParaRPr lang="en-US" altLang="zh-CN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4724400" y="1072515"/>
            <a:ext cx="297434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07904" y="19548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EventLoop</a:t>
            </a:r>
            <a:endParaRPr lang="en-US" altLang="zh-CN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45" y="909320"/>
            <a:ext cx="2667000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0630" y="791845"/>
            <a:ext cx="423354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一般情况下，一个进程一次只能执行一个任务。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如果有很多任务需要执行，不外乎三种解决方法。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（1）排队。因为一个进程一次只能执行一个任务，只好等前面的任务执行完了，再执行后面的任务。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（2）新建进程。使用fork命令，为每个任务新建一个进程。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（3）新建线程。因为进程太耗费资源，所以如今的程序往往允许一个进程包含多个线程，由线程去完成任务。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4545" y="3700145"/>
            <a:ext cx="71996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Event Loop是一个程序结构</a:t>
            </a:r>
            <a:r>
              <a:rPr 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,就是在程序中设置两个线程：一个负责程序本身的运行，称为"主线程"；另一个负责主线程与其他进程的通信，被称为"Event Loop线程"（可以译为"消息线程"）。</a:t>
            </a:r>
            <a:endParaRPr 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4724400" y="1072515"/>
            <a:ext cx="297434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97275" y="195580"/>
            <a:ext cx="211963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NioEventLoop</a:t>
            </a:r>
            <a:endParaRPr lang="en-US" altLang="zh-CN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6800" y="791845"/>
            <a:ext cx="5208905" cy="4169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EventLoopGroup(其实是MultithreadEventExecutorGroup) 内部维护一个类型为 EventExecutor children 数组, 其大小是 nThreads, 这样就构成了一个线程池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如果我们在实例化 NioEventLoopGroup 时, 指定线程池大小, 则 nThreads 就是指定的值, 反之是处理器核心数 * 2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MultithreadEventExecutorGroup 中会调用 newChild 抽象方法来初始化 children 数组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，</a:t>
            </a: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抽象方法 newChild 是在 NioEventLoopGroup 中实现的, 它返回一个 NioEventLoop 实例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NioEventLoop 属性: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SelectorProvider provider 属性: NioEventLoopGroup 构造器中通过 SelectorProvider.provider() 获取一个 SelectorProvider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Selector selector 属性: NioEventLoop 构造器中通过调用通过 selector = provider.openSelector() 获取一个 selector 对象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NioEventLoop 继承于 SingleThreadEventLoop, 而 SingleThreadEventLoop 又继承于 SingleThreadEventExecutor. SingleThreadEventExecutor 是 Netty 中对本地线程的抽象, 它内部有一个 Thread thread 属性, 存储了一个本地 Java 线程. 因此我们可以认为, 一个 NioEventLoop 其实和一个特定的线程绑定, 并且在其生命周期内, 绑定的线程都不会再改变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" y="863600"/>
            <a:ext cx="2738120" cy="3968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98170" y="2776220"/>
            <a:ext cx="3698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ChannelHandler里面定义三个生命周期方法，分别会在当前ChannelHander加入ChannelHandlerContext中，从ChannelHandlerContext中移除，以及ChannelHandler回调方法出现异常时被回调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62985" y="352425"/>
            <a:ext cx="234061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ChannelHandler</a:t>
            </a:r>
            <a:endParaRPr 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8175" y="1075690"/>
            <a:ext cx="422021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000"/>
              </a:lnSpc>
            </a:pP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如图是</a:t>
            </a:r>
            <a:r>
              <a:rPr lang="en-US" alt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</a:t>
            </a:r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的生命周期。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ChannelHandler用于处理Channel对应的事件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ChannelHandler接口里面只定义了三个生命周期方法，我们主要实现它的子接口ChannelInboundHandler和ChannelOutboundHandler，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为了便利，框架提供了ChannelInboundHandlerAdapter，ChannelOutboundHandlerAdapter和ChannelDuplexHandler这三个适配类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ChannelHandler链路会根据Handler的类型，分为InBound和OutBound两条链路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287145"/>
            <a:ext cx="3648710" cy="124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98170" y="2776220"/>
            <a:ext cx="7594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在Channel创建的时候，会同时创建ChannelPipeline</a:t>
            </a:r>
            <a:r>
              <a:rPr 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,在ChannelPipeline中也会持有Channel的引用</a:t>
            </a:r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ChannelPipeline会维护一个ChannelHandlerContext的双向链表，链表的头尾有默认实现。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我们添加的自定义ChannelHandler会插入到head和tail之间，如果是ChannelInboundHandler的回调，根据插入的顺序从左向右进行链式调用，ChannelOutboundHandler则相反。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上面的整条链式的调用是通过Channel接口的方法直接触发的，如果使用ChannelContextHandler的接口方法间接触发，链路会从ChannelContextHandler对应的ChannelHandler开始，而不是从头或尾开始。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62985" y="352425"/>
            <a:ext cx="248983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ChannelPipeline</a:t>
            </a:r>
            <a:endParaRPr 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211580"/>
            <a:ext cx="4881880" cy="1564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2123728" y="1670402"/>
            <a:ext cx="9577064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 smtClean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基础篇</a:t>
            </a:r>
            <a:endParaRPr lang="zh-CN" altLang="en-US" sz="5400" dirty="0">
              <a:blipFill>
                <a:blip r:embed="rId1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066559" y="2322658"/>
            <a:ext cx="5404115" cy="905258"/>
          </a:xfrm>
          <a:prstGeom prst="rect">
            <a:avLst/>
          </a:prstGeom>
        </p:spPr>
      </p:pic>
      <p:sp>
        <p:nvSpPr>
          <p:cNvPr id="45" name="矩形 70"/>
          <p:cNvSpPr>
            <a:spLocks noChangeArrowheads="1"/>
          </p:cNvSpPr>
          <p:nvPr/>
        </p:nvSpPr>
        <p:spPr bwMode="auto">
          <a:xfrm>
            <a:off x="2699792" y="2974680"/>
            <a:ext cx="367240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IO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、</a:t>
            </a:r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NIO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、多线程、网络编程等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inpin heiti" charset="-122"/>
              <a:ea typeface="inpin heiti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4724400" y="1072515"/>
            <a:ext cx="297434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97275" y="195580"/>
            <a:ext cx="211963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Bootstrap</a:t>
            </a:r>
            <a:endParaRPr lang="en-US" altLang="zh-CN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4400" y="772795"/>
            <a:ext cx="35318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Bootstrap 是 Netty 提供的一个便利的工厂类, 我们可以通过它来完成 Netty 的客户端或服务器端的 Netty 初始化</a:t>
            </a: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Netty 初始化时所需的所有内容: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EventLoopGroup: 不论是服务器端还是客户端, 都必须指定 EventLoopGroup. 在这个例子中, 指定了 NioEventLoopGroup, 表示一个 NIO 的EventLoopGroup。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ChannelType: 指定 Channel 的类型. 因为是客户端, 因此使用了 NioSocketChannel。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Handler: 设置数据的处理器。</a:t>
            </a:r>
            <a:endParaRPr lang="zh-CN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844550"/>
            <a:ext cx="3811270" cy="359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30266" y="3003798"/>
            <a:ext cx="1672990" cy="1292490"/>
            <a:chOff x="1458841" y="2943034"/>
            <a:chExt cx="1887144" cy="1457937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" name="矩形 7"/>
            <p:cNvSpPr/>
            <p:nvPr/>
          </p:nvSpPr>
          <p:spPr>
            <a:xfrm flipH="1" flipV="1">
              <a:off x="1458841" y="2943034"/>
              <a:ext cx="1862287" cy="1379472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639942" y="4060156"/>
              <a:ext cx="1706043" cy="0"/>
            </a:xfrm>
            <a:prstGeom prst="line">
              <a:avLst/>
            </a:prstGeom>
            <a:grpFill/>
            <a:ln w="19050" cap="flat" cmpd="sng" algn="ctr">
              <a:noFill/>
              <a:prstDash val="sysDash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789886" y="3105407"/>
              <a:ext cx="1198749" cy="32519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charset="-122"/>
                </a:defRPr>
              </a:lvl1pPr>
            </a:lstStyle>
            <a:p>
              <a:pPr algn="ctr">
                <a:defRPr/>
              </a:pPr>
              <a:r>
                <a:rPr lang="en-US" altLang="zh-CN" sz="1600" b="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cs typeface="inpin heiti" charset="-122"/>
                </a:rPr>
                <a:t>callback</a:t>
              </a:r>
              <a:endParaRPr lang="en-US" altLang="zh-CN" sz="1600" b="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8607" y="3430406"/>
              <a:ext cx="1462734" cy="9705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spc="-1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调用者并不能立刻获得结果， 而是通过主动获取或者通过通知机制获得IO 操作结果</a:t>
              </a:r>
              <a:endParaRPr lang="zh-CN" altLang="en-US" sz="1000" kern="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3861" y="1276241"/>
            <a:ext cx="2255694" cy="1627655"/>
            <a:chOff x="685067" y="915566"/>
            <a:chExt cx="2728160" cy="1968576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矩形 7"/>
            <p:cNvSpPr/>
            <p:nvPr/>
          </p:nvSpPr>
          <p:spPr>
            <a:xfrm flipH="1">
              <a:off x="685067" y="915566"/>
              <a:ext cx="2728160" cy="1968576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6430" y="1162095"/>
              <a:ext cx="1091333" cy="3486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charset="-122"/>
                </a:defRPr>
              </a:lvl1pPr>
            </a:lstStyle>
            <a:p>
              <a:pPr algn="l">
                <a:defRPr/>
              </a:pPr>
              <a:r>
                <a:rPr lang="zh-CN" altLang="en-US" sz="1600" b="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cs typeface="inpin heiti" charset="-122"/>
                </a:rPr>
                <a:t>异步</a:t>
              </a:r>
              <a:endParaRPr lang="zh-CN" altLang="en-US" sz="1600" b="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5027" y="1635645"/>
              <a:ext cx="2062774" cy="10406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spc="-1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当一个异步过程调用发出后， 调用者不能立刻得到结果。 实际处理这个调用的组件在完成后， 通过状态、 通知和回调来通知调用者。</a:t>
              </a:r>
              <a:endParaRPr lang="zh-CN" altLang="en-US" sz="1000" kern="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33515" y="2987126"/>
            <a:ext cx="1977211" cy="1771047"/>
            <a:chOff x="3390310" y="2983512"/>
            <a:chExt cx="2333818" cy="2090471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2" name="矩形 7"/>
            <p:cNvSpPr/>
            <p:nvPr/>
          </p:nvSpPr>
          <p:spPr>
            <a:xfrm flipH="1">
              <a:off x="3390310" y="2983512"/>
              <a:ext cx="2333818" cy="1746336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0702" y="3173277"/>
              <a:ext cx="1352006" cy="3402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charset="-122"/>
                </a:defRPr>
              </a:lvl1pPr>
            </a:lstStyle>
            <a:p>
              <a:pPr algn="ctr">
                <a:defRPr/>
              </a:pPr>
              <a:r>
                <a:rPr lang="en-US" altLang="zh-CN" sz="1600" b="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cs typeface="inpin heiti" charset="-122"/>
                </a:rPr>
                <a:t>Future</a:t>
              </a:r>
              <a:endParaRPr lang="en-US" altLang="zh-CN" sz="1600" b="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6372" y="3513466"/>
              <a:ext cx="2062773" cy="15605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spc="-1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它的核心思想是： 假设一个方法 fun， 计算过程可能非常耗时， 等待 fun 返回显然不合适。 那么可以在调用 fun 的时候， 立</a:t>
              </a:r>
              <a:endParaRPr lang="zh-CN" altLang="en-US" sz="1000" spc="-1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defRPr/>
              </a:pPr>
              <a:r>
                <a:rPr lang="zh-CN" altLang="en-US" sz="1000" spc="-1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马返回一个 Future， 后续可以通过 Future 去监控方法 fun 的处理过程</a:t>
              </a:r>
              <a:endParaRPr lang="zh-CN" altLang="en-US" sz="1000" kern="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31840" y="1680798"/>
            <a:ext cx="1650955" cy="1222929"/>
            <a:chOff x="3467029" y="1542643"/>
            <a:chExt cx="1862287" cy="1379472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矩形 7"/>
            <p:cNvSpPr/>
            <p:nvPr/>
          </p:nvSpPr>
          <p:spPr>
            <a:xfrm flipH="1" flipV="1">
              <a:off x="3467029" y="1542643"/>
              <a:ext cx="1862287" cy="1379472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99637" y="1756843"/>
              <a:ext cx="1395882" cy="3251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charset="-122"/>
                </a:defRPr>
              </a:lvl1pPr>
            </a:lstStyle>
            <a:p>
              <a:pPr algn="ctr">
                <a:defRPr/>
              </a:pPr>
              <a:r>
                <a:rPr lang="zh-CN" altLang="en-US" sz="1600" b="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cs typeface="inpin heiti" charset="-122"/>
                </a:rPr>
                <a:t>操作</a:t>
              </a:r>
              <a:endParaRPr lang="zh-CN" altLang="en-US" sz="1600" b="0" dirty="0">
                <a:solidFill>
                  <a:schemeClr val="accent2"/>
                </a:solidFill>
                <a:latin typeface="inpin heiti" charset="-122"/>
                <a:ea typeface="inpin heiti" charset="-122"/>
                <a:cs typeface="inpin heiti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08346" y="2082349"/>
              <a:ext cx="1496959" cy="7972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spc="-1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包括 Bind、 Write、 Connect 等操作会简单的返回一个 ChannelFuture。</a:t>
              </a:r>
              <a:endParaRPr lang="zh-CN" altLang="en-US" sz="1000" kern="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575" y="1680845"/>
            <a:ext cx="27978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-1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Future 表示一个可能还没有实际完成的异步任务的结果，针对这个结果可以添加 Callback 以便在任务执行成功或失败后做出对应的操作，而 Promise 交由任务执行者，任务执行者通过 Promise 可以标记任务完成或者失败。</a:t>
            </a:r>
            <a:endParaRPr lang="zh-CN" altLang="en-US" sz="1200" spc="-1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200" spc="-1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200" spc="-1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Future接口就是用来封装异步操作的执行状态的，在执行异步操作时，可以立马返回一个Future，Future可以sync来等待执行结果，如果有些操作要等到Future代表的异步操作完了才能执行，可以通过future.addListener()的方式来在之前的异步操作完成的时候执行新的操作。</a:t>
            </a:r>
            <a:endParaRPr lang="zh-CN" altLang="en-US" sz="1200" spc="-1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200" spc="-1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2315210" y="436880"/>
            <a:ext cx="451358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Future</a:t>
            </a:r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/Promise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异步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模型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2123728" y="1670402"/>
            <a:ext cx="9577064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 smtClean="0">
                <a:blipFill>
                  <a:blip r:embed="rId1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拓展篇</a:t>
            </a:r>
            <a:endParaRPr lang="zh-CN" altLang="en-US" sz="5400" dirty="0">
              <a:blipFill>
                <a:blip r:embed="rId1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066559" y="2322658"/>
            <a:ext cx="5404115" cy="905258"/>
          </a:xfrm>
          <a:prstGeom prst="rect">
            <a:avLst/>
          </a:prstGeom>
        </p:spPr>
      </p:pic>
      <p:sp>
        <p:nvSpPr>
          <p:cNvPr id="45" name="矩形 70"/>
          <p:cNvSpPr>
            <a:spLocks noChangeArrowheads="1"/>
          </p:cNvSpPr>
          <p:nvPr/>
        </p:nvSpPr>
        <p:spPr bwMode="auto">
          <a:xfrm>
            <a:off x="2699792" y="2974680"/>
            <a:ext cx="367240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心跳检测、</a:t>
            </a:r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tcp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粘包拆包、序列化、</a:t>
            </a:r>
            <a:r>
              <a:rPr lang="en-US" altLang="zh-CN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rpc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封装</a:t>
            </a:r>
            <a:r>
              <a:rPr lang="zh-CN" altLang="en-US" sz="1100" dirty="0">
                <a:solidFill>
                  <a:schemeClr val="accent1">
                    <a:lumMod val="50000"/>
                    <a:lumOff val="50000"/>
                  </a:schemeClr>
                </a:solidFill>
                <a:latin typeface="inpin heiti" charset="-122"/>
                <a:ea typeface="inpin heiti" charset="-122"/>
              </a:rPr>
              <a:t>等</a:t>
            </a:r>
            <a:endParaRPr lang="zh-CN" altLang="en-US" sz="1100" dirty="0">
              <a:solidFill>
                <a:schemeClr val="accent1">
                  <a:lumMod val="50000"/>
                  <a:lumOff val="50000"/>
                </a:schemeClr>
              </a:solidFill>
              <a:latin typeface="inpin heiti" charset="-122"/>
              <a:ea typeface="inpin heiti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1"/>
          <p:cNvSpPr/>
          <p:nvPr/>
        </p:nvSpPr>
        <p:spPr>
          <a:xfrm>
            <a:off x="2694899" y="1205635"/>
            <a:ext cx="1931337" cy="1728191"/>
          </a:xfrm>
          <a:custGeom>
            <a:avLst/>
            <a:gdLst/>
            <a:ahLst/>
            <a:cxnLst/>
            <a:rect l="l" t="t" r="r" b="b"/>
            <a:pathLst>
              <a:path w="1931337" h="1728191">
                <a:moveTo>
                  <a:pt x="0" y="1728190"/>
                </a:moveTo>
                <a:lnTo>
                  <a:pt x="336" y="1728190"/>
                </a:lnTo>
                <a:lnTo>
                  <a:pt x="335" y="1728191"/>
                </a:lnTo>
                <a:lnTo>
                  <a:pt x="0" y="1728191"/>
                </a:lnTo>
                <a:close/>
                <a:moveTo>
                  <a:pt x="1715313" y="0"/>
                </a:moveTo>
                <a:lnTo>
                  <a:pt x="1715614" y="373"/>
                </a:lnTo>
                <a:cubicBezTo>
                  <a:pt x="1717869" y="29"/>
                  <a:pt x="1720127" y="17"/>
                  <a:pt x="1722386" y="9"/>
                </a:cubicBezTo>
                <a:lnTo>
                  <a:pt x="1722416" y="8816"/>
                </a:lnTo>
                <a:lnTo>
                  <a:pt x="1931337" y="268126"/>
                </a:lnTo>
                <a:lnTo>
                  <a:pt x="1724151" y="525280"/>
                </a:lnTo>
                <a:cubicBezTo>
                  <a:pt x="1724163" y="528849"/>
                  <a:pt x="1724175" y="532418"/>
                  <a:pt x="1724187" y="535987"/>
                </a:cubicBezTo>
                <a:cubicBezTo>
                  <a:pt x="1067552" y="538194"/>
                  <a:pt x="536366" y="1070930"/>
                  <a:pt x="536018" y="1727478"/>
                </a:cubicBezTo>
                <a:lnTo>
                  <a:pt x="527304" y="1720982"/>
                </a:lnTo>
                <a:lnTo>
                  <a:pt x="268125" y="1512166"/>
                </a:lnTo>
                <a:lnTo>
                  <a:pt x="0" y="1728189"/>
                </a:lnTo>
                <a:cubicBezTo>
                  <a:pt x="0" y="778363"/>
                  <a:pt x="766391" y="7040"/>
                  <a:pt x="1715313" y="389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kumimoji="1" lang="zh-CN" altLang="en-US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" name="空心弧 1"/>
          <p:cNvSpPr/>
          <p:nvPr/>
        </p:nvSpPr>
        <p:spPr>
          <a:xfrm rot="5400000">
            <a:off x="4398419" y="1305171"/>
            <a:ext cx="1931337" cy="1728191"/>
          </a:xfrm>
          <a:custGeom>
            <a:avLst/>
            <a:gdLst/>
            <a:ahLst/>
            <a:cxnLst/>
            <a:rect l="l" t="t" r="r" b="b"/>
            <a:pathLst>
              <a:path w="1931337" h="1728191">
                <a:moveTo>
                  <a:pt x="0" y="1728190"/>
                </a:moveTo>
                <a:lnTo>
                  <a:pt x="336" y="1728190"/>
                </a:lnTo>
                <a:lnTo>
                  <a:pt x="335" y="1728191"/>
                </a:lnTo>
                <a:lnTo>
                  <a:pt x="0" y="1728191"/>
                </a:lnTo>
                <a:close/>
                <a:moveTo>
                  <a:pt x="1715313" y="0"/>
                </a:moveTo>
                <a:lnTo>
                  <a:pt x="1715614" y="373"/>
                </a:lnTo>
                <a:cubicBezTo>
                  <a:pt x="1717869" y="29"/>
                  <a:pt x="1720127" y="17"/>
                  <a:pt x="1722386" y="9"/>
                </a:cubicBezTo>
                <a:lnTo>
                  <a:pt x="1722416" y="8816"/>
                </a:lnTo>
                <a:lnTo>
                  <a:pt x="1931337" y="268126"/>
                </a:lnTo>
                <a:lnTo>
                  <a:pt x="1724151" y="525280"/>
                </a:lnTo>
                <a:cubicBezTo>
                  <a:pt x="1724163" y="528849"/>
                  <a:pt x="1724175" y="532418"/>
                  <a:pt x="1724187" y="535987"/>
                </a:cubicBezTo>
                <a:cubicBezTo>
                  <a:pt x="1067552" y="538194"/>
                  <a:pt x="536366" y="1070930"/>
                  <a:pt x="536018" y="1727478"/>
                </a:cubicBezTo>
                <a:lnTo>
                  <a:pt x="527304" y="1720982"/>
                </a:lnTo>
                <a:lnTo>
                  <a:pt x="268125" y="1512166"/>
                </a:lnTo>
                <a:lnTo>
                  <a:pt x="0" y="1728189"/>
                </a:lnTo>
                <a:cubicBezTo>
                  <a:pt x="0" y="778363"/>
                  <a:pt x="766391" y="7040"/>
                  <a:pt x="1715313" y="38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kumimoji="1"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" name="空心弧 1"/>
          <p:cNvSpPr/>
          <p:nvPr/>
        </p:nvSpPr>
        <p:spPr>
          <a:xfrm rot="10800000">
            <a:off x="4306410" y="2978811"/>
            <a:ext cx="1931337" cy="1728191"/>
          </a:xfrm>
          <a:custGeom>
            <a:avLst/>
            <a:gdLst/>
            <a:ahLst/>
            <a:cxnLst/>
            <a:rect l="l" t="t" r="r" b="b"/>
            <a:pathLst>
              <a:path w="1931337" h="1728191">
                <a:moveTo>
                  <a:pt x="0" y="1728190"/>
                </a:moveTo>
                <a:lnTo>
                  <a:pt x="336" y="1728190"/>
                </a:lnTo>
                <a:lnTo>
                  <a:pt x="335" y="1728191"/>
                </a:lnTo>
                <a:lnTo>
                  <a:pt x="0" y="1728191"/>
                </a:lnTo>
                <a:close/>
                <a:moveTo>
                  <a:pt x="1715313" y="0"/>
                </a:moveTo>
                <a:lnTo>
                  <a:pt x="1715614" y="373"/>
                </a:lnTo>
                <a:cubicBezTo>
                  <a:pt x="1717869" y="29"/>
                  <a:pt x="1720127" y="17"/>
                  <a:pt x="1722386" y="9"/>
                </a:cubicBezTo>
                <a:lnTo>
                  <a:pt x="1722416" y="8816"/>
                </a:lnTo>
                <a:lnTo>
                  <a:pt x="1931337" y="268126"/>
                </a:lnTo>
                <a:lnTo>
                  <a:pt x="1724151" y="525280"/>
                </a:lnTo>
                <a:cubicBezTo>
                  <a:pt x="1724163" y="528849"/>
                  <a:pt x="1724175" y="532418"/>
                  <a:pt x="1724187" y="535987"/>
                </a:cubicBezTo>
                <a:cubicBezTo>
                  <a:pt x="1067552" y="538194"/>
                  <a:pt x="536366" y="1070930"/>
                  <a:pt x="536018" y="1727478"/>
                </a:cubicBezTo>
                <a:lnTo>
                  <a:pt x="527304" y="1720982"/>
                </a:lnTo>
                <a:lnTo>
                  <a:pt x="268125" y="1512166"/>
                </a:lnTo>
                <a:lnTo>
                  <a:pt x="0" y="1728189"/>
                </a:lnTo>
                <a:cubicBezTo>
                  <a:pt x="0" y="778363"/>
                  <a:pt x="766391" y="7040"/>
                  <a:pt x="1715313" y="389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57150" cap="rnd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040" tIns="320041" rIns="835448" bIns="835448" numCol="1" spcCol="1270" anchor="ctr" anchorCtr="0">
            <a:noAutofit/>
          </a:bodyPr>
          <a:lstStyle/>
          <a:p>
            <a:pPr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0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" name="空心弧 1"/>
          <p:cNvSpPr/>
          <p:nvPr/>
        </p:nvSpPr>
        <p:spPr>
          <a:xfrm rot="16200000">
            <a:off x="2593326" y="2877239"/>
            <a:ext cx="1931337" cy="1728191"/>
          </a:xfrm>
          <a:custGeom>
            <a:avLst/>
            <a:gdLst/>
            <a:ahLst/>
            <a:cxnLst/>
            <a:rect l="l" t="t" r="r" b="b"/>
            <a:pathLst>
              <a:path w="1931337" h="1728191">
                <a:moveTo>
                  <a:pt x="0" y="1728190"/>
                </a:moveTo>
                <a:lnTo>
                  <a:pt x="336" y="1728190"/>
                </a:lnTo>
                <a:lnTo>
                  <a:pt x="335" y="1728191"/>
                </a:lnTo>
                <a:lnTo>
                  <a:pt x="0" y="1728191"/>
                </a:lnTo>
                <a:close/>
                <a:moveTo>
                  <a:pt x="1715313" y="0"/>
                </a:moveTo>
                <a:lnTo>
                  <a:pt x="1715614" y="373"/>
                </a:lnTo>
                <a:cubicBezTo>
                  <a:pt x="1717869" y="29"/>
                  <a:pt x="1720127" y="17"/>
                  <a:pt x="1722386" y="9"/>
                </a:cubicBezTo>
                <a:lnTo>
                  <a:pt x="1722416" y="8816"/>
                </a:lnTo>
                <a:lnTo>
                  <a:pt x="1931337" y="268126"/>
                </a:lnTo>
                <a:lnTo>
                  <a:pt x="1724151" y="525280"/>
                </a:lnTo>
                <a:cubicBezTo>
                  <a:pt x="1724163" y="528849"/>
                  <a:pt x="1724175" y="532418"/>
                  <a:pt x="1724187" y="535987"/>
                </a:cubicBezTo>
                <a:cubicBezTo>
                  <a:pt x="1067552" y="538194"/>
                  <a:pt x="536366" y="1070930"/>
                  <a:pt x="536018" y="1727478"/>
                </a:cubicBezTo>
                <a:lnTo>
                  <a:pt x="527304" y="1720982"/>
                </a:lnTo>
                <a:lnTo>
                  <a:pt x="268125" y="1512166"/>
                </a:lnTo>
                <a:lnTo>
                  <a:pt x="0" y="1728189"/>
                </a:lnTo>
                <a:cubicBezTo>
                  <a:pt x="0" y="778363"/>
                  <a:pt x="766391" y="7040"/>
                  <a:pt x="1715313" y="389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762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kumimoji="1" lang="zh-CN" altLang="en-US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 rot="20700000" flipH="1">
            <a:off x="3092837" y="1350481"/>
            <a:ext cx="178158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one</a:t>
            </a:r>
            <a:r>
              <a:rPr lang="zh-CN" altLang="en-US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   </a:t>
            </a:r>
            <a:endParaRPr lang="en-US" altLang="zh-CN" sz="16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 rot="20479178" flipH="1">
            <a:off x="4014714" y="4236068"/>
            <a:ext cx="178158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three</a:t>
            </a:r>
            <a:r>
              <a:rPr lang="zh-CN" altLang="en-US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   </a:t>
            </a:r>
            <a:endParaRPr lang="en-US" altLang="zh-CN" sz="16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rot="4500000" flipH="1">
            <a:off x="5049203" y="2399902"/>
            <a:ext cx="178158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two</a:t>
            </a:r>
            <a:r>
              <a:rPr lang="zh-CN" altLang="en-US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   </a:t>
            </a:r>
            <a:endParaRPr lang="en-US" altLang="zh-CN" sz="16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4072798" flipH="1">
            <a:off x="2184407" y="3304155"/>
            <a:ext cx="178158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four </a:t>
            </a:r>
            <a:r>
              <a:rPr lang="zh-CN" altLang="en-US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   </a:t>
            </a:r>
            <a:endParaRPr lang="en-US" altLang="zh-CN" sz="16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616585" y="1761490"/>
            <a:ext cx="2266315" cy="2676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1） 服务端启动，客户端建立连接，连接的目的是互相发送消息。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eaLnBrk="1" hangingPunct="1">
              <a:defRPr/>
            </a:pP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2） 如果客户端在工作，服务端一定能收到数据，如果客户端空闲，服务端会出现资源浪费。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eaLnBrk="1" hangingPunct="1">
              <a:defRPr/>
            </a:pP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3） 服务端需要一种检测机制，验证客户端的活跃状态，不活跃则关闭。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 flipH="1">
            <a:off x="678359" y="1283365"/>
            <a:ext cx="1456585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检测逻辑    </a:t>
            </a:r>
            <a:endParaRPr lang="en-US" altLang="zh-CN" sz="16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 flipH="1">
            <a:off x="6334125" y="1851025"/>
            <a:ext cx="2433955" cy="3322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IdleStateHandler , 是netty提供的处理器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1）超过多长时间没有读   readerIdleTime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2)   超过多长时间没有写   writerIdleTime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3)   超过多长时间没有读和写   allIdleTime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eaLnBrk="1" hangingPunct="1">
              <a:defRPr/>
            </a:pP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eaLnBrk="1" hangingPunct="1">
              <a:defRPr/>
            </a:pPr>
            <a:r>
              <a:rPr lang="zh-CN" altLang="en-US" sz="14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底层实现检测的是 IdleStateEvent事件，通过管道传递给下一个handler处理，处理方法是userEventTriggered。</a:t>
            </a: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algn="l" eaLnBrk="1" hangingPunct="1">
              <a:defRPr/>
            </a:pPr>
            <a:endParaRPr lang="zh-CN" altLang="en-US" sz="14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 flipH="1">
            <a:off x="6794098" y="1423700"/>
            <a:ext cx="1456585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kern="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实现原理    </a:t>
            </a:r>
            <a:endParaRPr lang="en-US" altLang="zh-CN" sz="1600" kern="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33098" y="1850774"/>
            <a:ext cx="1733786" cy="2111339"/>
            <a:chOff x="2987676" y="1887538"/>
            <a:chExt cx="1858963" cy="2263775"/>
          </a:xfrm>
        </p:grpSpPr>
        <p:sp>
          <p:nvSpPr>
            <p:cNvPr id="25" name="Freeform 43"/>
            <p:cNvSpPr/>
            <p:nvPr/>
          </p:nvSpPr>
          <p:spPr bwMode="auto">
            <a:xfrm>
              <a:off x="3954463" y="1970088"/>
              <a:ext cx="488950" cy="192088"/>
            </a:xfrm>
            <a:custGeom>
              <a:avLst/>
              <a:gdLst>
                <a:gd name="T0" fmla="*/ 627 w 627"/>
                <a:gd name="T1" fmla="*/ 246 h 246"/>
                <a:gd name="T2" fmla="*/ 532 w 627"/>
                <a:gd name="T3" fmla="*/ 184 h 246"/>
                <a:gd name="T4" fmla="*/ 523 w 627"/>
                <a:gd name="T5" fmla="*/ 172 h 246"/>
                <a:gd name="T6" fmla="*/ 77 w 627"/>
                <a:gd name="T7" fmla="*/ 21 h 246"/>
                <a:gd name="T8" fmla="*/ 0 w 627"/>
                <a:gd name="T9" fmla="*/ 17 h 246"/>
                <a:gd name="T10" fmla="*/ 4 w 627"/>
                <a:gd name="T11" fmla="*/ 13 h 246"/>
                <a:gd name="T12" fmla="*/ 337 w 627"/>
                <a:gd name="T13" fmla="*/ 70 h 246"/>
                <a:gd name="T14" fmla="*/ 497 w 627"/>
                <a:gd name="T15" fmla="*/ 145 h 246"/>
                <a:gd name="T16" fmla="*/ 627 w 627"/>
                <a:gd name="T1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246">
                  <a:moveTo>
                    <a:pt x="627" y="246"/>
                  </a:moveTo>
                  <a:cubicBezTo>
                    <a:pt x="593" y="236"/>
                    <a:pt x="570" y="197"/>
                    <a:pt x="532" y="184"/>
                  </a:cubicBezTo>
                  <a:cubicBezTo>
                    <a:pt x="529" y="180"/>
                    <a:pt x="524" y="178"/>
                    <a:pt x="523" y="172"/>
                  </a:cubicBezTo>
                  <a:cubicBezTo>
                    <a:pt x="395" y="103"/>
                    <a:pt x="245" y="29"/>
                    <a:pt x="77" y="21"/>
                  </a:cubicBezTo>
                  <a:cubicBezTo>
                    <a:pt x="49" y="19"/>
                    <a:pt x="17" y="27"/>
                    <a:pt x="0" y="17"/>
                  </a:cubicBezTo>
                  <a:cubicBezTo>
                    <a:pt x="3" y="16"/>
                    <a:pt x="2" y="13"/>
                    <a:pt x="4" y="13"/>
                  </a:cubicBezTo>
                  <a:cubicBezTo>
                    <a:pt x="137" y="0"/>
                    <a:pt x="239" y="35"/>
                    <a:pt x="337" y="70"/>
                  </a:cubicBezTo>
                  <a:cubicBezTo>
                    <a:pt x="395" y="91"/>
                    <a:pt x="448" y="113"/>
                    <a:pt x="497" y="145"/>
                  </a:cubicBezTo>
                  <a:cubicBezTo>
                    <a:pt x="544" y="177"/>
                    <a:pt x="595" y="203"/>
                    <a:pt x="627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44"/>
            <p:cNvSpPr/>
            <p:nvPr/>
          </p:nvSpPr>
          <p:spPr bwMode="auto">
            <a:xfrm>
              <a:off x="3271838" y="1982788"/>
              <a:ext cx="569913" cy="292100"/>
            </a:xfrm>
            <a:custGeom>
              <a:avLst/>
              <a:gdLst>
                <a:gd name="T0" fmla="*/ 733 w 733"/>
                <a:gd name="T1" fmla="*/ 6 h 376"/>
                <a:gd name="T2" fmla="*/ 602 w 733"/>
                <a:gd name="T3" fmla="*/ 26 h 376"/>
                <a:gd name="T4" fmla="*/ 573 w 733"/>
                <a:gd name="T5" fmla="*/ 37 h 376"/>
                <a:gd name="T6" fmla="*/ 478 w 733"/>
                <a:gd name="T7" fmla="*/ 58 h 376"/>
                <a:gd name="T8" fmla="*/ 247 w 733"/>
                <a:gd name="T9" fmla="*/ 167 h 376"/>
                <a:gd name="T10" fmla="*/ 120 w 733"/>
                <a:gd name="T11" fmla="*/ 268 h 376"/>
                <a:gd name="T12" fmla="*/ 60 w 733"/>
                <a:gd name="T13" fmla="*/ 322 h 376"/>
                <a:gd name="T14" fmla="*/ 2 w 733"/>
                <a:gd name="T15" fmla="*/ 376 h 376"/>
                <a:gd name="T16" fmla="*/ 21 w 733"/>
                <a:gd name="T17" fmla="*/ 343 h 376"/>
                <a:gd name="T18" fmla="*/ 104 w 733"/>
                <a:gd name="T19" fmla="*/ 262 h 376"/>
                <a:gd name="T20" fmla="*/ 526 w 733"/>
                <a:gd name="T21" fmla="*/ 31 h 376"/>
                <a:gd name="T22" fmla="*/ 733 w 733"/>
                <a:gd name="T23" fmla="*/ 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376">
                  <a:moveTo>
                    <a:pt x="733" y="6"/>
                  </a:moveTo>
                  <a:cubicBezTo>
                    <a:pt x="691" y="21"/>
                    <a:pt x="643" y="18"/>
                    <a:pt x="602" y="26"/>
                  </a:cubicBezTo>
                  <a:cubicBezTo>
                    <a:pt x="592" y="29"/>
                    <a:pt x="582" y="35"/>
                    <a:pt x="573" y="37"/>
                  </a:cubicBezTo>
                  <a:cubicBezTo>
                    <a:pt x="539" y="45"/>
                    <a:pt x="508" y="47"/>
                    <a:pt x="478" y="58"/>
                  </a:cubicBezTo>
                  <a:cubicBezTo>
                    <a:pt x="399" y="85"/>
                    <a:pt x="315" y="123"/>
                    <a:pt x="247" y="167"/>
                  </a:cubicBezTo>
                  <a:cubicBezTo>
                    <a:pt x="201" y="197"/>
                    <a:pt x="160" y="233"/>
                    <a:pt x="120" y="268"/>
                  </a:cubicBezTo>
                  <a:cubicBezTo>
                    <a:pt x="100" y="287"/>
                    <a:pt x="79" y="303"/>
                    <a:pt x="60" y="322"/>
                  </a:cubicBezTo>
                  <a:cubicBezTo>
                    <a:pt x="42" y="341"/>
                    <a:pt x="28" y="365"/>
                    <a:pt x="2" y="376"/>
                  </a:cubicBezTo>
                  <a:cubicBezTo>
                    <a:pt x="0" y="363"/>
                    <a:pt x="14" y="351"/>
                    <a:pt x="21" y="343"/>
                  </a:cubicBezTo>
                  <a:cubicBezTo>
                    <a:pt x="45" y="314"/>
                    <a:pt x="75" y="288"/>
                    <a:pt x="104" y="262"/>
                  </a:cubicBezTo>
                  <a:cubicBezTo>
                    <a:pt x="217" y="161"/>
                    <a:pt x="360" y="81"/>
                    <a:pt x="526" y="31"/>
                  </a:cubicBezTo>
                  <a:cubicBezTo>
                    <a:pt x="595" y="21"/>
                    <a:pt x="660" y="0"/>
                    <a:pt x="73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4525963" y="2244726"/>
              <a:ext cx="250825" cy="596900"/>
            </a:xfrm>
            <a:custGeom>
              <a:avLst/>
              <a:gdLst>
                <a:gd name="T0" fmla="*/ 0 w 321"/>
                <a:gd name="T1" fmla="*/ 0 h 767"/>
                <a:gd name="T2" fmla="*/ 5 w 321"/>
                <a:gd name="T3" fmla="*/ 0 h 767"/>
                <a:gd name="T4" fmla="*/ 218 w 321"/>
                <a:gd name="T5" fmla="*/ 295 h 767"/>
                <a:gd name="T6" fmla="*/ 319 w 321"/>
                <a:gd name="T7" fmla="*/ 674 h 767"/>
                <a:gd name="T8" fmla="*/ 315 w 321"/>
                <a:gd name="T9" fmla="*/ 767 h 767"/>
                <a:gd name="T10" fmla="*/ 306 w 321"/>
                <a:gd name="T11" fmla="*/ 699 h 767"/>
                <a:gd name="T12" fmla="*/ 286 w 321"/>
                <a:gd name="T13" fmla="*/ 573 h 767"/>
                <a:gd name="T14" fmla="*/ 251 w 321"/>
                <a:gd name="T15" fmla="*/ 415 h 767"/>
                <a:gd name="T16" fmla="*/ 0 w 321"/>
                <a:gd name="T17" fmla="*/ 8 h 767"/>
                <a:gd name="T18" fmla="*/ 0 w 321"/>
                <a:gd name="T1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767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97" y="67"/>
                    <a:pt x="161" y="182"/>
                    <a:pt x="218" y="295"/>
                  </a:cubicBezTo>
                  <a:cubicBezTo>
                    <a:pt x="269" y="397"/>
                    <a:pt x="308" y="536"/>
                    <a:pt x="319" y="674"/>
                  </a:cubicBezTo>
                  <a:cubicBezTo>
                    <a:pt x="321" y="702"/>
                    <a:pt x="315" y="740"/>
                    <a:pt x="315" y="767"/>
                  </a:cubicBezTo>
                  <a:cubicBezTo>
                    <a:pt x="294" y="750"/>
                    <a:pt x="309" y="723"/>
                    <a:pt x="306" y="699"/>
                  </a:cubicBezTo>
                  <a:cubicBezTo>
                    <a:pt x="303" y="662"/>
                    <a:pt x="293" y="617"/>
                    <a:pt x="286" y="573"/>
                  </a:cubicBezTo>
                  <a:cubicBezTo>
                    <a:pt x="277" y="519"/>
                    <a:pt x="267" y="464"/>
                    <a:pt x="251" y="415"/>
                  </a:cubicBezTo>
                  <a:cubicBezTo>
                    <a:pt x="198" y="254"/>
                    <a:pt x="106" y="113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46"/>
            <p:cNvSpPr/>
            <p:nvPr/>
          </p:nvSpPr>
          <p:spPr bwMode="auto">
            <a:xfrm>
              <a:off x="3057526" y="2325688"/>
              <a:ext cx="158750" cy="800100"/>
            </a:xfrm>
            <a:custGeom>
              <a:avLst/>
              <a:gdLst>
                <a:gd name="T0" fmla="*/ 201 w 205"/>
                <a:gd name="T1" fmla="*/ 0 h 1028"/>
                <a:gd name="T2" fmla="*/ 205 w 205"/>
                <a:gd name="T3" fmla="*/ 2 h 1028"/>
                <a:gd name="T4" fmla="*/ 116 w 205"/>
                <a:gd name="T5" fmla="*/ 188 h 1028"/>
                <a:gd name="T6" fmla="*/ 87 w 205"/>
                <a:gd name="T7" fmla="*/ 248 h 1028"/>
                <a:gd name="T8" fmla="*/ 50 w 205"/>
                <a:gd name="T9" fmla="*/ 416 h 1028"/>
                <a:gd name="T10" fmla="*/ 46 w 205"/>
                <a:gd name="T11" fmla="*/ 796 h 1028"/>
                <a:gd name="T12" fmla="*/ 71 w 205"/>
                <a:gd name="T13" fmla="*/ 883 h 1028"/>
                <a:gd name="T14" fmla="*/ 133 w 205"/>
                <a:gd name="T15" fmla="*/ 1028 h 1028"/>
                <a:gd name="T16" fmla="*/ 89 w 205"/>
                <a:gd name="T17" fmla="*/ 964 h 1028"/>
                <a:gd name="T18" fmla="*/ 25 w 205"/>
                <a:gd name="T19" fmla="*/ 451 h 1028"/>
                <a:gd name="T20" fmla="*/ 73 w 205"/>
                <a:gd name="T21" fmla="*/ 242 h 1028"/>
                <a:gd name="T22" fmla="*/ 100 w 205"/>
                <a:gd name="T23" fmla="*/ 178 h 1028"/>
                <a:gd name="T24" fmla="*/ 201 w 205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028">
                  <a:moveTo>
                    <a:pt x="201" y="0"/>
                  </a:moveTo>
                  <a:cubicBezTo>
                    <a:pt x="203" y="0"/>
                    <a:pt x="205" y="1"/>
                    <a:pt x="205" y="2"/>
                  </a:cubicBezTo>
                  <a:cubicBezTo>
                    <a:pt x="173" y="60"/>
                    <a:pt x="142" y="119"/>
                    <a:pt x="116" y="188"/>
                  </a:cubicBezTo>
                  <a:cubicBezTo>
                    <a:pt x="109" y="209"/>
                    <a:pt x="95" y="228"/>
                    <a:pt x="87" y="248"/>
                  </a:cubicBezTo>
                  <a:cubicBezTo>
                    <a:pt x="69" y="295"/>
                    <a:pt x="60" y="357"/>
                    <a:pt x="50" y="416"/>
                  </a:cubicBezTo>
                  <a:cubicBezTo>
                    <a:pt x="30" y="541"/>
                    <a:pt x="19" y="666"/>
                    <a:pt x="46" y="796"/>
                  </a:cubicBezTo>
                  <a:cubicBezTo>
                    <a:pt x="52" y="825"/>
                    <a:pt x="61" y="855"/>
                    <a:pt x="71" y="883"/>
                  </a:cubicBezTo>
                  <a:cubicBezTo>
                    <a:pt x="89" y="933"/>
                    <a:pt x="119" y="976"/>
                    <a:pt x="133" y="1028"/>
                  </a:cubicBezTo>
                  <a:cubicBezTo>
                    <a:pt x="110" y="1023"/>
                    <a:pt x="100" y="986"/>
                    <a:pt x="89" y="964"/>
                  </a:cubicBezTo>
                  <a:cubicBezTo>
                    <a:pt x="20" y="815"/>
                    <a:pt x="0" y="625"/>
                    <a:pt x="25" y="451"/>
                  </a:cubicBezTo>
                  <a:cubicBezTo>
                    <a:pt x="36" y="380"/>
                    <a:pt x="48" y="308"/>
                    <a:pt x="73" y="242"/>
                  </a:cubicBezTo>
                  <a:cubicBezTo>
                    <a:pt x="81" y="220"/>
                    <a:pt x="92" y="199"/>
                    <a:pt x="100" y="178"/>
                  </a:cubicBezTo>
                  <a:cubicBezTo>
                    <a:pt x="122" y="115"/>
                    <a:pt x="159" y="49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3827463" y="2667001"/>
              <a:ext cx="252413" cy="120650"/>
            </a:xfrm>
            <a:custGeom>
              <a:avLst/>
              <a:gdLst>
                <a:gd name="T0" fmla="*/ 323 w 323"/>
                <a:gd name="T1" fmla="*/ 145 h 155"/>
                <a:gd name="T2" fmla="*/ 0 w 323"/>
                <a:gd name="T3" fmla="*/ 151 h 155"/>
                <a:gd name="T4" fmla="*/ 126 w 323"/>
                <a:gd name="T5" fmla="*/ 13 h 155"/>
                <a:gd name="T6" fmla="*/ 323 w 323"/>
                <a:gd name="T7" fmla="*/ 145 h 155"/>
                <a:gd name="T8" fmla="*/ 60 w 323"/>
                <a:gd name="T9" fmla="*/ 56 h 155"/>
                <a:gd name="T10" fmla="*/ 159 w 323"/>
                <a:gd name="T11" fmla="*/ 125 h 155"/>
                <a:gd name="T12" fmla="*/ 153 w 323"/>
                <a:gd name="T13" fmla="*/ 25 h 155"/>
                <a:gd name="T14" fmla="*/ 60 w 323"/>
                <a:gd name="T15" fmla="*/ 56 h 155"/>
                <a:gd name="T16" fmla="*/ 169 w 323"/>
                <a:gd name="T17" fmla="*/ 118 h 155"/>
                <a:gd name="T18" fmla="*/ 265 w 323"/>
                <a:gd name="T19" fmla="*/ 67 h 155"/>
                <a:gd name="T20" fmla="*/ 165 w 323"/>
                <a:gd name="T21" fmla="*/ 25 h 155"/>
                <a:gd name="T22" fmla="*/ 169 w 323"/>
                <a:gd name="T23" fmla="*/ 118 h 155"/>
                <a:gd name="T24" fmla="*/ 10 w 323"/>
                <a:gd name="T25" fmla="*/ 141 h 155"/>
                <a:gd name="T26" fmla="*/ 147 w 323"/>
                <a:gd name="T27" fmla="*/ 135 h 155"/>
                <a:gd name="T28" fmla="*/ 50 w 323"/>
                <a:gd name="T29" fmla="*/ 65 h 155"/>
                <a:gd name="T30" fmla="*/ 10 w 323"/>
                <a:gd name="T31" fmla="*/ 141 h 155"/>
                <a:gd name="T32" fmla="*/ 271 w 323"/>
                <a:gd name="T33" fmla="*/ 77 h 155"/>
                <a:gd name="T34" fmla="*/ 169 w 323"/>
                <a:gd name="T35" fmla="*/ 137 h 155"/>
                <a:gd name="T36" fmla="*/ 308 w 323"/>
                <a:gd name="T37" fmla="*/ 137 h 155"/>
                <a:gd name="T38" fmla="*/ 271 w 323"/>
                <a:gd name="T39" fmla="*/ 7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3" h="155">
                  <a:moveTo>
                    <a:pt x="323" y="145"/>
                  </a:moveTo>
                  <a:cubicBezTo>
                    <a:pt x="219" y="151"/>
                    <a:pt x="112" y="155"/>
                    <a:pt x="0" y="151"/>
                  </a:cubicBezTo>
                  <a:cubicBezTo>
                    <a:pt x="1" y="82"/>
                    <a:pt x="54" y="22"/>
                    <a:pt x="126" y="13"/>
                  </a:cubicBezTo>
                  <a:cubicBezTo>
                    <a:pt x="235" y="0"/>
                    <a:pt x="302" y="66"/>
                    <a:pt x="323" y="145"/>
                  </a:cubicBezTo>
                  <a:close/>
                  <a:moveTo>
                    <a:pt x="60" y="56"/>
                  </a:moveTo>
                  <a:cubicBezTo>
                    <a:pt x="88" y="82"/>
                    <a:pt x="128" y="108"/>
                    <a:pt x="159" y="125"/>
                  </a:cubicBezTo>
                  <a:cubicBezTo>
                    <a:pt x="159" y="91"/>
                    <a:pt x="158" y="63"/>
                    <a:pt x="153" y="25"/>
                  </a:cubicBezTo>
                  <a:cubicBezTo>
                    <a:pt x="113" y="23"/>
                    <a:pt x="87" y="41"/>
                    <a:pt x="60" y="56"/>
                  </a:cubicBezTo>
                  <a:close/>
                  <a:moveTo>
                    <a:pt x="169" y="118"/>
                  </a:moveTo>
                  <a:cubicBezTo>
                    <a:pt x="205" y="105"/>
                    <a:pt x="235" y="86"/>
                    <a:pt x="265" y="67"/>
                  </a:cubicBezTo>
                  <a:cubicBezTo>
                    <a:pt x="243" y="41"/>
                    <a:pt x="207" y="31"/>
                    <a:pt x="165" y="25"/>
                  </a:cubicBezTo>
                  <a:cubicBezTo>
                    <a:pt x="164" y="54"/>
                    <a:pt x="173" y="90"/>
                    <a:pt x="169" y="118"/>
                  </a:cubicBezTo>
                  <a:close/>
                  <a:moveTo>
                    <a:pt x="10" y="141"/>
                  </a:moveTo>
                  <a:cubicBezTo>
                    <a:pt x="60" y="145"/>
                    <a:pt x="100" y="140"/>
                    <a:pt x="147" y="135"/>
                  </a:cubicBezTo>
                  <a:cubicBezTo>
                    <a:pt x="117" y="108"/>
                    <a:pt x="79" y="91"/>
                    <a:pt x="50" y="65"/>
                  </a:cubicBezTo>
                  <a:cubicBezTo>
                    <a:pt x="32" y="84"/>
                    <a:pt x="12" y="119"/>
                    <a:pt x="10" y="141"/>
                  </a:cubicBezTo>
                  <a:close/>
                  <a:moveTo>
                    <a:pt x="271" y="77"/>
                  </a:moveTo>
                  <a:cubicBezTo>
                    <a:pt x="240" y="100"/>
                    <a:pt x="200" y="113"/>
                    <a:pt x="169" y="137"/>
                  </a:cubicBezTo>
                  <a:cubicBezTo>
                    <a:pt x="205" y="137"/>
                    <a:pt x="259" y="139"/>
                    <a:pt x="308" y="137"/>
                  </a:cubicBezTo>
                  <a:cubicBezTo>
                    <a:pt x="302" y="110"/>
                    <a:pt x="288" y="93"/>
                    <a:pt x="271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4073526" y="2873376"/>
              <a:ext cx="122238" cy="214313"/>
            </a:xfrm>
            <a:custGeom>
              <a:avLst/>
              <a:gdLst>
                <a:gd name="T0" fmla="*/ 129 w 157"/>
                <a:gd name="T1" fmla="*/ 211 h 276"/>
                <a:gd name="T2" fmla="*/ 149 w 157"/>
                <a:gd name="T3" fmla="*/ 259 h 276"/>
                <a:gd name="T4" fmla="*/ 13 w 157"/>
                <a:gd name="T5" fmla="*/ 250 h 276"/>
                <a:gd name="T6" fmla="*/ 25 w 157"/>
                <a:gd name="T7" fmla="*/ 207 h 276"/>
                <a:gd name="T8" fmla="*/ 50 w 157"/>
                <a:gd name="T9" fmla="*/ 31 h 276"/>
                <a:gd name="T10" fmla="*/ 110 w 157"/>
                <a:gd name="T11" fmla="*/ 15 h 276"/>
                <a:gd name="T12" fmla="*/ 129 w 157"/>
                <a:gd name="T13" fmla="*/ 211 h 276"/>
                <a:gd name="T14" fmla="*/ 93 w 157"/>
                <a:gd name="T15" fmla="*/ 106 h 276"/>
                <a:gd name="T16" fmla="*/ 126 w 157"/>
                <a:gd name="T17" fmla="*/ 106 h 276"/>
                <a:gd name="T18" fmla="*/ 91 w 157"/>
                <a:gd name="T19" fmla="*/ 21 h 276"/>
                <a:gd name="T20" fmla="*/ 93 w 157"/>
                <a:gd name="T21" fmla="*/ 106 h 276"/>
                <a:gd name="T22" fmla="*/ 42 w 157"/>
                <a:gd name="T23" fmla="*/ 106 h 276"/>
                <a:gd name="T24" fmla="*/ 83 w 157"/>
                <a:gd name="T25" fmla="*/ 104 h 276"/>
                <a:gd name="T26" fmla="*/ 77 w 157"/>
                <a:gd name="T27" fmla="*/ 23 h 276"/>
                <a:gd name="T28" fmla="*/ 42 w 157"/>
                <a:gd name="T29" fmla="*/ 106 h 276"/>
                <a:gd name="T30" fmla="*/ 93 w 157"/>
                <a:gd name="T31" fmla="*/ 118 h 276"/>
                <a:gd name="T32" fmla="*/ 98 w 157"/>
                <a:gd name="T33" fmla="*/ 213 h 276"/>
                <a:gd name="T34" fmla="*/ 122 w 157"/>
                <a:gd name="T35" fmla="*/ 213 h 276"/>
                <a:gd name="T36" fmla="*/ 131 w 157"/>
                <a:gd name="T37" fmla="*/ 120 h 276"/>
                <a:gd name="T38" fmla="*/ 93 w 157"/>
                <a:gd name="T39" fmla="*/ 118 h 276"/>
                <a:gd name="T40" fmla="*/ 40 w 157"/>
                <a:gd name="T41" fmla="*/ 122 h 276"/>
                <a:gd name="T42" fmla="*/ 38 w 157"/>
                <a:gd name="T43" fmla="*/ 207 h 276"/>
                <a:gd name="T44" fmla="*/ 87 w 157"/>
                <a:gd name="T45" fmla="*/ 211 h 276"/>
                <a:gd name="T46" fmla="*/ 81 w 157"/>
                <a:gd name="T47" fmla="*/ 118 h 276"/>
                <a:gd name="T48" fmla="*/ 40 w 157"/>
                <a:gd name="T49" fmla="*/ 122 h 276"/>
                <a:gd name="T50" fmla="*/ 87 w 157"/>
                <a:gd name="T51" fmla="*/ 226 h 276"/>
                <a:gd name="T52" fmla="*/ 21 w 157"/>
                <a:gd name="T53" fmla="*/ 222 h 276"/>
                <a:gd name="T54" fmla="*/ 23 w 157"/>
                <a:gd name="T55" fmla="*/ 244 h 276"/>
                <a:gd name="T56" fmla="*/ 135 w 157"/>
                <a:gd name="T57" fmla="*/ 250 h 276"/>
                <a:gd name="T58" fmla="*/ 87 w 157"/>
                <a:gd name="T59" fmla="*/ 2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7" h="276">
                  <a:moveTo>
                    <a:pt x="129" y="211"/>
                  </a:moveTo>
                  <a:cubicBezTo>
                    <a:pt x="143" y="220"/>
                    <a:pt x="148" y="237"/>
                    <a:pt x="149" y="259"/>
                  </a:cubicBezTo>
                  <a:cubicBezTo>
                    <a:pt x="107" y="276"/>
                    <a:pt x="54" y="261"/>
                    <a:pt x="13" y="250"/>
                  </a:cubicBezTo>
                  <a:cubicBezTo>
                    <a:pt x="0" y="235"/>
                    <a:pt x="7" y="210"/>
                    <a:pt x="25" y="207"/>
                  </a:cubicBezTo>
                  <a:cubicBezTo>
                    <a:pt x="34" y="154"/>
                    <a:pt x="19" y="73"/>
                    <a:pt x="50" y="31"/>
                  </a:cubicBezTo>
                  <a:cubicBezTo>
                    <a:pt x="62" y="15"/>
                    <a:pt x="91" y="0"/>
                    <a:pt x="110" y="15"/>
                  </a:cubicBezTo>
                  <a:cubicBezTo>
                    <a:pt x="157" y="52"/>
                    <a:pt x="141" y="162"/>
                    <a:pt x="129" y="211"/>
                  </a:cubicBezTo>
                  <a:close/>
                  <a:moveTo>
                    <a:pt x="93" y="106"/>
                  </a:moveTo>
                  <a:cubicBezTo>
                    <a:pt x="106" y="110"/>
                    <a:pt x="114" y="105"/>
                    <a:pt x="126" y="106"/>
                  </a:cubicBezTo>
                  <a:cubicBezTo>
                    <a:pt x="132" y="69"/>
                    <a:pt x="120" y="38"/>
                    <a:pt x="91" y="21"/>
                  </a:cubicBezTo>
                  <a:cubicBezTo>
                    <a:pt x="88" y="53"/>
                    <a:pt x="91" y="75"/>
                    <a:pt x="93" y="106"/>
                  </a:cubicBezTo>
                  <a:close/>
                  <a:moveTo>
                    <a:pt x="42" y="106"/>
                  </a:moveTo>
                  <a:cubicBezTo>
                    <a:pt x="58" y="109"/>
                    <a:pt x="76" y="108"/>
                    <a:pt x="83" y="104"/>
                  </a:cubicBezTo>
                  <a:cubicBezTo>
                    <a:pt x="76" y="76"/>
                    <a:pt x="83" y="44"/>
                    <a:pt x="77" y="23"/>
                  </a:cubicBezTo>
                  <a:cubicBezTo>
                    <a:pt x="52" y="38"/>
                    <a:pt x="46" y="76"/>
                    <a:pt x="42" y="106"/>
                  </a:cubicBezTo>
                  <a:close/>
                  <a:moveTo>
                    <a:pt x="93" y="118"/>
                  </a:moveTo>
                  <a:cubicBezTo>
                    <a:pt x="92" y="156"/>
                    <a:pt x="99" y="178"/>
                    <a:pt x="98" y="213"/>
                  </a:cubicBezTo>
                  <a:cubicBezTo>
                    <a:pt x="106" y="213"/>
                    <a:pt x="114" y="213"/>
                    <a:pt x="122" y="213"/>
                  </a:cubicBezTo>
                  <a:cubicBezTo>
                    <a:pt x="121" y="183"/>
                    <a:pt x="127" y="140"/>
                    <a:pt x="131" y="120"/>
                  </a:cubicBezTo>
                  <a:cubicBezTo>
                    <a:pt x="118" y="113"/>
                    <a:pt x="113" y="120"/>
                    <a:pt x="93" y="118"/>
                  </a:cubicBezTo>
                  <a:close/>
                  <a:moveTo>
                    <a:pt x="40" y="122"/>
                  </a:moveTo>
                  <a:cubicBezTo>
                    <a:pt x="46" y="148"/>
                    <a:pt x="39" y="188"/>
                    <a:pt x="38" y="207"/>
                  </a:cubicBezTo>
                  <a:cubicBezTo>
                    <a:pt x="50" y="208"/>
                    <a:pt x="70" y="214"/>
                    <a:pt x="87" y="211"/>
                  </a:cubicBezTo>
                  <a:cubicBezTo>
                    <a:pt x="83" y="190"/>
                    <a:pt x="86" y="144"/>
                    <a:pt x="81" y="118"/>
                  </a:cubicBezTo>
                  <a:cubicBezTo>
                    <a:pt x="69" y="122"/>
                    <a:pt x="48" y="116"/>
                    <a:pt x="40" y="122"/>
                  </a:cubicBezTo>
                  <a:close/>
                  <a:moveTo>
                    <a:pt x="87" y="226"/>
                  </a:moveTo>
                  <a:cubicBezTo>
                    <a:pt x="60" y="223"/>
                    <a:pt x="38" y="216"/>
                    <a:pt x="21" y="222"/>
                  </a:cubicBezTo>
                  <a:cubicBezTo>
                    <a:pt x="16" y="229"/>
                    <a:pt x="19" y="236"/>
                    <a:pt x="23" y="244"/>
                  </a:cubicBezTo>
                  <a:cubicBezTo>
                    <a:pt x="54" y="245"/>
                    <a:pt x="97" y="263"/>
                    <a:pt x="135" y="250"/>
                  </a:cubicBezTo>
                  <a:cubicBezTo>
                    <a:pt x="139" y="216"/>
                    <a:pt x="110" y="228"/>
                    <a:pt x="87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3852863" y="2881313"/>
              <a:ext cx="77788" cy="112713"/>
            </a:xfrm>
            <a:custGeom>
              <a:avLst/>
              <a:gdLst>
                <a:gd name="T0" fmla="*/ 84 w 101"/>
                <a:gd name="T1" fmla="*/ 0 h 145"/>
                <a:gd name="T2" fmla="*/ 88 w 101"/>
                <a:gd name="T3" fmla="*/ 138 h 145"/>
                <a:gd name="T4" fmla="*/ 24 w 101"/>
                <a:gd name="T5" fmla="*/ 142 h 145"/>
                <a:gd name="T6" fmla="*/ 11 w 101"/>
                <a:gd name="T7" fmla="*/ 4 h 145"/>
                <a:gd name="T8" fmla="*/ 84 w 101"/>
                <a:gd name="T9" fmla="*/ 0 h 145"/>
                <a:gd name="T10" fmla="*/ 28 w 101"/>
                <a:gd name="T11" fmla="*/ 130 h 145"/>
                <a:gd name="T12" fmla="*/ 80 w 101"/>
                <a:gd name="T13" fmla="*/ 130 h 145"/>
                <a:gd name="T14" fmla="*/ 75 w 101"/>
                <a:gd name="T15" fmla="*/ 10 h 145"/>
                <a:gd name="T16" fmla="*/ 20 w 101"/>
                <a:gd name="T17" fmla="*/ 10 h 145"/>
                <a:gd name="T18" fmla="*/ 28 w 101"/>
                <a:gd name="T19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45">
                  <a:moveTo>
                    <a:pt x="84" y="0"/>
                  </a:moveTo>
                  <a:cubicBezTo>
                    <a:pt x="89" y="44"/>
                    <a:pt x="101" y="90"/>
                    <a:pt x="88" y="138"/>
                  </a:cubicBezTo>
                  <a:cubicBezTo>
                    <a:pt x="72" y="145"/>
                    <a:pt x="41" y="143"/>
                    <a:pt x="24" y="142"/>
                  </a:cubicBezTo>
                  <a:cubicBezTo>
                    <a:pt x="3" y="109"/>
                    <a:pt x="0" y="51"/>
                    <a:pt x="11" y="4"/>
                  </a:cubicBezTo>
                  <a:cubicBezTo>
                    <a:pt x="40" y="3"/>
                    <a:pt x="54" y="2"/>
                    <a:pt x="84" y="0"/>
                  </a:cubicBezTo>
                  <a:close/>
                  <a:moveTo>
                    <a:pt x="28" y="130"/>
                  </a:moveTo>
                  <a:cubicBezTo>
                    <a:pt x="45" y="133"/>
                    <a:pt x="60" y="132"/>
                    <a:pt x="80" y="130"/>
                  </a:cubicBezTo>
                  <a:cubicBezTo>
                    <a:pt x="88" y="93"/>
                    <a:pt x="78" y="56"/>
                    <a:pt x="75" y="10"/>
                  </a:cubicBezTo>
                  <a:cubicBezTo>
                    <a:pt x="53" y="15"/>
                    <a:pt x="37" y="13"/>
                    <a:pt x="20" y="10"/>
                  </a:cubicBezTo>
                  <a:cubicBezTo>
                    <a:pt x="16" y="43"/>
                    <a:pt x="14" y="92"/>
                    <a:pt x="28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3968751" y="2882901"/>
              <a:ext cx="82550" cy="109538"/>
            </a:xfrm>
            <a:custGeom>
              <a:avLst/>
              <a:gdLst>
                <a:gd name="T0" fmla="*/ 91 w 106"/>
                <a:gd name="T1" fmla="*/ 4 h 141"/>
                <a:gd name="T2" fmla="*/ 89 w 106"/>
                <a:gd name="T3" fmla="*/ 134 h 141"/>
                <a:gd name="T4" fmla="*/ 16 w 106"/>
                <a:gd name="T5" fmla="*/ 138 h 141"/>
                <a:gd name="T6" fmla="*/ 12 w 106"/>
                <a:gd name="T7" fmla="*/ 4 h 141"/>
                <a:gd name="T8" fmla="*/ 91 w 106"/>
                <a:gd name="T9" fmla="*/ 4 h 141"/>
                <a:gd name="T10" fmla="*/ 23 w 106"/>
                <a:gd name="T11" fmla="*/ 14 h 141"/>
                <a:gd name="T12" fmla="*/ 25 w 106"/>
                <a:gd name="T13" fmla="*/ 128 h 141"/>
                <a:gd name="T14" fmla="*/ 76 w 106"/>
                <a:gd name="T15" fmla="*/ 126 h 141"/>
                <a:gd name="T16" fmla="*/ 85 w 106"/>
                <a:gd name="T17" fmla="*/ 16 h 141"/>
                <a:gd name="T18" fmla="*/ 23 w 106"/>
                <a:gd name="T19" fmla="*/ 1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41">
                  <a:moveTo>
                    <a:pt x="91" y="4"/>
                  </a:moveTo>
                  <a:cubicBezTo>
                    <a:pt x="106" y="44"/>
                    <a:pt x="88" y="88"/>
                    <a:pt x="89" y="134"/>
                  </a:cubicBezTo>
                  <a:cubicBezTo>
                    <a:pt x="63" y="141"/>
                    <a:pt x="43" y="138"/>
                    <a:pt x="16" y="138"/>
                  </a:cubicBezTo>
                  <a:cubicBezTo>
                    <a:pt x="0" y="92"/>
                    <a:pt x="14" y="49"/>
                    <a:pt x="12" y="4"/>
                  </a:cubicBezTo>
                  <a:cubicBezTo>
                    <a:pt x="40" y="2"/>
                    <a:pt x="63" y="0"/>
                    <a:pt x="91" y="4"/>
                  </a:cubicBezTo>
                  <a:close/>
                  <a:moveTo>
                    <a:pt x="23" y="14"/>
                  </a:moveTo>
                  <a:cubicBezTo>
                    <a:pt x="26" y="59"/>
                    <a:pt x="11" y="84"/>
                    <a:pt x="25" y="128"/>
                  </a:cubicBezTo>
                  <a:cubicBezTo>
                    <a:pt x="51" y="128"/>
                    <a:pt x="55" y="126"/>
                    <a:pt x="76" y="126"/>
                  </a:cubicBezTo>
                  <a:cubicBezTo>
                    <a:pt x="82" y="81"/>
                    <a:pt x="85" y="47"/>
                    <a:pt x="85" y="16"/>
                  </a:cubicBezTo>
                  <a:cubicBezTo>
                    <a:pt x="63" y="10"/>
                    <a:pt x="42" y="11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3689351" y="2894013"/>
              <a:ext cx="125413" cy="206375"/>
            </a:xfrm>
            <a:custGeom>
              <a:avLst/>
              <a:gdLst>
                <a:gd name="T0" fmla="*/ 153 w 161"/>
                <a:gd name="T1" fmla="*/ 240 h 265"/>
                <a:gd name="T2" fmla="*/ 23 w 161"/>
                <a:gd name="T3" fmla="*/ 248 h 265"/>
                <a:gd name="T4" fmla="*/ 25 w 161"/>
                <a:gd name="T5" fmla="*/ 207 h 265"/>
                <a:gd name="T6" fmla="*/ 10 w 161"/>
                <a:gd name="T7" fmla="*/ 159 h 265"/>
                <a:gd name="T8" fmla="*/ 17 w 161"/>
                <a:gd name="T9" fmla="*/ 27 h 265"/>
                <a:gd name="T10" fmla="*/ 95 w 161"/>
                <a:gd name="T11" fmla="*/ 33 h 265"/>
                <a:gd name="T12" fmla="*/ 161 w 161"/>
                <a:gd name="T13" fmla="*/ 209 h 265"/>
                <a:gd name="T14" fmla="*/ 153 w 161"/>
                <a:gd name="T15" fmla="*/ 240 h 265"/>
                <a:gd name="T16" fmla="*/ 66 w 161"/>
                <a:gd name="T17" fmla="*/ 91 h 265"/>
                <a:gd name="T18" fmla="*/ 108 w 161"/>
                <a:gd name="T19" fmla="*/ 85 h 265"/>
                <a:gd name="T20" fmla="*/ 54 w 161"/>
                <a:gd name="T21" fmla="*/ 25 h 265"/>
                <a:gd name="T22" fmla="*/ 66 w 161"/>
                <a:gd name="T23" fmla="*/ 91 h 265"/>
                <a:gd name="T24" fmla="*/ 17 w 161"/>
                <a:gd name="T25" fmla="*/ 108 h 265"/>
                <a:gd name="T26" fmla="*/ 54 w 161"/>
                <a:gd name="T27" fmla="*/ 93 h 265"/>
                <a:gd name="T28" fmla="*/ 37 w 161"/>
                <a:gd name="T29" fmla="*/ 27 h 265"/>
                <a:gd name="T30" fmla="*/ 17 w 161"/>
                <a:gd name="T31" fmla="*/ 108 h 265"/>
                <a:gd name="T32" fmla="*/ 70 w 161"/>
                <a:gd name="T33" fmla="*/ 101 h 265"/>
                <a:gd name="T34" fmla="*/ 99 w 161"/>
                <a:gd name="T35" fmla="*/ 199 h 265"/>
                <a:gd name="T36" fmla="*/ 128 w 161"/>
                <a:gd name="T37" fmla="*/ 190 h 265"/>
                <a:gd name="T38" fmla="*/ 112 w 161"/>
                <a:gd name="T39" fmla="*/ 97 h 265"/>
                <a:gd name="T40" fmla="*/ 70 w 161"/>
                <a:gd name="T41" fmla="*/ 101 h 265"/>
                <a:gd name="T42" fmla="*/ 19 w 161"/>
                <a:gd name="T43" fmla="*/ 124 h 265"/>
                <a:gd name="T44" fmla="*/ 39 w 161"/>
                <a:gd name="T45" fmla="*/ 207 h 265"/>
                <a:gd name="T46" fmla="*/ 83 w 161"/>
                <a:gd name="T47" fmla="*/ 203 h 265"/>
                <a:gd name="T48" fmla="*/ 56 w 161"/>
                <a:gd name="T49" fmla="*/ 104 h 265"/>
                <a:gd name="T50" fmla="*/ 19 w 161"/>
                <a:gd name="T51" fmla="*/ 124 h 265"/>
                <a:gd name="T52" fmla="*/ 41 w 161"/>
                <a:gd name="T53" fmla="*/ 244 h 265"/>
                <a:gd name="T54" fmla="*/ 145 w 161"/>
                <a:gd name="T55" fmla="*/ 226 h 265"/>
                <a:gd name="T56" fmla="*/ 128 w 161"/>
                <a:gd name="T57" fmla="*/ 201 h 265"/>
                <a:gd name="T58" fmla="*/ 31 w 161"/>
                <a:gd name="T59" fmla="*/ 219 h 265"/>
                <a:gd name="T60" fmla="*/ 41 w 161"/>
                <a:gd name="T61" fmla="*/ 24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1" h="265">
                  <a:moveTo>
                    <a:pt x="153" y="240"/>
                  </a:moveTo>
                  <a:cubicBezTo>
                    <a:pt x="119" y="246"/>
                    <a:pt x="62" y="265"/>
                    <a:pt x="23" y="248"/>
                  </a:cubicBezTo>
                  <a:cubicBezTo>
                    <a:pt x="9" y="234"/>
                    <a:pt x="23" y="223"/>
                    <a:pt x="25" y="207"/>
                  </a:cubicBezTo>
                  <a:cubicBezTo>
                    <a:pt x="26" y="192"/>
                    <a:pt x="15" y="177"/>
                    <a:pt x="10" y="159"/>
                  </a:cubicBezTo>
                  <a:cubicBezTo>
                    <a:pt x="0" y="114"/>
                    <a:pt x="6" y="68"/>
                    <a:pt x="17" y="27"/>
                  </a:cubicBezTo>
                  <a:cubicBezTo>
                    <a:pt x="40" y="0"/>
                    <a:pt x="81" y="18"/>
                    <a:pt x="95" y="33"/>
                  </a:cubicBezTo>
                  <a:cubicBezTo>
                    <a:pt x="136" y="76"/>
                    <a:pt x="116" y="173"/>
                    <a:pt x="161" y="209"/>
                  </a:cubicBezTo>
                  <a:cubicBezTo>
                    <a:pt x="159" y="220"/>
                    <a:pt x="159" y="233"/>
                    <a:pt x="153" y="240"/>
                  </a:cubicBezTo>
                  <a:close/>
                  <a:moveTo>
                    <a:pt x="66" y="91"/>
                  </a:moveTo>
                  <a:cubicBezTo>
                    <a:pt x="81" y="90"/>
                    <a:pt x="95" y="88"/>
                    <a:pt x="108" y="85"/>
                  </a:cubicBezTo>
                  <a:cubicBezTo>
                    <a:pt x="100" y="65"/>
                    <a:pt x="87" y="31"/>
                    <a:pt x="54" y="25"/>
                  </a:cubicBezTo>
                  <a:cubicBezTo>
                    <a:pt x="53" y="48"/>
                    <a:pt x="59" y="69"/>
                    <a:pt x="66" y="91"/>
                  </a:cubicBezTo>
                  <a:close/>
                  <a:moveTo>
                    <a:pt x="17" y="108"/>
                  </a:moveTo>
                  <a:cubicBezTo>
                    <a:pt x="31" y="104"/>
                    <a:pt x="40" y="96"/>
                    <a:pt x="54" y="93"/>
                  </a:cubicBezTo>
                  <a:cubicBezTo>
                    <a:pt x="47" y="68"/>
                    <a:pt x="48" y="47"/>
                    <a:pt x="37" y="27"/>
                  </a:cubicBezTo>
                  <a:cubicBezTo>
                    <a:pt x="19" y="43"/>
                    <a:pt x="16" y="73"/>
                    <a:pt x="17" y="108"/>
                  </a:cubicBezTo>
                  <a:close/>
                  <a:moveTo>
                    <a:pt x="70" y="101"/>
                  </a:moveTo>
                  <a:cubicBezTo>
                    <a:pt x="81" y="140"/>
                    <a:pt x="87" y="168"/>
                    <a:pt x="99" y="199"/>
                  </a:cubicBezTo>
                  <a:cubicBezTo>
                    <a:pt x="108" y="195"/>
                    <a:pt x="116" y="191"/>
                    <a:pt x="128" y="190"/>
                  </a:cubicBezTo>
                  <a:cubicBezTo>
                    <a:pt x="127" y="160"/>
                    <a:pt x="112" y="128"/>
                    <a:pt x="112" y="97"/>
                  </a:cubicBezTo>
                  <a:cubicBezTo>
                    <a:pt x="94" y="95"/>
                    <a:pt x="87" y="103"/>
                    <a:pt x="70" y="101"/>
                  </a:cubicBezTo>
                  <a:close/>
                  <a:moveTo>
                    <a:pt x="19" y="124"/>
                  </a:moveTo>
                  <a:cubicBezTo>
                    <a:pt x="23" y="150"/>
                    <a:pt x="30" y="180"/>
                    <a:pt x="39" y="207"/>
                  </a:cubicBezTo>
                  <a:cubicBezTo>
                    <a:pt x="57" y="209"/>
                    <a:pt x="69" y="205"/>
                    <a:pt x="83" y="203"/>
                  </a:cubicBezTo>
                  <a:cubicBezTo>
                    <a:pt x="78" y="165"/>
                    <a:pt x="69" y="136"/>
                    <a:pt x="56" y="104"/>
                  </a:cubicBezTo>
                  <a:cubicBezTo>
                    <a:pt x="44" y="111"/>
                    <a:pt x="27" y="113"/>
                    <a:pt x="19" y="124"/>
                  </a:cubicBezTo>
                  <a:close/>
                  <a:moveTo>
                    <a:pt x="41" y="244"/>
                  </a:moveTo>
                  <a:cubicBezTo>
                    <a:pt x="57" y="251"/>
                    <a:pt x="136" y="235"/>
                    <a:pt x="145" y="226"/>
                  </a:cubicBezTo>
                  <a:cubicBezTo>
                    <a:pt x="153" y="217"/>
                    <a:pt x="141" y="198"/>
                    <a:pt x="128" y="201"/>
                  </a:cubicBezTo>
                  <a:cubicBezTo>
                    <a:pt x="106" y="205"/>
                    <a:pt x="55" y="222"/>
                    <a:pt x="31" y="219"/>
                  </a:cubicBezTo>
                  <a:cubicBezTo>
                    <a:pt x="25" y="229"/>
                    <a:pt x="32" y="240"/>
                    <a:pt x="41" y="2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3886201" y="3009901"/>
              <a:ext cx="65088" cy="73025"/>
            </a:xfrm>
            <a:custGeom>
              <a:avLst/>
              <a:gdLst>
                <a:gd name="T0" fmla="*/ 42 w 82"/>
                <a:gd name="T1" fmla="*/ 9 h 92"/>
                <a:gd name="T2" fmla="*/ 0 w 82"/>
                <a:gd name="T3" fmla="*/ 34 h 92"/>
                <a:gd name="T4" fmla="*/ 42 w 82"/>
                <a:gd name="T5" fmla="*/ 9 h 92"/>
                <a:gd name="T6" fmla="*/ 15 w 82"/>
                <a:gd name="T7" fmla="*/ 28 h 92"/>
                <a:gd name="T8" fmla="*/ 25 w 82"/>
                <a:gd name="T9" fmla="*/ 53 h 92"/>
                <a:gd name="T10" fmla="*/ 15 w 82"/>
                <a:gd name="T11" fmla="*/ 2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2">
                  <a:moveTo>
                    <a:pt x="42" y="9"/>
                  </a:moveTo>
                  <a:cubicBezTo>
                    <a:pt x="82" y="47"/>
                    <a:pt x="7" y="92"/>
                    <a:pt x="0" y="34"/>
                  </a:cubicBezTo>
                  <a:cubicBezTo>
                    <a:pt x="8" y="17"/>
                    <a:pt x="18" y="4"/>
                    <a:pt x="42" y="9"/>
                  </a:cubicBezTo>
                  <a:close/>
                  <a:moveTo>
                    <a:pt x="15" y="28"/>
                  </a:moveTo>
                  <a:cubicBezTo>
                    <a:pt x="14" y="41"/>
                    <a:pt x="17" y="49"/>
                    <a:pt x="25" y="53"/>
                  </a:cubicBezTo>
                  <a:cubicBezTo>
                    <a:pt x="54" y="55"/>
                    <a:pt x="39" y="0"/>
                    <a:pt x="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5" name="Freeform 53"/>
            <p:cNvSpPr>
              <a:spLocks noEditPoints="1"/>
            </p:cNvSpPr>
            <p:nvPr/>
          </p:nvSpPr>
          <p:spPr bwMode="auto">
            <a:xfrm>
              <a:off x="3965576" y="3005138"/>
              <a:ext cx="60325" cy="61913"/>
            </a:xfrm>
            <a:custGeom>
              <a:avLst/>
              <a:gdLst>
                <a:gd name="T0" fmla="*/ 12 w 78"/>
                <a:gd name="T1" fmla="*/ 34 h 81"/>
                <a:gd name="T2" fmla="*/ 37 w 78"/>
                <a:gd name="T3" fmla="*/ 77 h 81"/>
                <a:gd name="T4" fmla="*/ 12 w 78"/>
                <a:gd name="T5" fmla="*/ 34 h 81"/>
                <a:gd name="T6" fmla="*/ 22 w 78"/>
                <a:gd name="T7" fmla="*/ 40 h 81"/>
                <a:gd name="T8" fmla="*/ 22 w 78"/>
                <a:gd name="T9" fmla="*/ 63 h 81"/>
                <a:gd name="T10" fmla="*/ 22 w 78"/>
                <a:gd name="T11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1">
                  <a:moveTo>
                    <a:pt x="12" y="34"/>
                  </a:moveTo>
                  <a:cubicBezTo>
                    <a:pt x="55" y="0"/>
                    <a:pt x="78" y="70"/>
                    <a:pt x="37" y="77"/>
                  </a:cubicBezTo>
                  <a:cubicBezTo>
                    <a:pt x="16" y="81"/>
                    <a:pt x="0" y="57"/>
                    <a:pt x="12" y="34"/>
                  </a:cubicBezTo>
                  <a:close/>
                  <a:moveTo>
                    <a:pt x="22" y="40"/>
                  </a:moveTo>
                  <a:cubicBezTo>
                    <a:pt x="21" y="48"/>
                    <a:pt x="19" y="56"/>
                    <a:pt x="22" y="63"/>
                  </a:cubicBezTo>
                  <a:cubicBezTo>
                    <a:pt x="57" y="75"/>
                    <a:pt x="53" y="18"/>
                    <a:pt x="2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6" name="Freeform 54"/>
            <p:cNvSpPr>
              <a:spLocks noEditPoints="1"/>
            </p:cNvSpPr>
            <p:nvPr/>
          </p:nvSpPr>
          <p:spPr bwMode="auto">
            <a:xfrm>
              <a:off x="4203701" y="3025776"/>
              <a:ext cx="88900" cy="157163"/>
            </a:xfrm>
            <a:custGeom>
              <a:avLst/>
              <a:gdLst>
                <a:gd name="T0" fmla="*/ 99 w 114"/>
                <a:gd name="T1" fmla="*/ 22 h 202"/>
                <a:gd name="T2" fmla="*/ 82 w 114"/>
                <a:gd name="T3" fmla="*/ 169 h 202"/>
                <a:gd name="T4" fmla="*/ 78 w 114"/>
                <a:gd name="T5" fmla="*/ 202 h 202"/>
                <a:gd name="T6" fmla="*/ 0 w 114"/>
                <a:gd name="T7" fmla="*/ 163 h 202"/>
                <a:gd name="T8" fmla="*/ 33 w 114"/>
                <a:gd name="T9" fmla="*/ 43 h 202"/>
                <a:gd name="T10" fmla="*/ 99 w 114"/>
                <a:gd name="T11" fmla="*/ 22 h 202"/>
                <a:gd name="T12" fmla="*/ 45 w 114"/>
                <a:gd name="T13" fmla="*/ 51 h 202"/>
                <a:gd name="T14" fmla="*/ 64 w 114"/>
                <a:gd name="T15" fmla="*/ 62 h 202"/>
                <a:gd name="T16" fmla="*/ 74 w 114"/>
                <a:gd name="T17" fmla="*/ 25 h 202"/>
                <a:gd name="T18" fmla="*/ 45 w 114"/>
                <a:gd name="T19" fmla="*/ 51 h 202"/>
                <a:gd name="T20" fmla="*/ 72 w 114"/>
                <a:gd name="T21" fmla="*/ 68 h 202"/>
                <a:gd name="T22" fmla="*/ 93 w 114"/>
                <a:gd name="T23" fmla="*/ 80 h 202"/>
                <a:gd name="T24" fmla="*/ 85 w 114"/>
                <a:gd name="T25" fmla="*/ 27 h 202"/>
                <a:gd name="T26" fmla="*/ 72 w 114"/>
                <a:gd name="T27" fmla="*/ 68 h 202"/>
                <a:gd name="T28" fmla="*/ 27 w 114"/>
                <a:gd name="T29" fmla="*/ 149 h 202"/>
                <a:gd name="T30" fmla="*/ 49 w 114"/>
                <a:gd name="T31" fmla="*/ 157 h 202"/>
                <a:gd name="T32" fmla="*/ 60 w 114"/>
                <a:gd name="T33" fmla="*/ 72 h 202"/>
                <a:gd name="T34" fmla="*/ 41 w 114"/>
                <a:gd name="T35" fmla="*/ 64 h 202"/>
                <a:gd name="T36" fmla="*/ 27 w 114"/>
                <a:gd name="T37" fmla="*/ 149 h 202"/>
                <a:gd name="T38" fmla="*/ 60 w 114"/>
                <a:gd name="T39" fmla="*/ 165 h 202"/>
                <a:gd name="T40" fmla="*/ 72 w 114"/>
                <a:gd name="T41" fmla="*/ 167 h 202"/>
                <a:gd name="T42" fmla="*/ 89 w 114"/>
                <a:gd name="T43" fmla="*/ 91 h 202"/>
                <a:gd name="T44" fmla="*/ 72 w 114"/>
                <a:gd name="T45" fmla="*/ 80 h 202"/>
                <a:gd name="T46" fmla="*/ 60 w 114"/>
                <a:gd name="T47" fmla="*/ 165 h 202"/>
                <a:gd name="T48" fmla="*/ 66 w 114"/>
                <a:gd name="T49" fmla="*/ 175 h 202"/>
                <a:gd name="T50" fmla="*/ 12 w 114"/>
                <a:gd name="T51" fmla="*/ 159 h 202"/>
                <a:gd name="T52" fmla="*/ 72 w 114"/>
                <a:gd name="T53" fmla="*/ 192 h 202"/>
                <a:gd name="T54" fmla="*/ 66 w 114"/>
                <a:gd name="T55" fmla="*/ 17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202">
                  <a:moveTo>
                    <a:pt x="99" y="22"/>
                  </a:moveTo>
                  <a:cubicBezTo>
                    <a:pt x="114" y="74"/>
                    <a:pt x="92" y="126"/>
                    <a:pt x="82" y="169"/>
                  </a:cubicBezTo>
                  <a:cubicBezTo>
                    <a:pt x="87" y="182"/>
                    <a:pt x="87" y="193"/>
                    <a:pt x="78" y="202"/>
                  </a:cubicBezTo>
                  <a:cubicBezTo>
                    <a:pt x="44" y="197"/>
                    <a:pt x="21" y="181"/>
                    <a:pt x="0" y="163"/>
                  </a:cubicBezTo>
                  <a:cubicBezTo>
                    <a:pt x="14" y="132"/>
                    <a:pt x="30" y="75"/>
                    <a:pt x="33" y="43"/>
                  </a:cubicBezTo>
                  <a:cubicBezTo>
                    <a:pt x="45" y="24"/>
                    <a:pt x="75" y="0"/>
                    <a:pt x="99" y="22"/>
                  </a:cubicBezTo>
                  <a:close/>
                  <a:moveTo>
                    <a:pt x="45" y="51"/>
                  </a:moveTo>
                  <a:cubicBezTo>
                    <a:pt x="49" y="57"/>
                    <a:pt x="57" y="59"/>
                    <a:pt x="64" y="62"/>
                  </a:cubicBezTo>
                  <a:cubicBezTo>
                    <a:pt x="64" y="46"/>
                    <a:pt x="74" y="35"/>
                    <a:pt x="74" y="25"/>
                  </a:cubicBezTo>
                  <a:cubicBezTo>
                    <a:pt x="55" y="24"/>
                    <a:pt x="51" y="38"/>
                    <a:pt x="45" y="51"/>
                  </a:cubicBezTo>
                  <a:close/>
                  <a:moveTo>
                    <a:pt x="72" y="68"/>
                  </a:moveTo>
                  <a:cubicBezTo>
                    <a:pt x="80" y="71"/>
                    <a:pt x="83" y="79"/>
                    <a:pt x="93" y="80"/>
                  </a:cubicBezTo>
                  <a:cubicBezTo>
                    <a:pt x="92" y="57"/>
                    <a:pt x="98" y="39"/>
                    <a:pt x="85" y="27"/>
                  </a:cubicBezTo>
                  <a:cubicBezTo>
                    <a:pt x="80" y="40"/>
                    <a:pt x="75" y="53"/>
                    <a:pt x="72" y="68"/>
                  </a:cubicBezTo>
                  <a:close/>
                  <a:moveTo>
                    <a:pt x="27" y="149"/>
                  </a:moveTo>
                  <a:cubicBezTo>
                    <a:pt x="36" y="150"/>
                    <a:pt x="41" y="155"/>
                    <a:pt x="49" y="157"/>
                  </a:cubicBezTo>
                  <a:cubicBezTo>
                    <a:pt x="53" y="130"/>
                    <a:pt x="60" y="96"/>
                    <a:pt x="60" y="72"/>
                  </a:cubicBezTo>
                  <a:cubicBezTo>
                    <a:pt x="55" y="67"/>
                    <a:pt x="48" y="66"/>
                    <a:pt x="41" y="64"/>
                  </a:cubicBezTo>
                  <a:cubicBezTo>
                    <a:pt x="33" y="91"/>
                    <a:pt x="27" y="118"/>
                    <a:pt x="27" y="149"/>
                  </a:cubicBezTo>
                  <a:close/>
                  <a:moveTo>
                    <a:pt x="60" y="165"/>
                  </a:moveTo>
                  <a:cubicBezTo>
                    <a:pt x="66" y="164"/>
                    <a:pt x="66" y="169"/>
                    <a:pt x="72" y="167"/>
                  </a:cubicBezTo>
                  <a:cubicBezTo>
                    <a:pt x="80" y="143"/>
                    <a:pt x="87" y="116"/>
                    <a:pt x="89" y="91"/>
                  </a:cubicBezTo>
                  <a:cubicBezTo>
                    <a:pt x="82" y="88"/>
                    <a:pt x="77" y="84"/>
                    <a:pt x="72" y="80"/>
                  </a:cubicBezTo>
                  <a:cubicBezTo>
                    <a:pt x="66" y="106"/>
                    <a:pt x="62" y="139"/>
                    <a:pt x="60" y="165"/>
                  </a:cubicBezTo>
                  <a:close/>
                  <a:moveTo>
                    <a:pt x="66" y="175"/>
                  </a:moveTo>
                  <a:cubicBezTo>
                    <a:pt x="44" y="177"/>
                    <a:pt x="30" y="148"/>
                    <a:pt x="12" y="159"/>
                  </a:cubicBezTo>
                  <a:cubicBezTo>
                    <a:pt x="22" y="172"/>
                    <a:pt x="50" y="185"/>
                    <a:pt x="72" y="192"/>
                  </a:cubicBezTo>
                  <a:cubicBezTo>
                    <a:pt x="77" y="183"/>
                    <a:pt x="69" y="182"/>
                    <a:pt x="66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7" name="Freeform 55"/>
            <p:cNvSpPr>
              <a:spLocks noEditPoints="1"/>
            </p:cNvSpPr>
            <p:nvPr/>
          </p:nvSpPr>
          <p:spPr bwMode="auto">
            <a:xfrm>
              <a:off x="3541713" y="3043238"/>
              <a:ext cx="131763" cy="155575"/>
            </a:xfrm>
            <a:custGeom>
              <a:avLst/>
              <a:gdLst>
                <a:gd name="T0" fmla="*/ 65 w 170"/>
                <a:gd name="T1" fmla="*/ 158 h 199"/>
                <a:gd name="T2" fmla="*/ 69 w 170"/>
                <a:gd name="T3" fmla="*/ 0 h 199"/>
                <a:gd name="T4" fmla="*/ 131 w 170"/>
                <a:gd name="T5" fmla="*/ 104 h 199"/>
                <a:gd name="T6" fmla="*/ 148 w 170"/>
                <a:gd name="T7" fmla="*/ 162 h 199"/>
                <a:gd name="T8" fmla="*/ 125 w 170"/>
                <a:gd name="T9" fmla="*/ 174 h 199"/>
                <a:gd name="T10" fmla="*/ 86 w 170"/>
                <a:gd name="T11" fmla="*/ 197 h 199"/>
                <a:gd name="T12" fmla="*/ 65 w 170"/>
                <a:gd name="T13" fmla="*/ 158 h 199"/>
                <a:gd name="T14" fmla="*/ 82 w 170"/>
                <a:gd name="T15" fmla="*/ 69 h 199"/>
                <a:gd name="T16" fmla="*/ 98 w 170"/>
                <a:gd name="T17" fmla="*/ 56 h 199"/>
                <a:gd name="T18" fmla="*/ 63 w 170"/>
                <a:gd name="T19" fmla="*/ 11 h 199"/>
                <a:gd name="T20" fmla="*/ 82 w 170"/>
                <a:gd name="T21" fmla="*/ 69 h 199"/>
                <a:gd name="T22" fmla="*/ 53 w 170"/>
                <a:gd name="T23" fmla="*/ 87 h 199"/>
                <a:gd name="T24" fmla="*/ 71 w 170"/>
                <a:gd name="T25" fmla="*/ 71 h 199"/>
                <a:gd name="T26" fmla="*/ 50 w 170"/>
                <a:gd name="T27" fmla="*/ 23 h 199"/>
                <a:gd name="T28" fmla="*/ 53 w 170"/>
                <a:gd name="T29" fmla="*/ 87 h 199"/>
                <a:gd name="T30" fmla="*/ 88 w 170"/>
                <a:gd name="T31" fmla="*/ 77 h 199"/>
                <a:gd name="T32" fmla="*/ 106 w 170"/>
                <a:gd name="T33" fmla="*/ 125 h 199"/>
                <a:gd name="T34" fmla="*/ 123 w 170"/>
                <a:gd name="T35" fmla="*/ 110 h 199"/>
                <a:gd name="T36" fmla="*/ 102 w 170"/>
                <a:gd name="T37" fmla="*/ 69 h 199"/>
                <a:gd name="T38" fmla="*/ 88 w 170"/>
                <a:gd name="T39" fmla="*/ 77 h 199"/>
                <a:gd name="T40" fmla="*/ 73 w 170"/>
                <a:gd name="T41" fmla="*/ 85 h 199"/>
                <a:gd name="T42" fmla="*/ 73 w 170"/>
                <a:gd name="T43" fmla="*/ 147 h 199"/>
                <a:gd name="T44" fmla="*/ 100 w 170"/>
                <a:gd name="T45" fmla="*/ 135 h 199"/>
                <a:gd name="T46" fmla="*/ 73 w 170"/>
                <a:gd name="T47" fmla="*/ 85 h 199"/>
                <a:gd name="T48" fmla="*/ 75 w 170"/>
                <a:gd name="T49" fmla="*/ 164 h 199"/>
                <a:gd name="T50" fmla="*/ 88 w 170"/>
                <a:gd name="T51" fmla="*/ 184 h 199"/>
                <a:gd name="T52" fmla="*/ 144 w 170"/>
                <a:gd name="T53" fmla="*/ 137 h 199"/>
                <a:gd name="T54" fmla="*/ 75 w 170"/>
                <a:gd name="T55" fmla="*/ 16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99">
                  <a:moveTo>
                    <a:pt x="65" y="158"/>
                  </a:moveTo>
                  <a:cubicBezTo>
                    <a:pt x="49" y="115"/>
                    <a:pt x="0" y="23"/>
                    <a:pt x="69" y="0"/>
                  </a:cubicBezTo>
                  <a:cubicBezTo>
                    <a:pt x="100" y="18"/>
                    <a:pt x="108" y="68"/>
                    <a:pt x="131" y="104"/>
                  </a:cubicBezTo>
                  <a:cubicBezTo>
                    <a:pt x="143" y="122"/>
                    <a:pt x="170" y="136"/>
                    <a:pt x="148" y="162"/>
                  </a:cubicBezTo>
                  <a:cubicBezTo>
                    <a:pt x="144" y="166"/>
                    <a:pt x="132" y="169"/>
                    <a:pt x="125" y="174"/>
                  </a:cubicBezTo>
                  <a:cubicBezTo>
                    <a:pt x="113" y="182"/>
                    <a:pt x="97" y="199"/>
                    <a:pt x="86" y="197"/>
                  </a:cubicBezTo>
                  <a:cubicBezTo>
                    <a:pt x="69" y="194"/>
                    <a:pt x="66" y="175"/>
                    <a:pt x="65" y="158"/>
                  </a:cubicBezTo>
                  <a:close/>
                  <a:moveTo>
                    <a:pt x="82" y="69"/>
                  </a:moveTo>
                  <a:cubicBezTo>
                    <a:pt x="89" y="66"/>
                    <a:pt x="97" y="65"/>
                    <a:pt x="98" y="56"/>
                  </a:cubicBezTo>
                  <a:cubicBezTo>
                    <a:pt x="87" y="41"/>
                    <a:pt x="79" y="22"/>
                    <a:pt x="63" y="11"/>
                  </a:cubicBezTo>
                  <a:cubicBezTo>
                    <a:pt x="62" y="29"/>
                    <a:pt x="75" y="51"/>
                    <a:pt x="82" y="69"/>
                  </a:cubicBezTo>
                  <a:close/>
                  <a:moveTo>
                    <a:pt x="53" y="87"/>
                  </a:moveTo>
                  <a:cubicBezTo>
                    <a:pt x="57" y="80"/>
                    <a:pt x="70" y="81"/>
                    <a:pt x="71" y="71"/>
                  </a:cubicBezTo>
                  <a:cubicBezTo>
                    <a:pt x="63" y="56"/>
                    <a:pt x="59" y="37"/>
                    <a:pt x="50" y="23"/>
                  </a:cubicBezTo>
                  <a:cubicBezTo>
                    <a:pt x="42" y="38"/>
                    <a:pt x="45" y="71"/>
                    <a:pt x="53" y="87"/>
                  </a:cubicBezTo>
                  <a:close/>
                  <a:moveTo>
                    <a:pt x="88" y="77"/>
                  </a:moveTo>
                  <a:cubicBezTo>
                    <a:pt x="96" y="92"/>
                    <a:pt x="102" y="111"/>
                    <a:pt x="106" y="125"/>
                  </a:cubicBezTo>
                  <a:cubicBezTo>
                    <a:pt x="114" y="122"/>
                    <a:pt x="119" y="116"/>
                    <a:pt x="123" y="110"/>
                  </a:cubicBezTo>
                  <a:cubicBezTo>
                    <a:pt x="115" y="97"/>
                    <a:pt x="112" y="80"/>
                    <a:pt x="102" y="69"/>
                  </a:cubicBezTo>
                  <a:cubicBezTo>
                    <a:pt x="98" y="72"/>
                    <a:pt x="95" y="76"/>
                    <a:pt x="88" y="77"/>
                  </a:cubicBezTo>
                  <a:close/>
                  <a:moveTo>
                    <a:pt x="73" y="85"/>
                  </a:moveTo>
                  <a:cubicBezTo>
                    <a:pt x="44" y="96"/>
                    <a:pt x="67" y="126"/>
                    <a:pt x="73" y="147"/>
                  </a:cubicBezTo>
                  <a:cubicBezTo>
                    <a:pt x="88" y="149"/>
                    <a:pt x="92" y="140"/>
                    <a:pt x="100" y="135"/>
                  </a:cubicBezTo>
                  <a:cubicBezTo>
                    <a:pt x="88" y="122"/>
                    <a:pt x="89" y="95"/>
                    <a:pt x="73" y="85"/>
                  </a:cubicBezTo>
                  <a:close/>
                  <a:moveTo>
                    <a:pt x="75" y="164"/>
                  </a:moveTo>
                  <a:cubicBezTo>
                    <a:pt x="77" y="173"/>
                    <a:pt x="80" y="181"/>
                    <a:pt x="88" y="184"/>
                  </a:cubicBezTo>
                  <a:cubicBezTo>
                    <a:pt x="109" y="171"/>
                    <a:pt x="138" y="166"/>
                    <a:pt x="144" y="137"/>
                  </a:cubicBezTo>
                  <a:cubicBezTo>
                    <a:pt x="124" y="102"/>
                    <a:pt x="105" y="160"/>
                    <a:pt x="75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4229101" y="3344863"/>
              <a:ext cx="14288" cy="30163"/>
            </a:xfrm>
            <a:custGeom>
              <a:avLst/>
              <a:gdLst>
                <a:gd name="T0" fmla="*/ 4 w 19"/>
                <a:gd name="T1" fmla="*/ 0 h 39"/>
                <a:gd name="T2" fmla="*/ 0 w 19"/>
                <a:gd name="T3" fmla="*/ 39 h 39"/>
                <a:gd name="T4" fmla="*/ 4 w 19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9">
                  <a:moveTo>
                    <a:pt x="4" y="0"/>
                  </a:moveTo>
                  <a:cubicBezTo>
                    <a:pt x="14" y="10"/>
                    <a:pt x="19" y="39"/>
                    <a:pt x="0" y="39"/>
                  </a:cubicBezTo>
                  <a:cubicBezTo>
                    <a:pt x="0" y="25"/>
                    <a:pt x="1" y="1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4238626" y="3355976"/>
              <a:ext cx="25400" cy="31750"/>
            </a:xfrm>
            <a:custGeom>
              <a:avLst/>
              <a:gdLst>
                <a:gd name="T0" fmla="*/ 23 w 33"/>
                <a:gd name="T1" fmla="*/ 0 h 41"/>
                <a:gd name="T2" fmla="*/ 4 w 33"/>
                <a:gd name="T3" fmla="*/ 41 h 41"/>
                <a:gd name="T4" fmla="*/ 0 w 33"/>
                <a:gd name="T5" fmla="*/ 35 h 41"/>
                <a:gd name="T6" fmla="*/ 23 w 33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23" y="0"/>
                  </a:moveTo>
                  <a:cubicBezTo>
                    <a:pt x="33" y="15"/>
                    <a:pt x="20" y="38"/>
                    <a:pt x="4" y="41"/>
                  </a:cubicBezTo>
                  <a:cubicBezTo>
                    <a:pt x="6" y="36"/>
                    <a:pt x="0" y="38"/>
                    <a:pt x="0" y="35"/>
                  </a:cubicBezTo>
                  <a:cubicBezTo>
                    <a:pt x="10" y="26"/>
                    <a:pt x="17" y="13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3597276" y="3363913"/>
              <a:ext cx="15875" cy="31750"/>
            </a:xfrm>
            <a:custGeom>
              <a:avLst/>
              <a:gdLst>
                <a:gd name="T0" fmla="*/ 8 w 21"/>
                <a:gd name="T1" fmla="*/ 0 h 40"/>
                <a:gd name="T2" fmla="*/ 0 w 21"/>
                <a:gd name="T3" fmla="*/ 37 h 40"/>
                <a:gd name="T4" fmla="*/ 8 w 2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0">
                  <a:moveTo>
                    <a:pt x="8" y="0"/>
                  </a:moveTo>
                  <a:cubicBezTo>
                    <a:pt x="21" y="9"/>
                    <a:pt x="13" y="40"/>
                    <a:pt x="0" y="37"/>
                  </a:cubicBezTo>
                  <a:cubicBezTo>
                    <a:pt x="5" y="26"/>
                    <a:pt x="3" y="1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1" name="Freeform 59"/>
            <p:cNvSpPr/>
            <p:nvPr/>
          </p:nvSpPr>
          <p:spPr bwMode="auto">
            <a:xfrm>
              <a:off x="4251326" y="3370263"/>
              <a:ext cx="28575" cy="23813"/>
            </a:xfrm>
            <a:custGeom>
              <a:avLst/>
              <a:gdLst>
                <a:gd name="T0" fmla="*/ 27 w 36"/>
                <a:gd name="T1" fmla="*/ 0 h 31"/>
                <a:gd name="T2" fmla="*/ 0 w 36"/>
                <a:gd name="T3" fmla="*/ 31 h 31"/>
                <a:gd name="T4" fmla="*/ 27 w 36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1">
                  <a:moveTo>
                    <a:pt x="27" y="0"/>
                  </a:moveTo>
                  <a:cubicBezTo>
                    <a:pt x="36" y="13"/>
                    <a:pt x="13" y="27"/>
                    <a:pt x="0" y="31"/>
                  </a:cubicBezTo>
                  <a:cubicBezTo>
                    <a:pt x="3" y="15"/>
                    <a:pt x="21" y="13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2" name="Freeform 60"/>
            <p:cNvSpPr/>
            <p:nvPr/>
          </p:nvSpPr>
          <p:spPr bwMode="auto">
            <a:xfrm>
              <a:off x="3548063" y="3373438"/>
              <a:ext cx="23813" cy="19050"/>
            </a:xfrm>
            <a:custGeom>
              <a:avLst/>
              <a:gdLst>
                <a:gd name="T0" fmla="*/ 0 w 30"/>
                <a:gd name="T1" fmla="*/ 0 h 25"/>
                <a:gd name="T2" fmla="*/ 27 w 30"/>
                <a:gd name="T3" fmla="*/ 25 h 25"/>
                <a:gd name="T4" fmla="*/ 0 w 3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5">
                  <a:moveTo>
                    <a:pt x="0" y="0"/>
                  </a:moveTo>
                  <a:cubicBezTo>
                    <a:pt x="16" y="1"/>
                    <a:pt x="30" y="13"/>
                    <a:pt x="27" y="25"/>
                  </a:cubicBezTo>
                  <a:cubicBezTo>
                    <a:pt x="16" y="19"/>
                    <a:pt x="7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3" name="Freeform 61"/>
            <p:cNvSpPr/>
            <p:nvPr/>
          </p:nvSpPr>
          <p:spPr bwMode="auto">
            <a:xfrm>
              <a:off x="3530601" y="3378201"/>
              <a:ext cx="23813" cy="19050"/>
            </a:xfrm>
            <a:custGeom>
              <a:avLst/>
              <a:gdLst>
                <a:gd name="T0" fmla="*/ 10 w 32"/>
                <a:gd name="T1" fmla="*/ 2 h 25"/>
                <a:gd name="T2" fmla="*/ 32 w 32"/>
                <a:gd name="T3" fmla="*/ 22 h 25"/>
                <a:gd name="T4" fmla="*/ 1 w 32"/>
                <a:gd name="T5" fmla="*/ 6 h 25"/>
                <a:gd name="T6" fmla="*/ 10 w 32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5">
                  <a:moveTo>
                    <a:pt x="10" y="2"/>
                  </a:moveTo>
                  <a:cubicBezTo>
                    <a:pt x="15" y="11"/>
                    <a:pt x="31" y="9"/>
                    <a:pt x="32" y="22"/>
                  </a:cubicBezTo>
                  <a:cubicBezTo>
                    <a:pt x="21" y="25"/>
                    <a:pt x="11" y="11"/>
                    <a:pt x="1" y="6"/>
                  </a:cubicBezTo>
                  <a:cubicBezTo>
                    <a:pt x="0" y="0"/>
                    <a:pt x="11" y="7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4276726" y="3379788"/>
              <a:ext cx="20638" cy="22225"/>
            </a:xfrm>
            <a:custGeom>
              <a:avLst/>
              <a:gdLst>
                <a:gd name="T0" fmla="*/ 23 w 25"/>
                <a:gd name="T1" fmla="*/ 0 h 29"/>
                <a:gd name="T2" fmla="*/ 0 w 25"/>
                <a:gd name="T3" fmla="*/ 24 h 29"/>
                <a:gd name="T4" fmla="*/ 23 w 25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9">
                  <a:moveTo>
                    <a:pt x="23" y="0"/>
                  </a:moveTo>
                  <a:cubicBezTo>
                    <a:pt x="25" y="8"/>
                    <a:pt x="11" y="29"/>
                    <a:pt x="0" y="24"/>
                  </a:cubicBezTo>
                  <a:cubicBezTo>
                    <a:pt x="3" y="11"/>
                    <a:pt x="13" y="6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Freeform 63"/>
            <p:cNvSpPr/>
            <p:nvPr/>
          </p:nvSpPr>
          <p:spPr bwMode="auto">
            <a:xfrm>
              <a:off x="3419476" y="3454401"/>
              <a:ext cx="22225" cy="19050"/>
            </a:xfrm>
            <a:custGeom>
              <a:avLst/>
              <a:gdLst>
                <a:gd name="T0" fmla="*/ 2 w 29"/>
                <a:gd name="T1" fmla="*/ 0 h 25"/>
                <a:gd name="T2" fmla="*/ 24 w 29"/>
                <a:gd name="T3" fmla="*/ 25 h 25"/>
                <a:gd name="T4" fmla="*/ 2 w 29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5">
                  <a:moveTo>
                    <a:pt x="2" y="0"/>
                  </a:moveTo>
                  <a:cubicBezTo>
                    <a:pt x="9" y="8"/>
                    <a:pt x="29" y="11"/>
                    <a:pt x="24" y="25"/>
                  </a:cubicBezTo>
                  <a:cubicBezTo>
                    <a:pt x="14" y="20"/>
                    <a:pt x="0" y="9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6" name="Freeform 64"/>
            <p:cNvSpPr/>
            <p:nvPr/>
          </p:nvSpPr>
          <p:spPr bwMode="auto">
            <a:xfrm>
              <a:off x="3470276" y="3459163"/>
              <a:ext cx="19050" cy="20638"/>
            </a:xfrm>
            <a:custGeom>
              <a:avLst/>
              <a:gdLst>
                <a:gd name="T0" fmla="*/ 20 w 25"/>
                <a:gd name="T1" fmla="*/ 0 h 27"/>
                <a:gd name="T2" fmla="*/ 2 w 25"/>
                <a:gd name="T3" fmla="*/ 27 h 27"/>
                <a:gd name="T4" fmla="*/ 20 w 2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7">
                  <a:moveTo>
                    <a:pt x="20" y="0"/>
                  </a:moveTo>
                  <a:cubicBezTo>
                    <a:pt x="25" y="5"/>
                    <a:pt x="13" y="25"/>
                    <a:pt x="2" y="27"/>
                  </a:cubicBezTo>
                  <a:cubicBezTo>
                    <a:pt x="0" y="17"/>
                    <a:pt x="12" y="6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7" name="Freeform 65"/>
            <p:cNvSpPr/>
            <p:nvPr/>
          </p:nvSpPr>
          <p:spPr bwMode="auto">
            <a:xfrm>
              <a:off x="3306763" y="3687763"/>
              <a:ext cx="169863" cy="254000"/>
            </a:xfrm>
            <a:custGeom>
              <a:avLst/>
              <a:gdLst>
                <a:gd name="T0" fmla="*/ 183 w 218"/>
                <a:gd name="T1" fmla="*/ 51 h 326"/>
                <a:gd name="T2" fmla="*/ 199 w 218"/>
                <a:gd name="T3" fmla="*/ 39 h 326"/>
                <a:gd name="T4" fmla="*/ 183 w 218"/>
                <a:gd name="T5" fmla="*/ 84 h 326"/>
                <a:gd name="T6" fmla="*/ 94 w 218"/>
                <a:gd name="T7" fmla="*/ 149 h 326"/>
                <a:gd name="T8" fmla="*/ 187 w 218"/>
                <a:gd name="T9" fmla="*/ 237 h 326"/>
                <a:gd name="T10" fmla="*/ 177 w 218"/>
                <a:gd name="T11" fmla="*/ 266 h 326"/>
                <a:gd name="T12" fmla="*/ 168 w 218"/>
                <a:gd name="T13" fmla="*/ 277 h 326"/>
                <a:gd name="T14" fmla="*/ 15 w 218"/>
                <a:gd name="T15" fmla="*/ 250 h 326"/>
                <a:gd name="T16" fmla="*/ 5 w 218"/>
                <a:gd name="T17" fmla="*/ 248 h 326"/>
                <a:gd name="T18" fmla="*/ 24 w 218"/>
                <a:gd name="T19" fmla="*/ 209 h 326"/>
                <a:gd name="T20" fmla="*/ 40 w 218"/>
                <a:gd name="T21" fmla="*/ 219 h 326"/>
                <a:gd name="T22" fmla="*/ 32 w 218"/>
                <a:gd name="T23" fmla="*/ 240 h 326"/>
                <a:gd name="T24" fmla="*/ 162 w 218"/>
                <a:gd name="T25" fmla="*/ 206 h 326"/>
                <a:gd name="T26" fmla="*/ 67 w 218"/>
                <a:gd name="T27" fmla="*/ 149 h 326"/>
                <a:gd name="T28" fmla="*/ 80 w 218"/>
                <a:gd name="T29" fmla="*/ 53 h 326"/>
                <a:gd name="T30" fmla="*/ 183 w 218"/>
                <a:gd name="T31" fmla="*/ 5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326">
                  <a:moveTo>
                    <a:pt x="183" y="51"/>
                  </a:moveTo>
                  <a:cubicBezTo>
                    <a:pt x="192" y="51"/>
                    <a:pt x="187" y="37"/>
                    <a:pt x="199" y="39"/>
                  </a:cubicBezTo>
                  <a:cubicBezTo>
                    <a:pt x="218" y="47"/>
                    <a:pt x="201" y="92"/>
                    <a:pt x="183" y="84"/>
                  </a:cubicBezTo>
                  <a:cubicBezTo>
                    <a:pt x="155" y="0"/>
                    <a:pt x="38" y="86"/>
                    <a:pt x="94" y="149"/>
                  </a:cubicBezTo>
                  <a:cubicBezTo>
                    <a:pt x="136" y="167"/>
                    <a:pt x="193" y="183"/>
                    <a:pt x="187" y="237"/>
                  </a:cubicBezTo>
                  <a:cubicBezTo>
                    <a:pt x="183" y="247"/>
                    <a:pt x="177" y="253"/>
                    <a:pt x="177" y="266"/>
                  </a:cubicBezTo>
                  <a:cubicBezTo>
                    <a:pt x="170" y="270"/>
                    <a:pt x="169" y="271"/>
                    <a:pt x="168" y="277"/>
                  </a:cubicBezTo>
                  <a:cubicBezTo>
                    <a:pt x="131" y="326"/>
                    <a:pt x="35" y="300"/>
                    <a:pt x="15" y="250"/>
                  </a:cubicBezTo>
                  <a:cubicBezTo>
                    <a:pt x="12" y="244"/>
                    <a:pt x="7" y="253"/>
                    <a:pt x="5" y="248"/>
                  </a:cubicBezTo>
                  <a:cubicBezTo>
                    <a:pt x="0" y="231"/>
                    <a:pt x="15" y="218"/>
                    <a:pt x="24" y="209"/>
                  </a:cubicBezTo>
                  <a:cubicBezTo>
                    <a:pt x="31" y="210"/>
                    <a:pt x="37" y="213"/>
                    <a:pt x="40" y="219"/>
                  </a:cubicBezTo>
                  <a:cubicBezTo>
                    <a:pt x="39" y="230"/>
                    <a:pt x="35" y="234"/>
                    <a:pt x="32" y="240"/>
                  </a:cubicBezTo>
                  <a:cubicBezTo>
                    <a:pt x="54" y="309"/>
                    <a:pt x="184" y="291"/>
                    <a:pt x="162" y="206"/>
                  </a:cubicBezTo>
                  <a:cubicBezTo>
                    <a:pt x="141" y="175"/>
                    <a:pt x="85" y="179"/>
                    <a:pt x="67" y="149"/>
                  </a:cubicBezTo>
                  <a:cubicBezTo>
                    <a:pt x="51" y="120"/>
                    <a:pt x="65" y="70"/>
                    <a:pt x="80" y="53"/>
                  </a:cubicBezTo>
                  <a:cubicBezTo>
                    <a:pt x="103" y="27"/>
                    <a:pt x="165" y="16"/>
                    <a:pt x="183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8" name="Freeform 66"/>
            <p:cNvSpPr/>
            <p:nvPr/>
          </p:nvSpPr>
          <p:spPr bwMode="auto">
            <a:xfrm>
              <a:off x="4383088" y="3709988"/>
              <a:ext cx="179388" cy="187325"/>
            </a:xfrm>
            <a:custGeom>
              <a:avLst/>
              <a:gdLst>
                <a:gd name="T0" fmla="*/ 62 w 231"/>
                <a:gd name="T1" fmla="*/ 5 h 241"/>
                <a:gd name="T2" fmla="*/ 44 w 231"/>
                <a:gd name="T3" fmla="*/ 25 h 241"/>
                <a:gd name="T4" fmla="*/ 67 w 231"/>
                <a:gd name="T5" fmla="*/ 96 h 241"/>
                <a:gd name="T6" fmla="*/ 73 w 231"/>
                <a:gd name="T7" fmla="*/ 96 h 241"/>
                <a:gd name="T8" fmla="*/ 83 w 231"/>
                <a:gd name="T9" fmla="*/ 205 h 241"/>
                <a:gd name="T10" fmla="*/ 195 w 231"/>
                <a:gd name="T11" fmla="*/ 174 h 241"/>
                <a:gd name="T12" fmla="*/ 178 w 231"/>
                <a:gd name="T13" fmla="*/ 131 h 241"/>
                <a:gd name="T14" fmla="*/ 211 w 231"/>
                <a:gd name="T15" fmla="*/ 166 h 241"/>
                <a:gd name="T16" fmla="*/ 230 w 231"/>
                <a:gd name="T17" fmla="*/ 176 h 241"/>
                <a:gd name="T18" fmla="*/ 224 w 231"/>
                <a:gd name="T19" fmla="*/ 191 h 241"/>
                <a:gd name="T20" fmla="*/ 93 w 231"/>
                <a:gd name="T21" fmla="*/ 220 h 241"/>
                <a:gd name="T22" fmla="*/ 58 w 231"/>
                <a:gd name="T23" fmla="*/ 224 h 241"/>
                <a:gd name="T24" fmla="*/ 25 w 231"/>
                <a:gd name="T25" fmla="*/ 27 h 241"/>
                <a:gd name="T26" fmla="*/ 0 w 231"/>
                <a:gd name="T27" fmla="*/ 23 h 241"/>
                <a:gd name="T28" fmla="*/ 62 w 231"/>
                <a:gd name="T29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241">
                  <a:moveTo>
                    <a:pt x="62" y="5"/>
                  </a:moveTo>
                  <a:cubicBezTo>
                    <a:pt x="62" y="17"/>
                    <a:pt x="51" y="19"/>
                    <a:pt x="44" y="25"/>
                  </a:cubicBezTo>
                  <a:cubicBezTo>
                    <a:pt x="52" y="47"/>
                    <a:pt x="72" y="71"/>
                    <a:pt x="67" y="96"/>
                  </a:cubicBezTo>
                  <a:cubicBezTo>
                    <a:pt x="67" y="99"/>
                    <a:pt x="69" y="95"/>
                    <a:pt x="73" y="96"/>
                  </a:cubicBezTo>
                  <a:cubicBezTo>
                    <a:pt x="80" y="136"/>
                    <a:pt x="87" y="169"/>
                    <a:pt x="83" y="205"/>
                  </a:cubicBezTo>
                  <a:cubicBezTo>
                    <a:pt x="118" y="192"/>
                    <a:pt x="151" y="178"/>
                    <a:pt x="195" y="174"/>
                  </a:cubicBezTo>
                  <a:cubicBezTo>
                    <a:pt x="190" y="160"/>
                    <a:pt x="168" y="147"/>
                    <a:pt x="178" y="131"/>
                  </a:cubicBezTo>
                  <a:cubicBezTo>
                    <a:pt x="197" y="135"/>
                    <a:pt x="199" y="156"/>
                    <a:pt x="211" y="166"/>
                  </a:cubicBezTo>
                  <a:cubicBezTo>
                    <a:pt x="223" y="164"/>
                    <a:pt x="226" y="171"/>
                    <a:pt x="230" y="176"/>
                  </a:cubicBezTo>
                  <a:cubicBezTo>
                    <a:pt x="231" y="184"/>
                    <a:pt x="225" y="185"/>
                    <a:pt x="224" y="191"/>
                  </a:cubicBezTo>
                  <a:cubicBezTo>
                    <a:pt x="181" y="192"/>
                    <a:pt x="127" y="202"/>
                    <a:pt x="93" y="220"/>
                  </a:cubicBezTo>
                  <a:cubicBezTo>
                    <a:pt x="81" y="226"/>
                    <a:pt x="72" y="241"/>
                    <a:pt x="58" y="224"/>
                  </a:cubicBezTo>
                  <a:cubicBezTo>
                    <a:pt x="76" y="159"/>
                    <a:pt x="56" y="77"/>
                    <a:pt x="25" y="27"/>
                  </a:cubicBezTo>
                  <a:cubicBezTo>
                    <a:pt x="14" y="28"/>
                    <a:pt x="8" y="30"/>
                    <a:pt x="0" y="23"/>
                  </a:cubicBezTo>
                  <a:cubicBezTo>
                    <a:pt x="9" y="0"/>
                    <a:pt x="37" y="7"/>
                    <a:pt x="6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9" name="Freeform 67"/>
            <p:cNvSpPr>
              <a:spLocks noEditPoints="1"/>
            </p:cNvSpPr>
            <p:nvPr/>
          </p:nvSpPr>
          <p:spPr bwMode="auto">
            <a:xfrm>
              <a:off x="4205288" y="3722688"/>
              <a:ext cx="160338" cy="220663"/>
            </a:xfrm>
            <a:custGeom>
              <a:avLst/>
              <a:gdLst>
                <a:gd name="T0" fmla="*/ 59 w 206"/>
                <a:gd name="T1" fmla="*/ 22 h 284"/>
                <a:gd name="T2" fmla="*/ 61 w 206"/>
                <a:gd name="T3" fmla="*/ 20 h 284"/>
                <a:gd name="T4" fmla="*/ 100 w 206"/>
                <a:gd name="T5" fmla="*/ 20 h 284"/>
                <a:gd name="T6" fmla="*/ 127 w 206"/>
                <a:gd name="T7" fmla="*/ 30 h 284"/>
                <a:gd name="T8" fmla="*/ 148 w 206"/>
                <a:gd name="T9" fmla="*/ 53 h 284"/>
                <a:gd name="T10" fmla="*/ 183 w 206"/>
                <a:gd name="T11" fmla="*/ 165 h 284"/>
                <a:gd name="T12" fmla="*/ 65 w 206"/>
                <a:gd name="T13" fmla="*/ 249 h 284"/>
                <a:gd name="T14" fmla="*/ 30 w 206"/>
                <a:gd name="T15" fmla="*/ 216 h 284"/>
                <a:gd name="T16" fmla="*/ 5 w 206"/>
                <a:gd name="T17" fmla="*/ 105 h 284"/>
                <a:gd name="T18" fmla="*/ 59 w 206"/>
                <a:gd name="T19" fmla="*/ 22 h 284"/>
                <a:gd name="T20" fmla="*/ 123 w 206"/>
                <a:gd name="T21" fmla="*/ 233 h 284"/>
                <a:gd name="T22" fmla="*/ 53 w 206"/>
                <a:gd name="T23" fmla="*/ 47 h 284"/>
                <a:gd name="T24" fmla="*/ 24 w 206"/>
                <a:gd name="T25" fmla="*/ 94 h 284"/>
                <a:gd name="T26" fmla="*/ 123 w 206"/>
                <a:gd name="T27" fmla="*/ 23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84">
                  <a:moveTo>
                    <a:pt x="59" y="22"/>
                  </a:moveTo>
                  <a:cubicBezTo>
                    <a:pt x="58" y="20"/>
                    <a:pt x="60" y="20"/>
                    <a:pt x="61" y="20"/>
                  </a:cubicBezTo>
                  <a:cubicBezTo>
                    <a:pt x="76" y="21"/>
                    <a:pt x="88" y="17"/>
                    <a:pt x="100" y="20"/>
                  </a:cubicBezTo>
                  <a:cubicBezTo>
                    <a:pt x="106" y="21"/>
                    <a:pt x="123" y="27"/>
                    <a:pt x="127" y="30"/>
                  </a:cubicBezTo>
                  <a:cubicBezTo>
                    <a:pt x="125" y="28"/>
                    <a:pt x="146" y="50"/>
                    <a:pt x="148" y="53"/>
                  </a:cubicBezTo>
                  <a:cubicBezTo>
                    <a:pt x="170" y="80"/>
                    <a:pt x="187" y="130"/>
                    <a:pt x="183" y="165"/>
                  </a:cubicBezTo>
                  <a:cubicBezTo>
                    <a:pt x="178" y="213"/>
                    <a:pt x="131" y="284"/>
                    <a:pt x="65" y="249"/>
                  </a:cubicBezTo>
                  <a:cubicBezTo>
                    <a:pt x="51" y="242"/>
                    <a:pt x="47" y="225"/>
                    <a:pt x="30" y="216"/>
                  </a:cubicBezTo>
                  <a:cubicBezTo>
                    <a:pt x="17" y="185"/>
                    <a:pt x="0" y="146"/>
                    <a:pt x="5" y="105"/>
                  </a:cubicBezTo>
                  <a:cubicBezTo>
                    <a:pt x="9" y="66"/>
                    <a:pt x="35" y="40"/>
                    <a:pt x="59" y="22"/>
                  </a:cubicBezTo>
                  <a:close/>
                  <a:moveTo>
                    <a:pt x="123" y="233"/>
                  </a:moveTo>
                  <a:cubicBezTo>
                    <a:pt x="206" y="191"/>
                    <a:pt x="149" y="0"/>
                    <a:pt x="53" y="47"/>
                  </a:cubicBezTo>
                  <a:cubicBezTo>
                    <a:pt x="41" y="65"/>
                    <a:pt x="35" y="77"/>
                    <a:pt x="24" y="94"/>
                  </a:cubicBezTo>
                  <a:cubicBezTo>
                    <a:pt x="9" y="161"/>
                    <a:pt x="53" y="268"/>
                    <a:pt x="123" y="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0" name="Freeform 68"/>
            <p:cNvSpPr/>
            <p:nvPr/>
          </p:nvSpPr>
          <p:spPr bwMode="auto">
            <a:xfrm>
              <a:off x="3519488" y="3732213"/>
              <a:ext cx="141288" cy="206375"/>
            </a:xfrm>
            <a:custGeom>
              <a:avLst/>
              <a:gdLst>
                <a:gd name="T0" fmla="*/ 162 w 181"/>
                <a:gd name="T1" fmla="*/ 20 h 266"/>
                <a:gd name="T2" fmla="*/ 129 w 181"/>
                <a:gd name="T3" fmla="*/ 47 h 266"/>
                <a:gd name="T4" fmla="*/ 36 w 181"/>
                <a:gd name="T5" fmla="*/ 173 h 266"/>
                <a:gd name="T6" fmla="*/ 102 w 181"/>
                <a:gd name="T7" fmla="*/ 239 h 266"/>
                <a:gd name="T8" fmla="*/ 181 w 181"/>
                <a:gd name="T9" fmla="*/ 215 h 266"/>
                <a:gd name="T10" fmla="*/ 106 w 181"/>
                <a:gd name="T11" fmla="*/ 260 h 266"/>
                <a:gd name="T12" fmla="*/ 84 w 181"/>
                <a:gd name="T13" fmla="*/ 248 h 266"/>
                <a:gd name="T14" fmla="*/ 15 w 181"/>
                <a:gd name="T15" fmla="*/ 169 h 266"/>
                <a:gd name="T16" fmla="*/ 144 w 181"/>
                <a:gd name="T17" fmla="*/ 37 h 266"/>
                <a:gd name="T18" fmla="*/ 162 w 181"/>
                <a:gd name="T19" fmla="*/ 2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266">
                  <a:moveTo>
                    <a:pt x="162" y="20"/>
                  </a:moveTo>
                  <a:cubicBezTo>
                    <a:pt x="172" y="53"/>
                    <a:pt x="152" y="85"/>
                    <a:pt x="129" y="47"/>
                  </a:cubicBezTo>
                  <a:cubicBezTo>
                    <a:pt x="61" y="39"/>
                    <a:pt x="17" y="121"/>
                    <a:pt x="36" y="173"/>
                  </a:cubicBezTo>
                  <a:cubicBezTo>
                    <a:pt x="46" y="201"/>
                    <a:pt x="76" y="235"/>
                    <a:pt x="102" y="239"/>
                  </a:cubicBezTo>
                  <a:cubicBezTo>
                    <a:pt x="138" y="245"/>
                    <a:pt x="152" y="221"/>
                    <a:pt x="181" y="215"/>
                  </a:cubicBezTo>
                  <a:cubicBezTo>
                    <a:pt x="180" y="243"/>
                    <a:pt x="137" y="266"/>
                    <a:pt x="106" y="260"/>
                  </a:cubicBezTo>
                  <a:cubicBezTo>
                    <a:pt x="101" y="259"/>
                    <a:pt x="92" y="252"/>
                    <a:pt x="84" y="248"/>
                  </a:cubicBezTo>
                  <a:cubicBezTo>
                    <a:pt x="59" y="235"/>
                    <a:pt x="23" y="204"/>
                    <a:pt x="15" y="169"/>
                  </a:cubicBezTo>
                  <a:cubicBezTo>
                    <a:pt x="0" y="103"/>
                    <a:pt x="63" y="0"/>
                    <a:pt x="144" y="37"/>
                  </a:cubicBezTo>
                  <a:cubicBezTo>
                    <a:pt x="145" y="27"/>
                    <a:pt x="149" y="11"/>
                    <a:pt x="16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1" name="Freeform 69"/>
            <p:cNvSpPr>
              <a:spLocks noEditPoints="1"/>
            </p:cNvSpPr>
            <p:nvPr/>
          </p:nvSpPr>
          <p:spPr bwMode="auto">
            <a:xfrm>
              <a:off x="3997326" y="3748088"/>
              <a:ext cx="144463" cy="190500"/>
            </a:xfrm>
            <a:custGeom>
              <a:avLst/>
              <a:gdLst>
                <a:gd name="T0" fmla="*/ 39 w 187"/>
                <a:gd name="T1" fmla="*/ 22 h 245"/>
                <a:gd name="T2" fmla="*/ 139 w 187"/>
                <a:gd name="T3" fmla="*/ 30 h 245"/>
                <a:gd name="T4" fmla="*/ 182 w 187"/>
                <a:gd name="T5" fmla="*/ 107 h 245"/>
                <a:gd name="T6" fmla="*/ 85 w 187"/>
                <a:gd name="T7" fmla="*/ 239 h 245"/>
                <a:gd name="T8" fmla="*/ 54 w 187"/>
                <a:gd name="T9" fmla="*/ 229 h 245"/>
                <a:gd name="T10" fmla="*/ 6 w 187"/>
                <a:gd name="T11" fmla="*/ 100 h 245"/>
                <a:gd name="T12" fmla="*/ 39 w 187"/>
                <a:gd name="T13" fmla="*/ 22 h 245"/>
                <a:gd name="T14" fmla="*/ 23 w 187"/>
                <a:gd name="T15" fmla="*/ 109 h 245"/>
                <a:gd name="T16" fmla="*/ 39 w 187"/>
                <a:gd name="T17" fmla="*/ 194 h 245"/>
                <a:gd name="T18" fmla="*/ 149 w 187"/>
                <a:gd name="T19" fmla="*/ 196 h 245"/>
                <a:gd name="T20" fmla="*/ 163 w 187"/>
                <a:gd name="T21" fmla="*/ 136 h 245"/>
                <a:gd name="T22" fmla="*/ 75 w 187"/>
                <a:gd name="T23" fmla="*/ 28 h 245"/>
                <a:gd name="T24" fmla="*/ 72 w 187"/>
                <a:gd name="T25" fmla="*/ 28 h 245"/>
                <a:gd name="T26" fmla="*/ 23 w 187"/>
                <a:gd name="T27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245">
                  <a:moveTo>
                    <a:pt x="39" y="22"/>
                  </a:moveTo>
                  <a:cubicBezTo>
                    <a:pt x="71" y="0"/>
                    <a:pt x="114" y="10"/>
                    <a:pt x="139" y="30"/>
                  </a:cubicBezTo>
                  <a:cubicBezTo>
                    <a:pt x="155" y="53"/>
                    <a:pt x="172" y="85"/>
                    <a:pt x="182" y="107"/>
                  </a:cubicBezTo>
                  <a:cubicBezTo>
                    <a:pt x="187" y="177"/>
                    <a:pt x="163" y="245"/>
                    <a:pt x="85" y="239"/>
                  </a:cubicBezTo>
                  <a:cubicBezTo>
                    <a:pt x="75" y="238"/>
                    <a:pt x="69" y="231"/>
                    <a:pt x="54" y="229"/>
                  </a:cubicBezTo>
                  <a:cubicBezTo>
                    <a:pt x="19" y="201"/>
                    <a:pt x="0" y="157"/>
                    <a:pt x="6" y="100"/>
                  </a:cubicBezTo>
                  <a:cubicBezTo>
                    <a:pt x="10" y="69"/>
                    <a:pt x="35" y="49"/>
                    <a:pt x="39" y="22"/>
                  </a:cubicBezTo>
                  <a:close/>
                  <a:moveTo>
                    <a:pt x="23" y="109"/>
                  </a:moveTo>
                  <a:cubicBezTo>
                    <a:pt x="25" y="137"/>
                    <a:pt x="21" y="169"/>
                    <a:pt x="39" y="194"/>
                  </a:cubicBezTo>
                  <a:cubicBezTo>
                    <a:pt x="66" y="229"/>
                    <a:pt x="123" y="231"/>
                    <a:pt x="149" y="196"/>
                  </a:cubicBezTo>
                  <a:cubicBezTo>
                    <a:pt x="160" y="181"/>
                    <a:pt x="163" y="154"/>
                    <a:pt x="163" y="136"/>
                  </a:cubicBezTo>
                  <a:cubicBezTo>
                    <a:pt x="164" y="85"/>
                    <a:pt x="129" y="30"/>
                    <a:pt x="75" y="28"/>
                  </a:cubicBezTo>
                  <a:cubicBezTo>
                    <a:pt x="75" y="27"/>
                    <a:pt x="73" y="26"/>
                    <a:pt x="72" y="28"/>
                  </a:cubicBezTo>
                  <a:cubicBezTo>
                    <a:pt x="41" y="44"/>
                    <a:pt x="31" y="80"/>
                    <a:pt x="23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Freeform 70"/>
            <p:cNvSpPr/>
            <p:nvPr/>
          </p:nvSpPr>
          <p:spPr bwMode="auto">
            <a:xfrm>
              <a:off x="3752851" y="3751263"/>
              <a:ext cx="169863" cy="190500"/>
            </a:xfrm>
            <a:custGeom>
              <a:avLst/>
              <a:gdLst>
                <a:gd name="T0" fmla="*/ 56 w 219"/>
                <a:gd name="T1" fmla="*/ 14 h 245"/>
                <a:gd name="T2" fmla="*/ 35 w 219"/>
                <a:gd name="T3" fmla="*/ 28 h 245"/>
                <a:gd name="T4" fmla="*/ 49 w 219"/>
                <a:gd name="T5" fmla="*/ 107 h 245"/>
                <a:gd name="T6" fmla="*/ 167 w 219"/>
                <a:gd name="T7" fmla="*/ 113 h 245"/>
                <a:gd name="T8" fmla="*/ 173 w 219"/>
                <a:gd name="T9" fmla="*/ 32 h 245"/>
                <a:gd name="T10" fmla="*/ 157 w 219"/>
                <a:gd name="T11" fmla="*/ 22 h 245"/>
                <a:gd name="T12" fmla="*/ 207 w 219"/>
                <a:gd name="T13" fmla="*/ 20 h 245"/>
                <a:gd name="T14" fmla="*/ 192 w 219"/>
                <a:gd name="T15" fmla="*/ 32 h 245"/>
                <a:gd name="T16" fmla="*/ 198 w 219"/>
                <a:gd name="T17" fmla="*/ 225 h 245"/>
                <a:gd name="T18" fmla="*/ 217 w 219"/>
                <a:gd name="T19" fmla="*/ 227 h 245"/>
                <a:gd name="T20" fmla="*/ 217 w 219"/>
                <a:gd name="T21" fmla="*/ 243 h 245"/>
                <a:gd name="T22" fmla="*/ 165 w 219"/>
                <a:gd name="T23" fmla="*/ 237 h 245"/>
                <a:gd name="T24" fmla="*/ 182 w 219"/>
                <a:gd name="T25" fmla="*/ 229 h 245"/>
                <a:gd name="T26" fmla="*/ 165 w 219"/>
                <a:gd name="T27" fmla="*/ 132 h 245"/>
                <a:gd name="T28" fmla="*/ 47 w 219"/>
                <a:gd name="T29" fmla="*/ 130 h 245"/>
                <a:gd name="T30" fmla="*/ 45 w 219"/>
                <a:gd name="T31" fmla="*/ 233 h 245"/>
                <a:gd name="T32" fmla="*/ 4 w 219"/>
                <a:gd name="T33" fmla="*/ 233 h 245"/>
                <a:gd name="T34" fmla="*/ 18 w 219"/>
                <a:gd name="T35" fmla="*/ 216 h 245"/>
                <a:gd name="T36" fmla="*/ 16 w 219"/>
                <a:gd name="T37" fmla="*/ 204 h 245"/>
                <a:gd name="T38" fmla="*/ 16 w 219"/>
                <a:gd name="T39" fmla="*/ 32 h 245"/>
                <a:gd name="T40" fmla="*/ 0 w 219"/>
                <a:gd name="T41" fmla="*/ 32 h 245"/>
                <a:gd name="T42" fmla="*/ 56 w 219"/>
                <a:gd name="T43" fmla="*/ 1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45">
                  <a:moveTo>
                    <a:pt x="56" y="14"/>
                  </a:moveTo>
                  <a:cubicBezTo>
                    <a:pt x="56" y="26"/>
                    <a:pt x="43" y="25"/>
                    <a:pt x="35" y="28"/>
                  </a:cubicBezTo>
                  <a:cubicBezTo>
                    <a:pt x="40" y="54"/>
                    <a:pt x="44" y="81"/>
                    <a:pt x="49" y="107"/>
                  </a:cubicBezTo>
                  <a:cubicBezTo>
                    <a:pt x="82" y="125"/>
                    <a:pt x="130" y="127"/>
                    <a:pt x="167" y="113"/>
                  </a:cubicBezTo>
                  <a:cubicBezTo>
                    <a:pt x="167" y="78"/>
                    <a:pt x="176" y="57"/>
                    <a:pt x="173" y="32"/>
                  </a:cubicBezTo>
                  <a:cubicBezTo>
                    <a:pt x="172" y="25"/>
                    <a:pt x="160" y="28"/>
                    <a:pt x="157" y="22"/>
                  </a:cubicBezTo>
                  <a:cubicBezTo>
                    <a:pt x="160" y="6"/>
                    <a:pt x="198" y="15"/>
                    <a:pt x="207" y="20"/>
                  </a:cubicBezTo>
                  <a:cubicBezTo>
                    <a:pt x="210" y="25"/>
                    <a:pt x="202" y="34"/>
                    <a:pt x="192" y="32"/>
                  </a:cubicBezTo>
                  <a:cubicBezTo>
                    <a:pt x="184" y="109"/>
                    <a:pt x="175" y="158"/>
                    <a:pt x="198" y="225"/>
                  </a:cubicBezTo>
                  <a:cubicBezTo>
                    <a:pt x="205" y="228"/>
                    <a:pt x="207" y="225"/>
                    <a:pt x="217" y="227"/>
                  </a:cubicBezTo>
                  <a:cubicBezTo>
                    <a:pt x="219" y="233"/>
                    <a:pt x="219" y="238"/>
                    <a:pt x="217" y="243"/>
                  </a:cubicBezTo>
                  <a:cubicBezTo>
                    <a:pt x="201" y="245"/>
                    <a:pt x="186" y="243"/>
                    <a:pt x="165" y="237"/>
                  </a:cubicBezTo>
                  <a:cubicBezTo>
                    <a:pt x="168" y="231"/>
                    <a:pt x="174" y="229"/>
                    <a:pt x="182" y="229"/>
                  </a:cubicBezTo>
                  <a:cubicBezTo>
                    <a:pt x="172" y="202"/>
                    <a:pt x="162" y="173"/>
                    <a:pt x="165" y="132"/>
                  </a:cubicBezTo>
                  <a:cubicBezTo>
                    <a:pt x="124" y="148"/>
                    <a:pt x="85" y="138"/>
                    <a:pt x="47" y="130"/>
                  </a:cubicBezTo>
                  <a:cubicBezTo>
                    <a:pt x="54" y="168"/>
                    <a:pt x="26" y="205"/>
                    <a:pt x="45" y="233"/>
                  </a:cubicBezTo>
                  <a:cubicBezTo>
                    <a:pt x="37" y="243"/>
                    <a:pt x="12" y="244"/>
                    <a:pt x="4" y="233"/>
                  </a:cubicBezTo>
                  <a:cubicBezTo>
                    <a:pt x="4" y="223"/>
                    <a:pt x="15" y="224"/>
                    <a:pt x="18" y="216"/>
                  </a:cubicBezTo>
                  <a:cubicBezTo>
                    <a:pt x="15" y="210"/>
                    <a:pt x="19" y="208"/>
                    <a:pt x="16" y="204"/>
                  </a:cubicBezTo>
                  <a:cubicBezTo>
                    <a:pt x="32" y="157"/>
                    <a:pt x="37" y="83"/>
                    <a:pt x="16" y="32"/>
                  </a:cubicBezTo>
                  <a:cubicBezTo>
                    <a:pt x="13" y="29"/>
                    <a:pt x="8" y="34"/>
                    <a:pt x="0" y="32"/>
                  </a:cubicBezTo>
                  <a:cubicBezTo>
                    <a:pt x="8" y="18"/>
                    <a:pt x="39" y="0"/>
                    <a:pt x="56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Freeform 71"/>
            <p:cNvSpPr>
              <a:spLocks noEditPoints="1"/>
            </p:cNvSpPr>
            <p:nvPr/>
          </p:nvSpPr>
          <p:spPr bwMode="auto">
            <a:xfrm>
              <a:off x="2987676" y="1887538"/>
              <a:ext cx="1858963" cy="2263775"/>
            </a:xfrm>
            <a:custGeom>
              <a:avLst/>
              <a:gdLst>
                <a:gd name="T0" fmla="*/ 490 w 2388"/>
                <a:gd name="T1" fmla="*/ 2831 h 2907"/>
                <a:gd name="T2" fmla="*/ 37 w 2388"/>
                <a:gd name="T3" fmla="*/ 1371 h 2907"/>
                <a:gd name="T4" fmla="*/ 1195 w 2388"/>
                <a:gd name="T5" fmla="*/ 2 h 2907"/>
                <a:gd name="T6" fmla="*/ 1958 w 2388"/>
                <a:gd name="T7" fmla="*/ 2076 h 2907"/>
                <a:gd name="T8" fmla="*/ 2202 w 2388"/>
                <a:gd name="T9" fmla="*/ 1590 h 2907"/>
                <a:gd name="T10" fmla="*/ 2146 w 2388"/>
                <a:gd name="T11" fmla="*/ 527 h 2907"/>
                <a:gd name="T12" fmla="*/ 86 w 2388"/>
                <a:gd name="T13" fmla="*/ 796 h 2907"/>
                <a:gd name="T14" fmla="*/ 359 w 2388"/>
                <a:gd name="T15" fmla="*/ 1795 h 2907"/>
                <a:gd name="T16" fmla="*/ 310 w 2388"/>
                <a:gd name="T17" fmla="*/ 1464 h 2907"/>
                <a:gd name="T18" fmla="*/ 609 w 2388"/>
                <a:gd name="T19" fmla="*/ 771 h 2907"/>
                <a:gd name="T20" fmla="*/ 1135 w 2388"/>
                <a:gd name="T21" fmla="*/ 810 h 2907"/>
                <a:gd name="T22" fmla="*/ 1023 w 2388"/>
                <a:gd name="T23" fmla="*/ 734 h 2907"/>
                <a:gd name="T24" fmla="*/ 1284 w 2388"/>
                <a:gd name="T25" fmla="*/ 237 h 2907"/>
                <a:gd name="T26" fmla="*/ 1604 w 2388"/>
                <a:gd name="T27" fmla="*/ 998 h 2907"/>
                <a:gd name="T28" fmla="*/ 1739 w 2388"/>
                <a:gd name="T29" fmla="*/ 1441 h 2907"/>
                <a:gd name="T30" fmla="*/ 1881 w 2388"/>
                <a:gd name="T31" fmla="*/ 1927 h 2907"/>
                <a:gd name="T32" fmla="*/ 1807 w 2388"/>
                <a:gd name="T33" fmla="*/ 1671 h 2907"/>
                <a:gd name="T34" fmla="*/ 1960 w 2388"/>
                <a:gd name="T35" fmla="*/ 1840 h 2907"/>
                <a:gd name="T36" fmla="*/ 1389 w 2388"/>
                <a:gd name="T37" fmla="*/ 413 h 2907"/>
                <a:gd name="T38" fmla="*/ 1160 w 2388"/>
                <a:gd name="T39" fmla="*/ 233 h 2907"/>
                <a:gd name="T40" fmla="*/ 1064 w 2388"/>
                <a:gd name="T41" fmla="*/ 291 h 2907"/>
                <a:gd name="T42" fmla="*/ 1406 w 2388"/>
                <a:gd name="T43" fmla="*/ 345 h 2907"/>
                <a:gd name="T44" fmla="*/ 380 w 2388"/>
                <a:gd name="T45" fmla="*/ 752 h 2907"/>
                <a:gd name="T46" fmla="*/ 225 w 2388"/>
                <a:gd name="T47" fmla="*/ 1286 h 2907"/>
                <a:gd name="T48" fmla="*/ 463 w 2388"/>
                <a:gd name="T49" fmla="*/ 1406 h 2907"/>
                <a:gd name="T50" fmla="*/ 510 w 2388"/>
                <a:gd name="T51" fmla="*/ 1232 h 2907"/>
                <a:gd name="T52" fmla="*/ 537 w 2388"/>
                <a:gd name="T53" fmla="*/ 1085 h 2907"/>
                <a:gd name="T54" fmla="*/ 715 w 2388"/>
                <a:gd name="T55" fmla="*/ 1340 h 2907"/>
                <a:gd name="T56" fmla="*/ 597 w 2388"/>
                <a:gd name="T57" fmla="*/ 790 h 2907"/>
                <a:gd name="T58" fmla="*/ 1234 w 2388"/>
                <a:gd name="T59" fmla="*/ 802 h 2907"/>
                <a:gd name="T60" fmla="*/ 1342 w 2388"/>
                <a:gd name="T61" fmla="*/ 831 h 2907"/>
                <a:gd name="T62" fmla="*/ 1286 w 2388"/>
                <a:gd name="T63" fmla="*/ 920 h 2907"/>
                <a:gd name="T64" fmla="*/ 1306 w 2388"/>
                <a:gd name="T65" fmla="*/ 860 h 2907"/>
                <a:gd name="T66" fmla="*/ 1081 w 2388"/>
                <a:gd name="T67" fmla="*/ 1201 h 2907"/>
                <a:gd name="T68" fmla="*/ 1470 w 2388"/>
                <a:gd name="T69" fmla="*/ 916 h 2907"/>
                <a:gd name="T70" fmla="*/ 957 w 2388"/>
                <a:gd name="T71" fmla="*/ 1034 h 2907"/>
                <a:gd name="T72" fmla="*/ 539 w 2388"/>
                <a:gd name="T73" fmla="*/ 1143 h 2907"/>
                <a:gd name="T74" fmla="*/ 531 w 2388"/>
                <a:gd name="T75" fmla="*/ 1151 h 2907"/>
                <a:gd name="T76" fmla="*/ 674 w 2388"/>
                <a:gd name="T77" fmla="*/ 1414 h 2907"/>
                <a:gd name="T78" fmla="*/ 1085 w 2388"/>
                <a:gd name="T79" fmla="*/ 1255 h 2907"/>
                <a:gd name="T80" fmla="*/ 1658 w 2388"/>
                <a:gd name="T81" fmla="*/ 1356 h 2907"/>
                <a:gd name="T82" fmla="*/ 769 w 2388"/>
                <a:gd name="T83" fmla="*/ 1344 h 2907"/>
                <a:gd name="T84" fmla="*/ 1648 w 2388"/>
                <a:gd name="T85" fmla="*/ 1710 h 2907"/>
                <a:gd name="T86" fmla="*/ 822 w 2388"/>
                <a:gd name="T87" fmla="*/ 1369 h 2907"/>
                <a:gd name="T88" fmla="*/ 798 w 2388"/>
                <a:gd name="T89" fmla="*/ 1418 h 2907"/>
                <a:gd name="T90" fmla="*/ 581 w 2388"/>
                <a:gd name="T91" fmla="*/ 1588 h 2907"/>
                <a:gd name="T92" fmla="*/ 678 w 2388"/>
                <a:gd name="T93" fmla="*/ 1611 h 2907"/>
                <a:gd name="T94" fmla="*/ 467 w 2388"/>
                <a:gd name="T95" fmla="*/ 1656 h 2907"/>
                <a:gd name="T96" fmla="*/ 645 w 2388"/>
                <a:gd name="T97" fmla="*/ 1822 h 2907"/>
                <a:gd name="T98" fmla="*/ 640 w 2388"/>
                <a:gd name="T99" fmla="*/ 1782 h 2907"/>
                <a:gd name="T100" fmla="*/ 1832 w 2388"/>
                <a:gd name="T101" fmla="*/ 1708 h 2907"/>
                <a:gd name="T102" fmla="*/ 487 w 2388"/>
                <a:gd name="T103" fmla="*/ 1737 h 2907"/>
                <a:gd name="T104" fmla="*/ 942 w 2388"/>
                <a:gd name="T105" fmla="*/ 1768 h 2907"/>
                <a:gd name="T106" fmla="*/ 913 w 2388"/>
                <a:gd name="T107" fmla="*/ 1840 h 2907"/>
                <a:gd name="T108" fmla="*/ 1058 w 2388"/>
                <a:gd name="T109" fmla="*/ 1774 h 2907"/>
                <a:gd name="T110" fmla="*/ 982 w 2388"/>
                <a:gd name="T111" fmla="*/ 2183 h 2907"/>
                <a:gd name="T112" fmla="*/ 1457 w 2388"/>
                <a:gd name="T113" fmla="*/ 2303 h 2907"/>
                <a:gd name="T114" fmla="*/ 471 w 2388"/>
                <a:gd name="T115" fmla="*/ 2200 h 2907"/>
                <a:gd name="T116" fmla="*/ 680 w 2388"/>
                <a:gd name="T117" fmla="*/ 2750 h 2907"/>
                <a:gd name="T118" fmla="*/ 461 w 2388"/>
                <a:gd name="T119" fmla="*/ 2806 h 2907"/>
                <a:gd name="T120" fmla="*/ 2125 w 2388"/>
                <a:gd name="T121" fmla="*/ 2705 h 2907"/>
                <a:gd name="T122" fmla="*/ 115 w 2388"/>
                <a:gd name="T123" fmla="*/ 2622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8" h="2907">
                  <a:moveTo>
                    <a:pt x="1958" y="2076"/>
                  </a:moveTo>
                  <a:cubicBezTo>
                    <a:pt x="2008" y="2088"/>
                    <a:pt x="2018" y="2168"/>
                    <a:pt x="1972" y="2192"/>
                  </a:cubicBezTo>
                  <a:cubicBezTo>
                    <a:pt x="1987" y="2249"/>
                    <a:pt x="2016" y="2295"/>
                    <a:pt x="2041" y="2353"/>
                  </a:cubicBezTo>
                  <a:cubicBezTo>
                    <a:pt x="2072" y="2428"/>
                    <a:pt x="2103" y="2505"/>
                    <a:pt x="2134" y="2583"/>
                  </a:cubicBezTo>
                  <a:cubicBezTo>
                    <a:pt x="2202" y="2576"/>
                    <a:pt x="2235" y="2655"/>
                    <a:pt x="2187" y="2690"/>
                  </a:cubicBezTo>
                  <a:cubicBezTo>
                    <a:pt x="2166" y="2694"/>
                    <a:pt x="2154" y="2712"/>
                    <a:pt x="2136" y="2721"/>
                  </a:cubicBezTo>
                  <a:cubicBezTo>
                    <a:pt x="2094" y="2742"/>
                    <a:pt x="2046" y="2753"/>
                    <a:pt x="2001" y="2769"/>
                  </a:cubicBezTo>
                  <a:cubicBezTo>
                    <a:pt x="1974" y="2778"/>
                    <a:pt x="1947" y="2792"/>
                    <a:pt x="1919" y="2800"/>
                  </a:cubicBezTo>
                  <a:cubicBezTo>
                    <a:pt x="1879" y="2810"/>
                    <a:pt x="1838" y="2819"/>
                    <a:pt x="1797" y="2829"/>
                  </a:cubicBezTo>
                  <a:cubicBezTo>
                    <a:pt x="1709" y="2849"/>
                    <a:pt x="1608" y="2874"/>
                    <a:pt x="1499" y="2885"/>
                  </a:cubicBezTo>
                  <a:cubicBezTo>
                    <a:pt x="1471" y="2887"/>
                    <a:pt x="1443" y="2893"/>
                    <a:pt x="1416" y="2895"/>
                  </a:cubicBezTo>
                  <a:cubicBezTo>
                    <a:pt x="1250" y="2907"/>
                    <a:pt x="1097" y="2897"/>
                    <a:pt x="918" y="2889"/>
                  </a:cubicBezTo>
                  <a:cubicBezTo>
                    <a:pt x="857" y="2886"/>
                    <a:pt x="797" y="2880"/>
                    <a:pt x="740" y="2872"/>
                  </a:cubicBezTo>
                  <a:cubicBezTo>
                    <a:pt x="682" y="2865"/>
                    <a:pt x="627" y="2849"/>
                    <a:pt x="570" y="2843"/>
                  </a:cubicBezTo>
                  <a:cubicBezTo>
                    <a:pt x="550" y="2841"/>
                    <a:pt x="538" y="2836"/>
                    <a:pt x="523" y="2833"/>
                  </a:cubicBezTo>
                  <a:cubicBezTo>
                    <a:pt x="512" y="2830"/>
                    <a:pt x="501" y="2833"/>
                    <a:pt x="490" y="2831"/>
                  </a:cubicBezTo>
                  <a:cubicBezTo>
                    <a:pt x="465" y="2826"/>
                    <a:pt x="442" y="2813"/>
                    <a:pt x="419" y="2810"/>
                  </a:cubicBezTo>
                  <a:cubicBezTo>
                    <a:pt x="354" y="2802"/>
                    <a:pt x="298" y="2777"/>
                    <a:pt x="233" y="2756"/>
                  </a:cubicBezTo>
                  <a:cubicBezTo>
                    <a:pt x="203" y="2747"/>
                    <a:pt x="172" y="2731"/>
                    <a:pt x="146" y="2715"/>
                  </a:cubicBezTo>
                  <a:cubicBezTo>
                    <a:pt x="129" y="2704"/>
                    <a:pt x="115" y="2697"/>
                    <a:pt x="101" y="2684"/>
                  </a:cubicBezTo>
                  <a:cubicBezTo>
                    <a:pt x="98" y="2672"/>
                    <a:pt x="86" y="2660"/>
                    <a:pt x="86" y="2649"/>
                  </a:cubicBezTo>
                  <a:cubicBezTo>
                    <a:pt x="86" y="2612"/>
                    <a:pt x="114" y="2589"/>
                    <a:pt x="161" y="2593"/>
                  </a:cubicBezTo>
                  <a:cubicBezTo>
                    <a:pt x="237" y="2455"/>
                    <a:pt x="312" y="2309"/>
                    <a:pt x="376" y="2152"/>
                  </a:cubicBezTo>
                  <a:cubicBezTo>
                    <a:pt x="361" y="2117"/>
                    <a:pt x="375" y="2066"/>
                    <a:pt x="413" y="2059"/>
                  </a:cubicBezTo>
                  <a:cubicBezTo>
                    <a:pt x="387" y="2037"/>
                    <a:pt x="367" y="2013"/>
                    <a:pt x="341" y="1987"/>
                  </a:cubicBezTo>
                  <a:cubicBezTo>
                    <a:pt x="310" y="1957"/>
                    <a:pt x="279" y="1924"/>
                    <a:pt x="254" y="1886"/>
                  </a:cubicBezTo>
                  <a:cubicBezTo>
                    <a:pt x="224" y="1841"/>
                    <a:pt x="197" y="1795"/>
                    <a:pt x="171" y="1749"/>
                  </a:cubicBezTo>
                  <a:cubicBezTo>
                    <a:pt x="159" y="1728"/>
                    <a:pt x="151" y="1706"/>
                    <a:pt x="138" y="1683"/>
                  </a:cubicBezTo>
                  <a:cubicBezTo>
                    <a:pt x="131" y="1670"/>
                    <a:pt x="127" y="1646"/>
                    <a:pt x="117" y="1627"/>
                  </a:cubicBezTo>
                  <a:cubicBezTo>
                    <a:pt x="111" y="1615"/>
                    <a:pt x="101" y="1599"/>
                    <a:pt x="92" y="1582"/>
                  </a:cubicBezTo>
                  <a:cubicBezTo>
                    <a:pt x="80" y="1554"/>
                    <a:pt x="73" y="1525"/>
                    <a:pt x="63" y="1495"/>
                  </a:cubicBezTo>
                  <a:cubicBezTo>
                    <a:pt x="51" y="1454"/>
                    <a:pt x="42" y="1417"/>
                    <a:pt x="37" y="1371"/>
                  </a:cubicBezTo>
                  <a:cubicBezTo>
                    <a:pt x="31" y="1321"/>
                    <a:pt x="20" y="1274"/>
                    <a:pt x="12" y="1226"/>
                  </a:cubicBezTo>
                  <a:cubicBezTo>
                    <a:pt x="0" y="1160"/>
                    <a:pt x="12" y="1091"/>
                    <a:pt x="18" y="1034"/>
                  </a:cubicBezTo>
                  <a:cubicBezTo>
                    <a:pt x="21" y="1000"/>
                    <a:pt x="29" y="971"/>
                    <a:pt x="32" y="947"/>
                  </a:cubicBezTo>
                  <a:cubicBezTo>
                    <a:pt x="36" y="920"/>
                    <a:pt x="45" y="889"/>
                    <a:pt x="51" y="862"/>
                  </a:cubicBezTo>
                  <a:cubicBezTo>
                    <a:pt x="54" y="847"/>
                    <a:pt x="53" y="832"/>
                    <a:pt x="57" y="821"/>
                  </a:cubicBezTo>
                  <a:cubicBezTo>
                    <a:pt x="60" y="813"/>
                    <a:pt x="67" y="807"/>
                    <a:pt x="70" y="800"/>
                  </a:cubicBezTo>
                  <a:cubicBezTo>
                    <a:pt x="86" y="755"/>
                    <a:pt x="99" y="713"/>
                    <a:pt x="117" y="674"/>
                  </a:cubicBezTo>
                  <a:cubicBezTo>
                    <a:pt x="151" y="599"/>
                    <a:pt x="202" y="526"/>
                    <a:pt x="254" y="463"/>
                  </a:cubicBezTo>
                  <a:cubicBezTo>
                    <a:pt x="267" y="447"/>
                    <a:pt x="279" y="432"/>
                    <a:pt x="293" y="415"/>
                  </a:cubicBezTo>
                  <a:cubicBezTo>
                    <a:pt x="306" y="401"/>
                    <a:pt x="320" y="383"/>
                    <a:pt x="328" y="364"/>
                  </a:cubicBezTo>
                  <a:cubicBezTo>
                    <a:pt x="333" y="358"/>
                    <a:pt x="333" y="370"/>
                    <a:pt x="339" y="364"/>
                  </a:cubicBezTo>
                  <a:cubicBezTo>
                    <a:pt x="386" y="308"/>
                    <a:pt x="444" y="265"/>
                    <a:pt x="502" y="219"/>
                  </a:cubicBezTo>
                  <a:cubicBezTo>
                    <a:pt x="513" y="210"/>
                    <a:pt x="520" y="196"/>
                    <a:pt x="531" y="188"/>
                  </a:cubicBezTo>
                  <a:cubicBezTo>
                    <a:pt x="573" y="155"/>
                    <a:pt x="628" y="133"/>
                    <a:pt x="684" y="107"/>
                  </a:cubicBezTo>
                  <a:cubicBezTo>
                    <a:pt x="776" y="65"/>
                    <a:pt x="887" y="39"/>
                    <a:pt x="1002" y="20"/>
                  </a:cubicBezTo>
                  <a:cubicBezTo>
                    <a:pt x="1069" y="9"/>
                    <a:pt x="1136" y="5"/>
                    <a:pt x="1195" y="2"/>
                  </a:cubicBezTo>
                  <a:cubicBezTo>
                    <a:pt x="1224" y="0"/>
                    <a:pt x="1263" y="0"/>
                    <a:pt x="1292" y="4"/>
                  </a:cubicBezTo>
                  <a:cubicBezTo>
                    <a:pt x="1309" y="6"/>
                    <a:pt x="1324" y="13"/>
                    <a:pt x="1342" y="16"/>
                  </a:cubicBezTo>
                  <a:cubicBezTo>
                    <a:pt x="1395" y="24"/>
                    <a:pt x="1440" y="29"/>
                    <a:pt x="1484" y="41"/>
                  </a:cubicBezTo>
                  <a:cubicBezTo>
                    <a:pt x="1532" y="53"/>
                    <a:pt x="1576" y="73"/>
                    <a:pt x="1627" y="93"/>
                  </a:cubicBezTo>
                  <a:cubicBezTo>
                    <a:pt x="1696" y="119"/>
                    <a:pt x="1763" y="152"/>
                    <a:pt x="1823" y="190"/>
                  </a:cubicBezTo>
                  <a:cubicBezTo>
                    <a:pt x="1885" y="214"/>
                    <a:pt x="1936" y="264"/>
                    <a:pt x="1985" y="306"/>
                  </a:cubicBezTo>
                  <a:cubicBezTo>
                    <a:pt x="2012" y="329"/>
                    <a:pt x="2030" y="347"/>
                    <a:pt x="2055" y="372"/>
                  </a:cubicBezTo>
                  <a:cubicBezTo>
                    <a:pt x="2110" y="427"/>
                    <a:pt x="2160" y="500"/>
                    <a:pt x="2204" y="566"/>
                  </a:cubicBezTo>
                  <a:cubicBezTo>
                    <a:pt x="2285" y="724"/>
                    <a:pt x="2359" y="911"/>
                    <a:pt x="2378" y="1112"/>
                  </a:cubicBezTo>
                  <a:cubicBezTo>
                    <a:pt x="2388" y="1225"/>
                    <a:pt x="2365" y="1326"/>
                    <a:pt x="2363" y="1435"/>
                  </a:cubicBezTo>
                  <a:cubicBezTo>
                    <a:pt x="2354" y="1447"/>
                    <a:pt x="2352" y="1456"/>
                    <a:pt x="2355" y="1474"/>
                  </a:cubicBezTo>
                  <a:cubicBezTo>
                    <a:pt x="2327" y="1539"/>
                    <a:pt x="2310" y="1605"/>
                    <a:pt x="2280" y="1664"/>
                  </a:cubicBezTo>
                  <a:cubicBezTo>
                    <a:pt x="2251" y="1724"/>
                    <a:pt x="2216" y="1777"/>
                    <a:pt x="2185" y="1834"/>
                  </a:cubicBezTo>
                  <a:cubicBezTo>
                    <a:pt x="2158" y="1862"/>
                    <a:pt x="2140" y="1897"/>
                    <a:pt x="2113" y="1925"/>
                  </a:cubicBezTo>
                  <a:cubicBezTo>
                    <a:pt x="2086" y="1953"/>
                    <a:pt x="2057" y="1978"/>
                    <a:pt x="2034" y="2010"/>
                  </a:cubicBezTo>
                  <a:cubicBezTo>
                    <a:pt x="2003" y="2026"/>
                    <a:pt x="1987" y="2058"/>
                    <a:pt x="1958" y="2076"/>
                  </a:cubicBezTo>
                  <a:close/>
                  <a:moveTo>
                    <a:pt x="1643" y="1780"/>
                  </a:moveTo>
                  <a:cubicBezTo>
                    <a:pt x="1619" y="1826"/>
                    <a:pt x="1564" y="1761"/>
                    <a:pt x="1526" y="1762"/>
                  </a:cubicBezTo>
                  <a:cubicBezTo>
                    <a:pt x="1535" y="1780"/>
                    <a:pt x="1556" y="1792"/>
                    <a:pt x="1550" y="1813"/>
                  </a:cubicBezTo>
                  <a:cubicBezTo>
                    <a:pt x="1546" y="1830"/>
                    <a:pt x="1526" y="1837"/>
                    <a:pt x="1509" y="1846"/>
                  </a:cubicBezTo>
                  <a:cubicBezTo>
                    <a:pt x="1515" y="1887"/>
                    <a:pt x="1537" y="1914"/>
                    <a:pt x="1563" y="1933"/>
                  </a:cubicBezTo>
                  <a:cubicBezTo>
                    <a:pt x="1636" y="1987"/>
                    <a:pt x="1739" y="1995"/>
                    <a:pt x="1805" y="2049"/>
                  </a:cubicBezTo>
                  <a:cubicBezTo>
                    <a:pt x="1806" y="2056"/>
                    <a:pt x="1808" y="2061"/>
                    <a:pt x="1811" y="2066"/>
                  </a:cubicBezTo>
                  <a:cubicBezTo>
                    <a:pt x="1868" y="2029"/>
                    <a:pt x="1925" y="1992"/>
                    <a:pt x="1962" y="1935"/>
                  </a:cubicBezTo>
                  <a:cubicBezTo>
                    <a:pt x="2035" y="1855"/>
                    <a:pt x="2097" y="1763"/>
                    <a:pt x="2144" y="1656"/>
                  </a:cubicBezTo>
                  <a:cubicBezTo>
                    <a:pt x="2152" y="1658"/>
                    <a:pt x="2148" y="1648"/>
                    <a:pt x="2154" y="1648"/>
                  </a:cubicBezTo>
                  <a:cubicBezTo>
                    <a:pt x="2181" y="1588"/>
                    <a:pt x="2220" y="1529"/>
                    <a:pt x="2239" y="1460"/>
                  </a:cubicBezTo>
                  <a:cubicBezTo>
                    <a:pt x="2250" y="1420"/>
                    <a:pt x="2249" y="1379"/>
                    <a:pt x="2268" y="1342"/>
                  </a:cubicBezTo>
                  <a:cubicBezTo>
                    <a:pt x="2278" y="1404"/>
                    <a:pt x="2252" y="1449"/>
                    <a:pt x="2239" y="1497"/>
                  </a:cubicBezTo>
                  <a:cubicBezTo>
                    <a:pt x="2234" y="1515"/>
                    <a:pt x="2229" y="1522"/>
                    <a:pt x="2225" y="1534"/>
                  </a:cubicBezTo>
                  <a:cubicBezTo>
                    <a:pt x="2223" y="1538"/>
                    <a:pt x="2226" y="1542"/>
                    <a:pt x="2225" y="1546"/>
                  </a:cubicBezTo>
                  <a:cubicBezTo>
                    <a:pt x="2220" y="1561"/>
                    <a:pt x="2209" y="1576"/>
                    <a:pt x="2202" y="1590"/>
                  </a:cubicBezTo>
                  <a:cubicBezTo>
                    <a:pt x="2186" y="1619"/>
                    <a:pt x="2172" y="1644"/>
                    <a:pt x="2156" y="1673"/>
                  </a:cubicBezTo>
                  <a:cubicBezTo>
                    <a:pt x="2147" y="1689"/>
                    <a:pt x="2139" y="1707"/>
                    <a:pt x="2134" y="1724"/>
                  </a:cubicBezTo>
                  <a:cubicBezTo>
                    <a:pt x="2118" y="1738"/>
                    <a:pt x="2110" y="1760"/>
                    <a:pt x="2101" y="1780"/>
                  </a:cubicBezTo>
                  <a:cubicBezTo>
                    <a:pt x="2037" y="1863"/>
                    <a:pt x="1992" y="1953"/>
                    <a:pt x="1906" y="2014"/>
                  </a:cubicBezTo>
                  <a:cubicBezTo>
                    <a:pt x="1853" y="2073"/>
                    <a:pt x="1771" y="2102"/>
                    <a:pt x="1708" y="2150"/>
                  </a:cubicBezTo>
                  <a:cubicBezTo>
                    <a:pt x="1785" y="2132"/>
                    <a:pt x="1865" y="2112"/>
                    <a:pt x="1929" y="2086"/>
                  </a:cubicBezTo>
                  <a:cubicBezTo>
                    <a:pt x="1938" y="2051"/>
                    <a:pt x="1977" y="2045"/>
                    <a:pt x="1991" y="2014"/>
                  </a:cubicBezTo>
                  <a:cubicBezTo>
                    <a:pt x="2077" y="1943"/>
                    <a:pt x="2150" y="1859"/>
                    <a:pt x="2204" y="1755"/>
                  </a:cubicBezTo>
                  <a:cubicBezTo>
                    <a:pt x="2211" y="1758"/>
                    <a:pt x="2205" y="1749"/>
                    <a:pt x="2212" y="1751"/>
                  </a:cubicBezTo>
                  <a:cubicBezTo>
                    <a:pt x="2236" y="1701"/>
                    <a:pt x="2272" y="1643"/>
                    <a:pt x="2293" y="1590"/>
                  </a:cubicBezTo>
                  <a:cubicBezTo>
                    <a:pt x="2303" y="1534"/>
                    <a:pt x="2328" y="1483"/>
                    <a:pt x="2334" y="1420"/>
                  </a:cubicBezTo>
                  <a:cubicBezTo>
                    <a:pt x="2346" y="1369"/>
                    <a:pt x="2357" y="1313"/>
                    <a:pt x="2361" y="1259"/>
                  </a:cubicBezTo>
                  <a:cubicBezTo>
                    <a:pt x="2376" y="1087"/>
                    <a:pt x="2334" y="918"/>
                    <a:pt x="2280" y="775"/>
                  </a:cubicBezTo>
                  <a:cubicBezTo>
                    <a:pt x="2277" y="767"/>
                    <a:pt x="2271" y="759"/>
                    <a:pt x="2268" y="750"/>
                  </a:cubicBezTo>
                  <a:cubicBezTo>
                    <a:pt x="2257" y="719"/>
                    <a:pt x="2246" y="687"/>
                    <a:pt x="2229" y="661"/>
                  </a:cubicBezTo>
                  <a:cubicBezTo>
                    <a:pt x="2213" y="609"/>
                    <a:pt x="2176" y="570"/>
                    <a:pt x="2146" y="527"/>
                  </a:cubicBezTo>
                  <a:cubicBezTo>
                    <a:pt x="2124" y="495"/>
                    <a:pt x="2106" y="458"/>
                    <a:pt x="2082" y="428"/>
                  </a:cubicBezTo>
                  <a:cubicBezTo>
                    <a:pt x="2072" y="415"/>
                    <a:pt x="2058" y="404"/>
                    <a:pt x="2047" y="390"/>
                  </a:cubicBezTo>
                  <a:cubicBezTo>
                    <a:pt x="2017" y="355"/>
                    <a:pt x="1987" y="332"/>
                    <a:pt x="1952" y="304"/>
                  </a:cubicBezTo>
                  <a:cubicBezTo>
                    <a:pt x="1932" y="288"/>
                    <a:pt x="1914" y="269"/>
                    <a:pt x="1894" y="254"/>
                  </a:cubicBezTo>
                  <a:cubicBezTo>
                    <a:pt x="1775" y="167"/>
                    <a:pt x="1633" y="115"/>
                    <a:pt x="1486" y="58"/>
                  </a:cubicBezTo>
                  <a:cubicBezTo>
                    <a:pt x="1480" y="56"/>
                    <a:pt x="1479" y="61"/>
                    <a:pt x="1472" y="60"/>
                  </a:cubicBezTo>
                  <a:cubicBezTo>
                    <a:pt x="1445" y="43"/>
                    <a:pt x="1413" y="48"/>
                    <a:pt x="1383" y="43"/>
                  </a:cubicBezTo>
                  <a:cubicBezTo>
                    <a:pt x="1348" y="37"/>
                    <a:pt x="1314" y="23"/>
                    <a:pt x="1280" y="18"/>
                  </a:cubicBezTo>
                  <a:cubicBezTo>
                    <a:pt x="1187" y="4"/>
                    <a:pt x="1093" y="31"/>
                    <a:pt x="1000" y="35"/>
                  </a:cubicBezTo>
                  <a:cubicBezTo>
                    <a:pt x="997" y="35"/>
                    <a:pt x="999" y="40"/>
                    <a:pt x="994" y="39"/>
                  </a:cubicBezTo>
                  <a:cubicBezTo>
                    <a:pt x="870" y="60"/>
                    <a:pt x="764" y="90"/>
                    <a:pt x="663" y="132"/>
                  </a:cubicBezTo>
                  <a:cubicBezTo>
                    <a:pt x="638" y="160"/>
                    <a:pt x="592" y="167"/>
                    <a:pt x="562" y="190"/>
                  </a:cubicBezTo>
                  <a:cubicBezTo>
                    <a:pt x="500" y="243"/>
                    <a:pt x="430" y="289"/>
                    <a:pt x="378" y="351"/>
                  </a:cubicBezTo>
                  <a:cubicBezTo>
                    <a:pt x="273" y="449"/>
                    <a:pt x="176" y="575"/>
                    <a:pt x="117" y="715"/>
                  </a:cubicBezTo>
                  <a:cubicBezTo>
                    <a:pt x="112" y="727"/>
                    <a:pt x="111" y="742"/>
                    <a:pt x="107" y="754"/>
                  </a:cubicBezTo>
                  <a:cubicBezTo>
                    <a:pt x="102" y="769"/>
                    <a:pt x="92" y="782"/>
                    <a:pt x="86" y="796"/>
                  </a:cubicBezTo>
                  <a:cubicBezTo>
                    <a:pt x="72" y="835"/>
                    <a:pt x="63" y="893"/>
                    <a:pt x="53" y="947"/>
                  </a:cubicBezTo>
                  <a:cubicBezTo>
                    <a:pt x="47" y="979"/>
                    <a:pt x="38" y="1016"/>
                    <a:pt x="37" y="1050"/>
                  </a:cubicBezTo>
                  <a:cubicBezTo>
                    <a:pt x="36" y="1060"/>
                    <a:pt x="39" y="1071"/>
                    <a:pt x="39" y="1081"/>
                  </a:cubicBezTo>
                  <a:cubicBezTo>
                    <a:pt x="38" y="1087"/>
                    <a:pt x="33" y="1093"/>
                    <a:pt x="32" y="1100"/>
                  </a:cubicBezTo>
                  <a:cubicBezTo>
                    <a:pt x="27" y="1142"/>
                    <a:pt x="40" y="1182"/>
                    <a:pt x="41" y="1222"/>
                  </a:cubicBezTo>
                  <a:cubicBezTo>
                    <a:pt x="44" y="1489"/>
                    <a:pt x="162" y="1721"/>
                    <a:pt x="295" y="1906"/>
                  </a:cubicBezTo>
                  <a:cubicBezTo>
                    <a:pt x="297" y="1911"/>
                    <a:pt x="299" y="1914"/>
                    <a:pt x="299" y="1921"/>
                  </a:cubicBezTo>
                  <a:cubicBezTo>
                    <a:pt x="308" y="1928"/>
                    <a:pt x="315" y="1936"/>
                    <a:pt x="320" y="1948"/>
                  </a:cubicBezTo>
                  <a:cubicBezTo>
                    <a:pt x="335" y="1956"/>
                    <a:pt x="343" y="1972"/>
                    <a:pt x="357" y="1981"/>
                  </a:cubicBezTo>
                  <a:cubicBezTo>
                    <a:pt x="379" y="2019"/>
                    <a:pt x="422" y="2036"/>
                    <a:pt x="448" y="2070"/>
                  </a:cubicBezTo>
                  <a:cubicBezTo>
                    <a:pt x="505" y="2086"/>
                    <a:pt x="557" y="2115"/>
                    <a:pt x="614" y="2119"/>
                  </a:cubicBezTo>
                  <a:cubicBezTo>
                    <a:pt x="458" y="2000"/>
                    <a:pt x="336" y="1837"/>
                    <a:pt x="248" y="1658"/>
                  </a:cubicBezTo>
                  <a:cubicBezTo>
                    <a:pt x="286" y="1713"/>
                    <a:pt x="319" y="1771"/>
                    <a:pt x="361" y="1824"/>
                  </a:cubicBezTo>
                  <a:cubicBezTo>
                    <a:pt x="397" y="1868"/>
                    <a:pt x="430" y="1913"/>
                    <a:pt x="467" y="1956"/>
                  </a:cubicBezTo>
                  <a:cubicBezTo>
                    <a:pt x="475" y="1954"/>
                    <a:pt x="478" y="1938"/>
                    <a:pt x="487" y="1944"/>
                  </a:cubicBezTo>
                  <a:cubicBezTo>
                    <a:pt x="454" y="1890"/>
                    <a:pt x="394" y="1853"/>
                    <a:pt x="359" y="1795"/>
                  </a:cubicBezTo>
                  <a:cubicBezTo>
                    <a:pt x="372" y="1754"/>
                    <a:pt x="359" y="1718"/>
                    <a:pt x="372" y="1683"/>
                  </a:cubicBezTo>
                  <a:cubicBezTo>
                    <a:pt x="398" y="1683"/>
                    <a:pt x="422" y="1703"/>
                    <a:pt x="452" y="1706"/>
                  </a:cubicBezTo>
                  <a:cubicBezTo>
                    <a:pt x="451" y="1670"/>
                    <a:pt x="463" y="1636"/>
                    <a:pt x="459" y="1611"/>
                  </a:cubicBezTo>
                  <a:cubicBezTo>
                    <a:pt x="469" y="1597"/>
                    <a:pt x="485" y="1606"/>
                    <a:pt x="506" y="1615"/>
                  </a:cubicBezTo>
                  <a:cubicBezTo>
                    <a:pt x="529" y="1624"/>
                    <a:pt x="546" y="1637"/>
                    <a:pt x="564" y="1644"/>
                  </a:cubicBezTo>
                  <a:cubicBezTo>
                    <a:pt x="573" y="1608"/>
                    <a:pt x="562" y="1569"/>
                    <a:pt x="578" y="1540"/>
                  </a:cubicBezTo>
                  <a:cubicBezTo>
                    <a:pt x="605" y="1550"/>
                    <a:pt x="627" y="1565"/>
                    <a:pt x="655" y="1573"/>
                  </a:cubicBezTo>
                  <a:cubicBezTo>
                    <a:pt x="646" y="1551"/>
                    <a:pt x="643" y="1532"/>
                    <a:pt x="634" y="1513"/>
                  </a:cubicBezTo>
                  <a:cubicBezTo>
                    <a:pt x="616" y="1518"/>
                    <a:pt x="605" y="1514"/>
                    <a:pt x="591" y="1505"/>
                  </a:cubicBezTo>
                  <a:cubicBezTo>
                    <a:pt x="583" y="1529"/>
                    <a:pt x="562" y="1528"/>
                    <a:pt x="537" y="1520"/>
                  </a:cubicBezTo>
                  <a:cubicBezTo>
                    <a:pt x="532" y="1518"/>
                    <a:pt x="527" y="1511"/>
                    <a:pt x="525" y="1511"/>
                  </a:cubicBezTo>
                  <a:cubicBezTo>
                    <a:pt x="521" y="1511"/>
                    <a:pt x="513" y="1521"/>
                    <a:pt x="506" y="1522"/>
                  </a:cubicBezTo>
                  <a:cubicBezTo>
                    <a:pt x="496" y="1523"/>
                    <a:pt x="491" y="1517"/>
                    <a:pt x="481" y="1520"/>
                  </a:cubicBezTo>
                  <a:cubicBezTo>
                    <a:pt x="482" y="1542"/>
                    <a:pt x="468" y="1559"/>
                    <a:pt x="440" y="1563"/>
                  </a:cubicBezTo>
                  <a:cubicBezTo>
                    <a:pt x="429" y="1557"/>
                    <a:pt x="422" y="1547"/>
                    <a:pt x="411" y="1540"/>
                  </a:cubicBezTo>
                  <a:cubicBezTo>
                    <a:pt x="364" y="1573"/>
                    <a:pt x="302" y="1512"/>
                    <a:pt x="310" y="1464"/>
                  </a:cubicBezTo>
                  <a:cubicBezTo>
                    <a:pt x="270" y="1457"/>
                    <a:pt x="253" y="1397"/>
                    <a:pt x="274" y="1367"/>
                  </a:cubicBezTo>
                  <a:cubicBezTo>
                    <a:pt x="263" y="1367"/>
                    <a:pt x="255" y="1362"/>
                    <a:pt x="250" y="1356"/>
                  </a:cubicBezTo>
                  <a:cubicBezTo>
                    <a:pt x="247" y="1338"/>
                    <a:pt x="242" y="1316"/>
                    <a:pt x="254" y="1305"/>
                  </a:cubicBezTo>
                  <a:cubicBezTo>
                    <a:pt x="196" y="1311"/>
                    <a:pt x="177" y="1214"/>
                    <a:pt x="212" y="1180"/>
                  </a:cubicBezTo>
                  <a:cubicBezTo>
                    <a:pt x="199" y="1176"/>
                    <a:pt x="191" y="1167"/>
                    <a:pt x="186" y="1156"/>
                  </a:cubicBezTo>
                  <a:cubicBezTo>
                    <a:pt x="189" y="1133"/>
                    <a:pt x="195" y="1113"/>
                    <a:pt x="214" y="1106"/>
                  </a:cubicBezTo>
                  <a:cubicBezTo>
                    <a:pt x="193" y="1082"/>
                    <a:pt x="203" y="1041"/>
                    <a:pt x="221" y="1019"/>
                  </a:cubicBezTo>
                  <a:cubicBezTo>
                    <a:pt x="192" y="965"/>
                    <a:pt x="234" y="887"/>
                    <a:pt x="293" y="901"/>
                  </a:cubicBezTo>
                  <a:cubicBezTo>
                    <a:pt x="290" y="864"/>
                    <a:pt x="332" y="860"/>
                    <a:pt x="353" y="860"/>
                  </a:cubicBezTo>
                  <a:cubicBezTo>
                    <a:pt x="325" y="849"/>
                    <a:pt x="318" y="796"/>
                    <a:pt x="361" y="790"/>
                  </a:cubicBezTo>
                  <a:cubicBezTo>
                    <a:pt x="352" y="754"/>
                    <a:pt x="376" y="733"/>
                    <a:pt x="405" y="746"/>
                  </a:cubicBezTo>
                  <a:cubicBezTo>
                    <a:pt x="402" y="707"/>
                    <a:pt x="428" y="660"/>
                    <a:pt x="471" y="655"/>
                  </a:cubicBezTo>
                  <a:cubicBezTo>
                    <a:pt x="503" y="651"/>
                    <a:pt x="514" y="673"/>
                    <a:pt x="525" y="705"/>
                  </a:cubicBezTo>
                  <a:cubicBezTo>
                    <a:pt x="530" y="699"/>
                    <a:pt x="540" y="700"/>
                    <a:pt x="547" y="697"/>
                  </a:cubicBezTo>
                  <a:cubicBezTo>
                    <a:pt x="557" y="707"/>
                    <a:pt x="567" y="716"/>
                    <a:pt x="570" y="734"/>
                  </a:cubicBezTo>
                  <a:cubicBezTo>
                    <a:pt x="590" y="725"/>
                    <a:pt x="610" y="747"/>
                    <a:pt x="609" y="771"/>
                  </a:cubicBezTo>
                  <a:cubicBezTo>
                    <a:pt x="631" y="764"/>
                    <a:pt x="642" y="748"/>
                    <a:pt x="665" y="750"/>
                  </a:cubicBezTo>
                  <a:cubicBezTo>
                    <a:pt x="682" y="752"/>
                    <a:pt x="718" y="774"/>
                    <a:pt x="727" y="794"/>
                  </a:cubicBezTo>
                  <a:cubicBezTo>
                    <a:pt x="741" y="823"/>
                    <a:pt x="725" y="844"/>
                    <a:pt x="721" y="870"/>
                  </a:cubicBezTo>
                  <a:cubicBezTo>
                    <a:pt x="742" y="873"/>
                    <a:pt x="771" y="883"/>
                    <a:pt x="760" y="916"/>
                  </a:cubicBezTo>
                  <a:cubicBezTo>
                    <a:pt x="779" y="935"/>
                    <a:pt x="793" y="959"/>
                    <a:pt x="787" y="992"/>
                  </a:cubicBezTo>
                  <a:cubicBezTo>
                    <a:pt x="823" y="989"/>
                    <a:pt x="844" y="1018"/>
                    <a:pt x="847" y="1054"/>
                  </a:cubicBezTo>
                  <a:cubicBezTo>
                    <a:pt x="866" y="1051"/>
                    <a:pt x="884" y="1047"/>
                    <a:pt x="903" y="1044"/>
                  </a:cubicBezTo>
                  <a:cubicBezTo>
                    <a:pt x="889" y="1034"/>
                    <a:pt x="899" y="1018"/>
                    <a:pt x="901" y="1003"/>
                  </a:cubicBezTo>
                  <a:cubicBezTo>
                    <a:pt x="920" y="994"/>
                    <a:pt x="932" y="998"/>
                    <a:pt x="955" y="996"/>
                  </a:cubicBezTo>
                  <a:cubicBezTo>
                    <a:pt x="955" y="985"/>
                    <a:pt x="955" y="973"/>
                    <a:pt x="955" y="961"/>
                  </a:cubicBezTo>
                  <a:cubicBezTo>
                    <a:pt x="971" y="953"/>
                    <a:pt x="982" y="953"/>
                    <a:pt x="1004" y="951"/>
                  </a:cubicBezTo>
                  <a:cubicBezTo>
                    <a:pt x="1005" y="928"/>
                    <a:pt x="1013" y="920"/>
                    <a:pt x="1013" y="903"/>
                  </a:cubicBezTo>
                  <a:cubicBezTo>
                    <a:pt x="1031" y="901"/>
                    <a:pt x="1053" y="898"/>
                    <a:pt x="1077" y="893"/>
                  </a:cubicBezTo>
                  <a:cubicBezTo>
                    <a:pt x="1070" y="879"/>
                    <a:pt x="1091" y="863"/>
                    <a:pt x="1098" y="850"/>
                  </a:cubicBezTo>
                  <a:cubicBezTo>
                    <a:pt x="1108" y="849"/>
                    <a:pt x="1122" y="852"/>
                    <a:pt x="1129" y="847"/>
                  </a:cubicBezTo>
                  <a:cubicBezTo>
                    <a:pt x="1136" y="831"/>
                    <a:pt x="1127" y="822"/>
                    <a:pt x="1135" y="810"/>
                  </a:cubicBezTo>
                  <a:cubicBezTo>
                    <a:pt x="1142" y="816"/>
                    <a:pt x="1161" y="809"/>
                    <a:pt x="1168" y="814"/>
                  </a:cubicBezTo>
                  <a:cubicBezTo>
                    <a:pt x="1155" y="809"/>
                    <a:pt x="1156" y="790"/>
                    <a:pt x="1147" y="781"/>
                  </a:cubicBezTo>
                  <a:cubicBezTo>
                    <a:pt x="1164" y="768"/>
                    <a:pt x="1189" y="774"/>
                    <a:pt x="1207" y="767"/>
                  </a:cubicBezTo>
                  <a:cubicBezTo>
                    <a:pt x="1216" y="763"/>
                    <a:pt x="1220" y="753"/>
                    <a:pt x="1230" y="752"/>
                  </a:cubicBezTo>
                  <a:cubicBezTo>
                    <a:pt x="1246" y="751"/>
                    <a:pt x="1260" y="769"/>
                    <a:pt x="1277" y="775"/>
                  </a:cubicBezTo>
                  <a:cubicBezTo>
                    <a:pt x="1289" y="779"/>
                    <a:pt x="1298" y="775"/>
                    <a:pt x="1308" y="783"/>
                  </a:cubicBezTo>
                  <a:cubicBezTo>
                    <a:pt x="1309" y="799"/>
                    <a:pt x="1304" y="809"/>
                    <a:pt x="1298" y="819"/>
                  </a:cubicBezTo>
                  <a:cubicBezTo>
                    <a:pt x="1320" y="824"/>
                    <a:pt x="1324" y="822"/>
                    <a:pt x="1348" y="819"/>
                  </a:cubicBezTo>
                  <a:cubicBezTo>
                    <a:pt x="1357" y="828"/>
                    <a:pt x="1368" y="837"/>
                    <a:pt x="1366" y="858"/>
                  </a:cubicBezTo>
                  <a:cubicBezTo>
                    <a:pt x="1379" y="854"/>
                    <a:pt x="1386" y="856"/>
                    <a:pt x="1399" y="852"/>
                  </a:cubicBezTo>
                  <a:cubicBezTo>
                    <a:pt x="1395" y="822"/>
                    <a:pt x="1388" y="759"/>
                    <a:pt x="1391" y="723"/>
                  </a:cubicBezTo>
                  <a:cubicBezTo>
                    <a:pt x="1300" y="726"/>
                    <a:pt x="1138" y="741"/>
                    <a:pt x="1067" y="734"/>
                  </a:cubicBezTo>
                  <a:cubicBezTo>
                    <a:pt x="1059" y="744"/>
                    <a:pt x="1042" y="736"/>
                    <a:pt x="1035" y="742"/>
                  </a:cubicBezTo>
                  <a:cubicBezTo>
                    <a:pt x="1035" y="779"/>
                    <a:pt x="1043" y="849"/>
                    <a:pt x="1038" y="887"/>
                  </a:cubicBezTo>
                  <a:cubicBezTo>
                    <a:pt x="1021" y="874"/>
                    <a:pt x="1026" y="848"/>
                    <a:pt x="1025" y="829"/>
                  </a:cubicBezTo>
                  <a:cubicBezTo>
                    <a:pt x="1023" y="798"/>
                    <a:pt x="1027" y="764"/>
                    <a:pt x="1023" y="734"/>
                  </a:cubicBezTo>
                  <a:cubicBezTo>
                    <a:pt x="1017" y="730"/>
                    <a:pt x="1013" y="724"/>
                    <a:pt x="1011" y="717"/>
                  </a:cubicBezTo>
                  <a:cubicBezTo>
                    <a:pt x="1015" y="709"/>
                    <a:pt x="1015" y="696"/>
                    <a:pt x="1023" y="690"/>
                  </a:cubicBezTo>
                  <a:cubicBezTo>
                    <a:pt x="1004" y="617"/>
                    <a:pt x="1007" y="515"/>
                    <a:pt x="998" y="442"/>
                  </a:cubicBezTo>
                  <a:cubicBezTo>
                    <a:pt x="992" y="451"/>
                    <a:pt x="978" y="465"/>
                    <a:pt x="965" y="463"/>
                  </a:cubicBezTo>
                  <a:cubicBezTo>
                    <a:pt x="954" y="461"/>
                    <a:pt x="956" y="450"/>
                    <a:pt x="947" y="436"/>
                  </a:cubicBezTo>
                  <a:cubicBezTo>
                    <a:pt x="937" y="421"/>
                    <a:pt x="922" y="414"/>
                    <a:pt x="922" y="397"/>
                  </a:cubicBezTo>
                  <a:cubicBezTo>
                    <a:pt x="937" y="378"/>
                    <a:pt x="955" y="362"/>
                    <a:pt x="973" y="347"/>
                  </a:cubicBezTo>
                  <a:cubicBezTo>
                    <a:pt x="982" y="348"/>
                    <a:pt x="989" y="351"/>
                    <a:pt x="1002" y="347"/>
                  </a:cubicBezTo>
                  <a:cubicBezTo>
                    <a:pt x="994" y="321"/>
                    <a:pt x="1039" y="316"/>
                    <a:pt x="1062" y="308"/>
                  </a:cubicBezTo>
                  <a:cubicBezTo>
                    <a:pt x="1061" y="299"/>
                    <a:pt x="1053" y="297"/>
                    <a:pt x="1054" y="287"/>
                  </a:cubicBezTo>
                  <a:cubicBezTo>
                    <a:pt x="1070" y="268"/>
                    <a:pt x="1100" y="273"/>
                    <a:pt x="1116" y="258"/>
                  </a:cubicBezTo>
                  <a:cubicBezTo>
                    <a:pt x="1111" y="255"/>
                    <a:pt x="1105" y="253"/>
                    <a:pt x="1106" y="244"/>
                  </a:cubicBezTo>
                  <a:cubicBezTo>
                    <a:pt x="1115" y="231"/>
                    <a:pt x="1133" y="227"/>
                    <a:pt x="1151" y="223"/>
                  </a:cubicBezTo>
                  <a:cubicBezTo>
                    <a:pt x="1156" y="217"/>
                    <a:pt x="1148" y="211"/>
                    <a:pt x="1157" y="208"/>
                  </a:cubicBezTo>
                  <a:cubicBezTo>
                    <a:pt x="1179" y="211"/>
                    <a:pt x="1185" y="191"/>
                    <a:pt x="1203" y="196"/>
                  </a:cubicBezTo>
                  <a:cubicBezTo>
                    <a:pt x="1226" y="217"/>
                    <a:pt x="1270" y="206"/>
                    <a:pt x="1284" y="237"/>
                  </a:cubicBezTo>
                  <a:cubicBezTo>
                    <a:pt x="1301" y="236"/>
                    <a:pt x="1308" y="245"/>
                    <a:pt x="1317" y="252"/>
                  </a:cubicBezTo>
                  <a:cubicBezTo>
                    <a:pt x="1319" y="260"/>
                    <a:pt x="1312" y="264"/>
                    <a:pt x="1317" y="268"/>
                  </a:cubicBezTo>
                  <a:cubicBezTo>
                    <a:pt x="1339" y="266"/>
                    <a:pt x="1351" y="279"/>
                    <a:pt x="1344" y="299"/>
                  </a:cubicBezTo>
                  <a:cubicBezTo>
                    <a:pt x="1371" y="292"/>
                    <a:pt x="1393" y="308"/>
                    <a:pt x="1391" y="335"/>
                  </a:cubicBezTo>
                  <a:cubicBezTo>
                    <a:pt x="1415" y="324"/>
                    <a:pt x="1429" y="352"/>
                    <a:pt x="1418" y="370"/>
                  </a:cubicBezTo>
                  <a:cubicBezTo>
                    <a:pt x="1431" y="378"/>
                    <a:pt x="1448" y="371"/>
                    <a:pt x="1453" y="380"/>
                  </a:cubicBezTo>
                  <a:cubicBezTo>
                    <a:pt x="1458" y="390"/>
                    <a:pt x="1446" y="410"/>
                    <a:pt x="1433" y="417"/>
                  </a:cubicBezTo>
                  <a:cubicBezTo>
                    <a:pt x="1444" y="442"/>
                    <a:pt x="1399" y="467"/>
                    <a:pt x="1393" y="436"/>
                  </a:cubicBezTo>
                  <a:cubicBezTo>
                    <a:pt x="1387" y="517"/>
                    <a:pt x="1409" y="595"/>
                    <a:pt x="1404" y="684"/>
                  </a:cubicBezTo>
                  <a:cubicBezTo>
                    <a:pt x="1405" y="689"/>
                    <a:pt x="1411" y="689"/>
                    <a:pt x="1412" y="694"/>
                  </a:cubicBezTo>
                  <a:cubicBezTo>
                    <a:pt x="1411" y="699"/>
                    <a:pt x="1409" y="713"/>
                    <a:pt x="1402" y="721"/>
                  </a:cubicBezTo>
                  <a:cubicBezTo>
                    <a:pt x="1400" y="785"/>
                    <a:pt x="1402" y="852"/>
                    <a:pt x="1428" y="901"/>
                  </a:cubicBezTo>
                  <a:cubicBezTo>
                    <a:pt x="1443" y="903"/>
                    <a:pt x="1460" y="906"/>
                    <a:pt x="1474" y="899"/>
                  </a:cubicBezTo>
                  <a:cubicBezTo>
                    <a:pt x="1489" y="909"/>
                    <a:pt x="1483" y="937"/>
                    <a:pt x="1486" y="949"/>
                  </a:cubicBezTo>
                  <a:cubicBezTo>
                    <a:pt x="1528" y="936"/>
                    <a:pt x="1569" y="953"/>
                    <a:pt x="1563" y="998"/>
                  </a:cubicBezTo>
                  <a:cubicBezTo>
                    <a:pt x="1573" y="998"/>
                    <a:pt x="1590" y="1003"/>
                    <a:pt x="1604" y="998"/>
                  </a:cubicBezTo>
                  <a:cubicBezTo>
                    <a:pt x="1619" y="1010"/>
                    <a:pt x="1633" y="1037"/>
                    <a:pt x="1621" y="1052"/>
                  </a:cubicBezTo>
                  <a:cubicBezTo>
                    <a:pt x="1640" y="1050"/>
                    <a:pt x="1650" y="1061"/>
                    <a:pt x="1670" y="1052"/>
                  </a:cubicBezTo>
                  <a:cubicBezTo>
                    <a:pt x="1684" y="1065"/>
                    <a:pt x="1698" y="1086"/>
                    <a:pt x="1685" y="1104"/>
                  </a:cubicBezTo>
                  <a:cubicBezTo>
                    <a:pt x="1700" y="1107"/>
                    <a:pt x="1717" y="1108"/>
                    <a:pt x="1728" y="1114"/>
                  </a:cubicBezTo>
                  <a:cubicBezTo>
                    <a:pt x="1732" y="1131"/>
                    <a:pt x="1726" y="1149"/>
                    <a:pt x="1714" y="1156"/>
                  </a:cubicBezTo>
                  <a:cubicBezTo>
                    <a:pt x="1728" y="1182"/>
                    <a:pt x="1704" y="1215"/>
                    <a:pt x="1679" y="1222"/>
                  </a:cubicBezTo>
                  <a:cubicBezTo>
                    <a:pt x="1652" y="1207"/>
                    <a:pt x="1625" y="1194"/>
                    <a:pt x="1600" y="1178"/>
                  </a:cubicBezTo>
                  <a:cubicBezTo>
                    <a:pt x="1598" y="1195"/>
                    <a:pt x="1596" y="1209"/>
                    <a:pt x="1594" y="1228"/>
                  </a:cubicBezTo>
                  <a:cubicBezTo>
                    <a:pt x="1609" y="1233"/>
                    <a:pt x="1641" y="1234"/>
                    <a:pt x="1629" y="1265"/>
                  </a:cubicBezTo>
                  <a:cubicBezTo>
                    <a:pt x="1641" y="1275"/>
                    <a:pt x="1668" y="1269"/>
                    <a:pt x="1674" y="1280"/>
                  </a:cubicBezTo>
                  <a:cubicBezTo>
                    <a:pt x="1675" y="1289"/>
                    <a:pt x="1669" y="1293"/>
                    <a:pt x="1668" y="1300"/>
                  </a:cubicBezTo>
                  <a:cubicBezTo>
                    <a:pt x="1678" y="1307"/>
                    <a:pt x="1689" y="1300"/>
                    <a:pt x="1701" y="1305"/>
                  </a:cubicBezTo>
                  <a:cubicBezTo>
                    <a:pt x="1707" y="1317"/>
                    <a:pt x="1704" y="1326"/>
                    <a:pt x="1710" y="1331"/>
                  </a:cubicBezTo>
                  <a:cubicBezTo>
                    <a:pt x="1733" y="1320"/>
                    <a:pt x="1754" y="1334"/>
                    <a:pt x="1747" y="1360"/>
                  </a:cubicBezTo>
                  <a:cubicBezTo>
                    <a:pt x="1758" y="1364"/>
                    <a:pt x="1763" y="1359"/>
                    <a:pt x="1776" y="1362"/>
                  </a:cubicBezTo>
                  <a:cubicBezTo>
                    <a:pt x="1780" y="1390"/>
                    <a:pt x="1772" y="1438"/>
                    <a:pt x="1739" y="1441"/>
                  </a:cubicBezTo>
                  <a:cubicBezTo>
                    <a:pt x="1713" y="1549"/>
                    <a:pt x="1675" y="1657"/>
                    <a:pt x="1648" y="1770"/>
                  </a:cubicBezTo>
                  <a:cubicBezTo>
                    <a:pt x="1657" y="1769"/>
                    <a:pt x="1662" y="1762"/>
                    <a:pt x="1666" y="1772"/>
                  </a:cubicBezTo>
                  <a:cubicBezTo>
                    <a:pt x="1653" y="1781"/>
                    <a:pt x="1654" y="1802"/>
                    <a:pt x="1668" y="1809"/>
                  </a:cubicBezTo>
                  <a:cubicBezTo>
                    <a:pt x="1678" y="1809"/>
                    <a:pt x="1681" y="1803"/>
                    <a:pt x="1689" y="1807"/>
                  </a:cubicBezTo>
                  <a:cubicBezTo>
                    <a:pt x="1707" y="1772"/>
                    <a:pt x="1770" y="1765"/>
                    <a:pt x="1772" y="1819"/>
                  </a:cubicBezTo>
                  <a:cubicBezTo>
                    <a:pt x="1809" y="1816"/>
                    <a:pt x="1805" y="1884"/>
                    <a:pt x="1774" y="1855"/>
                  </a:cubicBezTo>
                  <a:cubicBezTo>
                    <a:pt x="1775" y="1850"/>
                    <a:pt x="1785" y="1855"/>
                    <a:pt x="1786" y="1850"/>
                  </a:cubicBezTo>
                  <a:cubicBezTo>
                    <a:pt x="1785" y="1841"/>
                    <a:pt x="1778" y="1837"/>
                    <a:pt x="1772" y="1832"/>
                  </a:cubicBezTo>
                  <a:cubicBezTo>
                    <a:pt x="1763" y="1833"/>
                    <a:pt x="1758" y="1842"/>
                    <a:pt x="1751" y="1834"/>
                  </a:cubicBezTo>
                  <a:cubicBezTo>
                    <a:pt x="1748" y="1823"/>
                    <a:pt x="1761" y="1828"/>
                    <a:pt x="1759" y="1817"/>
                  </a:cubicBezTo>
                  <a:cubicBezTo>
                    <a:pt x="1755" y="1801"/>
                    <a:pt x="1745" y="1792"/>
                    <a:pt x="1728" y="1788"/>
                  </a:cubicBezTo>
                  <a:cubicBezTo>
                    <a:pt x="1696" y="1798"/>
                    <a:pt x="1657" y="1869"/>
                    <a:pt x="1722" y="1871"/>
                  </a:cubicBezTo>
                  <a:cubicBezTo>
                    <a:pt x="1722" y="1902"/>
                    <a:pt x="1744" y="1922"/>
                    <a:pt x="1770" y="1919"/>
                  </a:cubicBezTo>
                  <a:cubicBezTo>
                    <a:pt x="1784" y="1917"/>
                    <a:pt x="1792" y="1896"/>
                    <a:pt x="1805" y="1908"/>
                  </a:cubicBezTo>
                  <a:cubicBezTo>
                    <a:pt x="1780" y="1937"/>
                    <a:pt x="1808" y="1974"/>
                    <a:pt x="1840" y="1977"/>
                  </a:cubicBezTo>
                  <a:cubicBezTo>
                    <a:pt x="1863" y="1969"/>
                    <a:pt x="1863" y="1939"/>
                    <a:pt x="1881" y="1927"/>
                  </a:cubicBezTo>
                  <a:cubicBezTo>
                    <a:pt x="1896" y="1959"/>
                    <a:pt x="1954" y="1940"/>
                    <a:pt x="1931" y="1904"/>
                  </a:cubicBezTo>
                  <a:cubicBezTo>
                    <a:pt x="1924" y="1903"/>
                    <a:pt x="1913" y="1910"/>
                    <a:pt x="1908" y="1898"/>
                  </a:cubicBezTo>
                  <a:cubicBezTo>
                    <a:pt x="1919" y="1894"/>
                    <a:pt x="1921" y="1880"/>
                    <a:pt x="1927" y="1871"/>
                  </a:cubicBezTo>
                  <a:cubicBezTo>
                    <a:pt x="1921" y="1860"/>
                    <a:pt x="1907" y="1857"/>
                    <a:pt x="1900" y="1846"/>
                  </a:cubicBezTo>
                  <a:cubicBezTo>
                    <a:pt x="1910" y="1836"/>
                    <a:pt x="1929" y="1823"/>
                    <a:pt x="1916" y="1803"/>
                  </a:cubicBezTo>
                  <a:cubicBezTo>
                    <a:pt x="1895" y="1790"/>
                    <a:pt x="1873" y="1813"/>
                    <a:pt x="1856" y="1811"/>
                  </a:cubicBezTo>
                  <a:cubicBezTo>
                    <a:pt x="1871" y="1776"/>
                    <a:pt x="1831" y="1769"/>
                    <a:pt x="1809" y="1778"/>
                  </a:cubicBezTo>
                  <a:cubicBezTo>
                    <a:pt x="1807" y="1765"/>
                    <a:pt x="1815" y="1750"/>
                    <a:pt x="1803" y="1741"/>
                  </a:cubicBezTo>
                  <a:cubicBezTo>
                    <a:pt x="1809" y="1735"/>
                    <a:pt x="1815" y="1728"/>
                    <a:pt x="1821" y="1722"/>
                  </a:cubicBezTo>
                  <a:cubicBezTo>
                    <a:pt x="1827" y="1690"/>
                    <a:pt x="1791" y="1695"/>
                    <a:pt x="1770" y="1693"/>
                  </a:cubicBezTo>
                  <a:cubicBezTo>
                    <a:pt x="1763" y="1711"/>
                    <a:pt x="1757" y="1729"/>
                    <a:pt x="1739" y="1731"/>
                  </a:cubicBezTo>
                  <a:cubicBezTo>
                    <a:pt x="1711" y="1733"/>
                    <a:pt x="1693" y="1689"/>
                    <a:pt x="1728" y="1697"/>
                  </a:cubicBezTo>
                  <a:cubicBezTo>
                    <a:pt x="1728" y="1703"/>
                    <a:pt x="1718" y="1700"/>
                    <a:pt x="1720" y="1708"/>
                  </a:cubicBezTo>
                  <a:cubicBezTo>
                    <a:pt x="1744" y="1736"/>
                    <a:pt x="1759" y="1694"/>
                    <a:pt x="1759" y="1677"/>
                  </a:cubicBezTo>
                  <a:cubicBezTo>
                    <a:pt x="1767" y="1680"/>
                    <a:pt x="1774" y="1684"/>
                    <a:pt x="1782" y="1687"/>
                  </a:cubicBezTo>
                  <a:cubicBezTo>
                    <a:pt x="1792" y="1684"/>
                    <a:pt x="1801" y="1678"/>
                    <a:pt x="1807" y="1671"/>
                  </a:cubicBezTo>
                  <a:cubicBezTo>
                    <a:pt x="1808" y="1644"/>
                    <a:pt x="1790" y="1634"/>
                    <a:pt x="1770" y="1635"/>
                  </a:cubicBezTo>
                  <a:cubicBezTo>
                    <a:pt x="1771" y="1622"/>
                    <a:pt x="1784" y="1619"/>
                    <a:pt x="1786" y="1606"/>
                  </a:cubicBezTo>
                  <a:cubicBezTo>
                    <a:pt x="1784" y="1593"/>
                    <a:pt x="1768" y="1593"/>
                    <a:pt x="1755" y="1590"/>
                  </a:cubicBezTo>
                  <a:cubicBezTo>
                    <a:pt x="1754" y="1580"/>
                    <a:pt x="1758" y="1577"/>
                    <a:pt x="1757" y="1567"/>
                  </a:cubicBezTo>
                  <a:cubicBezTo>
                    <a:pt x="1746" y="1566"/>
                    <a:pt x="1740" y="1561"/>
                    <a:pt x="1730" y="1559"/>
                  </a:cubicBezTo>
                  <a:cubicBezTo>
                    <a:pt x="1722" y="1561"/>
                    <a:pt x="1715" y="1577"/>
                    <a:pt x="1706" y="1571"/>
                  </a:cubicBezTo>
                  <a:cubicBezTo>
                    <a:pt x="1712" y="1560"/>
                    <a:pt x="1723" y="1552"/>
                    <a:pt x="1737" y="1549"/>
                  </a:cubicBezTo>
                  <a:cubicBezTo>
                    <a:pt x="1750" y="1556"/>
                    <a:pt x="1777" y="1558"/>
                    <a:pt x="1768" y="1582"/>
                  </a:cubicBezTo>
                  <a:cubicBezTo>
                    <a:pt x="1796" y="1578"/>
                    <a:pt x="1805" y="1609"/>
                    <a:pt x="1790" y="1625"/>
                  </a:cubicBezTo>
                  <a:cubicBezTo>
                    <a:pt x="1816" y="1632"/>
                    <a:pt x="1826" y="1659"/>
                    <a:pt x="1813" y="1683"/>
                  </a:cubicBezTo>
                  <a:cubicBezTo>
                    <a:pt x="1821" y="1686"/>
                    <a:pt x="1823" y="1695"/>
                    <a:pt x="1830" y="1700"/>
                  </a:cubicBezTo>
                  <a:cubicBezTo>
                    <a:pt x="1845" y="1670"/>
                    <a:pt x="1918" y="1687"/>
                    <a:pt x="1898" y="1733"/>
                  </a:cubicBezTo>
                  <a:cubicBezTo>
                    <a:pt x="1909" y="1729"/>
                    <a:pt x="1920" y="1732"/>
                    <a:pt x="1931" y="1735"/>
                  </a:cubicBezTo>
                  <a:cubicBezTo>
                    <a:pt x="1935" y="1741"/>
                    <a:pt x="1940" y="1747"/>
                    <a:pt x="1939" y="1757"/>
                  </a:cubicBezTo>
                  <a:cubicBezTo>
                    <a:pt x="1972" y="1751"/>
                    <a:pt x="1990" y="1777"/>
                    <a:pt x="1987" y="1803"/>
                  </a:cubicBezTo>
                  <a:cubicBezTo>
                    <a:pt x="1984" y="1820"/>
                    <a:pt x="1965" y="1827"/>
                    <a:pt x="1960" y="1840"/>
                  </a:cubicBezTo>
                  <a:cubicBezTo>
                    <a:pt x="1958" y="1855"/>
                    <a:pt x="1974" y="1865"/>
                    <a:pt x="1976" y="1877"/>
                  </a:cubicBezTo>
                  <a:cubicBezTo>
                    <a:pt x="1980" y="1894"/>
                    <a:pt x="1970" y="1909"/>
                    <a:pt x="1950" y="1915"/>
                  </a:cubicBezTo>
                  <a:cubicBezTo>
                    <a:pt x="1953" y="1927"/>
                    <a:pt x="1938" y="1953"/>
                    <a:pt x="1919" y="1956"/>
                  </a:cubicBezTo>
                  <a:cubicBezTo>
                    <a:pt x="1919" y="1962"/>
                    <a:pt x="1931" y="1968"/>
                    <a:pt x="1921" y="1972"/>
                  </a:cubicBezTo>
                  <a:cubicBezTo>
                    <a:pt x="1907" y="1964"/>
                    <a:pt x="1900" y="1949"/>
                    <a:pt x="1881" y="1946"/>
                  </a:cubicBezTo>
                  <a:cubicBezTo>
                    <a:pt x="1871" y="1964"/>
                    <a:pt x="1860" y="1989"/>
                    <a:pt x="1838" y="1989"/>
                  </a:cubicBezTo>
                  <a:cubicBezTo>
                    <a:pt x="1811" y="1990"/>
                    <a:pt x="1782" y="1955"/>
                    <a:pt x="1784" y="1927"/>
                  </a:cubicBezTo>
                  <a:cubicBezTo>
                    <a:pt x="1748" y="1939"/>
                    <a:pt x="1714" y="1910"/>
                    <a:pt x="1712" y="1881"/>
                  </a:cubicBezTo>
                  <a:cubicBezTo>
                    <a:pt x="1672" y="1879"/>
                    <a:pt x="1669" y="1840"/>
                    <a:pt x="1679" y="1817"/>
                  </a:cubicBezTo>
                  <a:cubicBezTo>
                    <a:pt x="1654" y="1827"/>
                    <a:pt x="1645" y="1801"/>
                    <a:pt x="1643" y="1780"/>
                  </a:cubicBezTo>
                  <a:close/>
                  <a:moveTo>
                    <a:pt x="1166" y="219"/>
                  </a:moveTo>
                  <a:cubicBezTo>
                    <a:pt x="1165" y="224"/>
                    <a:pt x="1170" y="224"/>
                    <a:pt x="1174" y="225"/>
                  </a:cubicBezTo>
                  <a:cubicBezTo>
                    <a:pt x="1179" y="216"/>
                    <a:pt x="1193" y="216"/>
                    <a:pt x="1199" y="208"/>
                  </a:cubicBezTo>
                  <a:cubicBezTo>
                    <a:pt x="1183" y="207"/>
                    <a:pt x="1182" y="221"/>
                    <a:pt x="1166" y="219"/>
                  </a:cubicBezTo>
                  <a:close/>
                  <a:moveTo>
                    <a:pt x="1211" y="262"/>
                  </a:moveTo>
                  <a:cubicBezTo>
                    <a:pt x="1277" y="306"/>
                    <a:pt x="1323" y="370"/>
                    <a:pt x="1389" y="413"/>
                  </a:cubicBezTo>
                  <a:cubicBezTo>
                    <a:pt x="1395" y="425"/>
                    <a:pt x="1405" y="432"/>
                    <a:pt x="1414" y="440"/>
                  </a:cubicBezTo>
                  <a:cubicBezTo>
                    <a:pt x="1421" y="438"/>
                    <a:pt x="1413" y="427"/>
                    <a:pt x="1422" y="432"/>
                  </a:cubicBezTo>
                  <a:cubicBezTo>
                    <a:pt x="1419" y="395"/>
                    <a:pt x="1381" y="382"/>
                    <a:pt x="1364" y="353"/>
                  </a:cubicBezTo>
                  <a:cubicBezTo>
                    <a:pt x="1303" y="316"/>
                    <a:pt x="1268" y="252"/>
                    <a:pt x="1207" y="215"/>
                  </a:cubicBezTo>
                  <a:cubicBezTo>
                    <a:pt x="1199" y="232"/>
                    <a:pt x="1208" y="242"/>
                    <a:pt x="1211" y="262"/>
                  </a:cubicBezTo>
                  <a:close/>
                  <a:moveTo>
                    <a:pt x="1240" y="223"/>
                  </a:moveTo>
                  <a:cubicBezTo>
                    <a:pt x="1246" y="232"/>
                    <a:pt x="1252" y="240"/>
                    <a:pt x="1267" y="239"/>
                  </a:cubicBezTo>
                  <a:cubicBezTo>
                    <a:pt x="1263" y="228"/>
                    <a:pt x="1253" y="219"/>
                    <a:pt x="1240" y="223"/>
                  </a:cubicBezTo>
                  <a:close/>
                  <a:moveTo>
                    <a:pt x="1004" y="390"/>
                  </a:moveTo>
                  <a:cubicBezTo>
                    <a:pt x="989" y="404"/>
                    <a:pt x="945" y="423"/>
                    <a:pt x="969" y="450"/>
                  </a:cubicBezTo>
                  <a:cubicBezTo>
                    <a:pt x="1043" y="384"/>
                    <a:pt x="1122" y="322"/>
                    <a:pt x="1201" y="260"/>
                  </a:cubicBezTo>
                  <a:cubicBezTo>
                    <a:pt x="1198" y="248"/>
                    <a:pt x="1197" y="234"/>
                    <a:pt x="1191" y="225"/>
                  </a:cubicBezTo>
                  <a:cubicBezTo>
                    <a:pt x="1132" y="274"/>
                    <a:pt x="1064" y="337"/>
                    <a:pt x="1004" y="390"/>
                  </a:cubicBezTo>
                  <a:close/>
                  <a:moveTo>
                    <a:pt x="1118" y="248"/>
                  </a:moveTo>
                  <a:cubicBezTo>
                    <a:pt x="1129" y="246"/>
                    <a:pt x="1133" y="251"/>
                    <a:pt x="1141" y="252"/>
                  </a:cubicBezTo>
                  <a:cubicBezTo>
                    <a:pt x="1146" y="244"/>
                    <a:pt x="1157" y="243"/>
                    <a:pt x="1160" y="233"/>
                  </a:cubicBezTo>
                  <a:cubicBezTo>
                    <a:pt x="1142" y="234"/>
                    <a:pt x="1128" y="239"/>
                    <a:pt x="1118" y="248"/>
                  </a:cubicBezTo>
                  <a:close/>
                  <a:moveTo>
                    <a:pt x="1267" y="252"/>
                  </a:moveTo>
                  <a:cubicBezTo>
                    <a:pt x="1280" y="254"/>
                    <a:pt x="1286" y="263"/>
                    <a:pt x="1298" y="266"/>
                  </a:cubicBezTo>
                  <a:cubicBezTo>
                    <a:pt x="1299" y="261"/>
                    <a:pt x="1305" y="263"/>
                    <a:pt x="1304" y="256"/>
                  </a:cubicBezTo>
                  <a:cubicBezTo>
                    <a:pt x="1296" y="250"/>
                    <a:pt x="1277" y="244"/>
                    <a:pt x="1267" y="252"/>
                  </a:cubicBezTo>
                  <a:close/>
                  <a:moveTo>
                    <a:pt x="1377" y="459"/>
                  </a:moveTo>
                  <a:cubicBezTo>
                    <a:pt x="1374" y="423"/>
                    <a:pt x="1379" y="426"/>
                    <a:pt x="1356" y="405"/>
                  </a:cubicBezTo>
                  <a:cubicBezTo>
                    <a:pt x="1305" y="359"/>
                    <a:pt x="1259" y="315"/>
                    <a:pt x="1211" y="271"/>
                  </a:cubicBezTo>
                  <a:cubicBezTo>
                    <a:pt x="1211" y="269"/>
                    <a:pt x="1211" y="268"/>
                    <a:pt x="1209" y="268"/>
                  </a:cubicBezTo>
                  <a:cubicBezTo>
                    <a:pt x="1160" y="303"/>
                    <a:pt x="1112" y="352"/>
                    <a:pt x="1058" y="390"/>
                  </a:cubicBezTo>
                  <a:cubicBezTo>
                    <a:pt x="1042" y="402"/>
                    <a:pt x="1016" y="421"/>
                    <a:pt x="1013" y="434"/>
                  </a:cubicBezTo>
                  <a:cubicBezTo>
                    <a:pt x="1009" y="447"/>
                    <a:pt x="1014" y="465"/>
                    <a:pt x="1015" y="479"/>
                  </a:cubicBezTo>
                  <a:cubicBezTo>
                    <a:pt x="1018" y="547"/>
                    <a:pt x="1028" y="624"/>
                    <a:pt x="1038" y="692"/>
                  </a:cubicBezTo>
                  <a:cubicBezTo>
                    <a:pt x="1150" y="692"/>
                    <a:pt x="1273" y="682"/>
                    <a:pt x="1393" y="676"/>
                  </a:cubicBezTo>
                  <a:cubicBezTo>
                    <a:pt x="1390" y="606"/>
                    <a:pt x="1382" y="527"/>
                    <a:pt x="1377" y="459"/>
                  </a:cubicBezTo>
                  <a:close/>
                  <a:moveTo>
                    <a:pt x="1064" y="291"/>
                  </a:moveTo>
                  <a:cubicBezTo>
                    <a:pt x="1069" y="294"/>
                    <a:pt x="1069" y="301"/>
                    <a:pt x="1075" y="304"/>
                  </a:cubicBezTo>
                  <a:cubicBezTo>
                    <a:pt x="1090" y="299"/>
                    <a:pt x="1104" y="284"/>
                    <a:pt x="1108" y="275"/>
                  </a:cubicBezTo>
                  <a:cubicBezTo>
                    <a:pt x="1096" y="282"/>
                    <a:pt x="1076" y="283"/>
                    <a:pt x="1064" y="291"/>
                  </a:cubicBezTo>
                  <a:close/>
                  <a:moveTo>
                    <a:pt x="1333" y="297"/>
                  </a:moveTo>
                  <a:cubicBezTo>
                    <a:pt x="1333" y="292"/>
                    <a:pt x="1333" y="287"/>
                    <a:pt x="1335" y="285"/>
                  </a:cubicBezTo>
                  <a:cubicBezTo>
                    <a:pt x="1329" y="277"/>
                    <a:pt x="1305" y="277"/>
                    <a:pt x="1296" y="279"/>
                  </a:cubicBezTo>
                  <a:cubicBezTo>
                    <a:pt x="1306" y="287"/>
                    <a:pt x="1316" y="296"/>
                    <a:pt x="1333" y="297"/>
                  </a:cubicBezTo>
                  <a:close/>
                  <a:moveTo>
                    <a:pt x="1379" y="328"/>
                  </a:moveTo>
                  <a:cubicBezTo>
                    <a:pt x="1377" y="322"/>
                    <a:pt x="1373" y="323"/>
                    <a:pt x="1377" y="316"/>
                  </a:cubicBezTo>
                  <a:cubicBezTo>
                    <a:pt x="1366" y="305"/>
                    <a:pt x="1337" y="313"/>
                    <a:pt x="1327" y="310"/>
                  </a:cubicBezTo>
                  <a:cubicBezTo>
                    <a:pt x="1343" y="318"/>
                    <a:pt x="1360" y="328"/>
                    <a:pt x="1379" y="328"/>
                  </a:cubicBezTo>
                  <a:close/>
                  <a:moveTo>
                    <a:pt x="1015" y="341"/>
                  </a:moveTo>
                  <a:cubicBezTo>
                    <a:pt x="1029" y="351"/>
                    <a:pt x="1062" y="326"/>
                    <a:pt x="1058" y="318"/>
                  </a:cubicBezTo>
                  <a:cubicBezTo>
                    <a:pt x="1048" y="330"/>
                    <a:pt x="1020" y="324"/>
                    <a:pt x="1015" y="341"/>
                  </a:cubicBezTo>
                  <a:close/>
                  <a:moveTo>
                    <a:pt x="1408" y="364"/>
                  </a:moveTo>
                  <a:cubicBezTo>
                    <a:pt x="1413" y="355"/>
                    <a:pt x="1405" y="350"/>
                    <a:pt x="1406" y="345"/>
                  </a:cubicBezTo>
                  <a:cubicBezTo>
                    <a:pt x="1387" y="347"/>
                    <a:pt x="1371" y="341"/>
                    <a:pt x="1360" y="339"/>
                  </a:cubicBezTo>
                  <a:cubicBezTo>
                    <a:pt x="1372" y="351"/>
                    <a:pt x="1388" y="359"/>
                    <a:pt x="1408" y="364"/>
                  </a:cubicBezTo>
                  <a:close/>
                  <a:moveTo>
                    <a:pt x="961" y="378"/>
                  </a:moveTo>
                  <a:cubicBezTo>
                    <a:pt x="986" y="379"/>
                    <a:pt x="999" y="375"/>
                    <a:pt x="1015" y="364"/>
                  </a:cubicBezTo>
                  <a:cubicBezTo>
                    <a:pt x="1015" y="360"/>
                    <a:pt x="1013" y="358"/>
                    <a:pt x="1011" y="357"/>
                  </a:cubicBezTo>
                  <a:cubicBezTo>
                    <a:pt x="986" y="364"/>
                    <a:pt x="968" y="353"/>
                    <a:pt x="961" y="378"/>
                  </a:cubicBezTo>
                  <a:close/>
                  <a:moveTo>
                    <a:pt x="1433" y="405"/>
                  </a:moveTo>
                  <a:cubicBezTo>
                    <a:pt x="1437" y="400"/>
                    <a:pt x="1440" y="394"/>
                    <a:pt x="1443" y="388"/>
                  </a:cubicBezTo>
                  <a:cubicBezTo>
                    <a:pt x="1427" y="388"/>
                    <a:pt x="1412" y="376"/>
                    <a:pt x="1402" y="378"/>
                  </a:cubicBezTo>
                  <a:cubicBezTo>
                    <a:pt x="1414" y="385"/>
                    <a:pt x="1420" y="399"/>
                    <a:pt x="1433" y="405"/>
                  </a:cubicBezTo>
                  <a:close/>
                  <a:moveTo>
                    <a:pt x="944" y="386"/>
                  </a:moveTo>
                  <a:cubicBezTo>
                    <a:pt x="931" y="396"/>
                    <a:pt x="936" y="416"/>
                    <a:pt x="951" y="421"/>
                  </a:cubicBezTo>
                  <a:cubicBezTo>
                    <a:pt x="956" y="406"/>
                    <a:pt x="971" y="401"/>
                    <a:pt x="982" y="390"/>
                  </a:cubicBezTo>
                  <a:cubicBezTo>
                    <a:pt x="966" y="392"/>
                    <a:pt x="956" y="392"/>
                    <a:pt x="944" y="386"/>
                  </a:cubicBezTo>
                  <a:close/>
                  <a:moveTo>
                    <a:pt x="413" y="761"/>
                  </a:moveTo>
                  <a:cubicBezTo>
                    <a:pt x="399" y="758"/>
                    <a:pt x="393" y="748"/>
                    <a:pt x="380" y="752"/>
                  </a:cubicBezTo>
                  <a:cubicBezTo>
                    <a:pt x="361" y="759"/>
                    <a:pt x="375" y="784"/>
                    <a:pt x="374" y="798"/>
                  </a:cubicBezTo>
                  <a:cubicBezTo>
                    <a:pt x="351" y="797"/>
                    <a:pt x="344" y="810"/>
                    <a:pt x="339" y="827"/>
                  </a:cubicBezTo>
                  <a:cubicBezTo>
                    <a:pt x="343" y="843"/>
                    <a:pt x="363" y="846"/>
                    <a:pt x="365" y="864"/>
                  </a:cubicBezTo>
                  <a:cubicBezTo>
                    <a:pt x="344" y="878"/>
                    <a:pt x="309" y="865"/>
                    <a:pt x="303" y="895"/>
                  </a:cubicBezTo>
                  <a:cubicBezTo>
                    <a:pt x="302" y="902"/>
                    <a:pt x="310" y="909"/>
                    <a:pt x="303" y="918"/>
                  </a:cubicBezTo>
                  <a:cubicBezTo>
                    <a:pt x="251" y="878"/>
                    <a:pt x="193" y="991"/>
                    <a:pt x="237" y="1011"/>
                  </a:cubicBezTo>
                  <a:cubicBezTo>
                    <a:pt x="249" y="1009"/>
                    <a:pt x="255" y="1006"/>
                    <a:pt x="266" y="1013"/>
                  </a:cubicBezTo>
                  <a:cubicBezTo>
                    <a:pt x="274" y="987"/>
                    <a:pt x="331" y="990"/>
                    <a:pt x="328" y="1017"/>
                  </a:cubicBezTo>
                  <a:cubicBezTo>
                    <a:pt x="314" y="1009"/>
                    <a:pt x="287" y="992"/>
                    <a:pt x="279" y="1017"/>
                  </a:cubicBezTo>
                  <a:cubicBezTo>
                    <a:pt x="277" y="1024"/>
                    <a:pt x="288" y="1030"/>
                    <a:pt x="281" y="1036"/>
                  </a:cubicBezTo>
                  <a:cubicBezTo>
                    <a:pt x="268" y="1037"/>
                    <a:pt x="261" y="1017"/>
                    <a:pt x="243" y="1017"/>
                  </a:cubicBezTo>
                  <a:cubicBezTo>
                    <a:pt x="216" y="1028"/>
                    <a:pt x="197" y="1084"/>
                    <a:pt x="235" y="1102"/>
                  </a:cubicBezTo>
                  <a:cubicBezTo>
                    <a:pt x="235" y="1105"/>
                    <a:pt x="235" y="1107"/>
                    <a:pt x="235" y="1110"/>
                  </a:cubicBezTo>
                  <a:cubicBezTo>
                    <a:pt x="193" y="1113"/>
                    <a:pt x="184" y="1174"/>
                    <a:pt x="231" y="1176"/>
                  </a:cubicBezTo>
                  <a:cubicBezTo>
                    <a:pt x="228" y="1192"/>
                    <a:pt x="211" y="1192"/>
                    <a:pt x="206" y="1205"/>
                  </a:cubicBezTo>
                  <a:cubicBezTo>
                    <a:pt x="207" y="1238"/>
                    <a:pt x="208" y="1271"/>
                    <a:pt x="225" y="1286"/>
                  </a:cubicBezTo>
                  <a:cubicBezTo>
                    <a:pt x="238" y="1298"/>
                    <a:pt x="255" y="1287"/>
                    <a:pt x="272" y="1296"/>
                  </a:cubicBezTo>
                  <a:cubicBezTo>
                    <a:pt x="265" y="1314"/>
                    <a:pt x="250" y="1325"/>
                    <a:pt x="260" y="1350"/>
                  </a:cubicBezTo>
                  <a:cubicBezTo>
                    <a:pt x="273" y="1363"/>
                    <a:pt x="290" y="1347"/>
                    <a:pt x="305" y="1356"/>
                  </a:cubicBezTo>
                  <a:cubicBezTo>
                    <a:pt x="305" y="1368"/>
                    <a:pt x="291" y="1367"/>
                    <a:pt x="285" y="1373"/>
                  </a:cubicBezTo>
                  <a:cubicBezTo>
                    <a:pt x="266" y="1398"/>
                    <a:pt x="282" y="1439"/>
                    <a:pt x="303" y="1449"/>
                  </a:cubicBezTo>
                  <a:cubicBezTo>
                    <a:pt x="312" y="1453"/>
                    <a:pt x="320" y="1446"/>
                    <a:pt x="324" y="1455"/>
                  </a:cubicBezTo>
                  <a:cubicBezTo>
                    <a:pt x="306" y="1510"/>
                    <a:pt x="376" y="1564"/>
                    <a:pt x="415" y="1524"/>
                  </a:cubicBezTo>
                  <a:cubicBezTo>
                    <a:pt x="428" y="1530"/>
                    <a:pt x="428" y="1547"/>
                    <a:pt x="442" y="1549"/>
                  </a:cubicBezTo>
                  <a:cubicBezTo>
                    <a:pt x="469" y="1552"/>
                    <a:pt x="471" y="1523"/>
                    <a:pt x="467" y="1501"/>
                  </a:cubicBezTo>
                  <a:cubicBezTo>
                    <a:pt x="486" y="1502"/>
                    <a:pt x="492" y="1512"/>
                    <a:pt x="510" y="1509"/>
                  </a:cubicBezTo>
                  <a:cubicBezTo>
                    <a:pt x="517" y="1504"/>
                    <a:pt x="514" y="1490"/>
                    <a:pt x="527" y="1491"/>
                  </a:cubicBezTo>
                  <a:cubicBezTo>
                    <a:pt x="533" y="1504"/>
                    <a:pt x="554" y="1518"/>
                    <a:pt x="570" y="1513"/>
                  </a:cubicBezTo>
                  <a:cubicBezTo>
                    <a:pt x="585" y="1509"/>
                    <a:pt x="578" y="1494"/>
                    <a:pt x="587" y="1484"/>
                  </a:cubicBezTo>
                  <a:cubicBezTo>
                    <a:pt x="603" y="1488"/>
                    <a:pt x="608" y="1511"/>
                    <a:pt x="632" y="1501"/>
                  </a:cubicBezTo>
                  <a:cubicBezTo>
                    <a:pt x="612" y="1460"/>
                    <a:pt x="588" y="1406"/>
                    <a:pt x="537" y="1398"/>
                  </a:cubicBezTo>
                  <a:cubicBezTo>
                    <a:pt x="512" y="1394"/>
                    <a:pt x="488" y="1402"/>
                    <a:pt x="463" y="1406"/>
                  </a:cubicBezTo>
                  <a:cubicBezTo>
                    <a:pt x="467" y="1421"/>
                    <a:pt x="457" y="1436"/>
                    <a:pt x="442" y="1439"/>
                  </a:cubicBezTo>
                  <a:cubicBezTo>
                    <a:pt x="463" y="1497"/>
                    <a:pt x="372" y="1508"/>
                    <a:pt x="370" y="1464"/>
                  </a:cubicBezTo>
                  <a:cubicBezTo>
                    <a:pt x="387" y="1484"/>
                    <a:pt x="429" y="1489"/>
                    <a:pt x="434" y="1453"/>
                  </a:cubicBezTo>
                  <a:cubicBezTo>
                    <a:pt x="431" y="1446"/>
                    <a:pt x="426" y="1441"/>
                    <a:pt x="423" y="1433"/>
                  </a:cubicBezTo>
                  <a:cubicBezTo>
                    <a:pt x="470" y="1431"/>
                    <a:pt x="448" y="1375"/>
                    <a:pt x="417" y="1371"/>
                  </a:cubicBezTo>
                  <a:cubicBezTo>
                    <a:pt x="422" y="1360"/>
                    <a:pt x="445" y="1350"/>
                    <a:pt x="446" y="1331"/>
                  </a:cubicBezTo>
                  <a:cubicBezTo>
                    <a:pt x="447" y="1322"/>
                    <a:pt x="442" y="1316"/>
                    <a:pt x="438" y="1307"/>
                  </a:cubicBezTo>
                  <a:cubicBezTo>
                    <a:pt x="418" y="1309"/>
                    <a:pt x="409" y="1291"/>
                    <a:pt x="403" y="1274"/>
                  </a:cubicBezTo>
                  <a:cubicBezTo>
                    <a:pt x="361" y="1318"/>
                    <a:pt x="313" y="1222"/>
                    <a:pt x="361" y="1205"/>
                  </a:cubicBezTo>
                  <a:cubicBezTo>
                    <a:pt x="346" y="1234"/>
                    <a:pt x="350" y="1275"/>
                    <a:pt x="386" y="1278"/>
                  </a:cubicBezTo>
                  <a:cubicBezTo>
                    <a:pt x="395" y="1273"/>
                    <a:pt x="394" y="1258"/>
                    <a:pt x="407" y="1257"/>
                  </a:cubicBezTo>
                  <a:cubicBezTo>
                    <a:pt x="416" y="1272"/>
                    <a:pt x="416" y="1283"/>
                    <a:pt x="425" y="1296"/>
                  </a:cubicBezTo>
                  <a:cubicBezTo>
                    <a:pt x="441" y="1289"/>
                    <a:pt x="449" y="1303"/>
                    <a:pt x="465" y="1292"/>
                  </a:cubicBezTo>
                  <a:cubicBezTo>
                    <a:pt x="472" y="1284"/>
                    <a:pt x="467" y="1272"/>
                    <a:pt x="473" y="1267"/>
                  </a:cubicBezTo>
                  <a:cubicBezTo>
                    <a:pt x="483" y="1272"/>
                    <a:pt x="486" y="1284"/>
                    <a:pt x="500" y="1284"/>
                  </a:cubicBezTo>
                  <a:cubicBezTo>
                    <a:pt x="524" y="1275"/>
                    <a:pt x="505" y="1245"/>
                    <a:pt x="510" y="1232"/>
                  </a:cubicBezTo>
                  <a:cubicBezTo>
                    <a:pt x="534" y="1246"/>
                    <a:pt x="522" y="1282"/>
                    <a:pt x="506" y="1294"/>
                  </a:cubicBezTo>
                  <a:cubicBezTo>
                    <a:pt x="522" y="1310"/>
                    <a:pt x="541" y="1323"/>
                    <a:pt x="556" y="1340"/>
                  </a:cubicBezTo>
                  <a:cubicBezTo>
                    <a:pt x="574" y="1343"/>
                    <a:pt x="592" y="1373"/>
                    <a:pt x="612" y="1356"/>
                  </a:cubicBezTo>
                  <a:cubicBezTo>
                    <a:pt x="612" y="1327"/>
                    <a:pt x="593" y="1301"/>
                    <a:pt x="581" y="1278"/>
                  </a:cubicBezTo>
                  <a:cubicBezTo>
                    <a:pt x="539" y="1249"/>
                    <a:pt x="524" y="1195"/>
                    <a:pt x="494" y="1156"/>
                  </a:cubicBezTo>
                  <a:cubicBezTo>
                    <a:pt x="477" y="1160"/>
                    <a:pt x="463" y="1148"/>
                    <a:pt x="456" y="1135"/>
                  </a:cubicBezTo>
                  <a:cubicBezTo>
                    <a:pt x="450" y="1138"/>
                    <a:pt x="447" y="1145"/>
                    <a:pt x="440" y="1147"/>
                  </a:cubicBezTo>
                  <a:cubicBezTo>
                    <a:pt x="418" y="1139"/>
                    <a:pt x="408" y="1126"/>
                    <a:pt x="405" y="1104"/>
                  </a:cubicBezTo>
                  <a:cubicBezTo>
                    <a:pt x="408" y="1100"/>
                    <a:pt x="406" y="1090"/>
                    <a:pt x="417" y="1094"/>
                  </a:cubicBezTo>
                  <a:cubicBezTo>
                    <a:pt x="412" y="1114"/>
                    <a:pt x="422" y="1134"/>
                    <a:pt x="442" y="1135"/>
                  </a:cubicBezTo>
                  <a:cubicBezTo>
                    <a:pt x="449" y="1133"/>
                    <a:pt x="444" y="1119"/>
                    <a:pt x="452" y="1118"/>
                  </a:cubicBezTo>
                  <a:cubicBezTo>
                    <a:pt x="467" y="1118"/>
                    <a:pt x="466" y="1150"/>
                    <a:pt x="490" y="1147"/>
                  </a:cubicBezTo>
                  <a:cubicBezTo>
                    <a:pt x="494" y="1148"/>
                    <a:pt x="488" y="1138"/>
                    <a:pt x="496" y="1141"/>
                  </a:cubicBezTo>
                  <a:cubicBezTo>
                    <a:pt x="503" y="1140"/>
                    <a:pt x="501" y="1150"/>
                    <a:pt x="510" y="1147"/>
                  </a:cubicBezTo>
                  <a:cubicBezTo>
                    <a:pt x="544" y="1141"/>
                    <a:pt x="524" y="1108"/>
                    <a:pt x="516" y="1087"/>
                  </a:cubicBezTo>
                  <a:cubicBezTo>
                    <a:pt x="524" y="1083"/>
                    <a:pt x="529" y="1088"/>
                    <a:pt x="537" y="1085"/>
                  </a:cubicBezTo>
                  <a:cubicBezTo>
                    <a:pt x="546" y="1103"/>
                    <a:pt x="567" y="1109"/>
                    <a:pt x="589" y="1114"/>
                  </a:cubicBezTo>
                  <a:cubicBezTo>
                    <a:pt x="595" y="1107"/>
                    <a:pt x="580" y="1098"/>
                    <a:pt x="587" y="1089"/>
                  </a:cubicBezTo>
                  <a:cubicBezTo>
                    <a:pt x="604" y="1093"/>
                    <a:pt x="604" y="1109"/>
                    <a:pt x="620" y="1110"/>
                  </a:cubicBezTo>
                  <a:cubicBezTo>
                    <a:pt x="648" y="1113"/>
                    <a:pt x="672" y="1075"/>
                    <a:pt x="669" y="1046"/>
                  </a:cubicBezTo>
                  <a:cubicBezTo>
                    <a:pt x="668" y="1040"/>
                    <a:pt x="655" y="1045"/>
                    <a:pt x="655" y="1038"/>
                  </a:cubicBezTo>
                  <a:cubicBezTo>
                    <a:pt x="674" y="1023"/>
                    <a:pt x="708" y="1018"/>
                    <a:pt x="709" y="988"/>
                  </a:cubicBezTo>
                  <a:cubicBezTo>
                    <a:pt x="709" y="979"/>
                    <a:pt x="700" y="978"/>
                    <a:pt x="705" y="967"/>
                  </a:cubicBezTo>
                  <a:cubicBezTo>
                    <a:pt x="694" y="955"/>
                    <a:pt x="674" y="960"/>
                    <a:pt x="663" y="957"/>
                  </a:cubicBezTo>
                  <a:cubicBezTo>
                    <a:pt x="666" y="949"/>
                    <a:pt x="671" y="945"/>
                    <a:pt x="676" y="938"/>
                  </a:cubicBezTo>
                  <a:cubicBezTo>
                    <a:pt x="672" y="919"/>
                    <a:pt x="649" y="915"/>
                    <a:pt x="634" y="918"/>
                  </a:cubicBezTo>
                  <a:cubicBezTo>
                    <a:pt x="655" y="892"/>
                    <a:pt x="700" y="922"/>
                    <a:pt x="682" y="947"/>
                  </a:cubicBezTo>
                  <a:cubicBezTo>
                    <a:pt x="735" y="949"/>
                    <a:pt x="727" y="1026"/>
                    <a:pt x="680" y="1036"/>
                  </a:cubicBezTo>
                  <a:cubicBezTo>
                    <a:pt x="687" y="1077"/>
                    <a:pt x="660" y="1116"/>
                    <a:pt x="620" y="1123"/>
                  </a:cubicBezTo>
                  <a:cubicBezTo>
                    <a:pt x="608" y="1211"/>
                    <a:pt x="650" y="1288"/>
                    <a:pt x="682" y="1360"/>
                  </a:cubicBezTo>
                  <a:cubicBezTo>
                    <a:pt x="692" y="1350"/>
                    <a:pt x="686" y="1338"/>
                    <a:pt x="700" y="1333"/>
                  </a:cubicBezTo>
                  <a:cubicBezTo>
                    <a:pt x="708" y="1333"/>
                    <a:pt x="710" y="1338"/>
                    <a:pt x="715" y="1340"/>
                  </a:cubicBezTo>
                  <a:cubicBezTo>
                    <a:pt x="732" y="1325"/>
                    <a:pt x="732" y="1305"/>
                    <a:pt x="731" y="1280"/>
                  </a:cubicBezTo>
                  <a:cubicBezTo>
                    <a:pt x="737" y="1284"/>
                    <a:pt x="761" y="1289"/>
                    <a:pt x="777" y="1284"/>
                  </a:cubicBezTo>
                  <a:cubicBezTo>
                    <a:pt x="788" y="1270"/>
                    <a:pt x="791" y="1251"/>
                    <a:pt x="785" y="1230"/>
                  </a:cubicBezTo>
                  <a:cubicBezTo>
                    <a:pt x="758" y="1247"/>
                    <a:pt x="716" y="1251"/>
                    <a:pt x="686" y="1234"/>
                  </a:cubicBezTo>
                  <a:cubicBezTo>
                    <a:pt x="684" y="1206"/>
                    <a:pt x="647" y="1202"/>
                    <a:pt x="651" y="1174"/>
                  </a:cubicBezTo>
                  <a:cubicBezTo>
                    <a:pt x="655" y="1142"/>
                    <a:pt x="708" y="1165"/>
                    <a:pt x="725" y="1154"/>
                  </a:cubicBezTo>
                  <a:cubicBezTo>
                    <a:pt x="718" y="1105"/>
                    <a:pt x="775" y="1104"/>
                    <a:pt x="812" y="1100"/>
                  </a:cubicBezTo>
                  <a:cubicBezTo>
                    <a:pt x="811" y="1087"/>
                    <a:pt x="824" y="1065"/>
                    <a:pt x="835" y="1052"/>
                  </a:cubicBezTo>
                  <a:cubicBezTo>
                    <a:pt x="831" y="1025"/>
                    <a:pt x="817" y="1008"/>
                    <a:pt x="794" y="1001"/>
                  </a:cubicBezTo>
                  <a:cubicBezTo>
                    <a:pt x="784" y="1002"/>
                    <a:pt x="783" y="1012"/>
                    <a:pt x="771" y="1011"/>
                  </a:cubicBezTo>
                  <a:cubicBezTo>
                    <a:pt x="781" y="982"/>
                    <a:pt x="779" y="947"/>
                    <a:pt x="756" y="930"/>
                  </a:cubicBezTo>
                  <a:cubicBezTo>
                    <a:pt x="754" y="928"/>
                    <a:pt x="748" y="939"/>
                    <a:pt x="740" y="932"/>
                  </a:cubicBezTo>
                  <a:cubicBezTo>
                    <a:pt x="765" y="901"/>
                    <a:pt x="734" y="874"/>
                    <a:pt x="700" y="879"/>
                  </a:cubicBezTo>
                  <a:cubicBezTo>
                    <a:pt x="712" y="855"/>
                    <a:pt x="729" y="828"/>
                    <a:pt x="715" y="796"/>
                  </a:cubicBezTo>
                  <a:cubicBezTo>
                    <a:pt x="697" y="784"/>
                    <a:pt x="684" y="766"/>
                    <a:pt x="663" y="763"/>
                  </a:cubicBezTo>
                  <a:cubicBezTo>
                    <a:pt x="635" y="759"/>
                    <a:pt x="621" y="787"/>
                    <a:pt x="597" y="790"/>
                  </a:cubicBezTo>
                  <a:cubicBezTo>
                    <a:pt x="604" y="765"/>
                    <a:pt x="593" y="749"/>
                    <a:pt x="576" y="742"/>
                  </a:cubicBezTo>
                  <a:cubicBezTo>
                    <a:pt x="571" y="745"/>
                    <a:pt x="570" y="751"/>
                    <a:pt x="562" y="750"/>
                  </a:cubicBezTo>
                  <a:cubicBezTo>
                    <a:pt x="557" y="737"/>
                    <a:pt x="556" y="719"/>
                    <a:pt x="541" y="711"/>
                  </a:cubicBezTo>
                  <a:cubicBezTo>
                    <a:pt x="528" y="711"/>
                    <a:pt x="526" y="722"/>
                    <a:pt x="510" y="719"/>
                  </a:cubicBezTo>
                  <a:cubicBezTo>
                    <a:pt x="512" y="693"/>
                    <a:pt x="502" y="680"/>
                    <a:pt x="490" y="668"/>
                  </a:cubicBezTo>
                  <a:cubicBezTo>
                    <a:pt x="430" y="659"/>
                    <a:pt x="413" y="716"/>
                    <a:pt x="413" y="761"/>
                  </a:cubicBezTo>
                  <a:close/>
                  <a:moveTo>
                    <a:pt x="1060" y="725"/>
                  </a:moveTo>
                  <a:cubicBezTo>
                    <a:pt x="1107" y="722"/>
                    <a:pt x="1143" y="721"/>
                    <a:pt x="1176" y="721"/>
                  </a:cubicBezTo>
                  <a:cubicBezTo>
                    <a:pt x="1221" y="721"/>
                    <a:pt x="1252" y="715"/>
                    <a:pt x="1284" y="715"/>
                  </a:cubicBezTo>
                  <a:cubicBezTo>
                    <a:pt x="1309" y="715"/>
                    <a:pt x="1332" y="711"/>
                    <a:pt x="1360" y="709"/>
                  </a:cubicBezTo>
                  <a:cubicBezTo>
                    <a:pt x="1368" y="708"/>
                    <a:pt x="1400" y="715"/>
                    <a:pt x="1397" y="699"/>
                  </a:cubicBezTo>
                  <a:cubicBezTo>
                    <a:pt x="1396" y="687"/>
                    <a:pt x="1374" y="690"/>
                    <a:pt x="1360" y="690"/>
                  </a:cubicBezTo>
                  <a:cubicBezTo>
                    <a:pt x="1350" y="691"/>
                    <a:pt x="1324" y="693"/>
                    <a:pt x="1306" y="694"/>
                  </a:cubicBezTo>
                  <a:cubicBezTo>
                    <a:pt x="1217" y="700"/>
                    <a:pt x="1134" y="704"/>
                    <a:pt x="1029" y="703"/>
                  </a:cubicBezTo>
                  <a:cubicBezTo>
                    <a:pt x="1016" y="729"/>
                    <a:pt x="1036" y="727"/>
                    <a:pt x="1060" y="725"/>
                  </a:cubicBezTo>
                  <a:close/>
                  <a:moveTo>
                    <a:pt x="1234" y="802"/>
                  </a:moveTo>
                  <a:cubicBezTo>
                    <a:pt x="1255" y="807"/>
                    <a:pt x="1273" y="807"/>
                    <a:pt x="1288" y="814"/>
                  </a:cubicBezTo>
                  <a:cubicBezTo>
                    <a:pt x="1291" y="807"/>
                    <a:pt x="1297" y="803"/>
                    <a:pt x="1296" y="792"/>
                  </a:cubicBezTo>
                  <a:cubicBezTo>
                    <a:pt x="1272" y="787"/>
                    <a:pt x="1255" y="777"/>
                    <a:pt x="1236" y="767"/>
                  </a:cubicBezTo>
                  <a:cubicBezTo>
                    <a:pt x="1229" y="773"/>
                    <a:pt x="1232" y="792"/>
                    <a:pt x="1234" y="802"/>
                  </a:cubicBezTo>
                  <a:close/>
                  <a:moveTo>
                    <a:pt x="1166" y="785"/>
                  </a:moveTo>
                  <a:cubicBezTo>
                    <a:pt x="1165" y="796"/>
                    <a:pt x="1172" y="799"/>
                    <a:pt x="1170" y="812"/>
                  </a:cubicBezTo>
                  <a:cubicBezTo>
                    <a:pt x="1188" y="811"/>
                    <a:pt x="1209" y="804"/>
                    <a:pt x="1222" y="804"/>
                  </a:cubicBezTo>
                  <a:cubicBezTo>
                    <a:pt x="1219" y="789"/>
                    <a:pt x="1224" y="779"/>
                    <a:pt x="1217" y="769"/>
                  </a:cubicBezTo>
                  <a:cubicBezTo>
                    <a:pt x="1205" y="784"/>
                    <a:pt x="1184" y="778"/>
                    <a:pt x="1166" y="785"/>
                  </a:cubicBezTo>
                  <a:close/>
                  <a:moveTo>
                    <a:pt x="1145" y="823"/>
                  </a:moveTo>
                  <a:cubicBezTo>
                    <a:pt x="1141" y="832"/>
                    <a:pt x="1146" y="838"/>
                    <a:pt x="1143" y="847"/>
                  </a:cubicBezTo>
                  <a:cubicBezTo>
                    <a:pt x="1162" y="846"/>
                    <a:pt x="1175" y="838"/>
                    <a:pt x="1193" y="835"/>
                  </a:cubicBezTo>
                  <a:cubicBezTo>
                    <a:pt x="1194" y="825"/>
                    <a:pt x="1214" y="823"/>
                    <a:pt x="1209" y="814"/>
                  </a:cubicBezTo>
                  <a:cubicBezTo>
                    <a:pt x="1189" y="821"/>
                    <a:pt x="1174" y="823"/>
                    <a:pt x="1145" y="823"/>
                  </a:cubicBezTo>
                  <a:close/>
                  <a:moveTo>
                    <a:pt x="1358" y="858"/>
                  </a:moveTo>
                  <a:cubicBezTo>
                    <a:pt x="1356" y="845"/>
                    <a:pt x="1351" y="836"/>
                    <a:pt x="1342" y="831"/>
                  </a:cubicBezTo>
                  <a:cubicBezTo>
                    <a:pt x="1311" y="841"/>
                    <a:pt x="1286" y="824"/>
                    <a:pt x="1259" y="819"/>
                  </a:cubicBezTo>
                  <a:cubicBezTo>
                    <a:pt x="1285" y="848"/>
                    <a:pt x="1311" y="854"/>
                    <a:pt x="1358" y="858"/>
                  </a:cubicBezTo>
                  <a:close/>
                  <a:moveTo>
                    <a:pt x="690" y="1222"/>
                  </a:moveTo>
                  <a:cubicBezTo>
                    <a:pt x="700" y="1231"/>
                    <a:pt x="720" y="1231"/>
                    <a:pt x="734" y="1236"/>
                  </a:cubicBezTo>
                  <a:cubicBezTo>
                    <a:pt x="766" y="1227"/>
                    <a:pt x="790" y="1213"/>
                    <a:pt x="814" y="1201"/>
                  </a:cubicBezTo>
                  <a:cubicBezTo>
                    <a:pt x="835" y="1185"/>
                    <a:pt x="856" y="1171"/>
                    <a:pt x="876" y="1158"/>
                  </a:cubicBezTo>
                  <a:cubicBezTo>
                    <a:pt x="904" y="1140"/>
                    <a:pt x="927" y="1121"/>
                    <a:pt x="953" y="1104"/>
                  </a:cubicBezTo>
                  <a:cubicBezTo>
                    <a:pt x="988" y="1081"/>
                    <a:pt x="1022" y="1059"/>
                    <a:pt x="1054" y="1034"/>
                  </a:cubicBezTo>
                  <a:cubicBezTo>
                    <a:pt x="1118" y="983"/>
                    <a:pt x="1175" y="924"/>
                    <a:pt x="1232" y="866"/>
                  </a:cubicBezTo>
                  <a:cubicBezTo>
                    <a:pt x="1225" y="857"/>
                    <a:pt x="1227" y="829"/>
                    <a:pt x="1222" y="821"/>
                  </a:cubicBezTo>
                  <a:cubicBezTo>
                    <a:pt x="1058" y="968"/>
                    <a:pt x="894" y="1114"/>
                    <a:pt x="690" y="1222"/>
                  </a:cubicBezTo>
                  <a:close/>
                  <a:moveTo>
                    <a:pt x="1497" y="1027"/>
                  </a:moveTo>
                  <a:cubicBezTo>
                    <a:pt x="1403" y="967"/>
                    <a:pt x="1326" y="890"/>
                    <a:pt x="1240" y="823"/>
                  </a:cubicBezTo>
                  <a:cubicBezTo>
                    <a:pt x="1240" y="820"/>
                    <a:pt x="1238" y="821"/>
                    <a:pt x="1236" y="823"/>
                  </a:cubicBezTo>
                  <a:cubicBezTo>
                    <a:pt x="1234" y="847"/>
                    <a:pt x="1241" y="857"/>
                    <a:pt x="1242" y="874"/>
                  </a:cubicBezTo>
                  <a:cubicBezTo>
                    <a:pt x="1257" y="890"/>
                    <a:pt x="1271" y="905"/>
                    <a:pt x="1286" y="920"/>
                  </a:cubicBezTo>
                  <a:cubicBezTo>
                    <a:pt x="1301" y="935"/>
                    <a:pt x="1320" y="945"/>
                    <a:pt x="1337" y="959"/>
                  </a:cubicBezTo>
                  <a:cubicBezTo>
                    <a:pt x="1347" y="967"/>
                    <a:pt x="1354" y="980"/>
                    <a:pt x="1364" y="988"/>
                  </a:cubicBezTo>
                  <a:cubicBezTo>
                    <a:pt x="1389" y="1008"/>
                    <a:pt x="1416" y="1026"/>
                    <a:pt x="1441" y="1046"/>
                  </a:cubicBezTo>
                  <a:cubicBezTo>
                    <a:pt x="1516" y="1106"/>
                    <a:pt x="1593" y="1167"/>
                    <a:pt x="1685" y="1207"/>
                  </a:cubicBezTo>
                  <a:cubicBezTo>
                    <a:pt x="1697" y="1199"/>
                    <a:pt x="1704" y="1187"/>
                    <a:pt x="1706" y="1168"/>
                  </a:cubicBezTo>
                  <a:cubicBezTo>
                    <a:pt x="1675" y="1146"/>
                    <a:pt x="1644" y="1129"/>
                    <a:pt x="1612" y="1106"/>
                  </a:cubicBezTo>
                  <a:cubicBezTo>
                    <a:pt x="1579" y="1082"/>
                    <a:pt x="1535" y="1048"/>
                    <a:pt x="1497" y="1040"/>
                  </a:cubicBezTo>
                  <a:cubicBezTo>
                    <a:pt x="1497" y="1035"/>
                    <a:pt x="1501" y="1031"/>
                    <a:pt x="1497" y="1027"/>
                  </a:cubicBezTo>
                  <a:close/>
                  <a:moveTo>
                    <a:pt x="1166" y="858"/>
                  </a:moveTo>
                  <a:cubicBezTo>
                    <a:pt x="1166" y="855"/>
                    <a:pt x="1165" y="853"/>
                    <a:pt x="1162" y="854"/>
                  </a:cubicBezTo>
                  <a:cubicBezTo>
                    <a:pt x="1143" y="861"/>
                    <a:pt x="1130" y="859"/>
                    <a:pt x="1102" y="860"/>
                  </a:cubicBezTo>
                  <a:cubicBezTo>
                    <a:pt x="1097" y="872"/>
                    <a:pt x="1089" y="881"/>
                    <a:pt x="1083" y="891"/>
                  </a:cubicBezTo>
                  <a:cubicBezTo>
                    <a:pt x="1111" y="881"/>
                    <a:pt x="1145" y="876"/>
                    <a:pt x="1166" y="858"/>
                  </a:cubicBezTo>
                  <a:close/>
                  <a:moveTo>
                    <a:pt x="1414" y="899"/>
                  </a:moveTo>
                  <a:cubicBezTo>
                    <a:pt x="1411" y="883"/>
                    <a:pt x="1404" y="870"/>
                    <a:pt x="1391" y="864"/>
                  </a:cubicBezTo>
                  <a:cubicBezTo>
                    <a:pt x="1373" y="875"/>
                    <a:pt x="1329" y="872"/>
                    <a:pt x="1306" y="860"/>
                  </a:cubicBezTo>
                  <a:cubicBezTo>
                    <a:pt x="1325" y="890"/>
                    <a:pt x="1366" y="898"/>
                    <a:pt x="1414" y="899"/>
                  </a:cubicBezTo>
                  <a:close/>
                  <a:moveTo>
                    <a:pt x="1230" y="881"/>
                  </a:moveTo>
                  <a:cubicBezTo>
                    <a:pt x="1172" y="949"/>
                    <a:pt x="1100" y="1013"/>
                    <a:pt x="1029" y="1067"/>
                  </a:cubicBezTo>
                  <a:cubicBezTo>
                    <a:pt x="1005" y="1085"/>
                    <a:pt x="976" y="1098"/>
                    <a:pt x="951" y="1116"/>
                  </a:cubicBezTo>
                  <a:cubicBezTo>
                    <a:pt x="899" y="1154"/>
                    <a:pt x="849" y="1196"/>
                    <a:pt x="794" y="1224"/>
                  </a:cubicBezTo>
                  <a:cubicBezTo>
                    <a:pt x="845" y="1410"/>
                    <a:pt x="887" y="1555"/>
                    <a:pt x="913" y="1762"/>
                  </a:cubicBezTo>
                  <a:cubicBezTo>
                    <a:pt x="964" y="1754"/>
                    <a:pt x="1004" y="1730"/>
                    <a:pt x="1060" y="1720"/>
                  </a:cubicBezTo>
                  <a:cubicBezTo>
                    <a:pt x="1058" y="1706"/>
                    <a:pt x="1053" y="1698"/>
                    <a:pt x="1054" y="1689"/>
                  </a:cubicBezTo>
                  <a:cubicBezTo>
                    <a:pt x="1055" y="1683"/>
                    <a:pt x="1061" y="1678"/>
                    <a:pt x="1062" y="1675"/>
                  </a:cubicBezTo>
                  <a:cubicBezTo>
                    <a:pt x="1065" y="1668"/>
                    <a:pt x="1064" y="1655"/>
                    <a:pt x="1067" y="1650"/>
                  </a:cubicBezTo>
                  <a:cubicBezTo>
                    <a:pt x="1074" y="1634"/>
                    <a:pt x="1098" y="1628"/>
                    <a:pt x="1104" y="1613"/>
                  </a:cubicBezTo>
                  <a:cubicBezTo>
                    <a:pt x="1106" y="1606"/>
                    <a:pt x="1103" y="1587"/>
                    <a:pt x="1102" y="1571"/>
                  </a:cubicBezTo>
                  <a:cubicBezTo>
                    <a:pt x="1098" y="1510"/>
                    <a:pt x="1095" y="1434"/>
                    <a:pt x="1085" y="1356"/>
                  </a:cubicBezTo>
                  <a:cubicBezTo>
                    <a:pt x="1082" y="1328"/>
                    <a:pt x="1083" y="1287"/>
                    <a:pt x="1073" y="1263"/>
                  </a:cubicBezTo>
                  <a:cubicBezTo>
                    <a:pt x="1067" y="1251"/>
                    <a:pt x="1053" y="1244"/>
                    <a:pt x="1054" y="1230"/>
                  </a:cubicBezTo>
                  <a:cubicBezTo>
                    <a:pt x="1055" y="1219"/>
                    <a:pt x="1068" y="1207"/>
                    <a:pt x="1081" y="1201"/>
                  </a:cubicBezTo>
                  <a:cubicBezTo>
                    <a:pt x="1121" y="1184"/>
                    <a:pt x="1176" y="1190"/>
                    <a:pt x="1236" y="1187"/>
                  </a:cubicBezTo>
                  <a:cubicBezTo>
                    <a:pt x="1289" y="1184"/>
                    <a:pt x="1362" y="1189"/>
                    <a:pt x="1402" y="1195"/>
                  </a:cubicBezTo>
                  <a:cubicBezTo>
                    <a:pt x="1421" y="1212"/>
                    <a:pt x="1408" y="1242"/>
                    <a:pt x="1387" y="1247"/>
                  </a:cubicBezTo>
                  <a:cubicBezTo>
                    <a:pt x="1391" y="1381"/>
                    <a:pt x="1372" y="1505"/>
                    <a:pt x="1364" y="1619"/>
                  </a:cubicBezTo>
                  <a:cubicBezTo>
                    <a:pt x="1391" y="1633"/>
                    <a:pt x="1410" y="1679"/>
                    <a:pt x="1393" y="1708"/>
                  </a:cubicBezTo>
                  <a:cubicBezTo>
                    <a:pt x="1430" y="1723"/>
                    <a:pt x="1458" y="1746"/>
                    <a:pt x="1499" y="1757"/>
                  </a:cubicBezTo>
                  <a:cubicBezTo>
                    <a:pt x="1500" y="1760"/>
                    <a:pt x="1499" y="1769"/>
                    <a:pt x="1511" y="1766"/>
                  </a:cubicBezTo>
                  <a:cubicBezTo>
                    <a:pt x="1523" y="1708"/>
                    <a:pt x="1526" y="1662"/>
                    <a:pt x="1534" y="1606"/>
                  </a:cubicBezTo>
                  <a:cubicBezTo>
                    <a:pt x="1553" y="1463"/>
                    <a:pt x="1573" y="1307"/>
                    <a:pt x="1590" y="1170"/>
                  </a:cubicBezTo>
                  <a:cubicBezTo>
                    <a:pt x="1462" y="1082"/>
                    <a:pt x="1341" y="986"/>
                    <a:pt x="1230" y="881"/>
                  </a:cubicBezTo>
                  <a:close/>
                  <a:moveTo>
                    <a:pt x="1025" y="912"/>
                  </a:moveTo>
                  <a:cubicBezTo>
                    <a:pt x="1022" y="922"/>
                    <a:pt x="1018" y="932"/>
                    <a:pt x="1017" y="945"/>
                  </a:cubicBezTo>
                  <a:cubicBezTo>
                    <a:pt x="1069" y="948"/>
                    <a:pt x="1102" y="913"/>
                    <a:pt x="1126" y="887"/>
                  </a:cubicBezTo>
                  <a:cubicBezTo>
                    <a:pt x="1096" y="902"/>
                    <a:pt x="1064" y="908"/>
                    <a:pt x="1025" y="912"/>
                  </a:cubicBezTo>
                  <a:close/>
                  <a:moveTo>
                    <a:pt x="1472" y="947"/>
                  </a:moveTo>
                  <a:cubicBezTo>
                    <a:pt x="1474" y="936"/>
                    <a:pt x="1479" y="929"/>
                    <a:pt x="1470" y="916"/>
                  </a:cubicBezTo>
                  <a:cubicBezTo>
                    <a:pt x="1426" y="916"/>
                    <a:pt x="1398" y="904"/>
                    <a:pt x="1360" y="910"/>
                  </a:cubicBezTo>
                  <a:cubicBezTo>
                    <a:pt x="1390" y="930"/>
                    <a:pt x="1431" y="938"/>
                    <a:pt x="1472" y="947"/>
                  </a:cubicBezTo>
                  <a:close/>
                  <a:moveTo>
                    <a:pt x="1553" y="974"/>
                  </a:moveTo>
                  <a:cubicBezTo>
                    <a:pt x="1526" y="945"/>
                    <a:pt x="1440" y="964"/>
                    <a:pt x="1410" y="947"/>
                  </a:cubicBezTo>
                  <a:cubicBezTo>
                    <a:pt x="1443" y="981"/>
                    <a:pt x="1496" y="1006"/>
                    <a:pt x="1553" y="996"/>
                  </a:cubicBezTo>
                  <a:cubicBezTo>
                    <a:pt x="1546" y="996"/>
                    <a:pt x="1551" y="979"/>
                    <a:pt x="1553" y="974"/>
                  </a:cubicBezTo>
                  <a:close/>
                  <a:moveTo>
                    <a:pt x="965" y="967"/>
                  </a:moveTo>
                  <a:cubicBezTo>
                    <a:pt x="966" y="979"/>
                    <a:pt x="965" y="988"/>
                    <a:pt x="967" y="994"/>
                  </a:cubicBezTo>
                  <a:cubicBezTo>
                    <a:pt x="1002" y="985"/>
                    <a:pt x="1048" y="976"/>
                    <a:pt x="1056" y="947"/>
                  </a:cubicBezTo>
                  <a:cubicBezTo>
                    <a:pt x="1034" y="961"/>
                    <a:pt x="988" y="960"/>
                    <a:pt x="965" y="967"/>
                  </a:cubicBezTo>
                  <a:close/>
                  <a:moveTo>
                    <a:pt x="957" y="1034"/>
                  </a:moveTo>
                  <a:cubicBezTo>
                    <a:pt x="968" y="1023"/>
                    <a:pt x="984" y="1017"/>
                    <a:pt x="992" y="1003"/>
                  </a:cubicBezTo>
                  <a:cubicBezTo>
                    <a:pt x="997" y="1001"/>
                    <a:pt x="1013" y="993"/>
                    <a:pt x="1004" y="992"/>
                  </a:cubicBezTo>
                  <a:cubicBezTo>
                    <a:pt x="981" y="1003"/>
                    <a:pt x="944" y="1010"/>
                    <a:pt x="913" y="1007"/>
                  </a:cubicBezTo>
                  <a:cubicBezTo>
                    <a:pt x="912" y="1017"/>
                    <a:pt x="904" y="1020"/>
                    <a:pt x="905" y="1034"/>
                  </a:cubicBezTo>
                  <a:cubicBezTo>
                    <a:pt x="920" y="1046"/>
                    <a:pt x="936" y="1026"/>
                    <a:pt x="957" y="1034"/>
                  </a:cubicBezTo>
                  <a:close/>
                  <a:moveTo>
                    <a:pt x="1617" y="1052"/>
                  </a:moveTo>
                  <a:cubicBezTo>
                    <a:pt x="1620" y="981"/>
                    <a:pt x="1531" y="1026"/>
                    <a:pt x="1484" y="1003"/>
                  </a:cubicBezTo>
                  <a:cubicBezTo>
                    <a:pt x="1514" y="1038"/>
                    <a:pt x="1563" y="1043"/>
                    <a:pt x="1617" y="1052"/>
                  </a:cubicBezTo>
                  <a:close/>
                  <a:moveTo>
                    <a:pt x="835" y="1067"/>
                  </a:moveTo>
                  <a:cubicBezTo>
                    <a:pt x="832" y="1079"/>
                    <a:pt x="826" y="1087"/>
                    <a:pt x="822" y="1098"/>
                  </a:cubicBezTo>
                  <a:cubicBezTo>
                    <a:pt x="850" y="1100"/>
                    <a:pt x="869" y="1082"/>
                    <a:pt x="897" y="1079"/>
                  </a:cubicBezTo>
                  <a:cubicBezTo>
                    <a:pt x="902" y="1068"/>
                    <a:pt x="913" y="1063"/>
                    <a:pt x="926" y="1058"/>
                  </a:cubicBezTo>
                  <a:cubicBezTo>
                    <a:pt x="924" y="1050"/>
                    <a:pt x="944" y="1046"/>
                    <a:pt x="934" y="1044"/>
                  </a:cubicBezTo>
                  <a:cubicBezTo>
                    <a:pt x="905" y="1055"/>
                    <a:pt x="864" y="1063"/>
                    <a:pt x="835" y="1067"/>
                  </a:cubicBezTo>
                  <a:close/>
                  <a:moveTo>
                    <a:pt x="1579" y="1071"/>
                  </a:moveTo>
                  <a:cubicBezTo>
                    <a:pt x="1613" y="1077"/>
                    <a:pt x="1642" y="1096"/>
                    <a:pt x="1677" y="1098"/>
                  </a:cubicBezTo>
                  <a:cubicBezTo>
                    <a:pt x="1679" y="1086"/>
                    <a:pt x="1675" y="1069"/>
                    <a:pt x="1664" y="1065"/>
                  </a:cubicBezTo>
                  <a:cubicBezTo>
                    <a:pt x="1662" y="1064"/>
                    <a:pt x="1651" y="1067"/>
                    <a:pt x="1648" y="1067"/>
                  </a:cubicBezTo>
                  <a:cubicBezTo>
                    <a:pt x="1619" y="1065"/>
                    <a:pt x="1575" y="1053"/>
                    <a:pt x="1559" y="1056"/>
                  </a:cubicBezTo>
                  <a:cubicBezTo>
                    <a:pt x="1567" y="1060"/>
                    <a:pt x="1574" y="1064"/>
                    <a:pt x="1579" y="1071"/>
                  </a:cubicBezTo>
                  <a:close/>
                  <a:moveTo>
                    <a:pt x="539" y="1143"/>
                  </a:moveTo>
                  <a:cubicBezTo>
                    <a:pt x="554" y="1166"/>
                    <a:pt x="561" y="1223"/>
                    <a:pt x="591" y="1230"/>
                  </a:cubicBezTo>
                  <a:cubicBezTo>
                    <a:pt x="586" y="1198"/>
                    <a:pt x="574" y="1164"/>
                    <a:pt x="583" y="1123"/>
                  </a:cubicBezTo>
                  <a:cubicBezTo>
                    <a:pt x="557" y="1121"/>
                    <a:pt x="544" y="1107"/>
                    <a:pt x="531" y="1094"/>
                  </a:cubicBezTo>
                  <a:cubicBezTo>
                    <a:pt x="536" y="1110"/>
                    <a:pt x="548" y="1125"/>
                    <a:pt x="539" y="1143"/>
                  </a:cubicBezTo>
                  <a:close/>
                  <a:moveTo>
                    <a:pt x="744" y="1123"/>
                  </a:moveTo>
                  <a:cubicBezTo>
                    <a:pt x="740" y="1132"/>
                    <a:pt x="734" y="1140"/>
                    <a:pt x="736" y="1156"/>
                  </a:cubicBezTo>
                  <a:cubicBezTo>
                    <a:pt x="790" y="1148"/>
                    <a:pt x="838" y="1128"/>
                    <a:pt x="868" y="1096"/>
                  </a:cubicBezTo>
                  <a:cubicBezTo>
                    <a:pt x="831" y="1112"/>
                    <a:pt x="782" y="1111"/>
                    <a:pt x="744" y="1123"/>
                  </a:cubicBezTo>
                  <a:close/>
                  <a:moveTo>
                    <a:pt x="1706" y="1151"/>
                  </a:moveTo>
                  <a:cubicBezTo>
                    <a:pt x="1714" y="1140"/>
                    <a:pt x="1724" y="1133"/>
                    <a:pt x="1716" y="1118"/>
                  </a:cubicBezTo>
                  <a:cubicBezTo>
                    <a:pt x="1681" y="1121"/>
                    <a:pt x="1646" y="1099"/>
                    <a:pt x="1619" y="1098"/>
                  </a:cubicBezTo>
                  <a:cubicBezTo>
                    <a:pt x="1648" y="1115"/>
                    <a:pt x="1676" y="1134"/>
                    <a:pt x="1706" y="1151"/>
                  </a:cubicBezTo>
                  <a:close/>
                  <a:moveTo>
                    <a:pt x="591" y="1123"/>
                  </a:moveTo>
                  <a:cubicBezTo>
                    <a:pt x="581" y="1150"/>
                    <a:pt x="596" y="1188"/>
                    <a:pt x="601" y="1214"/>
                  </a:cubicBezTo>
                  <a:cubicBezTo>
                    <a:pt x="609" y="1253"/>
                    <a:pt x="574" y="1242"/>
                    <a:pt x="562" y="1222"/>
                  </a:cubicBezTo>
                  <a:cubicBezTo>
                    <a:pt x="549" y="1201"/>
                    <a:pt x="542" y="1171"/>
                    <a:pt x="531" y="1151"/>
                  </a:cubicBezTo>
                  <a:cubicBezTo>
                    <a:pt x="523" y="1153"/>
                    <a:pt x="517" y="1157"/>
                    <a:pt x="510" y="1160"/>
                  </a:cubicBezTo>
                  <a:cubicBezTo>
                    <a:pt x="529" y="1197"/>
                    <a:pt x="554" y="1228"/>
                    <a:pt x="574" y="1263"/>
                  </a:cubicBezTo>
                  <a:cubicBezTo>
                    <a:pt x="600" y="1276"/>
                    <a:pt x="645" y="1355"/>
                    <a:pt x="609" y="1375"/>
                  </a:cubicBezTo>
                  <a:cubicBezTo>
                    <a:pt x="552" y="1367"/>
                    <a:pt x="523" y="1313"/>
                    <a:pt x="477" y="1286"/>
                  </a:cubicBezTo>
                  <a:cubicBezTo>
                    <a:pt x="477" y="1294"/>
                    <a:pt x="471" y="1296"/>
                    <a:pt x="469" y="1302"/>
                  </a:cubicBezTo>
                  <a:cubicBezTo>
                    <a:pt x="484" y="1320"/>
                    <a:pt x="519" y="1333"/>
                    <a:pt x="514" y="1356"/>
                  </a:cubicBezTo>
                  <a:cubicBezTo>
                    <a:pt x="508" y="1386"/>
                    <a:pt x="467" y="1359"/>
                    <a:pt x="438" y="1367"/>
                  </a:cubicBezTo>
                  <a:cubicBezTo>
                    <a:pt x="445" y="1376"/>
                    <a:pt x="456" y="1382"/>
                    <a:pt x="459" y="1396"/>
                  </a:cubicBezTo>
                  <a:cubicBezTo>
                    <a:pt x="520" y="1382"/>
                    <a:pt x="568" y="1386"/>
                    <a:pt x="603" y="1424"/>
                  </a:cubicBezTo>
                  <a:cubicBezTo>
                    <a:pt x="633" y="1467"/>
                    <a:pt x="656" y="1527"/>
                    <a:pt x="667" y="1575"/>
                  </a:cubicBezTo>
                  <a:cubicBezTo>
                    <a:pt x="690" y="1597"/>
                    <a:pt x="694" y="1629"/>
                    <a:pt x="725" y="1644"/>
                  </a:cubicBezTo>
                  <a:cubicBezTo>
                    <a:pt x="713" y="1602"/>
                    <a:pt x="704" y="1551"/>
                    <a:pt x="694" y="1505"/>
                  </a:cubicBezTo>
                  <a:cubicBezTo>
                    <a:pt x="676" y="1511"/>
                    <a:pt x="648" y="1489"/>
                    <a:pt x="665" y="1472"/>
                  </a:cubicBezTo>
                  <a:cubicBezTo>
                    <a:pt x="652" y="1470"/>
                    <a:pt x="647" y="1460"/>
                    <a:pt x="645" y="1447"/>
                  </a:cubicBezTo>
                  <a:cubicBezTo>
                    <a:pt x="651" y="1442"/>
                    <a:pt x="661" y="1440"/>
                    <a:pt x="672" y="1439"/>
                  </a:cubicBezTo>
                  <a:cubicBezTo>
                    <a:pt x="670" y="1428"/>
                    <a:pt x="674" y="1424"/>
                    <a:pt x="674" y="1414"/>
                  </a:cubicBezTo>
                  <a:cubicBezTo>
                    <a:pt x="678" y="1411"/>
                    <a:pt x="689" y="1414"/>
                    <a:pt x="692" y="1410"/>
                  </a:cubicBezTo>
                  <a:cubicBezTo>
                    <a:pt x="678" y="1403"/>
                    <a:pt x="679" y="1391"/>
                    <a:pt x="676" y="1373"/>
                  </a:cubicBezTo>
                  <a:cubicBezTo>
                    <a:pt x="639" y="1299"/>
                    <a:pt x="601" y="1209"/>
                    <a:pt x="607" y="1116"/>
                  </a:cubicBezTo>
                  <a:cubicBezTo>
                    <a:pt x="598" y="1114"/>
                    <a:pt x="601" y="1125"/>
                    <a:pt x="591" y="1123"/>
                  </a:cubicBezTo>
                  <a:close/>
                  <a:moveTo>
                    <a:pt x="663" y="1172"/>
                  </a:moveTo>
                  <a:cubicBezTo>
                    <a:pt x="665" y="1191"/>
                    <a:pt x="675" y="1200"/>
                    <a:pt x="688" y="1207"/>
                  </a:cubicBezTo>
                  <a:cubicBezTo>
                    <a:pt x="723" y="1192"/>
                    <a:pt x="755" y="1174"/>
                    <a:pt x="785" y="1154"/>
                  </a:cubicBezTo>
                  <a:cubicBezTo>
                    <a:pt x="742" y="1170"/>
                    <a:pt x="706" y="1162"/>
                    <a:pt x="663" y="1172"/>
                  </a:cubicBezTo>
                  <a:close/>
                  <a:moveTo>
                    <a:pt x="1259" y="1197"/>
                  </a:moveTo>
                  <a:cubicBezTo>
                    <a:pt x="1215" y="1199"/>
                    <a:pt x="1146" y="1200"/>
                    <a:pt x="1106" y="1209"/>
                  </a:cubicBezTo>
                  <a:cubicBezTo>
                    <a:pt x="1089" y="1213"/>
                    <a:pt x="1062" y="1217"/>
                    <a:pt x="1069" y="1240"/>
                  </a:cubicBezTo>
                  <a:cubicBezTo>
                    <a:pt x="1093" y="1227"/>
                    <a:pt x="1130" y="1224"/>
                    <a:pt x="1172" y="1222"/>
                  </a:cubicBezTo>
                  <a:cubicBezTo>
                    <a:pt x="1252" y="1218"/>
                    <a:pt x="1323" y="1225"/>
                    <a:pt x="1397" y="1228"/>
                  </a:cubicBezTo>
                  <a:cubicBezTo>
                    <a:pt x="1403" y="1221"/>
                    <a:pt x="1396" y="1212"/>
                    <a:pt x="1397" y="1203"/>
                  </a:cubicBezTo>
                  <a:cubicBezTo>
                    <a:pt x="1351" y="1203"/>
                    <a:pt x="1301" y="1195"/>
                    <a:pt x="1259" y="1197"/>
                  </a:cubicBezTo>
                  <a:close/>
                  <a:moveTo>
                    <a:pt x="1085" y="1255"/>
                  </a:moveTo>
                  <a:cubicBezTo>
                    <a:pt x="1103" y="1364"/>
                    <a:pt x="1107" y="1504"/>
                    <a:pt x="1116" y="1611"/>
                  </a:cubicBezTo>
                  <a:cubicBezTo>
                    <a:pt x="1145" y="1611"/>
                    <a:pt x="1196" y="1605"/>
                    <a:pt x="1232" y="1606"/>
                  </a:cubicBezTo>
                  <a:cubicBezTo>
                    <a:pt x="1225" y="1483"/>
                    <a:pt x="1231" y="1341"/>
                    <a:pt x="1228" y="1234"/>
                  </a:cubicBezTo>
                  <a:cubicBezTo>
                    <a:pt x="1175" y="1238"/>
                    <a:pt x="1114" y="1227"/>
                    <a:pt x="1085" y="1255"/>
                  </a:cubicBezTo>
                  <a:close/>
                  <a:moveTo>
                    <a:pt x="1240" y="1234"/>
                  </a:moveTo>
                  <a:cubicBezTo>
                    <a:pt x="1241" y="1366"/>
                    <a:pt x="1239" y="1487"/>
                    <a:pt x="1242" y="1606"/>
                  </a:cubicBezTo>
                  <a:cubicBezTo>
                    <a:pt x="1283" y="1611"/>
                    <a:pt x="1312" y="1602"/>
                    <a:pt x="1352" y="1613"/>
                  </a:cubicBezTo>
                  <a:cubicBezTo>
                    <a:pt x="1361" y="1561"/>
                    <a:pt x="1354" y="1495"/>
                    <a:pt x="1371" y="1439"/>
                  </a:cubicBezTo>
                  <a:cubicBezTo>
                    <a:pt x="1369" y="1376"/>
                    <a:pt x="1376" y="1292"/>
                    <a:pt x="1373" y="1240"/>
                  </a:cubicBezTo>
                  <a:cubicBezTo>
                    <a:pt x="1328" y="1237"/>
                    <a:pt x="1285" y="1233"/>
                    <a:pt x="1240" y="1234"/>
                  </a:cubicBezTo>
                  <a:close/>
                  <a:moveTo>
                    <a:pt x="1592" y="1251"/>
                  </a:moveTo>
                  <a:cubicBezTo>
                    <a:pt x="1601" y="1252"/>
                    <a:pt x="1611" y="1262"/>
                    <a:pt x="1621" y="1257"/>
                  </a:cubicBezTo>
                  <a:cubicBezTo>
                    <a:pt x="1623" y="1241"/>
                    <a:pt x="1599" y="1241"/>
                    <a:pt x="1592" y="1242"/>
                  </a:cubicBezTo>
                  <a:cubicBezTo>
                    <a:pt x="1597" y="1243"/>
                    <a:pt x="1589" y="1246"/>
                    <a:pt x="1592" y="1251"/>
                  </a:cubicBezTo>
                  <a:close/>
                  <a:moveTo>
                    <a:pt x="1588" y="1294"/>
                  </a:moveTo>
                  <a:cubicBezTo>
                    <a:pt x="1609" y="1319"/>
                    <a:pt x="1637" y="1335"/>
                    <a:pt x="1658" y="1356"/>
                  </a:cubicBezTo>
                  <a:cubicBezTo>
                    <a:pt x="1684" y="1382"/>
                    <a:pt x="1709" y="1413"/>
                    <a:pt x="1747" y="1429"/>
                  </a:cubicBezTo>
                  <a:cubicBezTo>
                    <a:pt x="1752" y="1423"/>
                    <a:pt x="1754" y="1415"/>
                    <a:pt x="1759" y="1410"/>
                  </a:cubicBezTo>
                  <a:cubicBezTo>
                    <a:pt x="1700" y="1365"/>
                    <a:pt x="1635" y="1315"/>
                    <a:pt x="1590" y="1263"/>
                  </a:cubicBezTo>
                  <a:cubicBezTo>
                    <a:pt x="1591" y="1276"/>
                    <a:pt x="1583" y="1285"/>
                    <a:pt x="1588" y="1294"/>
                  </a:cubicBezTo>
                  <a:close/>
                  <a:moveTo>
                    <a:pt x="1658" y="1298"/>
                  </a:moveTo>
                  <a:cubicBezTo>
                    <a:pt x="1660" y="1294"/>
                    <a:pt x="1661" y="1291"/>
                    <a:pt x="1662" y="1286"/>
                  </a:cubicBezTo>
                  <a:cubicBezTo>
                    <a:pt x="1643" y="1285"/>
                    <a:pt x="1631" y="1277"/>
                    <a:pt x="1617" y="1271"/>
                  </a:cubicBezTo>
                  <a:cubicBezTo>
                    <a:pt x="1625" y="1286"/>
                    <a:pt x="1637" y="1296"/>
                    <a:pt x="1658" y="1298"/>
                  </a:cubicBezTo>
                  <a:close/>
                  <a:moveTo>
                    <a:pt x="742" y="1294"/>
                  </a:moveTo>
                  <a:cubicBezTo>
                    <a:pt x="747" y="1322"/>
                    <a:pt x="731" y="1354"/>
                    <a:pt x="703" y="1348"/>
                  </a:cubicBezTo>
                  <a:cubicBezTo>
                    <a:pt x="699" y="1358"/>
                    <a:pt x="695" y="1367"/>
                    <a:pt x="684" y="1369"/>
                  </a:cubicBezTo>
                  <a:cubicBezTo>
                    <a:pt x="684" y="1385"/>
                    <a:pt x="699" y="1395"/>
                    <a:pt x="694" y="1410"/>
                  </a:cubicBezTo>
                  <a:cubicBezTo>
                    <a:pt x="704" y="1411"/>
                    <a:pt x="711" y="1408"/>
                    <a:pt x="717" y="1406"/>
                  </a:cubicBezTo>
                  <a:cubicBezTo>
                    <a:pt x="715" y="1399"/>
                    <a:pt x="711" y="1394"/>
                    <a:pt x="713" y="1383"/>
                  </a:cubicBezTo>
                  <a:cubicBezTo>
                    <a:pt x="720" y="1375"/>
                    <a:pt x="750" y="1381"/>
                    <a:pt x="752" y="1375"/>
                  </a:cubicBezTo>
                  <a:cubicBezTo>
                    <a:pt x="719" y="1371"/>
                    <a:pt x="746" y="1329"/>
                    <a:pt x="769" y="1344"/>
                  </a:cubicBezTo>
                  <a:cubicBezTo>
                    <a:pt x="763" y="1321"/>
                    <a:pt x="782" y="1310"/>
                    <a:pt x="804" y="1309"/>
                  </a:cubicBezTo>
                  <a:cubicBezTo>
                    <a:pt x="803" y="1296"/>
                    <a:pt x="796" y="1287"/>
                    <a:pt x="794" y="1276"/>
                  </a:cubicBezTo>
                  <a:cubicBezTo>
                    <a:pt x="788" y="1293"/>
                    <a:pt x="765" y="1301"/>
                    <a:pt x="742" y="1294"/>
                  </a:cubicBezTo>
                  <a:close/>
                  <a:moveTo>
                    <a:pt x="448" y="1354"/>
                  </a:moveTo>
                  <a:cubicBezTo>
                    <a:pt x="467" y="1359"/>
                    <a:pt x="484" y="1361"/>
                    <a:pt x="502" y="1358"/>
                  </a:cubicBezTo>
                  <a:cubicBezTo>
                    <a:pt x="503" y="1344"/>
                    <a:pt x="491" y="1334"/>
                    <a:pt x="483" y="1327"/>
                  </a:cubicBezTo>
                  <a:cubicBezTo>
                    <a:pt x="475" y="1320"/>
                    <a:pt x="466" y="1310"/>
                    <a:pt x="454" y="1307"/>
                  </a:cubicBezTo>
                  <a:cubicBezTo>
                    <a:pt x="453" y="1307"/>
                    <a:pt x="450" y="1307"/>
                    <a:pt x="450" y="1309"/>
                  </a:cubicBezTo>
                  <a:cubicBezTo>
                    <a:pt x="461" y="1320"/>
                    <a:pt x="456" y="1344"/>
                    <a:pt x="448" y="1354"/>
                  </a:cubicBezTo>
                  <a:close/>
                  <a:moveTo>
                    <a:pt x="1648" y="1710"/>
                  </a:moveTo>
                  <a:cubicBezTo>
                    <a:pt x="1649" y="1704"/>
                    <a:pt x="1658" y="1691"/>
                    <a:pt x="1658" y="1691"/>
                  </a:cubicBezTo>
                  <a:cubicBezTo>
                    <a:pt x="1672" y="1610"/>
                    <a:pt x="1713" y="1524"/>
                    <a:pt x="1728" y="1437"/>
                  </a:cubicBezTo>
                  <a:cubicBezTo>
                    <a:pt x="1675" y="1398"/>
                    <a:pt x="1634" y="1348"/>
                    <a:pt x="1584" y="1307"/>
                  </a:cubicBezTo>
                  <a:cubicBezTo>
                    <a:pt x="1571" y="1451"/>
                    <a:pt x="1550" y="1591"/>
                    <a:pt x="1528" y="1747"/>
                  </a:cubicBezTo>
                  <a:cubicBezTo>
                    <a:pt x="1563" y="1756"/>
                    <a:pt x="1590" y="1774"/>
                    <a:pt x="1623" y="1786"/>
                  </a:cubicBezTo>
                  <a:cubicBezTo>
                    <a:pt x="1643" y="1769"/>
                    <a:pt x="1641" y="1738"/>
                    <a:pt x="1648" y="1710"/>
                  </a:cubicBezTo>
                  <a:close/>
                  <a:moveTo>
                    <a:pt x="1695" y="1327"/>
                  </a:moveTo>
                  <a:cubicBezTo>
                    <a:pt x="1692" y="1321"/>
                    <a:pt x="1696" y="1319"/>
                    <a:pt x="1693" y="1315"/>
                  </a:cubicBezTo>
                  <a:cubicBezTo>
                    <a:pt x="1682" y="1317"/>
                    <a:pt x="1666" y="1310"/>
                    <a:pt x="1656" y="1313"/>
                  </a:cubicBezTo>
                  <a:cubicBezTo>
                    <a:pt x="1668" y="1319"/>
                    <a:pt x="1681" y="1323"/>
                    <a:pt x="1695" y="1327"/>
                  </a:cubicBezTo>
                  <a:close/>
                  <a:moveTo>
                    <a:pt x="779" y="1329"/>
                  </a:moveTo>
                  <a:cubicBezTo>
                    <a:pt x="782" y="1331"/>
                    <a:pt x="782" y="1336"/>
                    <a:pt x="783" y="1340"/>
                  </a:cubicBezTo>
                  <a:cubicBezTo>
                    <a:pt x="795" y="1341"/>
                    <a:pt x="793" y="1329"/>
                    <a:pt x="806" y="1331"/>
                  </a:cubicBezTo>
                  <a:cubicBezTo>
                    <a:pt x="806" y="1334"/>
                    <a:pt x="805" y="1336"/>
                    <a:pt x="804" y="1338"/>
                  </a:cubicBezTo>
                  <a:cubicBezTo>
                    <a:pt x="827" y="1318"/>
                    <a:pt x="791" y="1314"/>
                    <a:pt x="779" y="1329"/>
                  </a:cubicBezTo>
                  <a:close/>
                  <a:moveTo>
                    <a:pt x="1734" y="1358"/>
                  </a:moveTo>
                  <a:cubicBezTo>
                    <a:pt x="1734" y="1352"/>
                    <a:pt x="1736" y="1343"/>
                    <a:pt x="1732" y="1340"/>
                  </a:cubicBezTo>
                  <a:cubicBezTo>
                    <a:pt x="1714" y="1338"/>
                    <a:pt x="1710" y="1344"/>
                    <a:pt x="1695" y="1340"/>
                  </a:cubicBezTo>
                  <a:cubicBezTo>
                    <a:pt x="1704" y="1354"/>
                    <a:pt x="1719" y="1354"/>
                    <a:pt x="1734" y="1358"/>
                  </a:cubicBezTo>
                  <a:close/>
                  <a:moveTo>
                    <a:pt x="674" y="1487"/>
                  </a:moveTo>
                  <a:cubicBezTo>
                    <a:pt x="681" y="1496"/>
                    <a:pt x="693" y="1488"/>
                    <a:pt x="700" y="1484"/>
                  </a:cubicBezTo>
                  <a:cubicBezTo>
                    <a:pt x="756" y="1460"/>
                    <a:pt x="791" y="1412"/>
                    <a:pt x="822" y="1369"/>
                  </a:cubicBezTo>
                  <a:cubicBezTo>
                    <a:pt x="815" y="1362"/>
                    <a:pt x="824" y="1349"/>
                    <a:pt x="812" y="1344"/>
                  </a:cubicBezTo>
                  <a:cubicBezTo>
                    <a:pt x="778" y="1403"/>
                    <a:pt x="721" y="1440"/>
                    <a:pt x="674" y="1487"/>
                  </a:cubicBezTo>
                  <a:close/>
                  <a:moveTo>
                    <a:pt x="750" y="1354"/>
                  </a:moveTo>
                  <a:cubicBezTo>
                    <a:pt x="749" y="1364"/>
                    <a:pt x="757" y="1365"/>
                    <a:pt x="756" y="1375"/>
                  </a:cubicBezTo>
                  <a:cubicBezTo>
                    <a:pt x="769" y="1368"/>
                    <a:pt x="791" y="1360"/>
                    <a:pt x="791" y="1348"/>
                  </a:cubicBezTo>
                  <a:cubicBezTo>
                    <a:pt x="779" y="1356"/>
                    <a:pt x="766" y="1353"/>
                    <a:pt x="750" y="1354"/>
                  </a:cubicBezTo>
                  <a:close/>
                  <a:moveTo>
                    <a:pt x="1763" y="1391"/>
                  </a:moveTo>
                  <a:cubicBezTo>
                    <a:pt x="1765" y="1386"/>
                    <a:pt x="1766" y="1380"/>
                    <a:pt x="1765" y="1373"/>
                  </a:cubicBezTo>
                  <a:cubicBezTo>
                    <a:pt x="1751" y="1377"/>
                    <a:pt x="1739" y="1368"/>
                    <a:pt x="1728" y="1371"/>
                  </a:cubicBezTo>
                  <a:cubicBezTo>
                    <a:pt x="1740" y="1377"/>
                    <a:pt x="1747" y="1389"/>
                    <a:pt x="1763" y="1391"/>
                  </a:cubicBezTo>
                  <a:close/>
                  <a:moveTo>
                    <a:pt x="725" y="1389"/>
                  </a:moveTo>
                  <a:cubicBezTo>
                    <a:pt x="725" y="1397"/>
                    <a:pt x="726" y="1403"/>
                    <a:pt x="729" y="1406"/>
                  </a:cubicBezTo>
                  <a:cubicBezTo>
                    <a:pt x="735" y="1402"/>
                    <a:pt x="746" y="1395"/>
                    <a:pt x="754" y="1400"/>
                  </a:cubicBezTo>
                  <a:cubicBezTo>
                    <a:pt x="755" y="1393"/>
                    <a:pt x="770" y="1383"/>
                    <a:pt x="765" y="1383"/>
                  </a:cubicBezTo>
                  <a:cubicBezTo>
                    <a:pt x="751" y="1387"/>
                    <a:pt x="744" y="1389"/>
                    <a:pt x="725" y="1389"/>
                  </a:cubicBezTo>
                  <a:close/>
                  <a:moveTo>
                    <a:pt x="798" y="1418"/>
                  </a:moveTo>
                  <a:cubicBezTo>
                    <a:pt x="789" y="1429"/>
                    <a:pt x="783" y="1441"/>
                    <a:pt x="775" y="1449"/>
                  </a:cubicBezTo>
                  <a:cubicBezTo>
                    <a:pt x="754" y="1470"/>
                    <a:pt x="729" y="1481"/>
                    <a:pt x="707" y="1499"/>
                  </a:cubicBezTo>
                  <a:cubicBezTo>
                    <a:pt x="710" y="1532"/>
                    <a:pt x="721" y="1564"/>
                    <a:pt x="727" y="1596"/>
                  </a:cubicBezTo>
                  <a:cubicBezTo>
                    <a:pt x="742" y="1664"/>
                    <a:pt x="760" y="1732"/>
                    <a:pt x="787" y="1776"/>
                  </a:cubicBezTo>
                  <a:cubicBezTo>
                    <a:pt x="823" y="1753"/>
                    <a:pt x="862" y="1733"/>
                    <a:pt x="893" y="1706"/>
                  </a:cubicBezTo>
                  <a:cubicBezTo>
                    <a:pt x="879" y="1589"/>
                    <a:pt x="849" y="1473"/>
                    <a:pt x="825" y="1383"/>
                  </a:cubicBezTo>
                  <a:cubicBezTo>
                    <a:pt x="819" y="1397"/>
                    <a:pt x="808" y="1406"/>
                    <a:pt x="798" y="1418"/>
                  </a:cubicBezTo>
                  <a:close/>
                  <a:moveTo>
                    <a:pt x="682" y="1424"/>
                  </a:moveTo>
                  <a:cubicBezTo>
                    <a:pt x="682" y="1430"/>
                    <a:pt x="682" y="1434"/>
                    <a:pt x="684" y="1437"/>
                  </a:cubicBezTo>
                  <a:cubicBezTo>
                    <a:pt x="702" y="1432"/>
                    <a:pt x="740" y="1425"/>
                    <a:pt x="736" y="1412"/>
                  </a:cubicBezTo>
                  <a:cubicBezTo>
                    <a:pt x="718" y="1420"/>
                    <a:pt x="699" y="1420"/>
                    <a:pt x="682" y="1424"/>
                  </a:cubicBezTo>
                  <a:close/>
                  <a:moveTo>
                    <a:pt x="659" y="1455"/>
                  </a:moveTo>
                  <a:cubicBezTo>
                    <a:pt x="663" y="1461"/>
                    <a:pt x="668" y="1465"/>
                    <a:pt x="676" y="1466"/>
                  </a:cubicBezTo>
                  <a:cubicBezTo>
                    <a:pt x="679" y="1457"/>
                    <a:pt x="698" y="1452"/>
                    <a:pt x="696" y="1445"/>
                  </a:cubicBezTo>
                  <a:cubicBezTo>
                    <a:pt x="688" y="1450"/>
                    <a:pt x="667" y="1446"/>
                    <a:pt x="659" y="1455"/>
                  </a:cubicBezTo>
                  <a:close/>
                  <a:moveTo>
                    <a:pt x="581" y="1588"/>
                  </a:moveTo>
                  <a:cubicBezTo>
                    <a:pt x="591" y="1586"/>
                    <a:pt x="597" y="1590"/>
                    <a:pt x="603" y="1588"/>
                  </a:cubicBezTo>
                  <a:cubicBezTo>
                    <a:pt x="608" y="1578"/>
                    <a:pt x="609" y="1576"/>
                    <a:pt x="609" y="1565"/>
                  </a:cubicBezTo>
                  <a:cubicBezTo>
                    <a:pt x="599" y="1563"/>
                    <a:pt x="594" y="1556"/>
                    <a:pt x="583" y="1555"/>
                  </a:cubicBezTo>
                  <a:cubicBezTo>
                    <a:pt x="581" y="1565"/>
                    <a:pt x="580" y="1575"/>
                    <a:pt x="581" y="1588"/>
                  </a:cubicBezTo>
                  <a:close/>
                  <a:moveTo>
                    <a:pt x="578" y="1596"/>
                  </a:moveTo>
                  <a:cubicBezTo>
                    <a:pt x="577" y="1620"/>
                    <a:pt x="579" y="1630"/>
                    <a:pt x="576" y="1648"/>
                  </a:cubicBezTo>
                  <a:cubicBezTo>
                    <a:pt x="596" y="1657"/>
                    <a:pt x="622" y="1659"/>
                    <a:pt x="630" y="1637"/>
                  </a:cubicBezTo>
                  <a:cubicBezTo>
                    <a:pt x="629" y="1626"/>
                    <a:pt x="622" y="1620"/>
                    <a:pt x="632" y="1613"/>
                  </a:cubicBezTo>
                  <a:cubicBezTo>
                    <a:pt x="640" y="1616"/>
                    <a:pt x="648" y="1619"/>
                    <a:pt x="657" y="1621"/>
                  </a:cubicBezTo>
                  <a:cubicBezTo>
                    <a:pt x="663" y="1617"/>
                    <a:pt x="668" y="1611"/>
                    <a:pt x="669" y="1602"/>
                  </a:cubicBezTo>
                  <a:cubicBezTo>
                    <a:pt x="656" y="1589"/>
                    <a:pt x="637" y="1572"/>
                    <a:pt x="616" y="1573"/>
                  </a:cubicBezTo>
                  <a:cubicBezTo>
                    <a:pt x="622" y="1595"/>
                    <a:pt x="599" y="1605"/>
                    <a:pt x="578" y="1596"/>
                  </a:cubicBezTo>
                  <a:close/>
                  <a:moveTo>
                    <a:pt x="647" y="1631"/>
                  </a:moveTo>
                  <a:cubicBezTo>
                    <a:pt x="664" y="1653"/>
                    <a:pt x="673" y="1683"/>
                    <a:pt x="696" y="1700"/>
                  </a:cubicBezTo>
                  <a:cubicBezTo>
                    <a:pt x="680" y="1686"/>
                    <a:pt x="685" y="1657"/>
                    <a:pt x="703" y="1642"/>
                  </a:cubicBezTo>
                  <a:cubicBezTo>
                    <a:pt x="693" y="1632"/>
                    <a:pt x="688" y="1619"/>
                    <a:pt x="678" y="1611"/>
                  </a:cubicBezTo>
                  <a:cubicBezTo>
                    <a:pt x="675" y="1627"/>
                    <a:pt x="662" y="1633"/>
                    <a:pt x="647" y="1631"/>
                  </a:cubicBezTo>
                  <a:close/>
                  <a:moveTo>
                    <a:pt x="469" y="1648"/>
                  </a:moveTo>
                  <a:cubicBezTo>
                    <a:pt x="488" y="1646"/>
                    <a:pt x="498" y="1648"/>
                    <a:pt x="504" y="1627"/>
                  </a:cubicBezTo>
                  <a:cubicBezTo>
                    <a:pt x="495" y="1622"/>
                    <a:pt x="482" y="1620"/>
                    <a:pt x="473" y="1615"/>
                  </a:cubicBezTo>
                  <a:cubicBezTo>
                    <a:pt x="470" y="1624"/>
                    <a:pt x="471" y="1638"/>
                    <a:pt x="469" y="1648"/>
                  </a:cubicBezTo>
                  <a:close/>
                  <a:moveTo>
                    <a:pt x="1255" y="1627"/>
                  </a:moveTo>
                  <a:cubicBezTo>
                    <a:pt x="1207" y="1627"/>
                    <a:pt x="1164" y="1616"/>
                    <a:pt x="1131" y="1621"/>
                  </a:cubicBezTo>
                  <a:cubicBezTo>
                    <a:pt x="1103" y="1625"/>
                    <a:pt x="1075" y="1648"/>
                    <a:pt x="1077" y="1668"/>
                  </a:cubicBezTo>
                  <a:cubicBezTo>
                    <a:pt x="1179" y="1652"/>
                    <a:pt x="1275" y="1670"/>
                    <a:pt x="1381" y="1656"/>
                  </a:cubicBezTo>
                  <a:cubicBezTo>
                    <a:pt x="1367" y="1609"/>
                    <a:pt x="1304" y="1628"/>
                    <a:pt x="1255" y="1627"/>
                  </a:cubicBezTo>
                  <a:close/>
                  <a:moveTo>
                    <a:pt x="467" y="1656"/>
                  </a:moveTo>
                  <a:cubicBezTo>
                    <a:pt x="465" y="1680"/>
                    <a:pt x="460" y="1711"/>
                    <a:pt x="475" y="1724"/>
                  </a:cubicBezTo>
                  <a:cubicBezTo>
                    <a:pt x="503" y="1734"/>
                    <a:pt x="514" y="1704"/>
                    <a:pt x="512" y="1683"/>
                  </a:cubicBezTo>
                  <a:cubicBezTo>
                    <a:pt x="522" y="1679"/>
                    <a:pt x="529" y="1688"/>
                    <a:pt x="541" y="1687"/>
                  </a:cubicBezTo>
                  <a:cubicBezTo>
                    <a:pt x="565" y="1662"/>
                    <a:pt x="544" y="1639"/>
                    <a:pt x="514" y="1633"/>
                  </a:cubicBezTo>
                  <a:cubicBezTo>
                    <a:pt x="512" y="1653"/>
                    <a:pt x="490" y="1663"/>
                    <a:pt x="467" y="1656"/>
                  </a:cubicBezTo>
                  <a:close/>
                  <a:moveTo>
                    <a:pt x="638" y="1648"/>
                  </a:moveTo>
                  <a:cubicBezTo>
                    <a:pt x="631" y="1658"/>
                    <a:pt x="621" y="1665"/>
                    <a:pt x="607" y="1666"/>
                  </a:cubicBezTo>
                  <a:cubicBezTo>
                    <a:pt x="593" y="1668"/>
                    <a:pt x="582" y="1657"/>
                    <a:pt x="574" y="1662"/>
                  </a:cubicBezTo>
                  <a:cubicBezTo>
                    <a:pt x="594" y="1702"/>
                    <a:pt x="635" y="1738"/>
                    <a:pt x="659" y="1780"/>
                  </a:cubicBezTo>
                  <a:cubicBezTo>
                    <a:pt x="669" y="1765"/>
                    <a:pt x="689" y="1781"/>
                    <a:pt x="700" y="1772"/>
                  </a:cubicBezTo>
                  <a:cubicBezTo>
                    <a:pt x="670" y="1761"/>
                    <a:pt x="656" y="1727"/>
                    <a:pt x="682" y="1704"/>
                  </a:cubicBezTo>
                  <a:cubicBezTo>
                    <a:pt x="666" y="1686"/>
                    <a:pt x="661" y="1659"/>
                    <a:pt x="638" y="1648"/>
                  </a:cubicBezTo>
                  <a:close/>
                  <a:moveTo>
                    <a:pt x="694" y="1673"/>
                  </a:moveTo>
                  <a:cubicBezTo>
                    <a:pt x="696" y="1686"/>
                    <a:pt x="709" y="1690"/>
                    <a:pt x="715" y="1700"/>
                  </a:cubicBezTo>
                  <a:cubicBezTo>
                    <a:pt x="714" y="1709"/>
                    <a:pt x="702" y="1707"/>
                    <a:pt x="696" y="1712"/>
                  </a:cubicBezTo>
                  <a:cubicBezTo>
                    <a:pt x="699" y="1716"/>
                    <a:pt x="703" y="1717"/>
                    <a:pt x="703" y="1724"/>
                  </a:cubicBezTo>
                  <a:cubicBezTo>
                    <a:pt x="696" y="1724"/>
                    <a:pt x="690" y="1721"/>
                    <a:pt x="684" y="1716"/>
                  </a:cubicBezTo>
                  <a:cubicBezTo>
                    <a:pt x="661" y="1748"/>
                    <a:pt x="709" y="1754"/>
                    <a:pt x="715" y="1776"/>
                  </a:cubicBezTo>
                  <a:cubicBezTo>
                    <a:pt x="708" y="1795"/>
                    <a:pt x="682" y="1777"/>
                    <a:pt x="669" y="1786"/>
                  </a:cubicBezTo>
                  <a:cubicBezTo>
                    <a:pt x="669" y="1798"/>
                    <a:pt x="676" y="1802"/>
                    <a:pt x="678" y="1811"/>
                  </a:cubicBezTo>
                  <a:cubicBezTo>
                    <a:pt x="666" y="1817"/>
                    <a:pt x="654" y="1812"/>
                    <a:pt x="645" y="1822"/>
                  </a:cubicBezTo>
                  <a:cubicBezTo>
                    <a:pt x="644" y="1843"/>
                    <a:pt x="654" y="1854"/>
                    <a:pt x="667" y="1861"/>
                  </a:cubicBezTo>
                  <a:cubicBezTo>
                    <a:pt x="663" y="1868"/>
                    <a:pt x="657" y="1875"/>
                    <a:pt x="659" y="1886"/>
                  </a:cubicBezTo>
                  <a:cubicBezTo>
                    <a:pt x="689" y="1894"/>
                    <a:pt x="689" y="1855"/>
                    <a:pt x="692" y="1840"/>
                  </a:cubicBezTo>
                  <a:cubicBezTo>
                    <a:pt x="709" y="1847"/>
                    <a:pt x="741" y="1850"/>
                    <a:pt x="740" y="1832"/>
                  </a:cubicBezTo>
                  <a:cubicBezTo>
                    <a:pt x="740" y="1822"/>
                    <a:pt x="728" y="1821"/>
                    <a:pt x="734" y="1811"/>
                  </a:cubicBezTo>
                  <a:cubicBezTo>
                    <a:pt x="745" y="1812"/>
                    <a:pt x="751" y="1814"/>
                    <a:pt x="762" y="1811"/>
                  </a:cubicBezTo>
                  <a:cubicBezTo>
                    <a:pt x="780" y="1780"/>
                    <a:pt x="753" y="1755"/>
                    <a:pt x="748" y="1718"/>
                  </a:cubicBezTo>
                  <a:cubicBezTo>
                    <a:pt x="737" y="1716"/>
                    <a:pt x="733" y="1722"/>
                    <a:pt x="731" y="1731"/>
                  </a:cubicBezTo>
                  <a:cubicBezTo>
                    <a:pt x="733" y="1738"/>
                    <a:pt x="752" y="1750"/>
                    <a:pt x="736" y="1755"/>
                  </a:cubicBezTo>
                  <a:cubicBezTo>
                    <a:pt x="717" y="1747"/>
                    <a:pt x="715" y="1706"/>
                    <a:pt x="744" y="1708"/>
                  </a:cubicBezTo>
                  <a:cubicBezTo>
                    <a:pt x="740" y="1690"/>
                    <a:pt x="733" y="1675"/>
                    <a:pt x="729" y="1658"/>
                  </a:cubicBezTo>
                  <a:cubicBezTo>
                    <a:pt x="713" y="1647"/>
                    <a:pt x="701" y="1662"/>
                    <a:pt x="694" y="1673"/>
                  </a:cubicBezTo>
                  <a:close/>
                  <a:moveTo>
                    <a:pt x="537" y="1697"/>
                  </a:moveTo>
                  <a:cubicBezTo>
                    <a:pt x="570" y="1741"/>
                    <a:pt x="595" y="1794"/>
                    <a:pt x="634" y="1832"/>
                  </a:cubicBezTo>
                  <a:cubicBezTo>
                    <a:pt x="630" y="1817"/>
                    <a:pt x="644" y="1804"/>
                    <a:pt x="663" y="1805"/>
                  </a:cubicBezTo>
                  <a:cubicBezTo>
                    <a:pt x="660" y="1793"/>
                    <a:pt x="647" y="1791"/>
                    <a:pt x="640" y="1782"/>
                  </a:cubicBezTo>
                  <a:cubicBezTo>
                    <a:pt x="642" y="1782"/>
                    <a:pt x="645" y="1782"/>
                    <a:pt x="645" y="1780"/>
                  </a:cubicBezTo>
                  <a:cubicBezTo>
                    <a:pt x="638" y="1760"/>
                    <a:pt x="612" y="1732"/>
                    <a:pt x="595" y="1716"/>
                  </a:cubicBezTo>
                  <a:cubicBezTo>
                    <a:pt x="585" y="1697"/>
                    <a:pt x="575" y="1680"/>
                    <a:pt x="562" y="1664"/>
                  </a:cubicBezTo>
                  <a:cubicBezTo>
                    <a:pt x="559" y="1681"/>
                    <a:pt x="559" y="1700"/>
                    <a:pt x="537" y="1697"/>
                  </a:cubicBezTo>
                  <a:close/>
                  <a:moveTo>
                    <a:pt x="1383" y="1668"/>
                  </a:moveTo>
                  <a:cubicBezTo>
                    <a:pt x="1382" y="1670"/>
                    <a:pt x="1381" y="1671"/>
                    <a:pt x="1379" y="1671"/>
                  </a:cubicBezTo>
                  <a:cubicBezTo>
                    <a:pt x="1322" y="1675"/>
                    <a:pt x="1273" y="1674"/>
                    <a:pt x="1213" y="1673"/>
                  </a:cubicBezTo>
                  <a:cubicBezTo>
                    <a:pt x="1162" y="1671"/>
                    <a:pt x="1113" y="1681"/>
                    <a:pt x="1069" y="1681"/>
                  </a:cubicBezTo>
                  <a:cubicBezTo>
                    <a:pt x="1068" y="1695"/>
                    <a:pt x="1068" y="1709"/>
                    <a:pt x="1075" y="1716"/>
                  </a:cubicBezTo>
                  <a:cubicBezTo>
                    <a:pt x="1177" y="1724"/>
                    <a:pt x="1283" y="1704"/>
                    <a:pt x="1381" y="1702"/>
                  </a:cubicBezTo>
                  <a:cubicBezTo>
                    <a:pt x="1387" y="1696"/>
                    <a:pt x="1390" y="1676"/>
                    <a:pt x="1383" y="1668"/>
                  </a:cubicBezTo>
                  <a:close/>
                  <a:moveTo>
                    <a:pt x="382" y="1726"/>
                  </a:moveTo>
                  <a:cubicBezTo>
                    <a:pt x="396" y="1725"/>
                    <a:pt x="408" y="1721"/>
                    <a:pt x="409" y="1706"/>
                  </a:cubicBezTo>
                  <a:cubicBezTo>
                    <a:pt x="402" y="1699"/>
                    <a:pt x="388" y="1699"/>
                    <a:pt x="380" y="1693"/>
                  </a:cubicBezTo>
                  <a:cubicBezTo>
                    <a:pt x="377" y="1705"/>
                    <a:pt x="373" y="1720"/>
                    <a:pt x="382" y="1726"/>
                  </a:cubicBezTo>
                  <a:close/>
                  <a:moveTo>
                    <a:pt x="1832" y="1708"/>
                  </a:moveTo>
                  <a:cubicBezTo>
                    <a:pt x="1841" y="1725"/>
                    <a:pt x="1821" y="1731"/>
                    <a:pt x="1819" y="1743"/>
                  </a:cubicBezTo>
                  <a:cubicBezTo>
                    <a:pt x="1820" y="1740"/>
                    <a:pt x="1826" y="1752"/>
                    <a:pt x="1825" y="1751"/>
                  </a:cubicBezTo>
                  <a:cubicBezTo>
                    <a:pt x="1827" y="1756"/>
                    <a:pt x="1820" y="1760"/>
                    <a:pt x="1823" y="1766"/>
                  </a:cubicBezTo>
                  <a:cubicBezTo>
                    <a:pt x="1851" y="1757"/>
                    <a:pt x="1872" y="1772"/>
                    <a:pt x="1875" y="1795"/>
                  </a:cubicBezTo>
                  <a:cubicBezTo>
                    <a:pt x="1920" y="1766"/>
                    <a:pt x="1957" y="1822"/>
                    <a:pt x="1919" y="1846"/>
                  </a:cubicBezTo>
                  <a:cubicBezTo>
                    <a:pt x="1934" y="1852"/>
                    <a:pt x="1942" y="1874"/>
                    <a:pt x="1931" y="1890"/>
                  </a:cubicBezTo>
                  <a:cubicBezTo>
                    <a:pt x="1939" y="1903"/>
                    <a:pt x="1967" y="1909"/>
                    <a:pt x="1962" y="1879"/>
                  </a:cubicBezTo>
                  <a:cubicBezTo>
                    <a:pt x="1958" y="1875"/>
                    <a:pt x="1949" y="1876"/>
                    <a:pt x="1947" y="1869"/>
                  </a:cubicBezTo>
                  <a:cubicBezTo>
                    <a:pt x="1958" y="1860"/>
                    <a:pt x="1946" y="1847"/>
                    <a:pt x="1945" y="1836"/>
                  </a:cubicBezTo>
                  <a:cubicBezTo>
                    <a:pt x="1954" y="1823"/>
                    <a:pt x="1970" y="1818"/>
                    <a:pt x="1972" y="1803"/>
                  </a:cubicBezTo>
                  <a:cubicBezTo>
                    <a:pt x="1978" y="1766"/>
                    <a:pt x="1946" y="1769"/>
                    <a:pt x="1923" y="1768"/>
                  </a:cubicBezTo>
                  <a:cubicBezTo>
                    <a:pt x="1925" y="1762"/>
                    <a:pt x="1928" y="1755"/>
                    <a:pt x="1925" y="1749"/>
                  </a:cubicBezTo>
                  <a:cubicBezTo>
                    <a:pt x="1916" y="1736"/>
                    <a:pt x="1896" y="1749"/>
                    <a:pt x="1881" y="1745"/>
                  </a:cubicBezTo>
                  <a:cubicBezTo>
                    <a:pt x="1884" y="1734"/>
                    <a:pt x="1889" y="1725"/>
                    <a:pt x="1892" y="1714"/>
                  </a:cubicBezTo>
                  <a:cubicBezTo>
                    <a:pt x="1881" y="1693"/>
                    <a:pt x="1847" y="1688"/>
                    <a:pt x="1832" y="1708"/>
                  </a:cubicBezTo>
                  <a:close/>
                  <a:moveTo>
                    <a:pt x="487" y="1737"/>
                  </a:moveTo>
                  <a:cubicBezTo>
                    <a:pt x="524" y="1791"/>
                    <a:pt x="561" y="1844"/>
                    <a:pt x="601" y="1894"/>
                  </a:cubicBezTo>
                  <a:cubicBezTo>
                    <a:pt x="623" y="1886"/>
                    <a:pt x="647" y="1881"/>
                    <a:pt x="649" y="1859"/>
                  </a:cubicBezTo>
                  <a:cubicBezTo>
                    <a:pt x="642" y="1857"/>
                    <a:pt x="642" y="1862"/>
                    <a:pt x="638" y="1863"/>
                  </a:cubicBezTo>
                  <a:cubicBezTo>
                    <a:pt x="598" y="1811"/>
                    <a:pt x="566" y="1751"/>
                    <a:pt x="523" y="1702"/>
                  </a:cubicBezTo>
                  <a:cubicBezTo>
                    <a:pt x="517" y="1719"/>
                    <a:pt x="512" y="1738"/>
                    <a:pt x="487" y="1737"/>
                  </a:cubicBezTo>
                  <a:close/>
                  <a:moveTo>
                    <a:pt x="378" y="1735"/>
                  </a:moveTo>
                  <a:cubicBezTo>
                    <a:pt x="379" y="1761"/>
                    <a:pt x="371" y="1776"/>
                    <a:pt x="374" y="1797"/>
                  </a:cubicBezTo>
                  <a:cubicBezTo>
                    <a:pt x="402" y="1796"/>
                    <a:pt x="411" y="1770"/>
                    <a:pt x="417" y="1753"/>
                  </a:cubicBezTo>
                  <a:cubicBezTo>
                    <a:pt x="429" y="1753"/>
                    <a:pt x="432" y="1761"/>
                    <a:pt x="444" y="1762"/>
                  </a:cubicBezTo>
                  <a:cubicBezTo>
                    <a:pt x="460" y="1755"/>
                    <a:pt x="461" y="1738"/>
                    <a:pt x="463" y="1722"/>
                  </a:cubicBezTo>
                  <a:cubicBezTo>
                    <a:pt x="450" y="1721"/>
                    <a:pt x="436" y="1712"/>
                    <a:pt x="421" y="1708"/>
                  </a:cubicBezTo>
                  <a:cubicBezTo>
                    <a:pt x="416" y="1726"/>
                    <a:pt x="405" y="1738"/>
                    <a:pt x="378" y="1735"/>
                  </a:cubicBezTo>
                  <a:close/>
                  <a:moveTo>
                    <a:pt x="1379" y="1718"/>
                  </a:moveTo>
                  <a:cubicBezTo>
                    <a:pt x="1350" y="1714"/>
                    <a:pt x="1320" y="1720"/>
                    <a:pt x="1292" y="1720"/>
                  </a:cubicBezTo>
                  <a:cubicBezTo>
                    <a:pt x="1215" y="1721"/>
                    <a:pt x="1141" y="1740"/>
                    <a:pt x="1069" y="1726"/>
                  </a:cubicBezTo>
                  <a:cubicBezTo>
                    <a:pt x="1024" y="1741"/>
                    <a:pt x="978" y="1755"/>
                    <a:pt x="942" y="1768"/>
                  </a:cubicBezTo>
                  <a:cubicBezTo>
                    <a:pt x="1106" y="1758"/>
                    <a:pt x="1295" y="1768"/>
                    <a:pt x="1480" y="1766"/>
                  </a:cubicBezTo>
                  <a:cubicBezTo>
                    <a:pt x="1443" y="1755"/>
                    <a:pt x="1417" y="1724"/>
                    <a:pt x="1379" y="1718"/>
                  </a:cubicBezTo>
                  <a:close/>
                  <a:moveTo>
                    <a:pt x="781" y="1791"/>
                  </a:moveTo>
                  <a:cubicBezTo>
                    <a:pt x="781" y="1802"/>
                    <a:pt x="775" y="1826"/>
                    <a:pt x="752" y="1822"/>
                  </a:cubicBezTo>
                  <a:cubicBezTo>
                    <a:pt x="757" y="1850"/>
                    <a:pt x="727" y="1863"/>
                    <a:pt x="703" y="1857"/>
                  </a:cubicBezTo>
                  <a:cubicBezTo>
                    <a:pt x="696" y="1878"/>
                    <a:pt x="689" y="1899"/>
                    <a:pt x="659" y="1898"/>
                  </a:cubicBezTo>
                  <a:cubicBezTo>
                    <a:pt x="655" y="1895"/>
                    <a:pt x="654" y="1888"/>
                    <a:pt x="647" y="1888"/>
                  </a:cubicBezTo>
                  <a:cubicBezTo>
                    <a:pt x="631" y="1894"/>
                    <a:pt x="618" y="1903"/>
                    <a:pt x="599" y="1906"/>
                  </a:cubicBezTo>
                  <a:cubicBezTo>
                    <a:pt x="585" y="1944"/>
                    <a:pt x="550" y="1969"/>
                    <a:pt x="508" y="1966"/>
                  </a:cubicBezTo>
                  <a:cubicBezTo>
                    <a:pt x="503" y="1960"/>
                    <a:pt x="500" y="1952"/>
                    <a:pt x="492" y="1950"/>
                  </a:cubicBezTo>
                  <a:cubicBezTo>
                    <a:pt x="487" y="1948"/>
                    <a:pt x="480" y="1962"/>
                    <a:pt x="471" y="1962"/>
                  </a:cubicBezTo>
                  <a:cubicBezTo>
                    <a:pt x="525" y="2026"/>
                    <a:pt x="589" y="2080"/>
                    <a:pt x="655" y="2132"/>
                  </a:cubicBezTo>
                  <a:cubicBezTo>
                    <a:pt x="669" y="2131"/>
                    <a:pt x="676" y="2137"/>
                    <a:pt x="688" y="2138"/>
                  </a:cubicBezTo>
                  <a:cubicBezTo>
                    <a:pt x="687" y="2130"/>
                    <a:pt x="690" y="2126"/>
                    <a:pt x="690" y="2119"/>
                  </a:cubicBezTo>
                  <a:cubicBezTo>
                    <a:pt x="718" y="2078"/>
                    <a:pt x="735" y="2037"/>
                    <a:pt x="773" y="2006"/>
                  </a:cubicBezTo>
                  <a:cubicBezTo>
                    <a:pt x="830" y="1958"/>
                    <a:pt x="906" y="1928"/>
                    <a:pt x="913" y="1840"/>
                  </a:cubicBezTo>
                  <a:cubicBezTo>
                    <a:pt x="876" y="1837"/>
                    <a:pt x="872" y="1777"/>
                    <a:pt x="899" y="1764"/>
                  </a:cubicBezTo>
                  <a:cubicBezTo>
                    <a:pt x="895" y="1750"/>
                    <a:pt x="898" y="1724"/>
                    <a:pt x="891" y="1720"/>
                  </a:cubicBezTo>
                  <a:cubicBezTo>
                    <a:pt x="858" y="1747"/>
                    <a:pt x="817" y="1775"/>
                    <a:pt x="781" y="1791"/>
                  </a:cubicBezTo>
                  <a:close/>
                  <a:moveTo>
                    <a:pt x="436" y="1772"/>
                  </a:moveTo>
                  <a:cubicBezTo>
                    <a:pt x="471" y="1833"/>
                    <a:pt x="518" y="1882"/>
                    <a:pt x="562" y="1935"/>
                  </a:cubicBezTo>
                  <a:cubicBezTo>
                    <a:pt x="575" y="1930"/>
                    <a:pt x="580" y="1916"/>
                    <a:pt x="587" y="1904"/>
                  </a:cubicBezTo>
                  <a:cubicBezTo>
                    <a:pt x="554" y="1848"/>
                    <a:pt x="513" y="1793"/>
                    <a:pt x="471" y="1741"/>
                  </a:cubicBezTo>
                  <a:cubicBezTo>
                    <a:pt x="469" y="1762"/>
                    <a:pt x="452" y="1772"/>
                    <a:pt x="436" y="1772"/>
                  </a:cubicBezTo>
                  <a:close/>
                  <a:moveTo>
                    <a:pt x="973" y="1838"/>
                  </a:moveTo>
                  <a:cubicBezTo>
                    <a:pt x="1044" y="1845"/>
                    <a:pt x="1100" y="1845"/>
                    <a:pt x="1164" y="1842"/>
                  </a:cubicBezTo>
                  <a:cubicBezTo>
                    <a:pt x="1260" y="1838"/>
                    <a:pt x="1363" y="1846"/>
                    <a:pt x="1470" y="1838"/>
                  </a:cubicBezTo>
                  <a:cubicBezTo>
                    <a:pt x="1500" y="1836"/>
                    <a:pt x="1534" y="1828"/>
                    <a:pt x="1536" y="1807"/>
                  </a:cubicBezTo>
                  <a:cubicBezTo>
                    <a:pt x="1540" y="1766"/>
                    <a:pt x="1471" y="1780"/>
                    <a:pt x="1441" y="1780"/>
                  </a:cubicBezTo>
                  <a:cubicBezTo>
                    <a:pt x="1375" y="1781"/>
                    <a:pt x="1325" y="1778"/>
                    <a:pt x="1257" y="1778"/>
                  </a:cubicBezTo>
                  <a:cubicBezTo>
                    <a:pt x="1204" y="1779"/>
                    <a:pt x="1158" y="1777"/>
                    <a:pt x="1110" y="1778"/>
                  </a:cubicBezTo>
                  <a:cubicBezTo>
                    <a:pt x="1089" y="1779"/>
                    <a:pt x="1071" y="1774"/>
                    <a:pt x="1058" y="1774"/>
                  </a:cubicBezTo>
                  <a:cubicBezTo>
                    <a:pt x="996" y="1773"/>
                    <a:pt x="936" y="1780"/>
                    <a:pt x="897" y="1782"/>
                  </a:cubicBezTo>
                  <a:cubicBezTo>
                    <a:pt x="873" y="1826"/>
                    <a:pt x="932" y="1834"/>
                    <a:pt x="973" y="1838"/>
                  </a:cubicBezTo>
                  <a:close/>
                  <a:moveTo>
                    <a:pt x="427" y="1780"/>
                  </a:moveTo>
                  <a:cubicBezTo>
                    <a:pt x="426" y="1780"/>
                    <a:pt x="425" y="1780"/>
                    <a:pt x="423" y="1780"/>
                  </a:cubicBezTo>
                  <a:cubicBezTo>
                    <a:pt x="423" y="1779"/>
                    <a:pt x="423" y="1778"/>
                    <a:pt x="421" y="1778"/>
                  </a:cubicBezTo>
                  <a:cubicBezTo>
                    <a:pt x="410" y="1787"/>
                    <a:pt x="401" y="1810"/>
                    <a:pt x="382" y="1805"/>
                  </a:cubicBezTo>
                  <a:cubicBezTo>
                    <a:pt x="401" y="1839"/>
                    <a:pt x="450" y="1872"/>
                    <a:pt x="477" y="1908"/>
                  </a:cubicBezTo>
                  <a:cubicBezTo>
                    <a:pt x="494" y="1932"/>
                    <a:pt x="514" y="1964"/>
                    <a:pt x="554" y="1948"/>
                  </a:cubicBezTo>
                  <a:cubicBezTo>
                    <a:pt x="517" y="1895"/>
                    <a:pt x="463" y="1841"/>
                    <a:pt x="427" y="1780"/>
                  </a:cubicBezTo>
                  <a:close/>
                  <a:moveTo>
                    <a:pt x="926" y="1844"/>
                  </a:moveTo>
                  <a:cubicBezTo>
                    <a:pt x="924" y="1872"/>
                    <a:pt x="907" y="1905"/>
                    <a:pt x="893" y="1925"/>
                  </a:cubicBezTo>
                  <a:cubicBezTo>
                    <a:pt x="868" y="1961"/>
                    <a:pt x="823" y="1982"/>
                    <a:pt x="787" y="2010"/>
                  </a:cubicBezTo>
                  <a:cubicBezTo>
                    <a:pt x="743" y="2045"/>
                    <a:pt x="723" y="2093"/>
                    <a:pt x="696" y="2140"/>
                  </a:cubicBezTo>
                  <a:cubicBezTo>
                    <a:pt x="724" y="2149"/>
                    <a:pt x="758" y="2146"/>
                    <a:pt x="789" y="2150"/>
                  </a:cubicBezTo>
                  <a:cubicBezTo>
                    <a:pt x="805" y="2153"/>
                    <a:pt x="819" y="2162"/>
                    <a:pt x="835" y="2165"/>
                  </a:cubicBezTo>
                  <a:cubicBezTo>
                    <a:pt x="884" y="2174"/>
                    <a:pt x="931" y="2180"/>
                    <a:pt x="982" y="2183"/>
                  </a:cubicBezTo>
                  <a:cubicBezTo>
                    <a:pt x="1077" y="2190"/>
                    <a:pt x="1178" y="2198"/>
                    <a:pt x="1273" y="2200"/>
                  </a:cubicBezTo>
                  <a:cubicBezTo>
                    <a:pt x="1299" y="2200"/>
                    <a:pt x="1324" y="2195"/>
                    <a:pt x="1350" y="2194"/>
                  </a:cubicBezTo>
                  <a:cubicBezTo>
                    <a:pt x="1395" y="2191"/>
                    <a:pt x="1443" y="2193"/>
                    <a:pt x="1488" y="2186"/>
                  </a:cubicBezTo>
                  <a:cubicBezTo>
                    <a:pt x="1513" y="2181"/>
                    <a:pt x="1538" y="2178"/>
                    <a:pt x="1563" y="2175"/>
                  </a:cubicBezTo>
                  <a:cubicBezTo>
                    <a:pt x="1588" y="2172"/>
                    <a:pt x="1615" y="2171"/>
                    <a:pt x="1635" y="2165"/>
                  </a:cubicBezTo>
                  <a:cubicBezTo>
                    <a:pt x="1667" y="2155"/>
                    <a:pt x="1695" y="2135"/>
                    <a:pt x="1722" y="2117"/>
                  </a:cubicBezTo>
                  <a:cubicBezTo>
                    <a:pt x="1749" y="2099"/>
                    <a:pt x="1782" y="2091"/>
                    <a:pt x="1805" y="2070"/>
                  </a:cubicBezTo>
                  <a:cubicBezTo>
                    <a:pt x="1720" y="1984"/>
                    <a:pt x="1523" y="1992"/>
                    <a:pt x="1497" y="1848"/>
                  </a:cubicBezTo>
                  <a:cubicBezTo>
                    <a:pt x="1308" y="1855"/>
                    <a:pt x="1108" y="1865"/>
                    <a:pt x="926" y="1844"/>
                  </a:cubicBezTo>
                  <a:close/>
                  <a:moveTo>
                    <a:pt x="549" y="2223"/>
                  </a:moveTo>
                  <a:cubicBezTo>
                    <a:pt x="578" y="2230"/>
                    <a:pt x="606" y="2242"/>
                    <a:pt x="636" y="2248"/>
                  </a:cubicBezTo>
                  <a:cubicBezTo>
                    <a:pt x="696" y="2259"/>
                    <a:pt x="759" y="2274"/>
                    <a:pt x="816" y="2285"/>
                  </a:cubicBezTo>
                  <a:cubicBezTo>
                    <a:pt x="831" y="2288"/>
                    <a:pt x="847" y="2284"/>
                    <a:pt x="864" y="2285"/>
                  </a:cubicBezTo>
                  <a:cubicBezTo>
                    <a:pt x="903" y="2286"/>
                    <a:pt x="944" y="2297"/>
                    <a:pt x="986" y="2301"/>
                  </a:cubicBezTo>
                  <a:cubicBezTo>
                    <a:pt x="1115" y="2313"/>
                    <a:pt x="1231" y="2308"/>
                    <a:pt x="1356" y="2310"/>
                  </a:cubicBezTo>
                  <a:cubicBezTo>
                    <a:pt x="1388" y="2310"/>
                    <a:pt x="1424" y="2307"/>
                    <a:pt x="1457" y="2303"/>
                  </a:cubicBezTo>
                  <a:cubicBezTo>
                    <a:pt x="1488" y="2300"/>
                    <a:pt x="1519" y="2299"/>
                    <a:pt x="1548" y="2295"/>
                  </a:cubicBezTo>
                  <a:cubicBezTo>
                    <a:pt x="1610" y="2286"/>
                    <a:pt x="1670" y="2269"/>
                    <a:pt x="1726" y="2258"/>
                  </a:cubicBezTo>
                  <a:cubicBezTo>
                    <a:pt x="1796" y="2245"/>
                    <a:pt x="1875" y="2234"/>
                    <a:pt x="1929" y="2204"/>
                  </a:cubicBezTo>
                  <a:cubicBezTo>
                    <a:pt x="1948" y="2194"/>
                    <a:pt x="1981" y="2170"/>
                    <a:pt x="1985" y="2152"/>
                  </a:cubicBezTo>
                  <a:cubicBezTo>
                    <a:pt x="1989" y="2130"/>
                    <a:pt x="1979" y="2099"/>
                    <a:pt x="1956" y="2097"/>
                  </a:cubicBezTo>
                  <a:cubicBezTo>
                    <a:pt x="1943" y="2095"/>
                    <a:pt x="1907" y="2112"/>
                    <a:pt x="1894" y="2117"/>
                  </a:cubicBezTo>
                  <a:cubicBezTo>
                    <a:pt x="1787" y="2155"/>
                    <a:pt x="1671" y="2172"/>
                    <a:pt x="1550" y="2192"/>
                  </a:cubicBezTo>
                  <a:cubicBezTo>
                    <a:pt x="1498" y="2200"/>
                    <a:pt x="1446" y="2209"/>
                    <a:pt x="1399" y="2212"/>
                  </a:cubicBezTo>
                  <a:cubicBezTo>
                    <a:pt x="1307" y="2219"/>
                    <a:pt x="1220" y="2215"/>
                    <a:pt x="1133" y="2214"/>
                  </a:cubicBezTo>
                  <a:cubicBezTo>
                    <a:pt x="1088" y="2214"/>
                    <a:pt x="1051" y="2210"/>
                    <a:pt x="1009" y="2206"/>
                  </a:cubicBezTo>
                  <a:cubicBezTo>
                    <a:pt x="951" y="2202"/>
                    <a:pt x="898" y="2198"/>
                    <a:pt x="845" y="2186"/>
                  </a:cubicBezTo>
                  <a:cubicBezTo>
                    <a:pt x="719" y="2156"/>
                    <a:pt x="586" y="2142"/>
                    <a:pt x="471" y="2094"/>
                  </a:cubicBezTo>
                  <a:cubicBezTo>
                    <a:pt x="451" y="2086"/>
                    <a:pt x="412" y="2072"/>
                    <a:pt x="396" y="2084"/>
                  </a:cubicBezTo>
                  <a:cubicBezTo>
                    <a:pt x="376" y="2100"/>
                    <a:pt x="386" y="2132"/>
                    <a:pt x="394" y="2154"/>
                  </a:cubicBezTo>
                  <a:cubicBezTo>
                    <a:pt x="415" y="2175"/>
                    <a:pt x="439" y="2191"/>
                    <a:pt x="469" y="2202"/>
                  </a:cubicBezTo>
                  <a:cubicBezTo>
                    <a:pt x="473" y="2204"/>
                    <a:pt x="473" y="2204"/>
                    <a:pt x="471" y="2200"/>
                  </a:cubicBezTo>
                  <a:cubicBezTo>
                    <a:pt x="493" y="2214"/>
                    <a:pt x="522" y="2216"/>
                    <a:pt x="549" y="2223"/>
                  </a:cubicBezTo>
                  <a:close/>
                  <a:moveTo>
                    <a:pt x="1728" y="2276"/>
                  </a:moveTo>
                  <a:cubicBezTo>
                    <a:pt x="1647" y="2292"/>
                    <a:pt x="1563" y="2309"/>
                    <a:pt x="1480" y="2316"/>
                  </a:cubicBezTo>
                  <a:cubicBezTo>
                    <a:pt x="1385" y="2324"/>
                    <a:pt x="1287" y="2329"/>
                    <a:pt x="1197" y="2328"/>
                  </a:cubicBezTo>
                  <a:cubicBezTo>
                    <a:pt x="986" y="2327"/>
                    <a:pt x="779" y="2303"/>
                    <a:pt x="587" y="2252"/>
                  </a:cubicBezTo>
                  <a:cubicBezTo>
                    <a:pt x="513" y="2232"/>
                    <a:pt x="440" y="2213"/>
                    <a:pt x="390" y="2173"/>
                  </a:cubicBezTo>
                  <a:cubicBezTo>
                    <a:pt x="368" y="2199"/>
                    <a:pt x="361" y="2245"/>
                    <a:pt x="343" y="2281"/>
                  </a:cubicBezTo>
                  <a:cubicBezTo>
                    <a:pt x="307" y="2351"/>
                    <a:pt x="258" y="2445"/>
                    <a:pt x="221" y="2518"/>
                  </a:cubicBezTo>
                  <a:cubicBezTo>
                    <a:pt x="210" y="2540"/>
                    <a:pt x="181" y="2588"/>
                    <a:pt x="183" y="2599"/>
                  </a:cubicBezTo>
                  <a:cubicBezTo>
                    <a:pt x="184" y="2601"/>
                    <a:pt x="194" y="2604"/>
                    <a:pt x="186" y="2607"/>
                  </a:cubicBezTo>
                  <a:cubicBezTo>
                    <a:pt x="198" y="2605"/>
                    <a:pt x="208" y="2617"/>
                    <a:pt x="225" y="2618"/>
                  </a:cubicBezTo>
                  <a:cubicBezTo>
                    <a:pt x="285" y="2658"/>
                    <a:pt x="381" y="2670"/>
                    <a:pt x="446" y="2700"/>
                  </a:cubicBezTo>
                  <a:cubicBezTo>
                    <a:pt x="465" y="2697"/>
                    <a:pt x="484" y="2707"/>
                    <a:pt x="508" y="2713"/>
                  </a:cubicBezTo>
                  <a:cubicBezTo>
                    <a:pt x="526" y="2717"/>
                    <a:pt x="546" y="2715"/>
                    <a:pt x="556" y="2719"/>
                  </a:cubicBezTo>
                  <a:cubicBezTo>
                    <a:pt x="562" y="2722"/>
                    <a:pt x="558" y="2726"/>
                    <a:pt x="564" y="2727"/>
                  </a:cubicBezTo>
                  <a:cubicBezTo>
                    <a:pt x="604" y="2730"/>
                    <a:pt x="648" y="2730"/>
                    <a:pt x="680" y="2750"/>
                  </a:cubicBezTo>
                  <a:cubicBezTo>
                    <a:pt x="701" y="2741"/>
                    <a:pt x="721" y="2753"/>
                    <a:pt x="742" y="2758"/>
                  </a:cubicBezTo>
                  <a:cubicBezTo>
                    <a:pt x="770" y="2765"/>
                    <a:pt x="802" y="2762"/>
                    <a:pt x="833" y="2767"/>
                  </a:cubicBezTo>
                  <a:cubicBezTo>
                    <a:pt x="922" y="2779"/>
                    <a:pt x="1004" y="2787"/>
                    <a:pt x="1079" y="2783"/>
                  </a:cubicBezTo>
                  <a:cubicBezTo>
                    <a:pt x="1089" y="2785"/>
                    <a:pt x="1092" y="2789"/>
                    <a:pt x="1102" y="2789"/>
                  </a:cubicBezTo>
                  <a:cubicBezTo>
                    <a:pt x="1216" y="2797"/>
                    <a:pt x="1309" y="2782"/>
                    <a:pt x="1412" y="2781"/>
                  </a:cubicBezTo>
                  <a:cubicBezTo>
                    <a:pt x="1473" y="2760"/>
                    <a:pt x="1543" y="2767"/>
                    <a:pt x="1600" y="2758"/>
                  </a:cubicBezTo>
                  <a:cubicBezTo>
                    <a:pt x="1647" y="2751"/>
                    <a:pt x="1694" y="2738"/>
                    <a:pt x="1741" y="2727"/>
                  </a:cubicBezTo>
                  <a:cubicBezTo>
                    <a:pt x="1807" y="2712"/>
                    <a:pt x="1874" y="2692"/>
                    <a:pt x="1939" y="2676"/>
                  </a:cubicBezTo>
                  <a:cubicBezTo>
                    <a:pt x="2004" y="2660"/>
                    <a:pt x="2067" y="2639"/>
                    <a:pt x="2121" y="2607"/>
                  </a:cubicBezTo>
                  <a:cubicBezTo>
                    <a:pt x="2071" y="2467"/>
                    <a:pt x="2017" y="2336"/>
                    <a:pt x="1954" y="2206"/>
                  </a:cubicBezTo>
                  <a:cubicBezTo>
                    <a:pt x="1892" y="2243"/>
                    <a:pt x="1810" y="2261"/>
                    <a:pt x="1728" y="2276"/>
                  </a:cubicBezTo>
                  <a:close/>
                  <a:moveTo>
                    <a:pt x="115" y="2622"/>
                  </a:moveTo>
                  <a:cubicBezTo>
                    <a:pt x="100" y="2642"/>
                    <a:pt x="115" y="2666"/>
                    <a:pt x="128" y="2682"/>
                  </a:cubicBezTo>
                  <a:cubicBezTo>
                    <a:pt x="198" y="2734"/>
                    <a:pt x="294" y="2751"/>
                    <a:pt x="376" y="2787"/>
                  </a:cubicBezTo>
                  <a:cubicBezTo>
                    <a:pt x="386" y="2786"/>
                    <a:pt x="390" y="2791"/>
                    <a:pt x="401" y="2789"/>
                  </a:cubicBezTo>
                  <a:cubicBezTo>
                    <a:pt x="414" y="2803"/>
                    <a:pt x="445" y="2801"/>
                    <a:pt x="461" y="2806"/>
                  </a:cubicBezTo>
                  <a:cubicBezTo>
                    <a:pt x="464" y="2807"/>
                    <a:pt x="466" y="2805"/>
                    <a:pt x="469" y="2806"/>
                  </a:cubicBezTo>
                  <a:cubicBezTo>
                    <a:pt x="530" y="2819"/>
                    <a:pt x="582" y="2836"/>
                    <a:pt x="657" y="2841"/>
                  </a:cubicBezTo>
                  <a:cubicBezTo>
                    <a:pt x="708" y="2851"/>
                    <a:pt x="762" y="2862"/>
                    <a:pt x="816" y="2866"/>
                  </a:cubicBezTo>
                  <a:cubicBezTo>
                    <a:pt x="830" y="2867"/>
                    <a:pt x="844" y="2863"/>
                    <a:pt x="858" y="2866"/>
                  </a:cubicBezTo>
                  <a:cubicBezTo>
                    <a:pt x="914" y="2876"/>
                    <a:pt x="966" y="2874"/>
                    <a:pt x="1019" y="2876"/>
                  </a:cubicBezTo>
                  <a:cubicBezTo>
                    <a:pt x="1040" y="2877"/>
                    <a:pt x="1061" y="2884"/>
                    <a:pt x="1081" y="2885"/>
                  </a:cubicBezTo>
                  <a:cubicBezTo>
                    <a:pt x="1159" y="2887"/>
                    <a:pt x="1245" y="2887"/>
                    <a:pt x="1335" y="2880"/>
                  </a:cubicBezTo>
                  <a:cubicBezTo>
                    <a:pt x="1357" y="2879"/>
                    <a:pt x="1381" y="2872"/>
                    <a:pt x="1397" y="2874"/>
                  </a:cubicBezTo>
                  <a:cubicBezTo>
                    <a:pt x="1408" y="2875"/>
                    <a:pt x="1398" y="2881"/>
                    <a:pt x="1406" y="2874"/>
                  </a:cubicBezTo>
                  <a:cubicBezTo>
                    <a:pt x="1411" y="2869"/>
                    <a:pt x="1442" y="2873"/>
                    <a:pt x="1449" y="2872"/>
                  </a:cubicBezTo>
                  <a:cubicBezTo>
                    <a:pt x="1492" y="2866"/>
                    <a:pt x="1557" y="2859"/>
                    <a:pt x="1584" y="2853"/>
                  </a:cubicBezTo>
                  <a:cubicBezTo>
                    <a:pt x="1618" y="2846"/>
                    <a:pt x="1656" y="2845"/>
                    <a:pt x="1693" y="2837"/>
                  </a:cubicBezTo>
                  <a:cubicBezTo>
                    <a:pt x="1727" y="2829"/>
                    <a:pt x="1761" y="2818"/>
                    <a:pt x="1794" y="2810"/>
                  </a:cubicBezTo>
                  <a:cubicBezTo>
                    <a:pt x="1853" y="2796"/>
                    <a:pt x="1924" y="2783"/>
                    <a:pt x="1974" y="2765"/>
                  </a:cubicBezTo>
                  <a:cubicBezTo>
                    <a:pt x="1992" y="2758"/>
                    <a:pt x="2011" y="2744"/>
                    <a:pt x="2032" y="2736"/>
                  </a:cubicBezTo>
                  <a:cubicBezTo>
                    <a:pt x="2063" y="2724"/>
                    <a:pt x="2096" y="2716"/>
                    <a:pt x="2125" y="2705"/>
                  </a:cubicBezTo>
                  <a:cubicBezTo>
                    <a:pt x="2144" y="2697"/>
                    <a:pt x="2181" y="2674"/>
                    <a:pt x="2185" y="2665"/>
                  </a:cubicBezTo>
                  <a:cubicBezTo>
                    <a:pt x="2189" y="2659"/>
                    <a:pt x="2188" y="2629"/>
                    <a:pt x="2183" y="2620"/>
                  </a:cubicBezTo>
                  <a:cubicBezTo>
                    <a:pt x="2176" y="2606"/>
                    <a:pt x="2158" y="2603"/>
                    <a:pt x="2144" y="2601"/>
                  </a:cubicBezTo>
                  <a:cubicBezTo>
                    <a:pt x="2144" y="2602"/>
                    <a:pt x="2148" y="2611"/>
                    <a:pt x="2144" y="2618"/>
                  </a:cubicBezTo>
                  <a:cubicBezTo>
                    <a:pt x="2021" y="2674"/>
                    <a:pt x="1877" y="2707"/>
                    <a:pt x="1737" y="2744"/>
                  </a:cubicBezTo>
                  <a:cubicBezTo>
                    <a:pt x="1675" y="2760"/>
                    <a:pt x="1612" y="2772"/>
                    <a:pt x="1550" y="2777"/>
                  </a:cubicBezTo>
                  <a:cubicBezTo>
                    <a:pt x="1458" y="2785"/>
                    <a:pt x="1363" y="2805"/>
                    <a:pt x="1267" y="2808"/>
                  </a:cubicBezTo>
                  <a:cubicBezTo>
                    <a:pt x="1244" y="2809"/>
                    <a:pt x="1221" y="2804"/>
                    <a:pt x="1199" y="2804"/>
                  </a:cubicBezTo>
                  <a:cubicBezTo>
                    <a:pt x="1138" y="2804"/>
                    <a:pt x="1081" y="2805"/>
                    <a:pt x="1017" y="2802"/>
                  </a:cubicBezTo>
                  <a:cubicBezTo>
                    <a:pt x="969" y="2799"/>
                    <a:pt x="922" y="2795"/>
                    <a:pt x="874" y="2789"/>
                  </a:cubicBezTo>
                  <a:cubicBezTo>
                    <a:pt x="803" y="2781"/>
                    <a:pt x="730" y="2774"/>
                    <a:pt x="659" y="2760"/>
                  </a:cubicBezTo>
                  <a:cubicBezTo>
                    <a:pt x="621" y="2753"/>
                    <a:pt x="585" y="2737"/>
                    <a:pt x="545" y="2740"/>
                  </a:cubicBezTo>
                  <a:cubicBezTo>
                    <a:pt x="458" y="2719"/>
                    <a:pt x="389" y="2697"/>
                    <a:pt x="295" y="2674"/>
                  </a:cubicBezTo>
                  <a:cubicBezTo>
                    <a:pt x="255" y="2647"/>
                    <a:pt x="204" y="2637"/>
                    <a:pt x="161" y="2618"/>
                  </a:cubicBezTo>
                  <a:cubicBezTo>
                    <a:pt x="156" y="2616"/>
                    <a:pt x="165" y="2606"/>
                    <a:pt x="154" y="2607"/>
                  </a:cubicBezTo>
                  <a:cubicBezTo>
                    <a:pt x="139" y="2613"/>
                    <a:pt x="124" y="2611"/>
                    <a:pt x="115" y="26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Freeform 72"/>
            <p:cNvSpPr>
              <a:spLocks noEditPoints="1"/>
            </p:cNvSpPr>
            <p:nvPr/>
          </p:nvSpPr>
          <p:spPr bwMode="auto">
            <a:xfrm>
              <a:off x="4479926" y="2373313"/>
              <a:ext cx="204788" cy="496888"/>
            </a:xfrm>
            <a:custGeom>
              <a:avLst/>
              <a:gdLst>
                <a:gd name="T0" fmla="*/ 75 w 263"/>
                <a:gd name="T1" fmla="*/ 5 h 638"/>
                <a:gd name="T2" fmla="*/ 129 w 263"/>
                <a:gd name="T3" fmla="*/ 36 h 638"/>
                <a:gd name="T4" fmla="*/ 164 w 263"/>
                <a:gd name="T5" fmla="*/ 100 h 638"/>
                <a:gd name="T6" fmla="*/ 263 w 263"/>
                <a:gd name="T7" fmla="*/ 475 h 638"/>
                <a:gd name="T8" fmla="*/ 257 w 263"/>
                <a:gd name="T9" fmla="*/ 564 h 638"/>
                <a:gd name="T10" fmla="*/ 151 w 263"/>
                <a:gd name="T11" fmla="*/ 634 h 638"/>
                <a:gd name="T12" fmla="*/ 125 w 263"/>
                <a:gd name="T13" fmla="*/ 541 h 638"/>
                <a:gd name="T14" fmla="*/ 112 w 263"/>
                <a:gd name="T15" fmla="*/ 384 h 638"/>
                <a:gd name="T16" fmla="*/ 81 w 263"/>
                <a:gd name="T17" fmla="*/ 284 h 638"/>
                <a:gd name="T18" fmla="*/ 46 w 263"/>
                <a:gd name="T19" fmla="*/ 179 h 638"/>
                <a:gd name="T20" fmla="*/ 25 w 263"/>
                <a:gd name="T21" fmla="*/ 129 h 638"/>
                <a:gd name="T22" fmla="*/ 17 w 263"/>
                <a:gd name="T23" fmla="*/ 53 h 638"/>
                <a:gd name="T24" fmla="*/ 56 w 263"/>
                <a:gd name="T25" fmla="*/ 32 h 638"/>
                <a:gd name="T26" fmla="*/ 75 w 263"/>
                <a:gd name="T27" fmla="*/ 5 h 638"/>
                <a:gd name="T28" fmla="*/ 224 w 263"/>
                <a:gd name="T29" fmla="*/ 588 h 638"/>
                <a:gd name="T30" fmla="*/ 244 w 263"/>
                <a:gd name="T31" fmla="*/ 528 h 638"/>
                <a:gd name="T32" fmla="*/ 230 w 263"/>
                <a:gd name="T33" fmla="*/ 380 h 638"/>
                <a:gd name="T34" fmla="*/ 162 w 263"/>
                <a:gd name="T35" fmla="*/ 133 h 638"/>
                <a:gd name="T36" fmla="*/ 131 w 263"/>
                <a:gd name="T37" fmla="*/ 80 h 638"/>
                <a:gd name="T38" fmla="*/ 94 w 263"/>
                <a:gd name="T39" fmla="*/ 28 h 638"/>
                <a:gd name="T40" fmla="*/ 27 w 263"/>
                <a:gd name="T41" fmla="*/ 74 h 638"/>
                <a:gd name="T42" fmla="*/ 40 w 263"/>
                <a:gd name="T43" fmla="*/ 117 h 638"/>
                <a:gd name="T44" fmla="*/ 65 w 263"/>
                <a:gd name="T45" fmla="*/ 181 h 638"/>
                <a:gd name="T46" fmla="*/ 77 w 263"/>
                <a:gd name="T47" fmla="*/ 212 h 638"/>
                <a:gd name="T48" fmla="*/ 114 w 263"/>
                <a:gd name="T49" fmla="*/ 344 h 638"/>
                <a:gd name="T50" fmla="*/ 133 w 263"/>
                <a:gd name="T51" fmla="*/ 413 h 638"/>
                <a:gd name="T52" fmla="*/ 141 w 263"/>
                <a:gd name="T53" fmla="*/ 462 h 638"/>
                <a:gd name="T54" fmla="*/ 143 w 263"/>
                <a:gd name="T55" fmla="*/ 547 h 638"/>
                <a:gd name="T56" fmla="*/ 156 w 263"/>
                <a:gd name="T57" fmla="*/ 617 h 638"/>
                <a:gd name="T58" fmla="*/ 224 w 263"/>
                <a:gd name="T59" fmla="*/ 58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638">
                  <a:moveTo>
                    <a:pt x="75" y="5"/>
                  </a:moveTo>
                  <a:cubicBezTo>
                    <a:pt x="102" y="0"/>
                    <a:pt x="111" y="18"/>
                    <a:pt x="129" y="36"/>
                  </a:cubicBezTo>
                  <a:cubicBezTo>
                    <a:pt x="137" y="62"/>
                    <a:pt x="149" y="79"/>
                    <a:pt x="164" y="100"/>
                  </a:cubicBezTo>
                  <a:cubicBezTo>
                    <a:pt x="211" y="223"/>
                    <a:pt x="243" y="343"/>
                    <a:pt x="263" y="475"/>
                  </a:cubicBezTo>
                  <a:cubicBezTo>
                    <a:pt x="258" y="499"/>
                    <a:pt x="262" y="535"/>
                    <a:pt x="257" y="564"/>
                  </a:cubicBezTo>
                  <a:cubicBezTo>
                    <a:pt x="245" y="592"/>
                    <a:pt x="191" y="638"/>
                    <a:pt x="151" y="634"/>
                  </a:cubicBezTo>
                  <a:cubicBezTo>
                    <a:pt x="115" y="631"/>
                    <a:pt x="124" y="579"/>
                    <a:pt x="125" y="541"/>
                  </a:cubicBezTo>
                  <a:cubicBezTo>
                    <a:pt x="125" y="482"/>
                    <a:pt x="124" y="434"/>
                    <a:pt x="112" y="384"/>
                  </a:cubicBezTo>
                  <a:cubicBezTo>
                    <a:pt x="105" y="352"/>
                    <a:pt x="92" y="320"/>
                    <a:pt x="81" y="284"/>
                  </a:cubicBezTo>
                  <a:cubicBezTo>
                    <a:pt x="70" y="248"/>
                    <a:pt x="60" y="213"/>
                    <a:pt x="46" y="179"/>
                  </a:cubicBezTo>
                  <a:cubicBezTo>
                    <a:pt x="41" y="166"/>
                    <a:pt x="32" y="147"/>
                    <a:pt x="25" y="129"/>
                  </a:cubicBezTo>
                  <a:cubicBezTo>
                    <a:pt x="15" y="100"/>
                    <a:pt x="0" y="73"/>
                    <a:pt x="17" y="53"/>
                  </a:cubicBezTo>
                  <a:cubicBezTo>
                    <a:pt x="25" y="44"/>
                    <a:pt x="45" y="41"/>
                    <a:pt x="56" y="32"/>
                  </a:cubicBezTo>
                  <a:cubicBezTo>
                    <a:pt x="70" y="22"/>
                    <a:pt x="67" y="14"/>
                    <a:pt x="75" y="5"/>
                  </a:cubicBezTo>
                  <a:close/>
                  <a:moveTo>
                    <a:pt x="224" y="588"/>
                  </a:moveTo>
                  <a:cubicBezTo>
                    <a:pt x="234" y="569"/>
                    <a:pt x="243" y="550"/>
                    <a:pt x="244" y="528"/>
                  </a:cubicBezTo>
                  <a:cubicBezTo>
                    <a:pt x="248" y="472"/>
                    <a:pt x="242" y="433"/>
                    <a:pt x="230" y="380"/>
                  </a:cubicBezTo>
                  <a:cubicBezTo>
                    <a:pt x="213" y="305"/>
                    <a:pt x="192" y="198"/>
                    <a:pt x="162" y="133"/>
                  </a:cubicBezTo>
                  <a:cubicBezTo>
                    <a:pt x="155" y="118"/>
                    <a:pt x="141" y="100"/>
                    <a:pt x="131" y="80"/>
                  </a:cubicBezTo>
                  <a:cubicBezTo>
                    <a:pt x="119" y="59"/>
                    <a:pt x="110" y="29"/>
                    <a:pt x="94" y="28"/>
                  </a:cubicBezTo>
                  <a:cubicBezTo>
                    <a:pt x="84" y="32"/>
                    <a:pt x="32" y="58"/>
                    <a:pt x="27" y="74"/>
                  </a:cubicBezTo>
                  <a:cubicBezTo>
                    <a:pt x="25" y="82"/>
                    <a:pt x="34" y="101"/>
                    <a:pt x="40" y="117"/>
                  </a:cubicBezTo>
                  <a:cubicBezTo>
                    <a:pt x="51" y="148"/>
                    <a:pt x="56" y="156"/>
                    <a:pt x="65" y="181"/>
                  </a:cubicBezTo>
                  <a:cubicBezTo>
                    <a:pt x="68" y="191"/>
                    <a:pt x="73" y="201"/>
                    <a:pt x="77" y="212"/>
                  </a:cubicBezTo>
                  <a:cubicBezTo>
                    <a:pt x="93" y="255"/>
                    <a:pt x="104" y="299"/>
                    <a:pt x="114" y="344"/>
                  </a:cubicBezTo>
                  <a:cubicBezTo>
                    <a:pt x="120" y="369"/>
                    <a:pt x="132" y="392"/>
                    <a:pt x="133" y="413"/>
                  </a:cubicBezTo>
                  <a:cubicBezTo>
                    <a:pt x="134" y="431"/>
                    <a:pt x="139" y="446"/>
                    <a:pt x="141" y="462"/>
                  </a:cubicBezTo>
                  <a:cubicBezTo>
                    <a:pt x="144" y="494"/>
                    <a:pt x="142" y="522"/>
                    <a:pt x="143" y="547"/>
                  </a:cubicBezTo>
                  <a:cubicBezTo>
                    <a:pt x="144" y="569"/>
                    <a:pt x="137" y="595"/>
                    <a:pt x="156" y="617"/>
                  </a:cubicBezTo>
                  <a:cubicBezTo>
                    <a:pt x="180" y="616"/>
                    <a:pt x="204" y="601"/>
                    <a:pt x="224" y="5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5" name="Freeform 73"/>
            <p:cNvSpPr>
              <a:spLocks noEditPoints="1"/>
            </p:cNvSpPr>
            <p:nvPr/>
          </p:nvSpPr>
          <p:spPr bwMode="auto">
            <a:xfrm>
              <a:off x="4335463" y="2446338"/>
              <a:ext cx="217488" cy="503238"/>
            </a:xfrm>
            <a:custGeom>
              <a:avLst/>
              <a:gdLst>
                <a:gd name="T0" fmla="*/ 138 w 279"/>
                <a:gd name="T1" fmla="*/ 1 h 645"/>
                <a:gd name="T2" fmla="*/ 196 w 279"/>
                <a:gd name="T3" fmla="*/ 80 h 645"/>
                <a:gd name="T4" fmla="*/ 216 w 279"/>
                <a:gd name="T5" fmla="*/ 175 h 645"/>
                <a:gd name="T6" fmla="*/ 268 w 279"/>
                <a:gd name="T7" fmla="*/ 394 h 645"/>
                <a:gd name="T8" fmla="*/ 270 w 279"/>
                <a:gd name="T9" fmla="*/ 438 h 645"/>
                <a:gd name="T10" fmla="*/ 256 w 279"/>
                <a:gd name="T11" fmla="*/ 564 h 645"/>
                <a:gd name="T12" fmla="*/ 138 w 279"/>
                <a:gd name="T13" fmla="*/ 634 h 645"/>
                <a:gd name="T14" fmla="*/ 84 w 279"/>
                <a:gd name="T15" fmla="*/ 622 h 645"/>
                <a:gd name="T16" fmla="*/ 76 w 279"/>
                <a:gd name="T17" fmla="*/ 316 h 645"/>
                <a:gd name="T18" fmla="*/ 66 w 279"/>
                <a:gd name="T19" fmla="*/ 258 h 645"/>
                <a:gd name="T20" fmla="*/ 26 w 279"/>
                <a:gd name="T21" fmla="*/ 123 h 645"/>
                <a:gd name="T22" fmla="*/ 3 w 279"/>
                <a:gd name="T23" fmla="*/ 61 h 645"/>
                <a:gd name="T24" fmla="*/ 34 w 279"/>
                <a:gd name="T25" fmla="*/ 43 h 645"/>
                <a:gd name="T26" fmla="*/ 138 w 279"/>
                <a:gd name="T27" fmla="*/ 1 h 645"/>
                <a:gd name="T28" fmla="*/ 175 w 279"/>
                <a:gd name="T29" fmla="*/ 595 h 645"/>
                <a:gd name="T30" fmla="*/ 256 w 279"/>
                <a:gd name="T31" fmla="*/ 493 h 645"/>
                <a:gd name="T32" fmla="*/ 219 w 279"/>
                <a:gd name="T33" fmla="*/ 251 h 645"/>
                <a:gd name="T34" fmla="*/ 169 w 279"/>
                <a:gd name="T35" fmla="*/ 72 h 645"/>
                <a:gd name="T36" fmla="*/ 144 w 279"/>
                <a:gd name="T37" fmla="*/ 28 h 645"/>
                <a:gd name="T38" fmla="*/ 130 w 279"/>
                <a:gd name="T39" fmla="*/ 24 h 645"/>
                <a:gd name="T40" fmla="*/ 28 w 279"/>
                <a:gd name="T41" fmla="*/ 65 h 645"/>
                <a:gd name="T42" fmla="*/ 94 w 279"/>
                <a:gd name="T43" fmla="*/ 307 h 645"/>
                <a:gd name="T44" fmla="*/ 111 w 279"/>
                <a:gd name="T45" fmla="*/ 506 h 645"/>
                <a:gd name="T46" fmla="*/ 113 w 279"/>
                <a:gd name="T47" fmla="*/ 618 h 645"/>
                <a:gd name="T48" fmla="*/ 175 w 279"/>
                <a:gd name="T49" fmla="*/ 59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645">
                  <a:moveTo>
                    <a:pt x="138" y="1"/>
                  </a:moveTo>
                  <a:cubicBezTo>
                    <a:pt x="156" y="8"/>
                    <a:pt x="187" y="58"/>
                    <a:pt x="196" y="80"/>
                  </a:cubicBezTo>
                  <a:cubicBezTo>
                    <a:pt x="206" y="104"/>
                    <a:pt x="209" y="140"/>
                    <a:pt x="216" y="175"/>
                  </a:cubicBezTo>
                  <a:cubicBezTo>
                    <a:pt x="231" y="245"/>
                    <a:pt x="259" y="323"/>
                    <a:pt x="268" y="394"/>
                  </a:cubicBezTo>
                  <a:cubicBezTo>
                    <a:pt x="270" y="410"/>
                    <a:pt x="270" y="426"/>
                    <a:pt x="270" y="438"/>
                  </a:cubicBezTo>
                  <a:cubicBezTo>
                    <a:pt x="273" y="473"/>
                    <a:pt x="279" y="534"/>
                    <a:pt x="256" y="564"/>
                  </a:cubicBezTo>
                  <a:cubicBezTo>
                    <a:pt x="226" y="601"/>
                    <a:pt x="177" y="605"/>
                    <a:pt x="138" y="634"/>
                  </a:cubicBezTo>
                  <a:cubicBezTo>
                    <a:pt x="117" y="634"/>
                    <a:pt x="92" y="645"/>
                    <a:pt x="84" y="622"/>
                  </a:cubicBezTo>
                  <a:cubicBezTo>
                    <a:pt x="98" y="529"/>
                    <a:pt x="93" y="402"/>
                    <a:pt x="76" y="316"/>
                  </a:cubicBezTo>
                  <a:cubicBezTo>
                    <a:pt x="72" y="296"/>
                    <a:pt x="71" y="277"/>
                    <a:pt x="66" y="258"/>
                  </a:cubicBezTo>
                  <a:cubicBezTo>
                    <a:pt x="53" y="211"/>
                    <a:pt x="43" y="175"/>
                    <a:pt x="26" y="123"/>
                  </a:cubicBezTo>
                  <a:cubicBezTo>
                    <a:pt x="21" y="108"/>
                    <a:pt x="0" y="74"/>
                    <a:pt x="3" y="61"/>
                  </a:cubicBezTo>
                  <a:cubicBezTo>
                    <a:pt x="6" y="50"/>
                    <a:pt x="22" y="49"/>
                    <a:pt x="34" y="43"/>
                  </a:cubicBezTo>
                  <a:cubicBezTo>
                    <a:pt x="64" y="29"/>
                    <a:pt x="111" y="0"/>
                    <a:pt x="138" y="1"/>
                  </a:cubicBezTo>
                  <a:close/>
                  <a:moveTo>
                    <a:pt x="175" y="595"/>
                  </a:moveTo>
                  <a:cubicBezTo>
                    <a:pt x="219" y="572"/>
                    <a:pt x="255" y="558"/>
                    <a:pt x="256" y="493"/>
                  </a:cubicBezTo>
                  <a:cubicBezTo>
                    <a:pt x="251" y="418"/>
                    <a:pt x="246" y="323"/>
                    <a:pt x="219" y="251"/>
                  </a:cubicBezTo>
                  <a:cubicBezTo>
                    <a:pt x="204" y="184"/>
                    <a:pt x="187" y="122"/>
                    <a:pt x="169" y="72"/>
                  </a:cubicBezTo>
                  <a:cubicBezTo>
                    <a:pt x="160" y="58"/>
                    <a:pt x="150" y="45"/>
                    <a:pt x="144" y="28"/>
                  </a:cubicBezTo>
                  <a:cubicBezTo>
                    <a:pt x="136" y="32"/>
                    <a:pt x="135" y="17"/>
                    <a:pt x="130" y="24"/>
                  </a:cubicBezTo>
                  <a:cubicBezTo>
                    <a:pt x="106" y="25"/>
                    <a:pt x="58" y="50"/>
                    <a:pt x="28" y="65"/>
                  </a:cubicBezTo>
                  <a:cubicBezTo>
                    <a:pt x="43" y="148"/>
                    <a:pt x="82" y="228"/>
                    <a:pt x="94" y="307"/>
                  </a:cubicBezTo>
                  <a:cubicBezTo>
                    <a:pt x="106" y="383"/>
                    <a:pt x="108" y="443"/>
                    <a:pt x="111" y="506"/>
                  </a:cubicBezTo>
                  <a:cubicBezTo>
                    <a:pt x="113" y="545"/>
                    <a:pt x="101" y="582"/>
                    <a:pt x="113" y="618"/>
                  </a:cubicBezTo>
                  <a:cubicBezTo>
                    <a:pt x="132" y="624"/>
                    <a:pt x="154" y="605"/>
                    <a:pt x="175" y="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6" name="Freeform 74"/>
            <p:cNvSpPr/>
            <p:nvPr/>
          </p:nvSpPr>
          <p:spPr bwMode="auto">
            <a:xfrm>
              <a:off x="3565526" y="3354388"/>
              <a:ext cx="17463" cy="33338"/>
            </a:xfrm>
            <a:custGeom>
              <a:avLst/>
              <a:gdLst>
                <a:gd name="T0" fmla="*/ 14 w 23"/>
                <a:gd name="T1" fmla="*/ 43 h 43"/>
                <a:gd name="T2" fmla="*/ 0 w 23"/>
                <a:gd name="T3" fmla="*/ 0 h 43"/>
                <a:gd name="T4" fmla="*/ 23 w 23"/>
                <a:gd name="T5" fmla="*/ 37 h 43"/>
                <a:gd name="T6" fmla="*/ 14 w 23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14" y="43"/>
                  </a:moveTo>
                  <a:cubicBezTo>
                    <a:pt x="7" y="32"/>
                    <a:pt x="8" y="18"/>
                    <a:pt x="0" y="0"/>
                  </a:cubicBezTo>
                  <a:cubicBezTo>
                    <a:pt x="19" y="4"/>
                    <a:pt x="14" y="25"/>
                    <a:pt x="23" y="37"/>
                  </a:cubicBezTo>
                  <a:cubicBezTo>
                    <a:pt x="20" y="38"/>
                    <a:pt x="17" y="38"/>
                    <a:pt x="1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7" name="Freeform 75"/>
            <p:cNvSpPr/>
            <p:nvPr/>
          </p:nvSpPr>
          <p:spPr bwMode="auto">
            <a:xfrm>
              <a:off x="3449638" y="3446463"/>
              <a:ext cx="14288" cy="26988"/>
            </a:xfrm>
            <a:custGeom>
              <a:avLst/>
              <a:gdLst>
                <a:gd name="T0" fmla="*/ 16 w 18"/>
                <a:gd name="T1" fmla="*/ 0 h 36"/>
                <a:gd name="T2" fmla="*/ 0 w 18"/>
                <a:gd name="T3" fmla="*/ 31 h 36"/>
                <a:gd name="T4" fmla="*/ 10 w 18"/>
                <a:gd name="T5" fmla="*/ 3 h 36"/>
                <a:gd name="T6" fmla="*/ 16 w 1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17" y="8"/>
                    <a:pt x="18" y="36"/>
                    <a:pt x="0" y="31"/>
                  </a:cubicBezTo>
                  <a:cubicBezTo>
                    <a:pt x="1" y="19"/>
                    <a:pt x="9" y="13"/>
                    <a:pt x="10" y="3"/>
                  </a:cubicBezTo>
                  <a:cubicBezTo>
                    <a:pt x="13" y="3"/>
                    <a:pt x="16" y="3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8" name="Freeform 76"/>
            <p:cNvSpPr>
              <a:spLocks noEditPoints="1"/>
            </p:cNvSpPr>
            <p:nvPr/>
          </p:nvSpPr>
          <p:spPr bwMode="auto">
            <a:xfrm>
              <a:off x="4281488" y="2127251"/>
              <a:ext cx="225425" cy="254000"/>
            </a:xfrm>
            <a:custGeom>
              <a:avLst/>
              <a:gdLst>
                <a:gd name="T0" fmla="*/ 279 w 288"/>
                <a:gd name="T1" fmla="*/ 215 h 327"/>
                <a:gd name="T2" fmla="*/ 288 w 288"/>
                <a:gd name="T3" fmla="*/ 260 h 327"/>
                <a:gd name="T4" fmla="*/ 201 w 288"/>
                <a:gd name="T5" fmla="*/ 298 h 327"/>
                <a:gd name="T6" fmla="*/ 41 w 288"/>
                <a:gd name="T7" fmla="*/ 105 h 327"/>
                <a:gd name="T8" fmla="*/ 23 w 288"/>
                <a:gd name="T9" fmla="*/ 47 h 327"/>
                <a:gd name="T10" fmla="*/ 182 w 288"/>
                <a:gd name="T11" fmla="*/ 105 h 327"/>
                <a:gd name="T12" fmla="*/ 215 w 288"/>
                <a:gd name="T13" fmla="*/ 130 h 327"/>
                <a:gd name="T14" fmla="*/ 232 w 288"/>
                <a:gd name="T15" fmla="*/ 155 h 327"/>
                <a:gd name="T16" fmla="*/ 279 w 288"/>
                <a:gd name="T17" fmla="*/ 215 h 327"/>
                <a:gd name="T18" fmla="*/ 259 w 288"/>
                <a:gd name="T19" fmla="*/ 283 h 327"/>
                <a:gd name="T20" fmla="*/ 240 w 288"/>
                <a:gd name="T21" fmla="*/ 184 h 327"/>
                <a:gd name="T22" fmla="*/ 190 w 288"/>
                <a:gd name="T23" fmla="*/ 130 h 327"/>
                <a:gd name="T24" fmla="*/ 112 w 288"/>
                <a:gd name="T25" fmla="*/ 66 h 327"/>
                <a:gd name="T26" fmla="*/ 27 w 288"/>
                <a:gd name="T27" fmla="*/ 74 h 327"/>
                <a:gd name="T28" fmla="*/ 230 w 288"/>
                <a:gd name="T29" fmla="*/ 291 h 327"/>
                <a:gd name="T30" fmla="*/ 259 w 288"/>
                <a:gd name="T31" fmla="*/ 2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327">
                  <a:moveTo>
                    <a:pt x="279" y="215"/>
                  </a:moveTo>
                  <a:cubicBezTo>
                    <a:pt x="272" y="234"/>
                    <a:pt x="288" y="241"/>
                    <a:pt x="288" y="260"/>
                  </a:cubicBezTo>
                  <a:cubicBezTo>
                    <a:pt x="286" y="301"/>
                    <a:pt x="229" y="327"/>
                    <a:pt x="201" y="298"/>
                  </a:cubicBezTo>
                  <a:cubicBezTo>
                    <a:pt x="159" y="222"/>
                    <a:pt x="98" y="166"/>
                    <a:pt x="41" y="105"/>
                  </a:cubicBezTo>
                  <a:cubicBezTo>
                    <a:pt x="15" y="98"/>
                    <a:pt x="0" y="68"/>
                    <a:pt x="23" y="47"/>
                  </a:cubicBezTo>
                  <a:cubicBezTo>
                    <a:pt x="76" y="0"/>
                    <a:pt x="148" y="76"/>
                    <a:pt x="182" y="105"/>
                  </a:cubicBezTo>
                  <a:cubicBezTo>
                    <a:pt x="193" y="114"/>
                    <a:pt x="207" y="122"/>
                    <a:pt x="215" y="130"/>
                  </a:cubicBezTo>
                  <a:cubicBezTo>
                    <a:pt x="222" y="137"/>
                    <a:pt x="225" y="148"/>
                    <a:pt x="232" y="155"/>
                  </a:cubicBezTo>
                  <a:cubicBezTo>
                    <a:pt x="248" y="173"/>
                    <a:pt x="271" y="190"/>
                    <a:pt x="279" y="215"/>
                  </a:cubicBezTo>
                  <a:close/>
                  <a:moveTo>
                    <a:pt x="259" y="283"/>
                  </a:moveTo>
                  <a:cubicBezTo>
                    <a:pt x="283" y="252"/>
                    <a:pt x="259" y="205"/>
                    <a:pt x="240" y="184"/>
                  </a:cubicBezTo>
                  <a:cubicBezTo>
                    <a:pt x="221" y="163"/>
                    <a:pt x="210" y="148"/>
                    <a:pt x="190" y="130"/>
                  </a:cubicBezTo>
                  <a:cubicBezTo>
                    <a:pt x="168" y="109"/>
                    <a:pt x="135" y="79"/>
                    <a:pt x="112" y="66"/>
                  </a:cubicBezTo>
                  <a:cubicBezTo>
                    <a:pt x="82" y="48"/>
                    <a:pt x="39" y="37"/>
                    <a:pt x="27" y="74"/>
                  </a:cubicBezTo>
                  <a:cubicBezTo>
                    <a:pt x="105" y="137"/>
                    <a:pt x="161" y="220"/>
                    <a:pt x="230" y="291"/>
                  </a:cubicBezTo>
                  <a:cubicBezTo>
                    <a:pt x="242" y="291"/>
                    <a:pt x="248" y="285"/>
                    <a:pt x="259" y="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9" name="Freeform 77"/>
            <p:cNvSpPr>
              <a:spLocks noEditPoints="1"/>
            </p:cNvSpPr>
            <p:nvPr/>
          </p:nvSpPr>
          <p:spPr bwMode="auto">
            <a:xfrm>
              <a:off x="3824288" y="2147888"/>
              <a:ext cx="201613" cy="249238"/>
            </a:xfrm>
            <a:custGeom>
              <a:avLst/>
              <a:gdLst>
                <a:gd name="T0" fmla="*/ 242 w 259"/>
                <a:gd name="T1" fmla="*/ 298 h 320"/>
                <a:gd name="T2" fmla="*/ 35 w 259"/>
                <a:gd name="T3" fmla="*/ 307 h 320"/>
                <a:gd name="T4" fmla="*/ 45 w 259"/>
                <a:gd name="T5" fmla="*/ 46 h 320"/>
                <a:gd name="T6" fmla="*/ 132 w 259"/>
                <a:gd name="T7" fmla="*/ 13 h 320"/>
                <a:gd name="T8" fmla="*/ 242 w 259"/>
                <a:gd name="T9" fmla="*/ 298 h 320"/>
                <a:gd name="T10" fmla="*/ 95 w 259"/>
                <a:gd name="T11" fmla="*/ 25 h 320"/>
                <a:gd name="T12" fmla="*/ 103 w 259"/>
                <a:gd name="T13" fmla="*/ 54 h 320"/>
                <a:gd name="T14" fmla="*/ 132 w 259"/>
                <a:gd name="T15" fmla="*/ 50 h 320"/>
                <a:gd name="T16" fmla="*/ 130 w 259"/>
                <a:gd name="T17" fmla="*/ 25 h 320"/>
                <a:gd name="T18" fmla="*/ 95 w 259"/>
                <a:gd name="T19" fmla="*/ 25 h 320"/>
                <a:gd name="T20" fmla="*/ 74 w 259"/>
                <a:gd name="T21" fmla="*/ 38 h 320"/>
                <a:gd name="T22" fmla="*/ 91 w 259"/>
                <a:gd name="T23" fmla="*/ 69 h 320"/>
                <a:gd name="T24" fmla="*/ 82 w 259"/>
                <a:gd name="T25" fmla="*/ 30 h 320"/>
                <a:gd name="T26" fmla="*/ 74 w 259"/>
                <a:gd name="T27" fmla="*/ 38 h 320"/>
                <a:gd name="T28" fmla="*/ 142 w 259"/>
                <a:gd name="T29" fmla="*/ 63 h 320"/>
                <a:gd name="T30" fmla="*/ 145 w 259"/>
                <a:gd name="T31" fmla="*/ 36 h 320"/>
                <a:gd name="T32" fmla="*/ 142 w 259"/>
                <a:gd name="T33" fmla="*/ 63 h 320"/>
                <a:gd name="T34" fmla="*/ 47 w 259"/>
                <a:gd name="T35" fmla="*/ 298 h 320"/>
                <a:gd name="T36" fmla="*/ 231 w 259"/>
                <a:gd name="T37" fmla="*/ 286 h 320"/>
                <a:gd name="T38" fmla="*/ 169 w 259"/>
                <a:gd name="T39" fmla="*/ 50 h 320"/>
                <a:gd name="T40" fmla="*/ 147 w 259"/>
                <a:gd name="T41" fmla="*/ 87 h 320"/>
                <a:gd name="T42" fmla="*/ 173 w 259"/>
                <a:gd name="T43" fmla="*/ 108 h 320"/>
                <a:gd name="T44" fmla="*/ 192 w 259"/>
                <a:gd name="T45" fmla="*/ 193 h 320"/>
                <a:gd name="T46" fmla="*/ 215 w 259"/>
                <a:gd name="T47" fmla="*/ 224 h 320"/>
                <a:gd name="T48" fmla="*/ 159 w 259"/>
                <a:gd name="T49" fmla="*/ 263 h 320"/>
                <a:gd name="T50" fmla="*/ 41 w 259"/>
                <a:gd name="T51" fmla="*/ 222 h 320"/>
                <a:gd name="T52" fmla="*/ 72 w 259"/>
                <a:gd name="T53" fmla="*/ 178 h 320"/>
                <a:gd name="T54" fmla="*/ 74 w 259"/>
                <a:gd name="T55" fmla="*/ 129 h 320"/>
                <a:gd name="T56" fmla="*/ 97 w 259"/>
                <a:gd name="T57" fmla="*/ 85 h 320"/>
                <a:gd name="T58" fmla="*/ 78 w 259"/>
                <a:gd name="T59" fmla="*/ 73 h 320"/>
                <a:gd name="T60" fmla="*/ 64 w 259"/>
                <a:gd name="T61" fmla="*/ 46 h 320"/>
                <a:gd name="T62" fmla="*/ 47 w 259"/>
                <a:gd name="T63" fmla="*/ 298 h 320"/>
                <a:gd name="T64" fmla="*/ 107 w 259"/>
                <a:gd name="T65" fmla="*/ 87 h 320"/>
                <a:gd name="T66" fmla="*/ 136 w 259"/>
                <a:gd name="T67" fmla="*/ 81 h 320"/>
                <a:gd name="T68" fmla="*/ 128 w 259"/>
                <a:gd name="T69" fmla="*/ 77 h 320"/>
                <a:gd name="T70" fmla="*/ 134 w 259"/>
                <a:gd name="T71" fmla="*/ 65 h 320"/>
                <a:gd name="T72" fmla="*/ 107 w 259"/>
                <a:gd name="T73" fmla="*/ 87 h 320"/>
                <a:gd name="T74" fmla="*/ 167 w 259"/>
                <a:gd name="T75" fmla="*/ 137 h 320"/>
                <a:gd name="T76" fmla="*/ 167 w 259"/>
                <a:gd name="T77" fmla="*/ 114 h 320"/>
                <a:gd name="T78" fmla="*/ 124 w 259"/>
                <a:gd name="T79" fmla="*/ 94 h 320"/>
                <a:gd name="T80" fmla="*/ 72 w 259"/>
                <a:gd name="T81" fmla="*/ 197 h 320"/>
                <a:gd name="T82" fmla="*/ 171 w 259"/>
                <a:gd name="T83" fmla="*/ 214 h 320"/>
                <a:gd name="T84" fmla="*/ 167 w 259"/>
                <a:gd name="T85" fmla="*/ 137 h 320"/>
                <a:gd name="T86" fmla="*/ 99 w 259"/>
                <a:gd name="T87" fmla="*/ 222 h 320"/>
                <a:gd name="T88" fmla="*/ 51 w 259"/>
                <a:gd name="T89" fmla="*/ 224 h 320"/>
                <a:gd name="T90" fmla="*/ 159 w 259"/>
                <a:gd name="T91" fmla="*/ 255 h 320"/>
                <a:gd name="T92" fmla="*/ 198 w 259"/>
                <a:gd name="T93" fmla="*/ 212 h 320"/>
                <a:gd name="T94" fmla="*/ 99 w 259"/>
                <a:gd name="T95" fmla="*/ 22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9" h="320">
                  <a:moveTo>
                    <a:pt x="242" y="298"/>
                  </a:moveTo>
                  <a:cubicBezTo>
                    <a:pt x="178" y="320"/>
                    <a:pt x="120" y="313"/>
                    <a:pt x="35" y="307"/>
                  </a:cubicBezTo>
                  <a:cubicBezTo>
                    <a:pt x="0" y="216"/>
                    <a:pt x="8" y="130"/>
                    <a:pt x="45" y="46"/>
                  </a:cubicBezTo>
                  <a:cubicBezTo>
                    <a:pt x="68" y="25"/>
                    <a:pt x="89" y="0"/>
                    <a:pt x="132" y="13"/>
                  </a:cubicBezTo>
                  <a:cubicBezTo>
                    <a:pt x="225" y="41"/>
                    <a:pt x="259" y="196"/>
                    <a:pt x="242" y="298"/>
                  </a:cubicBezTo>
                  <a:close/>
                  <a:moveTo>
                    <a:pt x="95" y="25"/>
                  </a:moveTo>
                  <a:cubicBezTo>
                    <a:pt x="95" y="37"/>
                    <a:pt x="101" y="44"/>
                    <a:pt x="103" y="54"/>
                  </a:cubicBezTo>
                  <a:cubicBezTo>
                    <a:pt x="114" y="50"/>
                    <a:pt x="123" y="53"/>
                    <a:pt x="132" y="50"/>
                  </a:cubicBezTo>
                  <a:cubicBezTo>
                    <a:pt x="136" y="42"/>
                    <a:pt x="133" y="32"/>
                    <a:pt x="130" y="25"/>
                  </a:cubicBezTo>
                  <a:cubicBezTo>
                    <a:pt x="113" y="27"/>
                    <a:pt x="107" y="21"/>
                    <a:pt x="95" y="25"/>
                  </a:cubicBezTo>
                  <a:close/>
                  <a:moveTo>
                    <a:pt x="74" y="38"/>
                  </a:moveTo>
                  <a:cubicBezTo>
                    <a:pt x="77" y="43"/>
                    <a:pt x="78" y="66"/>
                    <a:pt x="91" y="69"/>
                  </a:cubicBezTo>
                  <a:cubicBezTo>
                    <a:pt x="102" y="61"/>
                    <a:pt x="84" y="37"/>
                    <a:pt x="82" y="30"/>
                  </a:cubicBezTo>
                  <a:cubicBezTo>
                    <a:pt x="82" y="34"/>
                    <a:pt x="76" y="34"/>
                    <a:pt x="74" y="38"/>
                  </a:cubicBezTo>
                  <a:close/>
                  <a:moveTo>
                    <a:pt x="142" y="63"/>
                  </a:moveTo>
                  <a:cubicBezTo>
                    <a:pt x="157" y="59"/>
                    <a:pt x="163" y="38"/>
                    <a:pt x="145" y="36"/>
                  </a:cubicBezTo>
                  <a:cubicBezTo>
                    <a:pt x="148" y="49"/>
                    <a:pt x="137" y="55"/>
                    <a:pt x="142" y="63"/>
                  </a:cubicBezTo>
                  <a:close/>
                  <a:moveTo>
                    <a:pt x="47" y="298"/>
                  </a:moveTo>
                  <a:cubicBezTo>
                    <a:pt x="110" y="292"/>
                    <a:pt x="185" y="310"/>
                    <a:pt x="231" y="286"/>
                  </a:cubicBezTo>
                  <a:cubicBezTo>
                    <a:pt x="236" y="185"/>
                    <a:pt x="220" y="110"/>
                    <a:pt x="169" y="50"/>
                  </a:cubicBezTo>
                  <a:cubicBezTo>
                    <a:pt x="160" y="62"/>
                    <a:pt x="145" y="71"/>
                    <a:pt x="147" y="87"/>
                  </a:cubicBezTo>
                  <a:cubicBezTo>
                    <a:pt x="157" y="97"/>
                    <a:pt x="167" y="98"/>
                    <a:pt x="173" y="108"/>
                  </a:cubicBezTo>
                  <a:cubicBezTo>
                    <a:pt x="186" y="126"/>
                    <a:pt x="179" y="173"/>
                    <a:pt x="192" y="193"/>
                  </a:cubicBezTo>
                  <a:cubicBezTo>
                    <a:pt x="200" y="205"/>
                    <a:pt x="216" y="208"/>
                    <a:pt x="215" y="224"/>
                  </a:cubicBezTo>
                  <a:cubicBezTo>
                    <a:pt x="214" y="243"/>
                    <a:pt x="180" y="260"/>
                    <a:pt x="159" y="263"/>
                  </a:cubicBezTo>
                  <a:cubicBezTo>
                    <a:pt x="125" y="269"/>
                    <a:pt x="44" y="249"/>
                    <a:pt x="41" y="222"/>
                  </a:cubicBezTo>
                  <a:cubicBezTo>
                    <a:pt x="39" y="205"/>
                    <a:pt x="65" y="198"/>
                    <a:pt x="72" y="178"/>
                  </a:cubicBezTo>
                  <a:cubicBezTo>
                    <a:pt x="78" y="163"/>
                    <a:pt x="72" y="144"/>
                    <a:pt x="74" y="129"/>
                  </a:cubicBezTo>
                  <a:cubicBezTo>
                    <a:pt x="76" y="111"/>
                    <a:pt x="96" y="104"/>
                    <a:pt x="97" y="85"/>
                  </a:cubicBezTo>
                  <a:cubicBezTo>
                    <a:pt x="94" y="78"/>
                    <a:pt x="85" y="77"/>
                    <a:pt x="78" y="73"/>
                  </a:cubicBezTo>
                  <a:cubicBezTo>
                    <a:pt x="70" y="68"/>
                    <a:pt x="71" y="53"/>
                    <a:pt x="64" y="46"/>
                  </a:cubicBezTo>
                  <a:cubicBezTo>
                    <a:pt x="22" y="103"/>
                    <a:pt x="12" y="225"/>
                    <a:pt x="47" y="298"/>
                  </a:cubicBezTo>
                  <a:close/>
                  <a:moveTo>
                    <a:pt x="107" y="87"/>
                  </a:moveTo>
                  <a:cubicBezTo>
                    <a:pt x="115" y="84"/>
                    <a:pt x="133" y="90"/>
                    <a:pt x="136" y="81"/>
                  </a:cubicBezTo>
                  <a:cubicBezTo>
                    <a:pt x="138" y="76"/>
                    <a:pt x="127" y="83"/>
                    <a:pt x="128" y="77"/>
                  </a:cubicBezTo>
                  <a:cubicBezTo>
                    <a:pt x="129" y="72"/>
                    <a:pt x="136" y="73"/>
                    <a:pt x="134" y="65"/>
                  </a:cubicBezTo>
                  <a:cubicBezTo>
                    <a:pt x="114" y="56"/>
                    <a:pt x="96" y="66"/>
                    <a:pt x="107" y="87"/>
                  </a:cubicBezTo>
                  <a:close/>
                  <a:moveTo>
                    <a:pt x="167" y="137"/>
                  </a:moveTo>
                  <a:cubicBezTo>
                    <a:pt x="167" y="131"/>
                    <a:pt x="170" y="120"/>
                    <a:pt x="167" y="114"/>
                  </a:cubicBezTo>
                  <a:cubicBezTo>
                    <a:pt x="160" y="100"/>
                    <a:pt x="136" y="93"/>
                    <a:pt x="124" y="94"/>
                  </a:cubicBezTo>
                  <a:cubicBezTo>
                    <a:pt x="80" y="97"/>
                    <a:pt x="91" y="169"/>
                    <a:pt x="72" y="197"/>
                  </a:cubicBezTo>
                  <a:cubicBezTo>
                    <a:pt x="101" y="211"/>
                    <a:pt x="135" y="216"/>
                    <a:pt x="171" y="214"/>
                  </a:cubicBezTo>
                  <a:cubicBezTo>
                    <a:pt x="191" y="193"/>
                    <a:pt x="170" y="167"/>
                    <a:pt x="167" y="137"/>
                  </a:cubicBezTo>
                  <a:close/>
                  <a:moveTo>
                    <a:pt x="99" y="222"/>
                  </a:moveTo>
                  <a:cubicBezTo>
                    <a:pt x="78" y="217"/>
                    <a:pt x="53" y="192"/>
                    <a:pt x="51" y="224"/>
                  </a:cubicBezTo>
                  <a:cubicBezTo>
                    <a:pt x="69" y="240"/>
                    <a:pt x="121" y="261"/>
                    <a:pt x="159" y="255"/>
                  </a:cubicBezTo>
                  <a:cubicBezTo>
                    <a:pt x="178" y="252"/>
                    <a:pt x="209" y="234"/>
                    <a:pt x="198" y="212"/>
                  </a:cubicBezTo>
                  <a:cubicBezTo>
                    <a:pt x="169" y="229"/>
                    <a:pt x="136" y="230"/>
                    <a:pt x="99" y="2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0" name="Freeform 78"/>
            <p:cNvSpPr>
              <a:spLocks noEditPoints="1"/>
            </p:cNvSpPr>
            <p:nvPr/>
          </p:nvSpPr>
          <p:spPr bwMode="auto">
            <a:xfrm>
              <a:off x="4195763" y="2206626"/>
              <a:ext cx="233363" cy="233363"/>
            </a:xfrm>
            <a:custGeom>
              <a:avLst/>
              <a:gdLst>
                <a:gd name="T0" fmla="*/ 87 w 300"/>
                <a:gd name="T1" fmla="*/ 2 h 299"/>
                <a:gd name="T2" fmla="*/ 89 w 300"/>
                <a:gd name="T3" fmla="*/ 2 h 299"/>
                <a:gd name="T4" fmla="*/ 185 w 300"/>
                <a:gd name="T5" fmla="*/ 75 h 299"/>
                <a:gd name="T6" fmla="*/ 269 w 300"/>
                <a:gd name="T7" fmla="*/ 168 h 299"/>
                <a:gd name="T8" fmla="*/ 269 w 300"/>
                <a:gd name="T9" fmla="*/ 250 h 299"/>
                <a:gd name="T10" fmla="*/ 174 w 300"/>
                <a:gd name="T11" fmla="*/ 296 h 299"/>
                <a:gd name="T12" fmla="*/ 125 w 300"/>
                <a:gd name="T13" fmla="*/ 232 h 299"/>
                <a:gd name="T14" fmla="*/ 83 w 300"/>
                <a:gd name="T15" fmla="*/ 174 h 299"/>
                <a:gd name="T16" fmla="*/ 42 w 300"/>
                <a:gd name="T17" fmla="*/ 116 h 299"/>
                <a:gd name="T18" fmla="*/ 1 w 300"/>
                <a:gd name="T19" fmla="*/ 58 h 299"/>
                <a:gd name="T20" fmla="*/ 87 w 300"/>
                <a:gd name="T21" fmla="*/ 2 h 299"/>
                <a:gd name="T22" fmla="*/ 269 w 300"/>
                <a:gd name="T23" fmla="*/ 209 h 299"/>
                <a:gd name="T24" fmla="*/ 108 w 300"/>
                <a:gd name="T25" fmla="*/ 29 h 299"/>
                <a:gd name="T26" fmla="*/ 17 w 300"/>
                <a:gd name="T27" fmla="*/ 64 h 299"/>
                <a:gd name="T28" fmla="*/ 178 w 300"/>
                <a:gd name="T29" fmla="*/ 277 h 299"/>
                <a:gd name="T30" fmla="*/ 269 w 300"/>
                <a:gd name="T31" fmla="*/ 20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299">
                  <a:moveTo>
                    <a:pt x="87" y="2"/>
                  </a:moveTo>
                  <a:cubicBezTo>
                    <a:pt x="88" y="0"/>
                    <a:pt x="89" y="1"/>
                    <a:pt x="89" y="2"/>
                  </a:cubicBezTo>
                  <a:cubicBezTo>
                    <a:pt x="122" y="15"/>
                    <a:pt x="156" y="49"/>
                    <a:pt x="185" y="75"/>
                  </a:cubicBezTo>
                  <a:cubicBezTo>
                    <a:pt x="212" y="100"/>
                    <a:pt x="246" y="134"/>
                    <a:pt x="269" y="168"/>
                  </a:cubicBezTo>
                  <a:cubicBezTo>
                    <a:pt x="292" y="200"/>
                    <a:pt x="300" y="226"/>
                    <a:pt x="269" y="250"/>
                  </a:cubicBezTo>
                  <a:cubicBezTo>
                    <a:pt x="251" y="265"/>
                    <a:pt x="196" y="299"/>
                    <a:pt x="174" y="296"/>
                  </a:cubicBezTo>
                  <a:cubicBezTo>
                    <a:pt x="159" y="294"/>
                    <a:pt x="134" y="247"/>
                    <a:pt x="125" y="232"/>
                  </a:cubicBezTo>
                  <a:cubicBezTo>
                    <a:pt x="111" y="209"/>
                    <a:pt x="98" y="193"/>
                    <a:pt x="83" y="174"/>
                  </a:cubicBezTo>
                  <a:cubicBezTo>
                    <a:pt x="71" y="158"/>
                    <a:pt x="59" y="137"/>
                    <a:pt x="42" y="116"/>
                  </a:cubicBezTo>
                  <a:cubicBezTo>
                    <a:pt x="29" y="100"/>
                    <a:pt x="0" y="76"/>
                    <a:pt x="1" y="58"/>
                  </a:cubicBezTo>
                  <a:cubicBezTo>
                    <a:pt x="1" y="22"/>
                    <a:pt x="54" y="12"/>
                    <a:pt x="87" y="2"/>
                  </a:cubicBezTo>
                  <a:close/>
                  <a:moveTo>
                    <a:pt x="269" y="209"/>
                  </a:moveTo>
                  <a:cubicBezTo>
                    <a:pt x="237" y="143"/>
                    <a:pt x="167" y="73"/>
                    <a:pt x="108" y="29"/>
                  </a:cubicBezTo>
                  <a:cubicBezTo>
                    <a:pt x="78" y="7"/>
                    <a:pt x="25" y="37"/>
                    <a:pt x="17" y="64"/>
                  </a:cubicBezTo>
                  <a:cubicBezTo>
                    <a:pt x="75" y="131"/>
                    <a:pt x="126" y="204"/>
                    <a:pt x="178" y="277"/>
                  </a:cubicBezTo>
                  <a:cubicBezTo>
                    <a:pt x="210" y="255"/>
                    <a:pt x="258" y="251"/>
                    <a:pt x="269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61" name="Freeform 334"/>
          <p:cNvSpPr>
            <a:spLocks noEditPoints="1"/>
          </p:cNvSpPr>
          <p:nvPr/>
        </p:nvSpPr>
        <p:spPr bwMode="auto">
          <a:xfrm rot="10800000" flipH="1">
            <a:off x="716915" y="1620520"/>
            <a:ext cx="2448560" cy="140335"/>
          </a:xfrm>
          <a:custGeom>
            <a:avLst/>
            <a:gdLst>
              <a:gd name="T0" fmla="*/ 32 w 1069"/>
              <a:gd name="T1" fmla="*/ 50 h 77"/>
              <a:gd name="T2" fmla="*/ 29 w 1069"/>
              <a:gd name="T3" fmla="*/ 17 h 77"/>
              <a:gd name="T4" fmla="*/ 87 w 1069"/>
              <a:gd name="T5" fmla="*/ 15 h 77"/>
              <a:gd name="T6" fmla="*/ 108 w 1069"/>
              <a:gd name="T7" fmla="*/ 20 h 77"/>
              <a:gd name="T8" fmla="*/ 148 w 1069"/>
              <a:gd name="T9" fmla="*/ 19 h 77"/>
              <a:gd name="T10" fmla="*/ 191 w 1069"/>
              <a:gd name="T11" fmla="*/ 13 h 77"/>
              <a:gd name="T12" fmla="*/ 241 w 1069"/>
              <a:gd name="T13" fmla="*/ 12 h 77"/>
              <a:gd name="T14" fmla="*/ 285 w 1069"/>
              <a:gd name="T15" fmla="*/ 10 h 77"/>
              <a:gd name="T16" fmla="*/ 325 w 1069"/>
              <a:gd name="T17" fmla="*/ 23 h 77"/>
              <a:gd name="T18" fmla="*/ 385 w 1069"/>
              <a:gd name="T19" fmla="*/ 9 h 77"/>
              <a:gd name="T20" fmla="*/ 405 w 1069"/>
              <a:gd name="T21" fmla="*/ 24 h 77"/>
              <a:gd name="T22" fmla="*/ 449 w 1069"/>
              <a:gd name="T23" fmla="*/ 12 h 77"/>
              <a:gd name="T24" fmla="*/ 488 w 1069"/>
              <a:gd name="T25" fmla="*/ 17 h 77"/>
              <a:gd name="T26" fmla="*/ 530 w 1069"/>
              <a:gd name="T27" fmla="*/ 14 h 77"/>
              <a:gd name="T28" fmla="*/ 587 w 1069"/>
              <a:gd name="T29" fmla="*/ 8 h 77"/>
              <a:gd name="T30" fmla="*/ 621 w 1069"/>
              <a:gd name="T31" fmla="*/ 19 h 77"/>
              <a:gd name="T32" fmla="*/ 677 w 1069"/>
              <a:gd name="T33" fmla="*/ 20 h 77"/>
              <a:gd name="T34" fmla="*/ 716 w 1069"/>
              <a:gd name="T35" fmla="*/ 15 h 77"/>
              <a:gd name="T36" fmla="*/ 761 w 1069"/>
              <a:gd name="T37" fmla="*/ 17 h 77"/>
              <a:gd name="T38" fmla="*/ 816 w 1069"/>
              <a:gd name="T39" fmla="*/ 9 h 77"/>
              <a:gd name="T40" fmla="*/ 850 w 1069"/>
              <a:gd name="T41" fmla="*/ 15 h 77"/>
              <a:gd name="T42" fmla="*/ 890 w 1069"/>
              <a:gd name="T43" fmla="*/ 9 h 77"/>
              <a:gd name="T44" fmla="*/ 939 w 1069"/>
              <a:gd name="T45" fmla="*/ 15 h 77"/>
              <a:gd name="T46" fmla="*/ 981 w 1069"/>
              <a:gd name="T47" fmla="*/ 29 h 77"/>
              <a:gd name="T48" fmla="*/ 1010 w 1069"/>
              <a:gd name="T49" fmla="*/ 27 h 77"/>
              <a:gd name="T50" fmla="*/ 1044 w 1069"/>
              <a:gd name="T51" fmla="*/ 53 h 77"/>
              <a:gd name="T52" fmla="*/ 1051 w 1069"/>
              <a:gd name="T53" fmla="*/ 58 h 77"/>
              <a:gd name="T54" fmla="*/ 1010 w 1069"/>
              <a:gd name="T55" fmla="*/ 69 h 77"/>
              <a:gd name="T56" fmla="*/ 981 w 1069"/>
              <a:gd name="T57" fmla="*/ 61 h 77"/>
              <a:gd name="T58" fmla="*/ 928 w 1069"/>
              <a:gd name="T59" fmla="*/ 42 h 77"/>
              <a:gd name="T60" fmla="*/ 866 w 1069"/>
              <a:gd name="T61" fmla="*/ 59 h 77"/>
              <a:gd name="T62" fmla="*/ 832 w 1069"/>
              <a:gd name="T63" fmla="*/ 53 h 77"/>
              <a:gd name="T64" fmla="*/ 806 w 1069"/>
              <a:gd name="T65" fmla="*/ 59 h 77"/>
              <a:gd name="T66" fmla="*/ 756 w 1069"/>
              <a:gd name="T67" fmla="*/ 59 h 77"/>
              <a:gd name="T68" fmla="*/ 716 w 1069"/>
              <a:gd name="T69" fmla="*/ 47 h 77"/>
              <a:gd name="T70" fmla="*/ 665 w 1069"/>
              <a:gd name="T71" fmla="*/ 40 h 77"/>
              <a:gd name="T72" fmla="*/ 629 w 1069"/>
              <a:gd name="T73" fmla="*/ 50 h 77"/>
              <a:gd name="T74" fmla="*/ 584 w 1069"/>
              <a:gd name="T75" fmla="*/ 62 h 77"/>
              <a:gd name="T76" fmla="*/ 533 w 1069"/>
              <a:gd name="T77" fmla="*/ 55 h 77"/>
              <a:gd name="T78" fmla="*/ 481 w 1069"/>
              <a:gd name="T79" fmla="*/ 50 h 77"/>
              <a:gd name="T80" fmla="*/ 455 w 1069"/>
              <a:gd name="T81" fmla="*/ 42 h 77"/>
              <a:gd name="T82" fmla="*/ 412 w 1069"/>
              <a:gd name="T83" fmla="*/ 62 h 77"/>
              <a:gd name="T84" fmla="*/ 359 w 1069"/>
              <a:gd name="T85" fmla="*/ 57 h 77"/>
              <a:gd name="T86" fmla="*/ 321 w 1069"/>
              <a:gd name="T87" fmla="*/ 56 h 77"/>
              <a:gd name="T88" fmla="*/ 283 w 1069"/>
              <a:gd name="T89" fmla="*/ 59 h 77"/>
              <a:gd name="T90" fmla="*/ 246 w 1069"/>
              <a:gd name="T91" fmla="*/ 62 h 77"/>
              <a:gd name="T92" fmla="*/ 203 w 1069"/>
              <a:gd name="T93" fmla="*/ 58 h 77"/>
              <a:gd name="T94" fmla="*/ 174 w 1069"/>
              <a:gd name="T95" fmla="*/ 63 h 77"/>
              <a:gd name="T96" fmla="*/ 153 w 1069"/>
              <a:gd name="T97" fmla="*/ 58 h 77"/>
              <a:gd name="T98" fmla="*/ 115 w 1069"/>
              <a:gd name="T99" fmla="*/ 57 h 77"/>
              <a:gd name="T100" fmla="*/ 364 w 1069"/>
              <a:gd name="T101" fmla="*/ 18 h 77"/>
              <a:gd name="T102" fmla="*/ 13 w 1069"/>
              <a:gd name="T103" fmla="*/ 43 h 77"/>
              <a:gd name="T104" fmla="*/ 179 w 1069"/>
              <a:gd name="T105" fmla="*/ 29 h 77"/>
              <a:gd name="T106" fmla="*/ 233 w 1069"/>
              <a:gd name="T107" fmla="*/ 45 h 77"/>
              <a:gd name="T108" fmla="*/ 276 w 1069"/>
              <a:gd name="T109" fmla="*/ 32 h 77"/>
              <a:gd name="T110" fmla="*/ 404 w 1069"/>
              <a:gd name="T111" fmla="*/ 35 h 77"/>
              <a:gd name="T112" fmla="*/ 479 w 1069"/>
              <a:gd name="T113" fmla="*/ 39 h 77"/>
              <a:gd name="T114" fmla="*/ 612 w 1069"/>
              <a:gd name="T115" fmla="*/ 27 h 77"/>
              <a:gd name="T116" fmla="*/ 736 w 1069"/>
              <a:gd name="T117" fmla="*/ 44 h 77"/>
              <a:gd name="T118" fmla="*/ 789 w 1069"/>
              <a:gd name="T119" fmla="*/ 31 h 77"/>
              <a:gd name="T120" fmla="*/ 800 w 1069"/>
              <a:gd name="T121" fmla="*/ 29 h 77"/>
              <a:gd name="T122" fmla="*/ 894 w 1069"/>
              <a:gd name="T123" fmla="*/ 41 h 77"/>
              <a:gd name="T124" fmla="*/ 955 w 1069"/>
              <a:gd name="T125" fmla="*/ 35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69" h="77">
                <a:moveTo>
                  <a:pt x="63" y="56"/>
                </a:moveTo>
                <a:cubicBezTo>
                  <a:pt x="62" y="56"/>
                  <a:pt x="60" y="55"/>
                  <a:pt x="60" y="55"/>
                </a:cubicBezTo>
                <a:cubicBezTo>
                  <a:pt x="60" y="55"/>
                  <a:pt x="62" y="52"/>
                  <a:pt x="62" y="52"/>
                </a:cubicBezTo>
                <a:cubicBezTo>
                  <a:pt x="62" y="52"/>
                  <a:pt x="64" y="54"/>
                  <a:pt x="64" y="54"/>
                </a:cubicBezTo>
                <a:cubicBezTo>
                  <a:pt x="65" y="54"/>
                  <a:pt x="66" y="52"/>
                  <a:pt x="66" y="52"/>
                </a:cubicBezTo>
                <a:cubicBezTo>
                  <a:pt x="66" y="52"/>
                  <a:pt x="67" y="50"/>
                  <a:pt x="68" y="50"/>
                </a:cubicBezTo>
                <a:cubicBezTo>
                  <a:pt x="68" y="50"/>
                  <a:pt x="70" y="51"/>
                  <a:pt x="70" y="51"/>
                </a:cubicBezTo>
                <a:cubicBezTo>
                  <a:pt x="70" y="51"/>
                  <a:pt x="72" y="53"/>
                  <a:pt x="72" y="53"/>
                </a:cubicBezTo>
                <a:cubicBezTo>
                  <a:pt x="72" y="53"/>
                  <a:pt x="74" y="51"/>
                  <a:pt x="74" y="51"/>
                </a:cubicBezTo>
                <a:cubicBezTo>
                  <a:pt x="74" y="50"/>
                  <a:pt x="72" y="50"/>
                  <a:pt x="72" y="49"/>
                </a:cubicBezTo>
                <a:cubicBezTo>
                  <a:pt x="72" y="49"/>
                  <a:pt x="73" y="47"/>
                  <a:pt x="73" y="47"/>
                </a:cubicBezTo>
                <a:cubicBezTo>
                  <a:pt x="73" y="47"/>
                  <a:pt x="71" y="45"/>
                  <a:pt x="71" y="45"/>
                </a:cubicBezTo>
                <a:cubicBezTo>
                  <a:pt x="71" y="46"/>
                  <a:pt x="70" y="47"/>
                  <a:pt x="69" y="47"/>
                </a:cubicBezTo>
                <a:cubicBezTo>
                  <a:pt x="69" y="48"/>
                  <a:pt x="68" y="50"/>
                  <a:pt x="68" y="50"/>
                </a:cubicBezTo>
                <a:cubicBezTo>
                  <a:pt x="67" y="50"/>
                  <a:pt x="66" y="48"/>
                  <a:pt x="66" y="48"/>
                </a:cubicBezTo>
                <a:cubicBezTo>
                  <a:pt x="65" y="48"/>
                  <a:pt x="64" y="50"/>
                  <a:pt x="64" y="50"/>
                </a:cubicBezTo>
                <a:cubicBezTo>
                  <a:pt x="63" y="51"/>
                  <a:pt x="63" y="52"/>
                  <a:pt x="62" y="52"/>
                </a:cubicBezTo>
                <a:cubicBezTo>
                  <a:pt x="62" y="53"/>
                  <a:pt x="60" y="51"/>
                  <a:pt x="60" y="51"/>
                </a:cubicBezTo>
                <a:cubicBezTo>
                  <a:pt x="60" y="51"/>
                  <a:pt x="58" y="53"/>
                  <a:pt x="58" y="53"/>
                </a:cubicBezTo>
                <a:cubicBezTo>
                  <a:pt x="58" y="53"/>
                  <a:pt x="57" y="55"/>
                  <a:pt x="56" y="55"/>
                </a:cubicBezTo>
                <a:cubicBezTo>
                  <a:pt x="56" y="55"/>
                  <a:pt x="55" y="54"/>
                  <a:pt x="54" y="53"/>
                </a:cubicBezTo>
                <a:cubicBezTo>
                  <a:pt x="54" y="53"/>
                  <a:pt x="52" y="52"/>
                  <a:pt x="52" y="52"/>
                </a:cubicBezTo>
                <a:cubicBezTo>
                  <a:pt x="52" y="52"/>
                  <a:pt x="51" y="54"/>
                  <a:pt x="50" y="54"/>
                </a:cubicBezTo>
                <a:cubicBezTo>
                  <a:pt x="50" y="54"/>
                  <a:pt x="49" y="56"/>
                  <a:pt x="49" y="56"/>
                </a:cubicBezTo>
                <a:cubicBezTo>
                  <a:pt x="48" y="56"/>
                  <a:pt x="47" y="54"/>
                  <a:pt x="46" y="55"/>
                </a:cubicBezTo>
                <a:cubicBezTo>
                  <a:pt x="46" y="55"/>
                  <a:pt x="45" y="56"/>
                  <a:pt x="45" y="57"/>
                </a:cubicBezTo>
                <a:cubicBezTo>
                  <a:pt x="44" y="57"/>
                  <a:pt x="43" y="59"/>
                  <a:pt x="43" y="59"/>
                </a:cubicBezTo>
                <a:cubicBezTo>
                  <a:pt x="42" y="59"/>
                  <a:pt x="41" y="57"/>
                  <a:pt x="41" y="57"/>
                </a:cubicBezTo>
                <a:cubicBezTo>
                  <a:pt x="40" y="57"/>
                  <a:pt x="39" y="60"/>
                  <a:pt x="39" y="60"/>
                </a:cubicBezTo>
                <a:cubicBezTo>
                  <a:pt x="38" y="59"/>
                  <a:pt x="37" y="58"/>
                  <a:pt x="37" y="58"/>
                </a:cubicBezTo>
                <a:cubicBezTo>
                  <a:pt x="37" y="58"/>
                  <a:pt x="35" y="56"/>
                  <a:pt x="35" y="56"/>
                </a:cubicBezTo>
                <a:cubicBezTo>
                  <a:pt x="34" y="56"/>
                  <a:pt x="33" y="58"/>
                  <a:pt x="33" y="58"/>
                </a:cubicBezTo>
                <a:cubicBezTo>
                  <a:pt x="32" y="59"/>
                  <a:pt x="32" y="60"/>
                  <a:pt x="31" y="61"/>
                </a:cubicBezTo>
                <a:cubicBezTo>
                  <a:pt x="31" y="61"/>
                  <a:pt x="30" y="63"/>
                  <a:pt x="29" y="63"/>
                </a:cubicBezTo>
                <a:cubicBezTo>
                  <a:pt x="29" y="63"/>
                  <a:pt x="27" y="61"/>
                  <a:pt x="27" y="61"/>
                </a:cubicBezTo>
                <a:cubicBezTo>
                  <a:pt x="27" y="61"/>
                  <a:pt x="25" y="59"/>
                  <a:pt x="25" y="59"/>
                </a:cubicBezTo>
                <a:cubicBezTo>
                  <a:pt x="25" y="59"/>
                  <a:pt x="24" y="61"/>
                  <a:pt x="23" y="62"/>
                </a:cubicBezTo>
                <a:cubicBezTo>
                  <a:pt x="23" y="62"/>
                  <a:pt x="22" y="63"/>
                  <a:pt x="22" y="64"/>
                </a:cubicBezTo>
                <a:cubicBezTo>
                  <a:pt x="20" y="63"/>
                  <a:pt x="19" y="62"/>
                  <a:pt x="17" y="60"/>
                </a:cubicBezTo>
                <a:cubicBezTo>
                  <a:pt x="18" y="60"/>
                  <a:pt x="18" y="58"/>
                  <a:pt x="19" y="58"/>
                </a:cubicBezTo>
                <a:cubicBezTo>
                  <a:pt x="19" y="58"/>
                  <a:pt x="21" y="60"/>
                  <a:pt x="21" y="60"/>
                </a:cubicBezTo>
                <a:cubicBezTo>
                  <a:pt x="22" y="60"/>
                  <a:pt x="22" y="58"/>
                  <a:pt x="23" y="58"/>
                </a:cubicBezTo>
                <a:cubicBezTo>
                  <a:pt x="23" y="57"/>
                  <a:pt x="24" y="56"/>
                  <a:pt x="24" y="55"/>
                </a:cubicBezTo>
                <a:cubicBezTo>
                  <a:pt x="25" y="55"/>
                  <a:pt x="26" y="57"/>
                  <a:pt x="27" y="57"/>
                </a:cubicBezTo>
                <a:cubicBezTo>
                  <a:pt x="27" y="57"/>
                  <a:pt x="28" y="55"/>
                  <a:pt x="28" y="55"/>
                </a:cubicBezTo>
                <a:cubicBezTo>
                  <a:pt x="29" y="54"/>
                  <a:pt x="30" y="53"/>
                  <a:pt x="30" y="53"/>
                </a:cubicBezTo>
                <a:cubicBezTo>
                  <a:pt x="31" y="52"/>
                  <a:pt x="31" y="51"/>
                  <a:pt x="32" y="50"/>
                </a:cubicBezTo>
                <a:cubicBezTo>
                  <a:pt x="31" y="50"/>
                  <a:pt x="30" y="49"/>
                  <a:pt x="30" y="49"/>
                </a:cubicBezTo>
                <a:cubicBezTo>
                  <a:pt x="29" y="49"/>
                  <a:pt x="28" y="51"/>
                  <a:pt x="28" y="51"/>
                </a:cubicBezTo>
                <a:cubicBezTo>
                  <a:pt x="28" y="51"/>
                  <a:pt x="26" y="53"/>
                  <a:pt x="26" y="53"/>
                </a:cubicBezTo>
                <a:cubicBezTo>
                  <a:pt x="26" y="53"/>
                  <a:pt x="24" y="52"/>
                  <a:pt x="24" y="52"/>
                </a:cubicBezTo>
                <a:cubicBezTo>
                  <a:pt x="24" y="51"/>
                  <a:pt x="26" y="50"/>
                  <a:pt x="26" y="49"/>
                </a:cubicBezTo>
                <a:cubicBezTo>
                  <a:pt x="26" y="49"/>
                  <a:pt x="23" y="48"/>
                  <a:pt x="23" y="48"/>
                </a:cubicBezTo>
                <a:cubicBezTo>
                  <a:pt x="23" y="47"/>
                  <a:pt x="25" y="46"/>
                  <a:pt x="25" y="45"/>
                </a:cubicBezTo>
                <a:cubicBezTo>
                  <a:pt x="25" y="45"/>
                  <a:pt x="23" y="44"/>
                  <a:pt x="23" y="44"/>
                </a:cubicBezTo>
                <a:cubicBezTo>
                  <a:pt x="22" y="44"/>
                  <a:pt x="22" y="45"/>
                  <a:pt x="21" y="46"/>
                </a:cubicBezTo>
                <a:cubicBezTo>
                  <a:pt x="21" y="46"/>
                  <a:pt x="20" y="48"/>
                  <a:pt x="19" y="48"/>
                </a:cubicBezTo>
                <a:cubicBezTo>
                  <a:pt x="19" y="48"/>
                  <a:pt x="18" y="46"/>
                  <a:pt x="17" y="46"/>
                </a:cubicBezTo>
                <a:cubicBezTo>
                  <a:pt x="17" y="47"/>
                  <a:pt x="16" y="48"/>
                  <a:pt x="16" y="49"/>
                </a:cubicBezTo>
                <a:cubicBezTo>
                  <a:pt x="15" y="49"/>
                  <a:pt x="14" y="51"/>
                  <a:pt x="14" y="51"/>
                </a:cubicBezTo>
                <a:cubicBezTo>
                  <a:pt x="14" y="51"/>
                  <a:pt x="12" y="49"/>
                  <a:pt x="12" y="49"/>
                </a:cubicBezTo>
                <a:cubicBezTo>
                  <a:pt x="11" y="50"/>
                  <a:pt x="10" y="51"/>
                  <a:pt x="10" y="51"/>
                </a:cubicBezTo>
                <a:cubicBezTo>
                  <a:pt x="9" y="52"/>
                  <a:pt x="9" y="53"/>
                  <a:pt x="8" y="54"/>
                </a:cubicBezTo>
                <a:cubicBezTo>
                  <a:pt x="7" y="55"/>
                  <a:pt x="6" y="57"/>
                  <a:pt x="5" y="58"/>
                </a:cubicBezTo>
                <a:cubicBezTo>
                  <a:pt x="3" y="57"/>
                  <a:pt x="2" y="56"/>
                  <a:pt x="0" y="55"/>
                </a:cubicBezTo>
                <a:cubicBezTo>
                  <a:pt x="0" y="54"/>
                  <a:pt x="2" y="53"/>
                  <a:pt x="2" y="52"/>
                </a:cubicBezTo>
                <a:cubicBezTo>
                  <a:pt x="2" y="52"/>
                  <a:pt x="0" y="51"/>
                  <a:pt x="0" y="51"/>
                </a:cubicBezTo>
                <a:cubicBezTo>
                  <a:pt x="0" y="50"/>
                  <a:pt x="1" y="49"/>
                  <a:pt x="1" y="49"/>
                </a:cubicBezTo>
                <a:cubicBezTo>
                  <a:pt x="2" y="48"/>
                  <a:pt x="3" y="47"/>
                  <a:pt x="3" y="46"/>
                </a:cubicBezTo>
                <a:cubicBezTo>
                  <a:pt x="3" y="46"/>
                  <a:pt x="1" y="45"/>
                  <a:pt x="1" y="45"/>
                </a:cubicBezTo>
                <a:cubicBezTo>
                  <a:pt x="1" y="44"/>
                  <a:pt x="3" y="43"/>
                  <a:pt x="3" y="42"/>
                </a:cubicBezTo>
                <a:cubicBezTo>
                  <a:pt x="3" y="42"/>
                  <a:pt x="4" y="41"/>
                  <a:pt x="4" y="40"/>
                </a:cubicBezTo>
                <a:cubicBezTo>
                  <a:pt x="4" y="40"/>
                  <a:pt x="2" y="39"/>
                  <a:pt x="2" y="38"/>
                </a:cubicBezTo>
                <a:cubicBezTo>
                  <a:pt x="2" y="38"/>
                  <a:pt x="4" y="36"/>
                  <a:pt x="4" y="36"/>
                </a:cubicBezTo>
                <a:cubicBezTo>
                  <a:pt x="4" y="36"/>
                  <a:pt x="6" y="38"/>
                  <a:pt x="6" y="38"/>
                </a:cubicBezTo>
                <a:cubicBezTo>
                  <a:pt x="6" y="38"/>
                  <a:pt x="8" y="40"/>
                  <a:pt x="8" y="40"/>
                </a:cubicBezTo>
                <a:cubicBezTo>
                  <a:pt x="9" y="39"/>
                  <a:pt x="10" y="38"/>
                  <a:pt x="10" y="37"/>
                </a:cubicBezTo>
                <a:cubicBezTo>
                  <a:pt x="10" y="37"/>
                  <a:pt x="8" y="36"/>
                  <a:pt x="8" y="36"/>
                </a:cubicBezTo>
                <a:cubicBezTo>
                  <a:pt x="8" y="35"/>
                  <a:pt x="10" y="34"/>
                  <a:pt x="9" y="33"/>
                </a:cubicBezTo>
                <a:cubicBezTo>
                  <a:pt x="9" y="33"/>
                  <a:pt x="7" y="32"/>
                  <a:pt x="7" y="32"/>
                </a:cubicBezTo>
                <a:cubicBezTo>
                  <a:pt x="7" y="31"/>
                  <a:pt x="9" y="30"/>
                  <a:pt x="9" y="29"/>
                </a:cubicBezTo>
                <a:cubicBezTo>
                  <a:pt x="9" y="29"/>
                  <a:pt x="7" y="28"/>
                  <a:pt x="7" y="28"/>
                </a:cubicBezTo>
                <a:cubicBezTo>
                  <a:pt x="7" y="27"/>
                  <a:pt x="8" y="26"/>
                  <a:pt x="8" y="26"/>
                </a:cubicBezTo>
                <a:cubicBezTo>
                  <a:pt x="9" y="25"/>
                  <a:pt x="9" y="24"/>
                  <a:pt x="10" y="23"/>
                </a:cubicBezTo>
                <a:cubicBezTo>
                  <a:pt x="10" y="23"/>
                  <a:pt x="12" y="25"/>
                  <a:pt x="12" y="25"/>
                </a:cubicBezTo>
                <a:cubicBezTo>
                  <a:pt x="13" y="26"/>
                  <a:pt x="14" y="26"/>
                  <a:pt x="15" y="27"/>
                </a:cubicBezTo>
                <a:cubicBezTo>
                  <a:pt x="15" y="27"/>
                  <a:pt x="16" y="28"/>
                  <a:pt x="17" y="28"/>
                </a:cubicBezTo>
                <a:cubicBezTo>
                  <a:pt x="17" y="28"/>
                  <a:pt x="18" y="26"/>
                  <a:pt x="19" y="26"/>
                </a:cubicBezTo>
                <a:cubicBezTo>
                  <a:pt x="19" y="26"/>
                  <a:pt x="20" y="24"/>
                  <a:pt x="20" y="24"/>
                </a:cubicBezTo>
                <a:cubicBezTo>
                  <a:pt x="21" y="24"/>
                  <a:pt x="21" y="22"/>
                  <a:pt x="22" y="22"/>
                </a:cubicBezTo>
                <a:cubicBezTo>
                  <a:pt x="22" y="22"/>
                  <a:pt x="24" y="24"/>
                  <a:pt x="24" y="23"/>
                </a:cubicBezTo>
                <a:cubicBezTo>
                  <a:pt x="25" y="23"/>
                  <a:pt x="25" y="22"/>
                  <a:pt x="26" y="21"/>
                </a:cubicBezTo>
                <a:cubicBezTo>
                  <a:pt x="26" y="20"/>
                  <a:pt x="27" y="20"/>
                  <a:pt x="28" y="19"/>
                </a:cubicBezTo>
                <a:cubicBezTo>
                  <a:pt x="28" y="18"/>
                  <a:pt x="29" y="17"/>
                  <a:pt x="29" y="17"/>
                </a:cubicBezTo>
                <a:cubicBezTo>
                  <a:pt x="30" y="16"/>
                  <a:pt x="30" y="15"/>
                  <a:pt x="31" y="14"/>
                </a:cubicBezTo>
                <a:cubicBezTo>
                  <a:pt x="32" y="14"/>
                  <a:pt x="32" y="13"/>
                  <a:pt x="33" y="12"/>
                </a:cubicBezTo>
                <a:cubicBezTo>
                  <a:pt x="33" y="12"/>
                  <a:pt x="35" y="14"/>
                  <a:pt x="35" y="14"/>
                </a:cubicBezTo>
                <a:cubicBezTo>
                  <a:pt x="35" y="15"/>
                  <a:pt x="33" y="16"/>
                  <a:pt x="33" y="16"/>
                </a:cubicBezTo>
                <a:cubicBezTo>
                  <a:pt x="34" y="16"/>
                  <a:pt x="35" y="18"/>
                  <a:pt x="35" y="18"/>
                </a:cubicBezTo>
                <a:cubicBezTo>
                  <a:pt x="36" y="18"/>
                  <a:pt x="37" y="16"/>
                  <a:pt x="37" y="16"/>
                </a:cubicBezTo>
                <a:cubicBezTo>
                  <a:pt x="37" y="16"/>
                  <a:pt x="39" y="13"/>
                  <a:pt x="39" y="13"/>
                </a:cubicBezTo>
                <a:cubicBezTo>
                  <a:pt x="39" y="14"/>
                  <a:pt x="41" y="15"/>
                  <a:pt x="41" y="15"/>
                </a:cubicBezTo>
                <a:cubicBezTo>
                  <a:pt x="41" y="16"/>
                  <a:pt x="40" y="17"/>
                  <a:pt x="39" y="17"/>
                </a:cubicBezTo>
                <a:cubicBezTo>
                  <a:pt x="39" y="18"/>
                  <a:pt x="38" y="19"/>
                  <a:pt x="38" y="20"/>
                </a:cubicBezTo>
                <a:cubicBezTo>
                  <a:pt x="38" y="20"/>
                  <a:pt x="40" y="21"/>
                  <a:pt x="40" y="21"/>
                </a:cubicBezTo>
                <a:cubicBezTo>
                  <a:pt x="40" y="22"/>
                  <a:pt x="42" y="23"/>
                  <a:pt x="42" y="23"/>
                </a:cubicBezTo>
                <a:cubicBezTo>
                  <a:pt x="42" y="23"/>
                  <a:pt x="40" y="25"/>
                  <a:pt x="40" y="25"/>
                </a:cubicBezTo>
                <a:cubicBezTo>
                  <a:pt x="41" y="26"/>
                  <a:pt x="42" y="26"/>
                  <a:pt x="43" y="27"/>
                </a:cubicBezTo>
                <a:cubicBezTo>
                  <a:pt x="43" y="26"/>
                  <a:pt x="44" y="25"/>
                  <a:pt x="44" y="25"/>
                </a:cubicBezTo>
                <a:cubicBezTo>
                  <a:pt x="45" y="24"/>
                  <a:pt x="46" y="23"/>
                  <a:pt x="46" y="22"/>
                </a:cubicBezTo>
                <a:cubicBezTo>
                  <a:pt x="46" y="22"/>
                  <a:pt x="48" y="21"/>
                  <a:pt x="48" y="20"/>
                </a:cubicBezTo>
                <a:cubicBezTo>
                  <a:pt x="48" y="20"/>
                  <a:pt x="46" y="19"/>
                  <a:pt x="46" y="19"/>
                </a:cubicBezTo>
                <a:cubicBezTo>
                  <a:pt x="46" y="18"/>
                  <a:pt x="47" y="16"/>
                  <a:pt x="47" y="16"/>
                </a:cubicBezTo>
                <a:cubicBezTo>
                  <a:pt x="48" y="16"/>
                  <a:pt x="49" y="18"/>
                  <a:pt x="49" y="18"/>
                </a:cubicBezTo>
                <a:cubicBezTo>
                  <a:pt x="50" y="18"/>
                  <a:pt x="51" y="20"/>
                  <a:pt x="52" y="20"/>
                </a:cubicBezTo>
                <a:cubicBezTo>
                  <a:pt x="52" y="20"/>
                  <a:pt x="53" y="18"/>
                  <a:pt x="53" y="17"/>
                </a:cubicBezTo>
                <a:cubicBezTo>
                  <a:pt x="54" y="17"/>
                  <a:pt x="55" y="19"/>
                  <a:pt x="56" y="19"/>
                </a:cubicBezTo>
                <a:cubicBezTo>
                  <a:pt x="56" y="19"/>
                  <a:pt x="57" y="17"/>
                  <a:pt x="57" y="17"/>
                </a:cubicBezTo>
                <a:cubicBezTo>
                  <a:pt x="58" y="17"/>
                  <a:pt x="59" y="15"/>
                  <a:pt x="59" y="15"/>
                </a:cubicBezTo>
                <a:cubicBezTo>
                  <a:pt x="60" y="15"/>
                  <a:pt x="61" y="16"/>
                  <a:pt x="61" y="16"/>
                </a:cubicBezTo>
                <a:cubicBezTo>
                  <a:pt x="62" y="17"/>
                  <a:pt x="63" y="18"/>
                  <a:pt x="64" y="18"/>
                </a:cubicBezTo>
                <a:cubicBezTo>
                  <a:pt x="64" y="19"/>
                  <a:pt x="65" y="19"/>
                  <a:pt x="66" y="20"/>
                </a:cubicBezTo>
                <a:cubicBezTo>
                  <a:pt x="66" y="20"/>
                  <a:pt x="64" y="22"/>
                  <a:pt x="64" y="22"/>
                </a:cubicBezTo>
                <a:cubicBezTo>
                  <a:pt x="64" y="23"/>
                  <a:pt x="66" y="23"/>
                  <a:pt x="66" y="24"/>
                </a:cubicBezTo>
                <a:cubicBezTo>
                  <a:pt x="66" y="23"/>
                  <a:pt x="68" y="22"/>
                  <a:pt x="68" y="22"/>
                </a:cubicBezTo>
                <a:cubicBezTo>
                  <a:pt x="68" y="21"/>
                  <a:pt x="66" y="21"/>
                  <a:pt x="66" y="20"/>
                </a:cubicBezTo>
                <a:cubicBezTo>
                  <a:pt x="66" y="19"/>
                  <a:pt x="68" y="18"/>
                  <a:pt x="67" y="18"/>
                </a:cubicBezTo>
                <a:cubicBezTo>
                  <a:pt x="67" y="17"/>
                  <a:pt x="65" y="16"/>
                  <a:pt x="65" y="16"/>
                </a:cubicBezTo>
                <a:cubicBezTo>
                  <a:pt x="65" y="16"/>
                  <a:pt x="67" y="14"/>
                  <a:pt x="67" y="14"/>
                </a:cubicBezTo>
                <a:cubicBezTo>
                  <a:pt x="67" y="14"/>
                  <a:pt x="69" y="15"/>
                  <a:pt x="69" y="15"/>
                </a:cubicBezTo>
                <a:cubicBezTo>
                  <a:pt x="70" y="16"/>
                  <a:pt x="71" y="17"/>
                  <a:pt x="71" y="17"/>
                </a:cubicBezTo>
                <a:cubicBezTo>
                  <a:pt x="72" y="17"/>
                  <a:pt x="73" y="19"/>
                  <a:pt x="74" y="19"/>
                </a:cubicBezTo>
                <a:cubicBezTo>
                  <a:pt x="74" y="19"/>
                  <a:pt x="75" y="17"/>
                  <a:pt x="75" y="17"/>
                </a:cubicBezTo>
                <a:cubicBezTo>
                  <a:pt x="75" y="16"/>
                  <a:pt x="73" y="15"/>
                  <a:pt x="73" y="15"/>
                </a:cubicBezTo>
                <a:cubicBezTo>
                  <a:pt x="73" y="15"/>
                  <a:pt x="74" y="13"/>
                  <a:pt x="75" y="13"/>
                </a:cubicBezTo>
                <a:cubicBezTo>
                  <a:pt x="75" y="13"/>
                  <a:pt x="77" y="15"/>
                  <a:pt x="77" y="14"/>
                </a:cubicBezTo>
                <a:cubicBezTo>
                  <a:pt x="78" y="14"/>
                  <a:pt x="78" y="12"/>
                  <a:pt x="79" y="12"/>
                </a:cubicBezTo>
                <a:cubicBezTo>
                  <a:pt x="79" y="12"/>
                  <a:pt x="80" y="14"/>
                  <a:pt x="81" y="14"/>
                </a:cubicBezTo>
                <a:cubicBezTo>
                  <a:pt x="82" y="14"/>
                  <a:pt x="82" y="12"/>
                  <a:pt x="83" y="12"/>
                </a:cubicBezTo>
                <a:cubicBezTo>
                  <a:pt x="83" y="12"/>
                  <a:pt x="84" y="13"/>
                  <a:pt x="85" y="13"/>
                </a:cubicBezTo>
                <a:cubicBezTo>
                  <a:pt x="85" y="13"/>
                  <a:pt x="87" y="15"/>
                  <a:pt x="87" y="15"/>
                </a:cubicBezTo>
                <a:cubicBezTo>
                  <a:pt x="87" y="15"/>
                  <a:pt x="86" y="17"/>
                  <a:pt x="85" y="17"/>
                </a:cubicBezTo>
                <a:cubicBezTo>
                  <a:pt x="85" y="17"/>
                  <a:pt x="84" y="16"/>
                  <a:pt x="83" y="16"/>
                </a:cubicBezTo>
                <a:cubicBezTo>
                  <a:pt x="83" y="16"/>
                  <a:pt x="81" y="14"/>
                  <a:pt x="81" y="14"/>
                </a:cubicBezTo>
                <a:cubicBezTo>
                  <a:pt x="80" y="14"/>
                  <a:pt x="80" y="16"/>
                  <a:pt x="79" y="16"/>
                </a:cubicBezTo>
                <a:cubicBezTo>
                  <a:pt x="79" y="17"/>
                  <a:pt x="78" y="18"/>
                  <a:pt x="78" y="18"/>
                </a:cubicBezTo>
                <a:cubicBezTo>
                  <a:pt x="77" y="19"/>
                  <a:pt x="80" y="20"/>
                  <a:pt x="80" y="20"/>
                </a:cubicBezTo>
                <a:cubicBezTo>
                  <a:pt x="80" y="21"/>
                  <a:pt x="78" y="22"/>
                  <a:pt x="78" y="22"/>
                </a:cubicBezTo>
                <a:cubicBezTo>
                  <a:pt x="78" y="23"/>
                  <a:pt x="80" y="23"/>
                  <a:pt x="80" y="24"/>
                </a:cubicBezTo>
                <a:cubicBezTo>
                  <a:pt x="81" y="24"/>
                  <a:pt x="82" y="26"/>
                  <a:pt x="83" y="26"/>
                </a:cubicBezTo>
                <a:cubicBezTo>
                  <a:pt x="83" y="26"/>
                  <a:pt x="84" y="24"/>
                  <a:pt x="84" y="23"/>
                </a:cubicBezTo>
                <a:cubicBezTo>
                  <a:pt x="85" y="23"/>
                  <a:pt x="85" y="22"/>
                  <a:pt x="86" y="21"/>
                </a:cubicBezTo>
                <a:cubicBezTo>
                  <a:pt x="86" y="21"/>
                  <a:pt x="87" y="19"/>
                  <a:pt x="88" y="19"/>
                </a:cubicBezTo>
                <a:cubicBezTo>
                  <a:pt x="88" y="19"/>
                  <a:pt x="89" y="21"/>
                  <a:pt x="90" y="21"/>
                </a:cubicBezTo>
                <a:cubicBezTo>
                  <a:pt x="91" y="20"/>
                  <a:pt x="91" y="19"/>
                  <a:pt x="92" y="18"/>
                </a:cubicBezTo>
                <a:cubicBezTo>
                  <a:pt x="92" y="18"/>
                  <a:pt x="93" y="17"/>
                  <a:pt x="93" y="16"/>
                </a:cubicBezTo>
                <a:cubicBezTo>
                  <a:pt x="94" y="16"/>
                  <a:pt x="95" y="14"/>
                  <a:pt x="95" y="14"/>
                </a:cubicBezTo>
                <a:cubicBezTo>
                  <a:pt x="96" y="14"/>
                  <a:pt x="97" y="16"/>
                  <a:pt x="97" y="16"/>
                </a:cubicBezTo>
                <a:cubicBezTo>
                  <a:pt x="98" y="16"/>
                  <a:pt x="98" y="13"/>
                  <a:pt x="99" y="13"/>
                </a:cubicBezTo>
                <a:cubicBezTo>
                  <a:pt x="99" y="13"/>
                  <a:pt x="101" y="15"/>
                  <a:pt x="101" y="15"/>
                </a:cubicBezTo>
                <a:cubicBezTo>
                  <a:pt x="102" y="16"/>
                  <a:pt x="103" y="16"/>
                  <a:pt x="103" y="17"/>
                </a:cubicBezTo>
                <a:cubicBezTo>
                  <a:pt x="102" y="18"/>
                  <a:pt x="101" y="20"/>
                  <a:pt x="100" y="21"/>
                </a:cubicBezTo>
                <a:cubicBezTo>
                  <a:pt x="100" y="22"/>
                  <a:pt x="98" y="23"/>
                  <a:pt x="98" y="23"/>
                </a:cubicBezTo>
                <a:cubicBezTo>
                  <a:pt x="98" y="24"/>
                  <a:pt x="101" y="25"/>
                  <a:pt x="101" y="25"/>
                </a:cubicBezTo>
                <a:cubicBezTo>
                  <a:pt x="100" y="25"/>
                  <a:pt x="99" y="27"/>
                  <a:pt x="99" y="27"/>
                </a:cubicBezTo>
                <a:cubicBezTo>
                  <a:pt x="98" y="27"/>
                  <a:pt x="97" y="26"/>
                  <a:pt x="97" y="26"/>
                </a:cubicBezTo>
                <a:cubicBezTo>
                  <a:pt x="96" y="26"/>
                  <a:pt x="94" y="24"/>
                  <a:pt x="94" y="24"/>
                </a:cubicBezTo>
                <a:cubicBezTo>
                  <a:pt x="94" y="24"/>
                  <a:pt x="93" y="26"/>
                  <a:pt x="93" y="26"/>
                </a:cubicBezTo>
                <a:cubicBezTo>
                  <a:pt x="93" y="27"/>
                  <a:pt x="95" y="27"/>
                  <a:pt x="95" y="28"/>
                </a:cubicBezTo>
                <a:cubicBezTo>
                  <a:pt x="95" y="29"/>
                  <a:pt x="93" y="30"/>
                  <a:pt x="93" y="30"/>
                </a:cubicBezTo>
                <a:cubicBezTo>
                  <a:pt x="93" y="31"/>
                  <a:pt x="96" y="32"/>
                  <a:pt x="95" y="32"/>
                </a:cubicBezTo>
                <a:cubicBezTo>
                  <a:pt x="95" y="33"/>
                  <a:pt x="94" y="34"/>
                  <a:pt x="94" y="34"/>
                </a:cubicBezTo>
                <a:cubicBezTo>
                  <a:pt x="93" y="35"/>
                  <a:pt x="93" y="36"/>
                  <a:pt x="92" y="36"/>
                </a:cubicBezTo>
                <a:cubicBezTo>
                  <a:pt x="91" y="37"/>
                  <a:pt x="91" y="38"/>
                  <a:pt x="90" y="39"/>
                </a:cubicBezTo>
                <a:cubicBezTo>
                  <a:pt x="91" y="39"/>
                  <a:pt x="92" y="40"/>
                  <a:pt x="93" y="40"/>
                </a:cubicBezTo>
                <a:cubicBezTo>
                  <a:pt x="93" y="40"/>
                  <a:pt x="94" y="38"/>
                  <a:pt x="94" y="38"/>
                </a:cubicBezTo>
                <a:cubicBezTo>
                  <a:pt x="95" y="38"/>
                  <a:pt x="95" y="36"/>
                  <a:pt x="96" y="36"/>
                </a:cubicBezTo>
                <a:cubicBezTo>
                  <a:pt x="96" y="35"/>
                  <a:pt x="97" y="34"/>
                  <a:pt x="98" y="34"/>
                </a:cubicBezTo>
                <a:cubicBezTo>
                  <a:pt x="98" y="33"/>
                  <a:pt x="99" y="32"/>
                  <a:pt x="99" y="31"/>
                </a:cubicBezTo>
                <a:cubicBezTo>
                  <a:pt x="100" y="31"/>
                  <a:pt x="101" y="29"/>
                  <a:pt x="101" y="29"/>
                </a:cubicBezTo>
                <a:cubicBezTo>
                  <a:pt x="101" y="29"/>
                  <a:pt x="103" y="31"/>
                  <a:pt x="103" y="31"/>
                </a:cubicBezTo>
                <a:cubicBezTo>
                  <a:pt x="103" y="30"/>
                  <a:pt x="105" y="29"/>
                  <a:pt x="105" y="29"/>
                </a:cubicBezTo>
                <a:cubicBezTo>
                  <a:pt x="105" y="28"/>
                  <a:pt x="103" y="27"/>
                  <a:pt x="103" y="27"/>
                </a:cubicBezTo>
                <a:cubicBezTo>
                  <a:pt x="103" y="27"/>
                  <a:pt x="101" y="25"/>
                  <a:pt x="101" y="25"/>
                </a:cubicBezTo>
                <a:cubicBezTo>
                  <a:pt x="101" y="24"/>
                  <a:pt x="102" y="24"/>
                  <a:pt x="102" y="23"/>
                </a:cubicBezTo>
                <a:cubicBezTo>
                  <a:pt x="103" y="22"/>
                  <a:pt x="103" y="21"/>
                  <a:pt x="104" y="21"/>
                </a:cubicBezTo>
                <a:cubicBezTo>
                  <a:pt x="104" y="20"/>
                  <a:pt x="105" y="19"/>
                  <a:pt x="106" y="19"/>
                </a:cubicBezTo>
                <a:cubicBezTo>
                  <a:pt x="106" y="18"/>
                  <a:pt x="107" y="20"/>
                  <a:pt x="108" y="20"/>
                </a:cubicBezTo>
                <a:cubicBezTo>
                  <a:pt x="108" y="20"/>
                  <a:pt x="110" y="18"/>
                  <a:pt x="110" y="18"/>
                </a:cubicBezTo>
                <a:cubicBezTo>
                  <a:pt x="110" y="17"/>
                  <a:pt x="111" y="16"/>
                  <a:pt x="111" y="16"/>
                </a:cubicBezTo>
                <a:cubicBezTo>
                  <a:pt x="111" y="16"/>
                  <a:pt x="109" y="14"/>
                  <a:pt x="109" y="14"/>
                </a:cubicBezTo>
                <a:cubicBezTo>
                  <a:pt x="109" y="14"/>
                  <a:pt x="107" y="16"/>
                  <a:pt x="107" y="16"/>
                </a:cubicBezTo>
                <a:cubicBezTo>
                  <a:pt x="107" y="16"/>
                  <a:pt x="105" y="15"/>
                  <a:pt x="105" y="15"/>
                </a:cubicBezTo>
                <a:cubicBezTo>
                  <a:pt x="105" y="14"/>
                  <a:pt x="107" y="13"/>
                  <a:pt x="107" y="12"/>
                </a:cubicBezTo>
                <a:cubicBezTo>
                  <a:pt x="107" y="12"/>
                  <a:pt x="108" y="11"/>
                  <a:pt x="109" y="10"/>
                </a:cubicBezTo>
                <a:cubicBezTo>
                  <a:pt x="109" y="10"/>
                  <a:pt x="106" y="9"/>
                  <a:pt x="106" y="8"/>
                </a:cubicBezTo>
                <a:cubicBezTo>
                  <a:pt x="106" y="8"/>
                  <a:pt x="108" y="7"/>
                  <a:pt x="108" y="6"/>
                </a:cubicBezTo>
                <a:cubicBezTo>
                  <a:pt x="108" y="5"/>
                  <a:pt x="109" y="5"/>
                  <a:pt x="110" y="4"/>
                </a:cubicBezTo>
                <a:cubicBezTo>
                  <a:pt x="110" y="4"/>
                  <a:pt x="107" y="2"/>
                  <a:pt x="107" y="2"/>
                </a:cubicBezTo>
                <a:cubicBezTo>
                  <a:pt x="108" y="2"/>
                  <a:pt x="109" y="0"/>
                  <a:pt x="109" y="0"/>
                </a:cubicBezTo>
                <a:cubicBezTo>
                  <a:pt x="109" y="0"/>
                  <a:pt x="111" y="2"/>
                  <a:pt x="111" y="2"/>
                </a:cubicBezTo>
                <a:cubicBezTo>
                  <a:pt x="111" y="2"/>
                  <a:pt x="110" y="4"/>
                  <a:pt x="110" y="4"/>
                </a:cubicBezTo>
                <a:cubicBezTo>
                  <a:pt x="110" y="5"/>
                  <a:pt x="111" y="5"/>
                  <a:pt x="112" y="6"/>
                </a:cubicBezTo>
                <a:cubicBezTo>
                  <a:pt x="112" y="6"/>
                  <a:pt x="114" y="7"/>
                  <a:pt x="114" y="7"/>
                </a:cubicBezTo>
                <a:cubicBezTo>
                  <a:pt x="114" y="8"/>
                  <a:pt x="113" y="9"/>
                  <a:pt x="112" y="10"/>
                </a:cubicBezTo>
                <a:cubicBezTo>
                  <a:pt x="113" y="10"/>
                  <a:pt x="114" y="11"/>
                  <a:pt x="115" y="11"/>
                </a:cubicBezTo>
                <a:cubicBezTo>
                  <a:pt x="115" y="11"/>
                  <a:pt x="116" y="9"/>
                  <a:pt x="116" y="9"/>
                </a:cubicBezTo>
                <a:cubicBezTo>
                  <a:pt x="116" y="9"/>
                  <a:pt x="114" y="8"/>
                  <a:pt x="114" y="7"/>
                </a:cubicBezTo>
                <a:cubicBezTo>
                  <a:pt x="114" y="7"/>
                  <a:pt x="115" y="6"/>
                  <a:pt x="116" y="5"/>
                </a:cubicBezTo>
                <a:cubicBezTo>
                  <a:pt x="116" y="5"/>
                  <a:pt x="117" y="3"/>
                  <a:pt x="118" y="3"/>
                </a:cubicBezTo>
                <a:cubicBezTo>
                  <a:pt x="118" y="3"/>
                  <a:pt x="120" y="4"/>
                  <a:pt x="120" y="5"/>
                </a:cubicBezTo>
                <a:cubicBezTo>
                  <a:pt x="120" y="5"/>
                  <a:pt x="118" y="6"/>
                  <a:pt x="118" y="7"/>
                </a:cubicBezTo>
                <a:cubicBezTo>
                  <a:pt x="118" y="8"/>
                  <a:pt x="120" y="8"/>
                  <a:pt x="120" y="9"/>
                </a:cubicBezTo>
                <a:cubicBezTo>
                  <a:pt x="119" y="10"/>
                  <a:pt x="118" y="11"/>
                  <a:pt x="117" y="13"/>
                </a:cubicBezTo>
                <a:cubicBezTo>
                  <a:pt x="116" y="14"/>
                  <a:pt x="115" y="16"/>
                  <a:pt x="114" y="17"/>
                </a:cubicBezTo>
                <a:cubicBezTo>
                  <a:pt x="115" y="19"/>
                  <a:pt x="116" y="20"/>
                  <a:pt x="118" y="21"/>
                </a:cubicBezTo>
                <a:cubicBezTo>
                  <a:pt x="119" y="21"/>
                  <a:pt x="119" y="22"/>
                  <a:pt x="120" y="23"/>
                </a:cubicBezTo>
                <a:cubicBezTo>
                  <a:pt x="121" y="22"/>
                  <a:pt x="121" y="20"/>
                  <a:pt x="122" y="20"/>
                </a:cubicBezTo>
                <a:cubicBezTo>
                  <a:pt x="122" y="20"/>
                  <a:pt x="124" y="22"/>
                  <a:pt x="124" y="22"/>
                </a:cubicBezTo>
                <a:cubicBezTo>
                  <a:pt x="124" y="22"/>
                  <a:pt x="126" y="24"/>
                  <a:pt x="126" y="24"/>
                </a:cubicBezTo>
                <a:cubicBezTo>
                  <a:pt x="127" y="24"/>
                  <a:pt x="128" y="22"/>
                  <a:pt x="128" y="22"/>
                </a:cubicBezTo>
                <a:cubicBezTo>
                  <a:pt x="129" y="21"/>
                  <a:pt x="130" y="20"/>
                  <a:pt x="130" y="19"/>
                </a:cubicBezTo>
                <a:cubicBezTo>
                  <a:pt x="130" y="19"/>
                  <a:pt x="128" y="18"/>
                  <a:pt x="128" y="18"/>
                </a:cubicBezTo>
                <a:cubicBezTo>
                  <a:pt x="128" y="17"/>
                  <a:pt x="129" y="16"/>
                  <a:pt x="129" y="15"/>
                </a:cubicBezTo>
                <a:cubicBezTo>
                  <a:pt x="129" y="15"/>
                  <a:pt x="131" y="17"/>
                  <a:pt x="131" y="17"/>
                </a:cubicBezTo>
                <a:cubicBezTo>
                  <a:pt x="132" y="17"/>
                  <a:pt x="133" y="15"/>
                  <a:pt x="133" y="15"/>
                </a:cubicBezTo>
                <a:cubicBezTo>
                  <a:pt x="134" y="14"/>
                  <a:pt x="134" y="13"/>
                  <a:pt x="135" y="13"/>
                </a:cubicBezTo>
                <a:cubicBezTo>
                  <a:pt x="135" y="13"/>
                  <a:pt x="137" y="14"/>
                  <a:pt x="137" y="14"/>
                </a:cubicBezTo>
                <a:cubicBezTo>
                  <a:pt x="137" y="15"/>
                  <a:pt x="135" y="16"/>
                  <a:pt x="135" y="17"/>
                </a:cubicBezTo>
                <a:cubicBezTo>
                  <a:pt x="136" y="17"/>
                  <a:pt x="137" y="18"/>
                  <a:pt x="138" y="18"/>
                </a:cubicBezTo>
                <a:cubicBezTo>
                  <a:pt x="138" y="19"/>
                  <a:pt x="139" y="20"/>
                  <a:pt x="140" y="20"/>
                </a:cubicBezTo>
                <a:cubicBezTo>
                  <a:pt x="140" y="20"/>
                  <a:pt x="142" y="22"/>
                  <a:pt x="142" y="22"/>
                </a:cubicBezTo>
                <a:cubicBezTo>
                  <a:pt x="142" y="22"/>
                  <a:pt x="144" y="20"/>
                  <a:pt x="144" y="19"/>
                </a:cubicBezTo>
                <a:cubicBezTo>
                  <a:pt x="144" y="19"/>
                  <a:pt x="146" y="17"/>
                  <a:pt x="146" y="17"/>
                </a:cubicBezTo>
                <a:cubicBezTo>
                  <a:pt x="146" y="17"/>
                  <a:pt x="148" y="18"/>
                  <a:pt x="148" y="19"/>
                </a:cubicBezTo>
                <a:cubicBezTo>
                  <a:pt x="148" y="19"/>
                  <a:pt x="146" y="21"/>
                  <a:pt x="146" y="21"/>
                </a:cubicBezTo>
                <a:cubicBezTo>
                  <a:pt x="146" y="22"/>
                  <a:pt x="145" y="23"/>
                  <a:pt x="144" y="23"/>
                </a:cubicBezTo>
                <a:cubicBezTo>
                  <a:pt x="144" y="24"/>
                  <a:pt x="143" y="25"/>
                  <a:pt x="143" y="26"/>
                </a:cubicBezTo>
                <a:cubicBezTo>
                  <a:pt x="143" y="26"/>
                  <a:pt x="145" y="27"/>
                  <a:pt x="145" y="27"/>
                </a:cubicBezTo>
                <a:cubicBezTo>
                  <a:pt x="145" y="28"/>
                  <a:pt x="143" y="29"/>
                  <a:pt x="143" y="29"/>
                </a:cubicBezTo>
                <a:cubicBezTo>
                  <a:pt x="143" y="30"/>
                  <a:pt x="145" y="31"/>
                  <a:pt x="145" y="31"/>
                </a:cubicBezTo>
                <a:cubicBezTo>
                  <a:pt x="146" y="31"/>
                  <a:pt x="147" y="29"/>
                  <a:pt x="147" y="29"/>
                </a:cubicBezTo>
                <a:cubicBezTo>
                  <a:pt x="148" y="29"/>
                  <a:pt x="149" y="31"/>
                  <a:pt x="149" y="31"/>
                </a:cubicBezTo>
                <a:cubicBezTo>
                  <a:pt x="150" y="30"/>
                  <a:pt x="150" y="29"/>
                  <a:pt x="151" y="28"/>
                </a:cubicBezTo>
                <a:cubicBezTo>
                  <a:pt x="151" y="28"/>
                  <a:pt x="153" y="27"/>
                  <a:pt x="153" y="26"/>
                </a:cubicBezTo>
                <a:cubicBezTo>
                  <a:pt x="153" y="26"/>
                  <a:pt x="151" y="25"/>
                  <a:pt x="151" y="24"/>
                </a:cubicBezTo>
                <a:cubicBezTo>
                  <a:pt x="150" y="24"/>
                  <a:pt x="152" y="23"/>
                  <a:pt x="152" y="22"/>
                </a:cubicBezTo>
                <a:cubicBezTo>
                  <a:pt x="152" y="22"/>
                  <a:pt x="153" y="21"/>
                  <a:pt x="154" y="20"/>
                </a:cubicBezTo>
                <a:cubicBezTo>
                  <a:pt x="154" y="20"/>
                  <a:pt x="156" y="18"/>
                  <a:pt x="156" y="18"/>
                </a:cubicBezTo>
                <a:cubicBezTo>
                  <a:pt x="156" y="18"/>
                  <a:pt x="153" y="16"/>
                  <a:pt x="153" y="16"/>
                </a:cubicBezTo>
                <a:cubicBezTo>
                  <a:pt x="154" y="15"/>
                  <a:pt x="155" y="15"/>
                  <a:pt x="155" y="14"/>
                </a:cubicBezTo>
                <a:cubicBezTo>
                  <a:pt x="156" y="13"/>
                  <a:pt x="156" y="12"/>
                  <a:pt x="157" y="12"/>
                </a:cubicBezTo>
                <a:cubicBezTo>
                  <a:pt x="157" y="11"/>
                  <a:pt x="159" y="13"/>
                  <a:pt x="159" y="13"/>
                </a:cubicBezTo>
                <a:cubicBezTo>
                  <a:pt x="160" y="13"/>
                  <a:pt x="160" y="11"/>
                  <a:pt x="161" y="11"/>
                </a:cubicBezTo>
                <a:cubicBezTo>
                  <a:pt x="161" y="11"/>
                  <a:pt x="162" y="13"/>
                  <a:pt x="163" y="13"/>
                </a:cubicBezTo>
                <a:cubicBezTo>
                  <a:pt x="164" y="13"/>
                  <a:pt x="164" y="11"/>
                  <a:pt x="165" y="11"/>
                </a:cubicBezTo>
                <a:cubicBezTo>
                  <a:pt x="165" y="11"/>
                  <a:pt x="166" y="12"/>
                  <a:pt x="167" y="12"/>
                </a:cubicBezTo>
                <a:cubicBezTo>
                  <a:pt x="168" y="11"/>
                  <a:pt x="169" y="9"/>
                  <a:pt x="170" y="8"/>
                </a:cubicBezTo>
                <a:cubicBezTo>
                  <a:pt x="171" y="8"/>
                  <a:pt x="172" y="9"/>
                  <a:pt x="173" y="10"/>
                </a:cubicBezTo>
                <a:cubicBezTo>
                  <a:pt x="173" y="10"/>
                  <a:pt x="171" y="11"/>
                  <a:pt x="171" y="12"/>
                </a:cubicBezTo>
                <a:cubicBezTo>
                  <a:pt x="170" y="12"/>
                  <a:pt x="169" y="13"/>
                  <a:pt x="169" y="14"/>
                </a:cubicBezTo>
                <a:cubicBezTo>
                  <a:pt x="169" y="15"/>
                  <a:pt x="167" y="16"/>
                  <a:pt x="167" y="16"/>
                </a:cubicBezTo>
                <a:cubicBezTo>
                  <a:pt x="168" y="17"/>
                  <a:pt x="170" y="17"/>
                  <a:pt x="170" y="18"/>
                </a:cubicBezTo>
                <a:cubicBezTo>
                  <a:pt x="170" y="18"/>
                  <a:pt x="168" y="20"/>
                  <a:pt x="168" y="20"/>
                </a:cubicBezTo>
                <a:cubicBezTo>
                  <a:pt x="168" y="20"/>
                  <a:pt x="170" y="22"/>
                  <a:pt x="170" y="22"/>
                </a:cubicBezTo>
                <a:cubicBezTo>
                  <a:pt x="171" y="22"/>
                  <a:pt x="171" y="20"/>
                  <a:pt x="172" y="20"/>
                </a:cubicBezTo>
                <a:cubicBezTo>
                  <a:pt x="173" y="20"/>
                  <a:pt x="173" y="21"/>
                  <a:pt x="174" y="21"/>
                </a:cubicBezTo>
                <a:cubicBezTo>
                  <a:pt x="174" y="21"/>
                  <a:pt x="176" y="20"/>
                  <a:pt x="176" y="19"/>
                </a:cubicBezTo>
                <a:cubicBezTo>
                  <a:pt x="176" y="19"/>
                  <a:pt x="174" y="18"/>
                  <a:pt x="174" y="17"/>
                </a:cubicBezTo>
                <a:cubicBezTo>
                  <a:pt x="174" y="17"/>
                  <a:pt x="175" y="16"/>
                  <a:pt x="175" y="15"/>
                </a:cubicBezTo>
                <a:cubicBezTo>
                  <a:pt x="176" y="14"/>
                  <a:pt x="176" y="14"/>
                  <a:pt x="177" y="13"/>
                </a:cubicBezTo>
                <a:cubicBezTo>
                  <a:pt x="178" y="12"/>
                  <a:pt x="178" y="11"/>
                  <a:pt x="179" y="11"/>
                </a:cubicBezTo>
                <a:cubicBezTo>
                  <a:pt x="179" y="10"/>
                  <a:pt x="180" y="9"/>
                  <a:pt x="180" y="8"/>
                </a:cubicBezTo>
                <a:cubicBezTo>
                  <a:pt x="181" y="8"/>
                  <a:pt x="182" y="6"/>
                  <a:pt x="182" y="6"/>
                </a:cubicBezTo>
                <a:cubicBezTo>
                  <a:pt x="182" y="6"/>
                  <a:pt x="184" y="8"/>
                  <a:pt x="184" y="8"/>
                </a:cubicBezTo>
                <a:cubicBezTo>
                  <a:pt x="184" y="8"/>
                  <a:pt x="183" y="10"/>
                  <a:pt x="183" y="10"/>
                </a:cubicBezTo>
                <a:cubicBezTo>
                  <a:pt x="183" y="10"/>
                  <a:pt x="181" y="12"/>
                  <a:pt x="181" y="12"/>
                </a:cubicBezTo>
                <a:cubicBezTo>
                  <a:pt x="182" y="13"/>
                  <a:pt x="183" y="14"/>
                  <a:pt x="183" y="14"/>
                </a:cubicBezTo>
                <a:cubicBezTo>
                  <a:pt x="184" y="14"/>
                  <a:pt x="185" y="12"/>
                  <a:pt x="185" y="12"/>
                </a:cubicBezTo>
                <a:cubicBezTo>
                  <a:pt x="186" y="12"/>
                  <a:pt x="187" y="13"/>
                  <a:pt x="187" y="14"/>
                </a:cubicBezTo>
                <a:cubicBezTo>
                  <a:pt x="188" y="14"/>
                  <a:pt x="189" y="15"/>
                  <a:pt x="189" y="15"/>
                </a:cubicBezTo>
                <a:cubicBezTo>
                  <a:pt x="190" y="15"/>
                  <a:pt x="190" y="13"/>
                  <a:pt x="191" y="13"/>
                </a:cubicBezTo>
                <a:cubicBezTo>
                  <a:pt x="192" y="13"/>
                  <a:pt x="193" y="15"/>
                  <a:pt x="193" y="15"/>
                </a:cubicBezTo>
                <a:cubicBezTo>
                  <a:pt x="194" y="15"/>
                  <a:pt x="195" y="12"/>
                  <a:pt x="195" y="13"/>
                </a:cubicBezTo>
                <a:cubicBezTo>
                  <a:pt x="196" y="13"/>
                  <a:pt x="197" y="14"/>
                  <a:pt x="197" y="14"/>
                </a:cubicBezTo>
                <a:cubicBezTo>
                  <a:pt x="198" y="15"/>
                  <a:pt x="199" y="15"/>
                  <a:pt x="199" y="16"/>
                </a:cubicBezTo>
                <a:cubicBezTo>
                  <a:pt x="200" y="16"/>
                  <a:pt x="201" y="18"/>
                  <a:pt x="202" y="18"/>
                </a:cubicBezTo>
                <a:cubicBezTo>
                  <a:pt x="202" y="18"/>
                  <a:pt x="203" y="15"/>
                  <a:pt x="203" y="15"/>
                </a:cubicBezTo>
                <a:cubicBezTo>
                  <a:pt x="204" y="16"/>
                  <a:pt x="206" y="17"/>
                  <a:pt x="206" y="17"/>
                </a:cubicBezTo>
                <a:cubicBezTo>
                  <a:pt x="206" y="18"/>
                  <a:pt x="204" y="19"/>
                  <a:pt x="204" y="19"/>
                </a:cubicBezTo>
                <a:cubicBezTo>
                  <a:pt x="204" y="20"/>
                  <a:pt x="206" y="21"/>
                  <a:pt x="206" y="21"/>
                </a:cubicBezTo>
                <a:cubicBezTo>
                  <a:pt x="206" y="22"/>
                  <a:pt x="205" y="23"/>
                  <a:pt x="204" y="23"/>
                </a:cubicBezTo>
                <a:cubicBezTo>
                  <a:pt x="204" y="24"/>
                  <a:pt x="203" y="25"/>
                  <a:pt x="203" y="26"/>
                </a:cubicBezTo>
                <a:cubicBezTo>
                  <a:pt x="203" y="26"/>
                  <a:pt x="205" y="27"/>
                  <a:pt x="205" y="27"/>
                </a:cubicBezTo>
                <a:cubicBezTo>
                  <a:pt x="206" y="26"/>
                  <a:pt x="207" y="24"/>
                  <a:pt x="208" y="23"/>
                </a:cubicBezTo>
                <a:cubicBezTo>
                  <a:pt x="209" y="22"/>
                  <a:pt x="210" y="21"/>
                  <a:pt x="210" y="21"/>
                </a:cubicBezTo>
                <a:cubicBezTo>
                  <a:pt x="210" y="20"/>
                  <a:pt x="208" y="19"/>
                  <a:pt x="208" y="19"/>
                </a:cubicBezTo>
                <a:cubicBezTo>
                  <a:pt x="208" y="18"/>
                  <a:pt x="209" y="17"/>
                  <a:pt x="210" y="17"/>
                </a:cubicBezTo>
                <a:cubicBezTo>
                  <a:pt x="210" y="16"/>
                  <a:pt x="211" y="14"/>
                  <a:pt x="211" y="14"/>
                </a:cubicBezTo>
                <a:cubicBezTo>
                  <a:pt x="212" y="14"/>
                  <a:pt x="213" y="16"/>
                  <a:pt x="214" y="16"/>
                </a:cubicBezTo>
                <a:cubicBezTo>
                  <a:pt x="212" y="18"/>
                  <a:pt x="211" y="19"/>
                  <a:pt x="210" y="21"/>
                </a:cubicBezTo>
                <a:cubicBezTo>
                  <a:pt x="210" y="21"/>
                  <a:pt x="212" y="22"/>
                  <a:pt x="212" y="22"/>
                </a:cubicBezTo>
                <a:cubicBezTo>
                  <a:pt x="212" y="23"/>
                  <a:pt x="211" y="24"/>
                  <a:pt x="211" y="24"/>
                </a:cubicBezTo>
                <a:cubicBezTo>
                  <a:pt x="210" y="25"/>
                  <a:pt x="209" y="26"/>
                  <a:pt x="209" y="27"/>
                </a:cubicBezTo>
                <a:cubicBezTo>
                  <a:pt x="208" y="27"/>
                  <a:pt x="207" y="28"/>
                  <a:pt x="207" y="29"/>
                </a:cubicBezTo>
                <a:cubicBezTo>
                  <a:pt x="207" y="29"/>
                  <a:pt x="209" y="30"/>
                  <a:pt x="209" y="31"/>
                </a:cubicBezTo>
                <a:cubicBezTo>
                  <a:pt x="210" y="30"/>
                  <a:pt x="211" y="29"/>
                  <a:pt x="211" y="28"/>
                </a:cubicBezTo>
                <a:cubicBezTo>
                  <a:pt x="212" y="28"/>
                  <a:pt x="213" y="27"/>
                  <a:pt x="213" y="26"/>
                </a:cubicBezTo>
                <a:cubicBezTo>
                  <a:pt x="213" y="26"/>
                  <a:pt x="215" y="24"/>
                  <a:pt x="215" y="24"/>
                </a:cubicBezTo>
                <a:cubicBezTo>
                  <a:pt x="215" y="24"/>
                  <a:pt x="212" y="22"/>
                  <a:pt x="212" y="22"/>
                </a:cubicBezTo>
                <a:cubicBezTo>
                  <a:pt x="213" y="22"/>
                  <a:pt x="214" y="20"/>
                  <a:pt x="214" y="20"/>
                </a:cubicBezTo>
                <a:cubicBezTo>
                  <a:pt x="214" y="20"/>
                  <a:pt x="216" y="21"/>
                  <a:pt x="216" y="22"/>
                </a:cubicBezTo>
                <a:cubicBezTo>
                  <a:pt x="217" y="22"/>
                  <a:pt x="218" y="23"/>
                  <a:pt x="218" y="23"/>
                </a:cubicBezTo>
                <a:cubicBezTo>
                  <a:pt x="219" y="23"/>
                  <a:pt x="220" y="21"/>
                  <a:pt x="220" y="21"/>
                </a:cubicBezTo>
                <a:cubicBezTo>
                  <a:pt x="220" y="21"/>
                  <a:pt x="222" y="19"/>
                  <a:pt x="222" y="19"/>
                </a:cubicBezTo>
                <a:cubicBezTo>
                  <a:pt x="222" y="19"/>
                  <a:pt x="224" y="21"/>
                  <a:pt x="224" y="21"/>
                </a:cubicBezTo>
                <a:cubicBezTo>
                  <a:pt x="224" y="20"/>
                  <a:pt x="226" y="19"/>
                  <a:pt x="226" y="18"/>
                </a:cubicBezTo>
                <a:cubicBezTo>
                  <a:pt x="226" y="18"/>
                  <a:pt x="224" y="17"/>
                  <a:pt x="224" y="17"/>
                </a:cubicBezTo>
                <a:cubicBezTo>
                  <a:pt x="224" y="16"/>
                  <a:pt x="225" y="15"/>
                  <a:pt x="225" y="14"/>
                </a:cubicBezTo>
                <a:cubicBezTo>
                  <a:pt x="226" y="14"/>
                  <a:pt x="227" y="12"/>
                  <a:pt x="227" y="12"/>
                </a:cubicBezTo>
                <a:cubicBezTo>
                  <a:pt x="227" y="12"/>
                  <a:pt x="229" y="14"/>
                  <a:pt x="229" y="14"/>
                </a:cubicBezTo>
                <a:cubicBezTo>
                  <a:pt x="230" y="14"/>
                  <a:pt x="231" y="15"/>
                  <a:pt x="231" y="16"/>
                </a:cubicBezTo>
                <a:cubicBezTo>
                  <a:pt x="232" y="16"/>
                  <a:pt x="233" y="17"/>
                  <a:pt x="234" y="17"/>
                </a:cubicBezTo>
                <a:cubicBezTo>
                  <a:pt x="234" y="17"/>
                  <a:pt x="235" y="15"/>
                  <a:pt x="235" y="15"/>
                </a:cubicBezTo>
                <a:cubicBezTo>
                  <a:pt x="236" y="15"/>
                  <a:pt x="237" y="16"/>
                  <a:pt x="238" y="17"/>
                </a:cubicBezTo>
                <a:cubicBezTo>
                  <a:pt x="238" y="17"/>
                  <a:pt x="240" y="19"/>
                  <a:pt x="240" y="19"/>
                </a:cubicBezTo>
                <a:cubicBezTo>
                  <a:pt x="240" y="18"/>
                  <a:pt x="241" y="17"/>
                  <a:pt x="242" y="16"/>
                </a:cubicBezTo>
                <a:cubicBezTo>
                  <a:pt x="242" y="16"/>
                  <a:pt x="243" y="14"/>
                  <a:pt x="243" y="14"/>
                </a:cubicBezTo>
                <a:cubicBezTo>
                  <a:pt x="243" y="14"/>
                  <a:pt x="241" y="12"/>
                  <a:pt x="241" y="12"/>
                </a:cubicBezTo>
                <a:cubicBezTo>
                  <a:pt x="241" y="12"/>
                  <a:pt x="242" y="10"/>
                  <a:pt x="243" y="10"/>
                </a:cubicBezTo>
                <a:cubicBezTo>
                  <a:pt x="243" y="10"/>
                  <a:pt x="245" y="12"/>
                  <a:pt x="245" y="12"/>
                </a:cubicBezTo>
                <a:cubicBezTo>
                  <a:pt x="245" y="12"/>
                  <a:pt x="247" y="13"/>
                  <a:pt x="247" y="14"/>
                </a:cubicBezTo>
                <a:cubicBezTo>
                  <a:pt x="247" y="14"/>
                  <a:pt x="246" y="15"/>
                  <a:pt x="246" y="16"/>
                </a:cubicBezTo>
                <a:cubicBezTo>
                  <a:pt x="245" y="16"/>
                  <a:pt x="244" y="17"/>
                  <a:pt x="244" y="18"/>
                </a:cubicBezTo>
                <a:cubicBezTo>
                  <a:pt x="244" y="18"/>
                  <a:pt x="246" y="19"/>
                  <a:pt x="246" y="20"/>
                </a:cubicBezTo>
                <a:cubicBezTo>
                  <a:pt x="247" y="19"/>
                  <a:pt x="247" y="18"/>
                  <a:pt x="248" y="17"/>
                </a:cubicBezTo>
                <a:cubicBezTo>
                  <a:pt x="248" y="17"/>
                  <a:pt x="249" y="15"/>
                  <a:pt x="249" y="15"/>
                </a:cubicBezTo>
                <a:cubicBezTo>
                  <a:pt x="250" y="15"/>
                  <a:pt x="252" y="17"/>
                  <a:pt x="252" y="17"/>
                </a:cubicBezTo>
                <a:cubicBezTo>
                  <a:pt x="252" y="17"/>
                  <a:pt x="253" y="15"/>
                  <a:pt x="253" y="15"/>
                </a:cubicBezTo>
                <a:cubicBezTo>
                  <a:pt x="253" y="14"/>
                  <a:pt x="251" y="14"/>
                  <a:pt x="251" y="13"/>
                </a:cubicBezTo>
                <a:cubicBezTo>
                  <a:pt x="251" y="12"/>
                  <a:pt x="253" y="11"/>
                  <a:pt x="253" y="11"/>
                </a:cubicBezTo>
                <a:cubicBezTo>
                  <a:pt x="253" y="10"/>
                  <a:pt x="254" y="9"/>
                  <a:pt x="255" y="9"/>
                </a:cubicBezTo>
                <a:cubicBezTo>
                  <a:pt x="255" y="8"/>
                  <a:pt x="256" y="10"/>
                  <a:pt x="257" y="10"/>
                </a:cubicBezTo>
                <a:cubicBezTo>
                  <a:pt x="258" y="10"/>
                  <a:pt x="258" y="8"/>
                  <a:pt x="258" y="8"/>
                </a:cubicBezTo>
                <a:cubicBezTo>
                  <a:pt x="259" y="8"/>
                  <a:pt x="260" y="10"/>
                  <a:pt x="261" y="10"/>
                </a:cubicBezTo>
                <a:cubicBezTo>
                  <a:pt x="261" y="10"/>
                  <a:pt x="259" y="11"/>
                  <a:pt x="259" y="12"/>
                </a:cubicBezTo>
                <a:cubicBezTo>
                  <a:pt x="259" y="12"/>
                  <a:pt x="261" y="13"/>
                  <a:pt x="261" y="14"/>
                </a:cubicBezTo>
                <a:cubicBezTo>
                  <a:pt x="261" y="14"/>
                  <a:pt x="260" y="15"/>
                  <a:pt x="260" y="16"/>
                </a:cubicBezTo>
                <a:cubicBezTo>
                  <a:pt x="259" y="17"/>
                  <a:pt x="258" y="18"/>
                  <a:pt x="258" y="18"/>
                </a:cubicBezTo>
                <a:cubicBezTo>
                  <a:pt x="258" y="18"/>
                  <a:pt x="256" y="16"/>
                  <a:pt x="256" y="16"/>
                </a:cubicBezTo>
                <a:cubicBezTo>
                  <a:pt x="255" y="16"/>
                  <a:pt x="255" y="19"/>
                  <a:pt x="254" y="19"/>
                </a:cubicBezTo>
                <a:cubicBezTo>
                  <a:pt x="253" y="19"/>
                  <a:pt x="252" y="17"/>
                  <a:pt x="252" y="17"/>
                </a:cubicBezTo>
                <a:cubicBezTo>
                  <a:pt x="251" y="17"/>
                  <a:pt x="251" y="19"/>
                  <a:pt x="250" y="19"/>
                </a:cubicBezTo>
                <a:cubicBezTo>
                  <a:pt x="251" y="20"/>
                  <a:pt x="253" y="21"/>
                  <a:pt x="254" y="23"/>
                </a:cubicBezTo>
                <a:cubicBezTo>
                  <a:pt x="255" y="23"/>
                  <a:pt x="256" y="24"/>
                  <a:pt x="257" y="24"/>
                </a:cubicBezTo>
                <a:cubicBezTo>
                  <a:pt x="257" y="24"/>
                  <a:pt x="258" y="22"/>
                  <a:pt x="258" y="22"/>
                </a:cubicBezTo>
                <a:cubicBezTo>
                  <a:pt x="259" y="22"/>
                  <a:pt x="260" y="24"/>
                  <a:pt x="261" y="24"/>
                </a:cubicBezTo>
                <a:cubicBezTo>
                  <a:pt x="261" y="24"/>
                  <a:pt x="263" y="26"/>
                  <a:pt x="263" y="25"/>
                </a:cubicBezTo>
                <a:cubicBezTo>
                  <a:pt x="263" y="25"/>
                  <a:pt x="265" y="23"/>
                  <a:pt x="265" y="23"/>
                </a:cubicBezTo>
                <a:cubicBezTo>
                  <a:pt x="264" y="23"/>
                  <a:pt x="262" y="22"/>
                  <a:pt x="262" y="22"/>
                </a:cubicBezTo>
                <a:cubicBezTo>
                  <a:pt x="262" y="21"/>
                  <a:pt x="264" y="20"/>
                  <a:pt x="264" y="19"/>
                </a:cubicBezTo>
                <a:cubicBezTo>
                  <a:pt x="264" y="19"/>
                  <a:pt x="265" y="18"/>
                  <a:pt x="266" y="17"/>
                </a:cubicBezTo>
                <a:cubicBezTo>
                  <a:pt x="266" y="16"/>
                  <a:pt x="267" y="15"/>
                  <a:pt x="267" y="15"/>
                </a:cubicBezTo>
                <a:cubicBezTo>
                  <a:pt x="268" y="15"/>
                  <a:pt x="269" y="17"/>
                  <a:pt x="270" y="17"/>
                </a:cubicBezTo>
                <a:cubicBezTo>
                  <a:pt x="270" y="16"/>
                  <a:pt x="271" y="14"/>
                  <a:pt x="271" y="14"/>
                </a:cubicBezTo>
                <a:cubicBezTo>
                  <a:pt x="272" y="14"/>
                  <a:pt x="273" y="16"/>
                  <a:pt x="274" y="16"/>
                </a:cubicBezTo>
                <a:cubicBezTo>
                  <a:pt x="274" y="16"/>
                  <a:pt x="275" y="14"/>
                  <a:pt x="275" y="14"/>
                </a:cubicBezTo>
                <a:cubicBezTo>
                  <a:pt x="275" y="14"/>
                  <a:pt x="273" y="12"/>
                  <a:pt x="273" y="12"/>
                </a:cubicBezTo>
                <a:cubicBezTo>
                  <a:pt x="273" y="12"/>
                  <a:pt x="274" y="10"/>
                  <a:pt x="275" y="10"/>
                </a:cubicBezTo>
                <a:cubicBezTo>
                  <a:pt x="275" y="10"/>
                  <a:pt x="276" y="12"/>
                  <a:pt x="277" y="12"/>
                </a:cubicBezTo>
                <a:cubicBezTo>
                  <a:pt x="278" y="11"/>
                  <a:pt x="278" y="10"/>
                  <a:pt x="279" y="9"/>
                </a:cubicBezTo>
                <a:cubicBezTo>
                  <a:pt x="279" y="9"/>
                  <a:pt x="280" y="11"/>
                  <a:pt x="281" y="11"/>
                </a:cubicBezTo>
                <a:cubicBezTo>
                  <a:pt x="281" y="11"/>
                  <a:pt x="282" y="9"/>
                  <a:pt x="283" y="9"/>
                </a:cubicBezTo>
                <a:cubicBezTo>
                  <a:pt x="283" y="8"/>
                  <a:pt x="284" y="7"/>
                  <a:pt x="284" y="7"/>
                </a:cubicBezTo>
                <a:cubicBezTo>
                  <a:pt x="285" y="7"/>
                  <a:pt x="286" y="8"/>
                  <a:pt x="287" y="8"/>
                </a:cubicBezTo>
                <a:cubicBezTo>
                  <a:pt x="287" y="9"/>
                  <a:pt x="285" y="10"/>
                  <a:pt x="285" y="10"/>
                </a:cubicBezTo>
                <a:cubicBezTo>
                  <a:pt x="284" y="11"/>
                  <a:pt x="284" y="12"/>
                  <a:pt x="283" y="13"/>
                </a:cubicBezTo>
                <a:cubicBezTo>
                  <a:pt x="283" y="13"/>
                  <a:pt x="281" y="11"/>
                  <a:pt x="281" y="11"/>
                </a:cubicBezTo>
                <a:cubicBezTo>
                  <a:pt x="281" y="11"/>
                  <a:pt x="280" y="13"/>
                  <a:pt x="279" y="13"/>
                </a:cubicBezTo>
                <a:cubicBezTo>
                  <a:pt x="279" y="14"/>
                  <a:pt x="278" y="15"/>
                  <a:pt x="278" y="15"/>
                </a:cubicBezTo>
                <a:cubicBezTo>
                  <a:pt x="278" y="16"/>
                  <a:pt x="280" y="17"/>
                  <a:pt x="280" y="17"/>
                </a:cubicBezTo>
                <a:cubicBezTo>
                  <a:pt x="280" y="17"/>
                  <a:pt x="278" y="19"/>
                  <a:pt x="278" y="19"/>
                </a:cubicBezTo>
                <a:cubicBezTo>
                  <a:pt x="279" y="20"/>
                  <a:pt x="280" y="21"/>
                  <a:pt x="280" y="21"/>
                </a:cubicBezTo>
                <a:cubicBezTo>
                  <a:pt x="281" y="21"/>
                  <a:pt x="281" y="19"/>
                  <a:pt x="282" y="19"/>
                </a:cubicBezTo>
                <a:cubicBezTo>
                  <a:pt x="283" y="19"/>
                  <a:pt x="284" y="21"/>
                  <a:pt x="284" y="21"/>
                </a:cubicBezTo>
                <a:cubicBezTo>
                  <a:pt x="285" y="20"/>
                  <a:pt x="285" y="19"/>
                  <a:pt x="286" y="18"/>
                </a:cubicBezTo>
                <a:cubicBezTo>
                  <a:pt x="287" y="18"/>
                  <a:pt x="287" y="16"/>
                  <a:pt x="288" y="16"/>
                </a:cubicBezTo>
                <a:cubicBezTo>
                  <a:pt x="288" y="16"/>
                  <a:pt x="289" y="18"/>
                  <a:pt x="290" y="18"/>
                </a:cubicBezTo>
                <a:cubicBezTo>
                  <a:pt x="291" y="18"/>
                  <a:pt x="291" y="16"/>
                  <a:pt x="292" y="16"/>
                </a:cubicBezTo>
                <a:cubicBezTo>
                  <a:pt x="292" y="16"/>
                  <a:pt x="294" y="17"/>
                  <a:pt x="294" y="17"/>
                </a:cubicBezTo>
                <a:cubicBezTo>
                  <a:pt x="294" y="18"/>
                  <a:pt x="292" y="19"/>
                  <a:pt x="292" y="20"/>
                </a:cubicBezTo>
                <a:cubicBezTo>
                  <a:pt x="292" y="20"/>
                  <a:pt x="294" y="21"/>
                  <a:pt x="294" y="21"/>
                </a:cubicBezTo>
                <a:cubicBezTo>
                  <a:pt x="295" y="21"/>
                  <a:pt x="295" y="19"/>
                  <a:pt x="296" y="19"/>
                </a:cubicBezTo>
                <a:cubicBezTo>
                  <a:pt x="296" y="19"/>
                  <a:pt x="298" y="21"/>
                  <a:pt x="298" y="21"/>
                </a:cubicBezTo>
                <a:cubicBezTo>
                  <a:pt x="299" y="20"/>
                  <a:pt x="300" y="19"/>
                  <a:pt x="300" y="18"/>
                </a:cubicBezTo>
                <a:cubicBezTo>
                  <a:pt x="301" y="18"/>
                  <a:pt x="301" y="17"/>
                  <a:pt x="302" y="16"/>
                </a:cubicBezTo>
                <a:cubicBezTo>
                  <a:pt x="302" y="15"/>
                  <a:pt x="303" y="15"/>
                  <a:pt x="303" y="14"/>
                </a:cubicBezTo>
                <a:cubicBezTo>
                  <a:pt x="304" y="14"/>
                  <a:pt x="305" y="12"/>
                  <a:pt x="305" y="12"/>
                </a:cubicBezTo>
                <a:cubicBezTo>
                  <a:pt x="305" y="12"/>
                  <a:pt x="307" y="13"/>
                  <a:pt x="307" y="13"/>
                </a:cubicBezTo>
                <a:cubicBezTo>
                  <a:pt x="307" y="14"/>
                  <a:pt x="306" y="15"/>
                  <a:pt x="306" y="16"/>
                </a:cubicBezTo>
                <a:cubicBezTo>
                  <a:pt x="306" y="16"/>
                  <a:pt x="308" y="17"/>
                  <a:pt x="308" y="17"/>
                </a:cubicBezTo>
                <a:cubicBezTo>
                  <a:pt x="308" y="18"/>
                  <a:pt x="306" y="20"/>
                  <a:pt x="306" y="20"/>
                </a:cubicBezTo>
                <a:cubicBezTo>
                  <a:pt x="307" y="20"/>
                  <a:pt x="308" y="21"/>
                  <a:pt x="308" y="21"/>
                </a:cubicBezTo>
                <a:cubicBezTo>
                  <a:pt x="309" y="21"/>
                  <a:pt x="310" y="19"/>
                  <a:pt x="310" y="19"/>
                </a:cubicBezTo>
                <a:cubicBezTo>
                  <a:pt x="311" y="19"/>
                  <a:pt x="311" y="18"/>
                  <a:pt x="312" y="17"/>
                </a:cubicBezTo>
                <a:cubicBezTo>
                  <a:pt x="312" y="17"/>
                  <a:pt x="313" y="15"/>
                  <a:pt x="313" y="15"/>
                </a:cubicBezTo>
                <a:cubicBezTo>
                  <a:pt x="314" y="15"/>
                  <a:pt x="315" y="16"/>
                  <a:pt x="316" y="16"/>
                </a:cubicBezTo>
                <a:cubicBezTo>
                  <a:pt x="316" y="17"/>
                  <a:pt x="318" y="18"/>
                  <a:pt x="318" y="18"/>
                </a:cubicBezTo>
                <a:cubicBezTo>
                  <a:pt x="318" y="18"/>
                  <a:pt x="316" y="20"/>
                  <a:pt x="316" y="20"/>
                </a:cubicBezTo>
                <a:cubicBezTo>
                  <a:pt x="316" y="20"/>
                  <a:pt x="314" y="22"/>
                  <a:pt x="315" y="23"/>
                </a:cubicBezTo>
                <a:cubicBezTo>
                  <a:pt x="315" y="23"/>
                  <a:pt x="316" y="24"/>
                  <a:pt x="317" y="24"/>
                </a:cubicBezTo>
                <a:cubicBezTo>
                  <a:pt x="317" y="23"/>
                  <a:pt x="318" y="23"/>
                  <a:pt x="318" y="22"/>
                </a:cubicBezTo>
                <a:cubicBezTo>
                  <a:pt x="319" y="21"/>
                  <a:pt x="320" y="20"/>
                  <a:pt x="320" y="20"/>
                </a:cubicBezTo>
                <a:cubicBezTo>
                  <a:pt x="320" y="19"/>
                  <a:pt x="318" y="18"/>
                  <a:pt x="318" y="18"/>
                </a:cubicBezTo>
                <a:cubicBezTo>
                  <a:pt x="318" y="17"/>
                  <a:pt x="320" y="16"/>
                  <a:pt x="320" y="16"/>
                </a:cubicBezTo>
                <a:cubicBezTo>
                  <a:pt x="320" y="15"/>
                  <a:pt x="321" y="14"/>
                  <a:pt x="321" y="14"/>
                </a:cubicBezTo>
                <a:cubicBezTo>
                  <a:pt x="321" y="14"/>
                  <a:pt x="324" y="15"/>
                  <a:pt x="324" y="15"/>
                </a:cubicBezTo>
                <a:cubicBezTo>
                  <a:pt x="324" y="16"/>
                  <a:pt x="322" y="17"/>
                  <a:pt x="322" y="18"/>
                </a:cubicBezTo>
                <a:cubicBezTo>
                  <a:pt x="322" y="18"/>
                  <a:pt x="324" y="19"/>
                  <a:pt x="324" y="19"/>
                </a:cubicBezTo>
                <a:cubicBezTo>
                  <a:pt x="324" y="20"/>
                  <a:pt x="323" y="21"/>
                  <a:pt x="322" y="21"/>
                </a:cubicBezTo>
                <a:cubicBezTo>
                  <a:pt x="322" y="22"/>
                  <a:pt x="321" y="24"/>
                  <a:pt x="321" y="24"/>
                </a:cubicBezTo>
                <a:cubicBezTo>
                  <a:pt x="321" y="24"/>
                  <a:pt x="323" y="25"/>
                  <a:pt x="323" y="25"/>
                </a:cubicBezTo>
                <a:cubicBezTo>
                  <a:pt x="324" y="25"/>
                  <a:pt x="324" y="23"/>
                  <a:pt x="325" y="23"/>
                </a:cubicBezTo>
                <a:cubicBezTo>
                  <a:pt x="325" y="23"/>
                  <a:pt x="327" y="25"/>
                  <a:pt x="327" y="25"/>
                </a:cubicBezTo>
                <a:cubicBezTo>
                  <a:pt x="328" y="25"/>
                  <a:pt x="328" y="26"/>
                  <a:pt x="329" y="27"/>
                </a:cubicBezTo>
                <a:cubicBezTo>
                  <a:pt x="329" y="26"/>
                  <a:pt x="331" y="25"/>
                  <a:pt x="331" y="24"/>
                </a:cubicBezTo>
                <a:cubicBezTo>
                  <a:pt x="331" y="24"/>
                  <a:pt x="329" y="23"/>
                  <a:pt x="329" y="23"/>
                </a:cubicBezTo>
                <a:cubicBezTo>
                  <a:pt x="329" y="22"/>
                  <a:pt x="330" y="21"/>
                  <a:pt x="330" y="20"/>
                </a:cubicBezTo>
                <a:cubicBezTo>
                  <a:pt x="330" y="20"/>
                  <a:pt x="328" y="19"/>
                  <a:pt x="328" y="19"/>
                </a:cubicBezTo>
                <a:cubicBezTo>
                  <a:pt x="328" y="18"/>
                  <a:pt x="330" y="17"/>
                  <a:pt x="330" y="16"/>
                </a:cubicBezTo>
                <a:cubicBezTo>
                  <a:pt x="330" y="16"/>
                  <a:pt x="331" y="15"/>
                  <a:pt x="331" y="14"/>
                </a:cubicBezTo>
                <a:cubicBezTo>
                  <a:pt x="331" y="14"/>
                  <a:pt x="330" y="13"/>
                  <a:pt x="329" y="13"/>
                </a:cubicBezTo>
                <a:cubicBezTo>
                  <a:pt x="329" y="13"/>
                  <a:pt x="331" y="10"/>
                  <a:pt x="331" y="10"/>
                </a:cubicBezTo>
                <a:cubicBezTo>
                  <a:pt x="331" y="10"/>
                  <a:pt x="333" y="12"/>
                  <a:pt x="333" y="12"/>
                </a:cubicBezTo>
                <a:cubicBezTo>
                  <a:pt x="333" y="12"/>
                  <a:pt x="335" y="10"/>
                  <a:pt x="335" y="10"/>
                </a:cubicBezTo>
                <a:cubicBezTo>
                  <a:pt x="335" y="10"/>
                  <a:pt x="337" y="11"/>
                  <a:pt x="337" y="11"/>
                </a:cubicBezTo>
                <a:cubicBezTo>
                  <a:pt x="337" y="12"/>
                  <a:pt x="335" y="14"/>
                  <a:pt x="335" y="14"/>
                </a:cubicBezTo>
                <a:cubicBezTo>
                  <a:pt x="336" y="14"/>
                  <a:pt x="337" y="15"/>
                  <a:pt x="338" y="15"/>
                </a:cubicBezTo>
                <a:cubicBezTo>
                  <a:pt x="338" y="15"/>
                  <a:pt x="339" y="13"/>
                  <a:pt x="339" y="13"/>
                </a:cubicBezTo>
                <a:cubicBezTo>
                  <a:pt x="340" y="13"/>
                  <a:pt x="341" y="14"/>
                  <a:pt x="342" y="15"/>
                </a:cubicBezTo>
                <a:cubicBezTo>
                  <a:pt x="342" y="15"/>
                  <a:pt x="343" y="17"/>
                  <a:pt x="344" y="17"/>
                </a:cubicBezTo>
                <a:cubicBezTo>
                  <a:pt x="344" y="17"/>
                  <a:pt x="345" y="18"/>
                  <a:pt x="346" y="18"/>
                </a:cubicBezTo>
                <a:cubicBezTo>
                  <a:pt x="346" y="18"/>
                  <a:pt x="347" y="16"/>
                  <a:pt x="348" y="16"/>
                </a:cubicBezTo>
                <a:cubicBezTo>
                  <a:pt x="348" y="15"/>
                  <a:pt x="349" y="14"/>
                  <a:pt x="349" y="14"/>
                </a:cubicBezTo>
                <a:cubicBezTo>
                  <a:pt x="350" y="14"/>
                  <a:pt x="351" y="12"/>
                  <a:pt x="351" y="12"/>
                </a:cubicBezTo>
                <a:cubicBezTo>
                  <a:pt x="352" y="12"/>
                  <a:pt x="353" y="13"/>
                  <a:pt x="353" y="13"/>
                </a:cubicBezTo>
                <a:cubicBezTo>
                  <a:pt x="354" y="13"/>
                  <a:pt x="354" y="11"/>
                  <a:pt x="355" y="11"/>
                </a:cubicBezTo>
                <a:cubicBezTo>
                  <a:pt x="355" y="12"/>
                  <a:pt x="357" y="12"/>
                  <a:pt x="357" y="13"/>
                </a:cubicBezTo>
                <a:cubicBezTo>
                  <a:pt x="357" y="13"/>
                  <a:pt x="355" y="14"/>
                  <a:pt x="356" y="15"/>
                </a:cubicBezTo>
                <a:cubicBezTo>
                  <a:pt x="356" y="16"/>
                  <a:pt x="358" y="16"/>
                  <a:pt x="358" y="17"/>
                </a:cubicBezTo>
                <a:cubicBezTo>
                  <a:pt x="358" y="17"/>
                  <a:pt x="356" y="18"/>
                  <a:pt x="356" y="19"/>
                </a:cubicBezTo>
                <a:cubicBezTo>
                  <a:pt x="356" y="20"/>
                  <a:pt x="358" y="20"/>
                  <a:pt x="358" y="21"/>
                </a:cubicBezTo>
                <a:cubicBezTo>
                  <a:pt x="359" y="20"/>
                  <a:pt x="360" y="19"/>
                  <a:pt x="360" y="18"/>
                </a:cubicBezTo>
                <a:cubicBezTo>
                  <a:pt x="360" y="18"/>
                  <a:pt x="362" y="16"/>
                  <a:pt x="362" y="16"/>
                </a:cubicBezTo>
                <a:cubicBezTo>
                  <a:pt x="362" y="16"/>
                  <a:pt x="360" y="14"/>
                  <a:pt x="360" y="14"/>
                </a:cubicBezTo>
                <a:cubicBezTo>
                  <a:pt x="360" y="14"/>
                  <a:pt x="361" y="12"/>
                  <a:pt x="361" y="12"/>
                </a:cubicBezTo>
                <a:cubicBezTo>
                  <a:pt x="361" y="12"/>
                  <a:pt x="363" y="14"/>
                  <a:pt x="363" y="14"/>
                </a:cubicBezTo>
                <a:cubicBezTo>
                  <a:pt x="363" y="14"/>
                  <a:pt x="362" y="16"/>
                  <a:pt x="362" y="16"/>
                </a:cubicBezTo>
                <a:cubicBezTo>
                  <a:pt x="362" y="16"/>
                  <a:pt x="364" y="18"/>
                  <a:pt x="364" y="18"/>
                </a:cubicBezTo>
                <a:cubicBezTo>
                  <a:pt x="365" y="18"/>
                  <a:pt x="365" y="16"/>
                  <a:pt x="366" y="16"/>
                </a:cubicBezTo>
                <a:cubicBezTo>
                  <a:pt x="366" y="16"/>
                  <a:pt x="367" y="17"/>
                  <a:pt x="368" y="17"/>
                </a:cubicBezTo>
                <a:cubicBezTo>
                  <a:pt x="369" y="17"/>
                  <a:pt x="369" y="15"/>
                  <a:pt x="370" y="15"/>
                </a:cubicBezTo>
                <a:cubicBezTo>
                  <a:pt x="370" y="15"/>
                  <a:pt x="371" y="17"/>
                  <a:pt x="372" y="17"/>
                </a:cubicBezTo>
                <a:cubicBezTo>
                  <a:pt x="372" y="17"/>
                  <a:pt x="373" y="15"/>
                  <a:pt x="374" y="15"/>
                </a:cubicBezTo>
                <a:cubicBezTo>
                  <a:pt x="374" y="15"/>
                  <a:pt x="375" y="16"/>
                  <a:pt x="376" y="16"/>
                </a:cubicBezTo>
                <a:cubicBezTo>
                  <a:pt x="376" y="16"/>
                  <a:pt x="377" y="14"/>
                  <a:pt x="378" y="14"/>
                </a:cubicBezTo>
                <a:cubicBezTo>
                  <a:pt x="378" y="14"/>
                  <a:pt x="379" y="12"/>
                  <a:pt x="379" y="12"/>
                </a:cubicBezTo>
                <a:cubicBezTo>
                  <a:pt x="380" y="12"/>
                  <a:pt x="381" y="14"/>
                  <a:pt x="381" y="14"/>
                </a:cubicBezTo>
                <a:cubicBezTo>
                  <a:pt x="382" y="13"/>
                  <a:pt x="383" y="12"/>
                  <a:pt x="383" y="11"/>
                </a:cubicBezTo>
                <a:cubicBezTo>
                  <a:pt x="384" y="11"/>
                  <a:pt x="384" y="9"/>
                  <a:pt x="385" y="9"/>
                </a:cubicBezTo>
                <a:cubicBezTo>
                  <a:pt x="385" y="9"/>
                  <a:pt x="387" y="11"/>
                  <a:pt x="387" y="11"/>
                </a:cubicBezTo>
                <a:cubicBezTo>
                  <a:pt x="387" y="12"/>
                  <a:pt x="386" y="12"/>
                  <a:pt x="385" y="13"/>
                </a:cubicBezTo>
                <a:cubicBezTo>
                  <a:pt x="385" y="13"/>
                  <a:pt x="384" y="15"/>
                  <a:pt x="384" y="15"/>
                </a:cubicBezTo>
                <a:cubicBezTo>
                  <a:pt x="384" y="15"/>
                  <a:pt x="386" y="17"/>
                  <a:pt x="386" y="17"/>
                </a:cubicBezTo>
                <a:cubicBezTo>
                  <a:pt x="385" y="18"/>
                  <a:pt x="385" y="18"/>
                  <a:pt x="384" y="19"/>
                </a:cubicBezTo>
                <a:cubicBezTo>
                  <a:pt x="384" y="20"/>
                  <a:pt x="383" y="21"/>
                  <a:pt x="383" y="21"/>
                </a:cubicBezTo>
                <a:cubicBezTo>
                  <a:pt x="382" y="22"/>
                  <a:pt x="381" y="20"/>
                  <a:pt x="380" y="20"/>
                </a:cubicBezTo>
                <a:cubicBezTo>
                  <a:pt x="380" y="20"/>
                  <a:pt x="379" y="22"/>
                  <a:pt x="379" y="22"/>
                </a:cubicBezTo>
                <a:cubicBezTo>
                  <a:pt x="378" y="22"/>
                  <a:pt x="377" y="20"/>
                  <a:pt x="376" y="20"/>
                </a:cubicBezTo>
                <a:cubicBezTo>
                  <a:pt x="376" y="20"/>
                  <a:pt x="375" y="22"/>
                  <a:pt x="375" y="22"/>
                </a:cubicBezTo>
                <a:cubicBezTo>
                  <a:pt x="375" y="23"/>
                  <a:pt x="377" y="24"/>
                  <a:pt x="377" y="24"/>
                </a:cubicBezTo>
                <a:cubicBezTo>
                  <a:pt x="377" y="25"/>
                  <a:pt x="375" y="26"/>
                  <a:pt x="375" y="26"/>
                </a:cubicBezTo>
                <a:cubicBezTo>
                  <a:pt x="376" y="26"/>
                  <a:pt x="377" y="28"/>
                  <a:pt x="377" y="28"/>
                </a:cubicBezTo>
                <a:cubicBezTo>
                  <a:pt x="378" y="28"/>
                  <a:pt x="379" y="26"/>
                  <a:pt x="379" y="26"/>
                </a:cubicBezTo>
                <a:cubicBezTo>
                  <a:pt x="380" y="26"/>
                  <a:pt x="381" y="28"/>
                  <a:pt x="381" y="28"/>
                </a:cubicBezTo>
                <a:cubicBezTo>
                  <a:pt x="382" y="28"/>
                  <a:pt x="382" y="25"/>
                  <a:pt x="383" y="25"/>
                </a:cubicBezTo>
                <a:cubicBezTo>
                  <a:pt x="384" y="25"/>
                  <a:pt x="385" y="27"/>
                  <a:pt x="385" y="27"/>
                </a:cubicBezTo>
                <a:cubicBezTo>
                  <a:pt x="385" y="26"/>
                  <a:pt x="387" y="25"/>
                  <a:pt x="387" y="25"/>
                </a:cubicBezTo>
                <a:cubicBezTo>
                  <a:pt x="387" y="24"/>
                  <a:pt x="385" y="24"/>
                  <a:pt x="385" y="23"/>
                </a:cubicBezTo>
                <a:cubicBezTo>
                  <a:pt x="385" y="22"/>
                  <a:pt x="386" y="22"/>
                  <a:pt x="386" y="21"/>
                </a:cubicBezTo>
                <a:cubicBezTo>
                  <a:pt x="387" y="20"/>
                  <a:pt x="388" y="19"/>
                  <a:pt x="388" y="19"/>
                </a:cubicBezTo>
                <a:cubicBezTo>
                  <a:pt x="388" y="18"/>
                  <a:pt x="386" y="17"/>
                  <a:pt x="386" y="17"/>
                </a:cubicBezTo>
                <a:cubicBezTo>
                  <a:pt x="386" y="17"/>
                  <a:pt x="387" y="15"/>
                  <a:pt x="388" y="15"/>
                </a:cubicBezTo>
                <a:cubicBezTo>
                  <a:pt x="388" y="15"/>
                  <a:pt x="390" y="17"/>
                  <a:pt x="390" y="16"/>
                </a:cubicBezTo>
                <a:cubicBezTo>
                  <a:pt x="390" y="16"/>
                  <a:pt x="392" y="14"/>
                  <a:pt x="392" y="14"/>
                </a:cubicBezTo>
                <a:cubicBezTo>
                  <a:pt x="392" y="14"/>
                  <a:pt x="389" y="12"/>
                  <a:pt x="389" y="12"/>
                </a:cubicBezTo>
                <a:cubicBezTo>
                  <a:pt x="390" y="12"/>
                  <a:pt x="391" y="10"/>
                  <a:pt x="391" y="10"/>
                </a:cubicBezTo>
                <a:cubicBezTo>
                  <a:pt x="392" y="10"/>
                  <a:pt x="393" y="12"/>
                  <a:pt x="393" y="12"/>
                </a:cubicBezTo>
                <a:cubicBezTo>
                  <a:pt x="393" y="13"/>
                  <a:pt x="391" y="14"/>
                  <a:pt x="392" y="14"/>
                </a:cubicBezTo>
                <a:cubicBezTo>
                  <a:pt x="392" y="15"/>
                  <a:pt x="394" y="15"/>
                  <a:pt x="394" y="16"/>
                </a:cubicBezTo>
                <a:cubicBezTo>
                  <a:pt x="394" y="17"/>
                  <a:pt x="396" y="17"/>
                  <a:pt x="396" y="18"/>
                </a:cubicBezTo>
                <a:cubicBezTo>
                  <a:pt x="396" y="18"/>
                  <a:pt x="395" y="19"/>
                  <a:pt x="394" y="20"/>
                </a:cubicBezTo>
                <a:cubicBezTo>
                  <a:pt x="394" y="20"/>
                  <a:pt x="392" y="18"/>
                  <a:pt x="392" y="18"/>
                </a:cubicBezTo>
                <a:cubicBezTo>
                  <a:pt x="392" y="18"/>
                  <a:pt x="391" y="20"/>
                  <a:pt x="390" y="20"/>
                </a:cubicBezTo>
                <a:cubicBezTo>
                  <a:pt x="390" y="21"/>
                  <a:pt x="389" y="22"/>
                  <a:pt x="389" y="23"/>
                </a:cubicBezTo>
                <a:cubicBezTo>
                  <a:pt x="389" y="23"/>
                  <a:pt x="390" y="24"/>
                  <a:pt x="391" y="24"/>
                </a:cubicBezTo>
                <a:cubicBezTo>
                  <a:pt x="391" y="24"/>
                  <a:pt x="392" y="22"/>
                  <a:pt x="393" y="22"/>
                </a:cubicBezTo>
                <a:cubicBezTo>
                  <a:pt x="393" y="22"/>
                  <a:pt x="394" y="24"/>
                  <a:pt x="395" y="24"/>
                </a:cubicBezTo>
                <a:cubicBezTo>
                  <a:pt x="395" y="24"/>
                  <a:pt x="396" y="22"/>
                  <a:pt x="397" y="22"/>
                </a:cubicBezTo>
                <a:cubicBezTo>
                  <a:pt x="397" y="21"/>
                  <a:pt x="398" y="23"/>
                  <a:pt x="399" y="23"/>
                </a:cubicBezTo>
                <a:cubicBezTo>
                  <a:pt x="399" y="23"/>
                  <a:pt x="400" y="22"/>
                  <a:pt x="400" y="21"/>
                </a:cubicBezTo>
                <a:cubicBezTo>
                  <a:pt x="401" y="20"/>
                  <a:pt x="402" y="20"/>
                  <a:pt x="402" y="19"/>
                </a:cubicBezTo>
                <a:cubicBezTo>
                  <a:pt x="402" y="19"/>
                  <a:pt x="404" y="17"/>
                  <a:pt x="404" y="17"/>
                </a:cubicBezTo>
                <a:cubicBezTo>
                  <a:pt x="404" y="17"/>
                  <a:pt x="406" y="18"/>
                  <a:pt x="406" y="18"/>
                </a:cubicBezTo>
                <a:cubicBezTo>
                  <a:pt x="406" y="19"/>
                  <a:pt x="404" y="20"/>
                  <a:pt x="404" y="20"/>
                </a:cubicBezTo>
                <a:cubicBezTo>
                  <a:pt x="405" y="21"/>
                  <a:pt x="407" y="22"/>
                  <a:pt x="407" y="22"/>
                </a:cubicBezTo>
                <a:cubicBezTo>
                  <a:pt x="407" y="23"/>
                  <a:pt x="405" y="24"/>
                  <a:pt x="405" y="24"/>
                </a:cubicBezTo>
                <a:cubicBezTo>
                  <a:pt x="405" y="25"/>
                  <a:pt x="407" y="26"/>
                  <a:pt x="407" y="26"/>
                </a:cubicBezTo>
                <a:cubicBezTo>
                  <a:pt x="408" y="26"/>
                  <a:pt x="408" y="24"/>
                  <a:pt x="409" y="24"/>
                </a:cubicBezTo>
                <a:cubicBezTo>
                  <a:pt x="409" y="23"/>
                  <a:pt x="407" y="23"/>
                  <a:pt x="407" y="22"/>
                </a:cubicBezTo>
                <a:cubicBezTo>
                  <a:pt x="407" y="22"/>
                  <a:pt x="408" y="20"/>
                  <a:pt x="408" y="20"/>
                </a:cubicBezTo>
                <a:cubicBezTo>
                  <a:pt x="409" y="19"/>
                  <a:pt x="410" y="18"/>
                  <a:pt x="410" y="18"/>
                </a:cubicBezTo>
                <a:cubicBezTo>
                  <a:pt x="410" y="17"/>
                  <a:pt x="408" y="17"/>
                  <a:pt x="408" y="16"/>
                </a:cubicBezTo>
                <a:cubicBezTo>
                  <a:pt x="408" y="16"/>
                  <a:pt x="409" y="14"/>
                  <a:pt x="410" y="14"/>
                </a:cubicBezTo>
                <a:cubicBezTo>
                  <a:pt x="410" y="14"/>
                  <a:pt x="412" y="15"/>
                  <a:pt x="412" y="15"/>
                </a:cubicBezTo>
                <a:cubicBezTo>
                  <a:pt x="412" y="16"/>
                  <a:pt x="410" y="17"/>
                  <a:pt x="410" y="18"/>
                </a:cubicBezTo>
                <a:cubicBezTo>
                  <a:pt x="410" y="18"/>
                  <a:pt x="412" y="19"/>
                  <a:pt x="412" y="19"/>
                </a:cubicBezTo>
                <a:cubicBezTo>
                  <a:pt x="412" y="20"/>
                  <a:pt x="410" y="21"/>
                  <a:pt x="411" y="22"/>
                </a:cubicBezTo>
                <a:cubicBezTo>
                  <a:pt x="411" y="22"/>
                  <a:pt x="413" y="23"/>
                  <a:pt x="413" y="23"/>
                </a:cubicBezTo>
                <a:cubicBezTo>
                  <a:pt x="413" y="24"/>
                  <a:pt x="415" y="25"/>
                  <a:pt x="415" y="25"/>
                </a:cubicBezTo>
                <a:cubicBezTo>
                  <a:pt x="415" y="25"/>
                  <a:pt x="416" y="23"/>
                  <a:pt x="417" y="23"/>
                </a:cubicBezTo>
                <a:cubicBezTo>
                  <a:pt x="417" y="22"/>
                  <a:pt x="418" y="21"/>
                  <a:pt x="418" y="21"/>
                </a:cubicBezTo>
                <a:cubicBezTo>
                  <a:pt x="419" y="20"/>
                  <a:pt x="420" y="19"/>
                  <a:pt x="420" y="18"/>
                </a:cubicBezTo>
                <a:cubicBezTo>
                  <a:pt x="420" y="18"/>
                  <a:pt x="421" y="16"/>
                  <a:pt x="422" y="16"/>
                </a:cubicBezTo>
                <a:cubicBezTo>
                  <a:pt x="422" y="16"/>
                  <a:pt x="424" y="18"/>
                  <a:pt x="424" y="18"/>
                </a:cubicBezTo>
                <a:cubicBezTo>
                  <a:pt x="425" y="18"/>
                  <a:pt x="425" y="16"/>
                  <a:pt x="426" y="16"/>
                </a:cubicBezTo>
                <a:cubicBezTo>
                  <a:pt x="426" y="16"/>
                  <a:pt x="428" y="17"/>
                  <a:pt x="428" y="17"/>
                </a:cubicBezTo>
                <a:cubicBezTo>
                  <a:pt x="428" y="18"/>
                  <a:pt x="426" y="19"/>
                  <a:pt x="426" y="20"/>
                </a:cubicBezTo>
                <a:cubicBezTo>
                  <a:pt x="426" y="20"/>
                  <a:pt x="428" y="21"/>
                  <a:pt x="429" y="21"/>
                </a:cubicBezTo>
                <a:cubicBezTo>
                  <a:pt x="429" y="21"/>
                  <a:pt x="430" y="23"/>
                  <a:pt x="431" y="23"/>
                </a:cubicBezTo>
                <a:cubicBezTo>
                  <a:pt x="431" y="22"/>
                  <a:pt x="433" y="21"/>
                  <a:pt x="433" y="21"/>
                </a:cubicBezTo>
                <a:cubicBezTo>
                  <a:pt x="432" y="20"/>
                  <a:pt x="430" y="20"/>
                  <a:pt x="430" y="19"/>
                </a:cubicBezTo>
                <a:cubicBezTo>
                  <a:pt x="430" y="18"/>
                  <a:pt x="432" y="18"/>
                  <a:pt x="432" y="17"/>
                </a:cubicBezTo>
                <a:cubicBezTo>
                  <a:pt x="432" y="16"/>
                  <a:pt x="430" y="16"/>
                  <a:pt x="430" y="15"/>
                </a:cubicBezTo>
                <a:cubicBezTo>
                  <a:pt x="430" y="15"/>
                  <a:pt x="431" y="13"/>
                  <a:pt x="431" y="13"/>
                </a:cubicBezTo>
                <a:cubicBezTo>
                  <a:pt x="432" y="12"/>
                  <a:pt x="433" y="11"/>
                  <a:pt x="433" y="11"/>
                </a:cubicBezTo>
                <a:cubicBezTo>
                  <a:pt x="435" y="12"/>
                  <a:pt x="436" y="13"/>
                  <a:pt x="438" y="14"/>
                </a:cubicBezTo>
                <a:cubicBezTo>
                  <a:pt x="438" y="15"/>
                  <a:pt x="436" y="16"/>
                  <a:pt x="436" y="16"/>
                </a:cubicBezTo>
                <a:cubicBezTo>
                  <a:pt x="436" y="17"/>
                  <a:pt x="438" y="17"/>
                  <a:pt x="438" y="18"/>
                </a:cubicBezTo>
                <a:cubicBezTo>
                  <a:pt x="438" y="18"/>
                  <a:pt x="436" y="20"/>
                  <a:pt x="436" y="20"/>
                </a:cubicBezTo>
                <a:cubicBezTo>
                  <a:pt x="437" y="21"/>
                  <a:pt x="438" y="21"/>
                  <a:pt x="439" y="22"/>
                </a:cubicBezTo>
                <a:cubicBezTo>
                  <a:pt x="439" y="22"/>
                  <a:pt x="440" y="23"/>
                  <a:pt x="441" y="24"/>
                </a:cubicBezTo>
                <a:cubicBezTo>
                  <a:pt x="442" y="22"/>
                  <a:pt x="443" y="21"/>
                  <a:pt x="444" y="19"/>
                </a:cubicBezTo>
                <a:cubicBezTo>
                  <a:pt x="444" y="18"/>
                  <a:pt x="442" y="18"/>
                  <a:pt x="442" y="17"/>
                </a:cubicBezTo>
                <a:cubicBezTo>
                  <a:pt x="442" y="17"/>
                  <a:pt x="444" y="16"/>
                  <a:pt x="444" y="15"/>
                </a:cubicBezTo>
                <a:cubicBezTo>
                  <a:pt x="444" y="14"/>
                  <a:pt x="442" y="14"/>
                  <a:pt x="442" y="13"/>
                </a:cubicBezTo>
                <a:cubicBezTo>
                  <a:pt x="441" y="13"/>
                  <a:pt x="443" y="12"/>
                  <a:pt x="443" y="11"/>
                </a:cubicBezTo>
                <a:cubicBezTo>
                  <a:pt x="443" y="11"/>
                  <a:pt x="441" y="10"/>
                  <a:pt x="441" y="10"/>
                </a:cubicBezTo>
                <a:cubicBezTo>
                  <a:pt x="442" y="9"/>
                  <a:pt x="442" y="8"/>
                  <a:pt x="443" y="7"/>
                </a:cubicBezTo>
                <a:cubicBezTo>
                  <a:pt x="443" y="7"/>
                  <a:pt x="444" y="5"/>
                  <a:pt x="444" y="5"/>
                </a:cubicBezTo>
                <a:cubicBezTo>
                  <a:pt x="445" y="5"/>
                  <a:pt x="447" y="7"/>
                  <a:pt x="447" y="7"/>
                </a:cubicBezTo>
                <a:cubicBezTo>
                  <a:pt x="447" y="7"/>
                  <a:pt x="445" y="8"/>
                  <a:pt x="445" y="9"/>
                </a:cubicBezTo>
                <a:cubicBezTo>
                  <a:pt x="446" y="10"/>
                  <a:pt x="446" y="10"/>
                  <a:pt x="447" y="11"/>
                </a:cubicBezTo>
                <a:cubicBezTo>
                  <a:pt x="448" y="11"/>
                  <a:pt x="449" y="12"/>
                  <a:pt x="449" y="12"/>
                </a:cubicBezTo>
                <a:cubicBezTo>
                  <a:pt x="450" y="13"/>
                  <a:pt x="448" y="14"/>
                  <a:pt x="448" y="15"/>
                </a:cubicBezTo>
                <a:cubicBezTo>
                  <a:pt x="447" y="15"/>
                  <a:pt x="446" y="17"/>
                  <a:pt x="446" y="17"/>
                </a:cubicBezTo>
                <a:cubicBezTo>
                  <a:pt x="446" y="17"/>
                  <a:pt x="448" y="18"/>
                  <a:pt x="448" y="19"/>
                </a:cubicBezTo>
                <a:cubicBezTo>
                  <a:pt x="449" y="19"/>
                  <a:pt x="450" y="20"/>
                  <a:pt x="450" y="20"/>
                </a:cubicBezTo>
                <a:cubicBezTo>
                  <a:pt x="451" y="21"/>
                  <a:pt x="449" y="22"/>
                  <a:pt x="449" y="23"/>
                </a:cubicBezTo>
                <a:cubicBezTo>
                  <a:pt x="449" y="23"/>
                  <a:pt x="447" y="24"/>
                  <a:pt x="447" y="25"/>
                </a:cubicBezTo>
                <a:cubicBezTo>
                  <a:pt x="447" y="25"/>
                  <a:pt x="449" y="26"/>
                  <a:pt x="449" y="26"/>
                </a:cubicBezTo>
                <a:cubicBezTo>
                  <a:pt x="449" y="27"/>
                  <a:pt x="451" y="28"/>
                  <a:pt x="452" y="28"/>
                </a:cubicBezTo>
                <a:cubicBezTo>
                  <a:pt x="452" y="27"/>
                  <a:pt x="453" y="27"/>
                  <a:pt x="453" y="26"/>
                </a:cubicBezTo>
                <a:cubicBezTo>
                  <a:pt x="453" y="26"/>
                  <a:pt x="451" y="25"/>
                  <a:pt x="451" y="24"/>
                </a:cubicBezTo>
                <a:cubicBezTo>
                  <a:pt x="451" y="24"/>
                  <a:pt x="452" y="23"/>
                  <a:pt x="453" y="22"/>
                </a:cubicBezTo>
                <a:cubicBezTo>
                  <a:pt x="453" y="21"/>
                  <a:pt x="454" y="20"/>
                  <a:pt x="454" y="20"/>
                </a:cubicBezTo>
                <a:cubicBezTo>
                  <a:pt x="455" y="20"/>
                  <a:pt x="456" y="22"/>
                  <a:pt x="457" y="21"/>
                </a:cubicBezTo>
                <a:cubicBezTo>
                  <a:pt x="457" y="21"/>
                  <a:pt x="458" y="20"/>
                  <a:pt x="458" y="19"/>
                </a:cubicBezTo>
                <a:cubicBezTo>
                  <a:pt x="459" y="19"/>
                  <a:pt x="460" y="18"/>
                  <a:pt x="460" y="17"/>
                </a:cubicBezTo>
                <a:cubicBezTo>
                  <a:pt x="461" y="16"/>
                  <a:pt x="461" y="16"/>
                  <a:pt x="462" y="15"/>
                </a:cubicBezTo>
                <a:cubicBezTo>
                  <a:pt x="462" y="14"/>
                  <a:pt x="464" y="13"/>
                  <a:pt x="463" y="13"/>
                </a:cubicBezTo>
                <a:cubicBezTo>
                  <a:pt x="463" y="12"/>
                  <a:pt x="462" y="11"/>
                  <a:pt x="461" y="11"/>
                </a:cubicBezTo>
                <a:cubicBezTo>
                  <a:pt x="461" y="11"/>
                  <a:pt x="459" y="9"/>
                  <a:pt x="459" y="9"/>
                </a:cubicBezTo>
                <a:cubicBezTo>
                  <a:pt x="459" y="9"/>
                  <a:pt x="460" y="7"/>
                  <a:pt x="461" y="7"/>
                </a:cubicBezTo>
                <a:cubicBezTo>
                  <a:pt x="461" y="7"/>
                  <a:pt x="462" y="9"/>
                  <a:pt x="463" y="9"/>
                </a:cubicBezTo>
                <a:cubicBezTo>
                  <a:pt x="463" y="8"/>
                  <a:pt x="464" y="6"/>
                  <a:pt x="465" y="6"/>
                </a:cubicBezTo>
                <a:cubicBezTo>
                  <a:pt x="465" y="7"/>
                  <a:pt x="466" y="8"/>
                  <a:pt x="467" y="8"/>
                </a:cubicBezTo>
                <a:cubicBezTo>
                  <a:pt x="467" y="8"/>
                  <a:pt x="469" y="10"/>
                  <a:pt x="469" y="10"/>
                </a:cubicBezTo>
                <a:cubicBezTo>
                  <a:pt x="470" y="10"/>
                  <a:pt x="471" y="12"/>
                  <a:pt x="471" y="11"/>
                </a:cubicBezTo>
                <a:cubicBezTo>
                  <a:pt x="472" y="11"/>
                  <a:pt x="473" y="10"/>
                  <a:pt x="473" y="9"/>
                </a:cubicBezTo>
                <a:cubicBezTo>
                  <a:pt x="474" y="9"/>
                  <a:pt x="474" y="8"/>
                  <a:pt x="475" y="7"/>
                </a:cubicBezTo>
                <a:cubicBezTo>
                  <a:pt x="475" y="6"/>
                  <a:pt x="476" y="6"/>
                  <a:pt x="476" y="5"/>
                </a:cubicBezTo>
                <a:cubicBezTo>
                  <a:pt x="477" y="5"/>
                  <a:pt x="479" y="6"/>
                  <a:pt x="479" y="6"/>
                </a:cubicBezTo>
                <a:cubicBezTo>
                  <a:pt x="479" y="7"/>
                  <a:pt x="477" y="8"/>
                  <a:pt x="477" y="9"/>
                </a:cubicBezTo>
                <a:cubicBezTo>
                  <a:pt x="477" y="9"/>
                  <a:pt x="479" y="10"/>
                  <a:pt x="479" y="10"/>
                </a:cubicBezTo>
                <a:cubicBezTo>
                  <a:pt x="479" y="11"/>
                  <a:pt x="478" y="12"/>
                  <a:pt x="478" y="13"/>
                </a:cubicBezTo>
                <a:cubicBezTo>
                  <a:pt x="477" y="13"/>
                  <a:pt x="476" y="14"/>
                  <a:pt x="476" y="15"/>
                </a:cubicBezTo>
                <a:cubicBezTo>
                  <a:pt x="476" y="15"/>
                  <a:pt x="474" y="17"/>
                  <a:pt x="474" y="17"/>
                </a:cubicBezTo>
                <a:cubicBezTo>
                  <a:pt x="474" y="17"/>
                  <a:pt x="476" y="19"/>
                  <a:pt x="476" y="19"/>
                </a:cubicBezTo>
                <a:cubicBezTo>
                  <a:pt x="477" y="19"/>
                  <a:pt x="478" y="20"/>
                  <a:pt x="479" y="21"/>
                </a:cubicBezTo>
                <a:cubicBezTo>
                  <a:pt x="479" y="21"/>
                  <a:pt x="481" y="22"/>
                  <a:pt x="481" y="22"/>
                </a:cubicBezTo>
                <a:cubicBezTo>
                  <a:pt x="481" y="22"/>
                  <a:pt x="479" y="24"/>
                  <a:pt x="479" y="24"/>
                </a:cubicBezTo>
                <a:cubicBezTo>
                  <a:pt x="479" y="25"/>
                  <a:pt x="477" y="26"/>
                  <a:pt x="477" y="27"/>
                </a:cubicBezTo>
                <a:cubicBezTo>
                  <a:pt x="478" y="27"/>
                  <a:pt x="479" y="28"/>
                  <a:pt x="480" y="28"/>
                </a:cubicBezTo>
                <a:cubicBezTo>
                  <a:pt x="480" y="29"/>
                  <a:pt x="481" y="29"/>
                  <a:pt x="482" y="30"/>
                </a:cubicBezTo>
                <a:cubicBezTo>
                  <a:pt x="482" y="29"/>
                  <a:pt x="483" y="29"/>
                  <a:pt x="484" y="28"/>
                </a:cubicBezTo>
                <a:cubicBezTo>
                  <a:pt x="484" y="27"/>
                  <a:pt x="485" y="26"/>
                  <a:pt x="485" y="26"/>
                </a:cubicBezTo>
                <a:cubicBezTo>
                  <a:pt x="485" y="25"/>
                  <a:pt x="487" y="24"/>
                  <a:pt x="487" y="23"/>
                </a:cubicBezTo>
                <a:cubicBezTo>
                  <a:pt x="487" y="23"/>
                  <a:pt x="485" y="22"/>
                  <a:pt x="485" y="22"/>
                </a:cubicBezTo>
                <a:cubicBezTo>
                  <a:pt x="485" y="21"/>
                  <a:pt x="486" y="20"/>
                  <a:pt x="486" y="19"/>
                </a:cubicBezTo>
                <a:cubicBezTo>
                  <a:pt x="487" y="19"/>
                  <a:pt x="488" y="18"/>
                  <a:pt x="488" y="17"/>
                </a:cubicBezTo>
                <a:cubicBezTo>
                  <a:pt x="488" y="17"/>
                  <a:pt x="486" y="16"/>
                  <a:pt x="486" y="16"/>
                </a:cubicBezTo>
                <a:cubicBezTo>
                  <a:pt x="486" y="15"/>
                  <a:pt x="487" y="13"/>
                  <a:pt x="488" y="13"/>
                </a:cubicBezTo>
                <a:cubicBezTo>
                  <a:pt x="488" y="13"/>
                  <a:pt x="489" y="15"/>
                  <a:pt x="490" y="15"/>
                </a:cubicBezTo>
                <a:cubicBezTo>
                  <a:pt x="490" y="15"/>
                  <a:pt x="491" y="13"/>
                  <a:pt x="492" y="13"/>
                </a:cubicBezTo>
                <a:cubicBezTo>
                  <a:pt x="492" y="12"/>
                  <a:pt x="493" y="11"/>
                  <a:pt x="493" y="11"/>
                </a:cubicBezTo>
                <a:cubicBezTo>
                  <a:pt x="493" y="10"/>
                  <a:pt x="491" y="9"/>
                  <a:pt x="491" y="9"/>
                </a:cubicBezTo>
                <a:cubicBezTo>
                  <a:pt x="492" y="7"/>
                  <a:pt x="493" y="6"/>
                  <a:pt x="494" y="4"/>
                </a:cubicBezTo>
                <a:cubicBezTo>
                  <a:pt x="496" y="6"/>
                  <a:pt x="497" y="7"/>
                  <a:pt x="499" y="8"/>
                </a:cubicBezTo>
                <a:cubicBezTo>
                  <a:pt x="499" y="8"/>
                  <a:pt x="501" y="9"/>
                  <a:pt x="501" y="9"/>
                </a:cubicBezTo>
                <a:cubicBezTo>
                  <a:pt x="501" y="10"/>
                  <a:pt x="499" y="11"/>
                  <a:pt x="499" y="12"/>
                </a:cubicBezTo>
                <a:cubicBezTo>
                  <a:pt x="500" y="12"/>
                  <a:pt x="501" y="13"/>
                  <a:pt x="502" y="13"/>
                </a:cubicBezTo>
                <a:cubicBezTo>
                  <a:pt x="502" y="14"/>
                  <a:pt x="500" y="15"/>
                  <a:pt x="500" y="16"/>
                </a:cubicBezTo>
                <a:cubicBezTo>
                  <a:pt x="500" y="16"/>
                  <a:pt x="502" y="17"/>
                  <a:pt x="502" y="17"/>
                </a:cubicBezTo>
                <a:cubicBezTo>
                  <a:pt x="502" y="18"/>
                  <a:pt x="500" y="19"/>
                  <a:pt x="500" y="20"/>
                </a:cubicBezTo>
                <a:cubicBezTo>
                  <a:pt x="501" y="20"/>
                  <a:pt x="503" y="21"/>
                  <a:pt x="503" y="21"/>
                </a:cubicBezTo>
                <a:cubicBezTo>
                  <a:pt x="503" y="22"/>
                  <a:pt x="501" y="23"/>
                  <a:pt x="501" y="24"/>
                </a:cubicBezTo>
                <a:cubicBezTo>
                  <a:pt x="501" y="24"/>
                  <a:pt x="503" y="25"/>
                  <a:pt x="503" y="25"/>
                </a:cubicBezTo>
                <a:cubicBezTo>
                  <a:pt x="504" y="26"/>
                  <a:pt x="505" y="26"/>
                  <a:pt x="505" y="27"/>
                </a:cubicBezTo>
                <a:cubicBezTo>
                  <a:pt x="506" y="26"/>
                  <a:pt x="507" y="25"/>
                  <a:pt x="507" y="25"/>
                </a:cubicBezTo>
                <a:cubicBezTo>
                  <a:pt x="508" y="24"/>
                  <a:pt x="509" y="23"/>
                  <a:pt x="509" y="22"/>
                </a:cubicBezTo>
                <a:cubicBezTo>
                  <a:pt x="509" y="22"/>
                  <a:pt x="507" y="21"/>
                  <a:pt x="507" y="21"/>
                </a:cubicBezTo>
                <a:cubicBezTo>
                  <a:pt x="507" y="20"/>
                  <a:pt x="508" y="19"/>
                  <a:pt x="508" y="19"/>
                </a:cubicBezTo>
                <a:cubicBezTo>
                  <a:pt x="509" y="18"/>
                  <a:pt x="510" y="17"/>
                  <a:pt x="510" y="16"/>
                </a:cubicBezTo>
                <a:cubicBezTo>
                  <a:pt x="511" y="16"/>
                  <a:pt x="511" y="15"/>
                  <a:pt x="512" y="14"/>
                </a:cubicBezTo>
                <a:cubicBezTo>
                  <a:pt x="513" y="13"/>
                  <a:pt x="514" y="11"/>
                  <a:pt x="515" y="10"/>
                </a:cubicBezTo>
                <a:cubicBezTo>
                  <a:pt x="516" y="10"/>
                  <a:pt x="517" y="11"/>
                  <a:pt x="517" y="11"/>
                </a:cubicBezTo>
                <a:cubicBezTo>
                  <a:pt x="518" y="12"/>
                  <a:pt x="519" y="12"/>
                  <a:pt x="520" y="13"/>
                </a:cubicBezTo>
                <a:cubicBezTo>
                  <a:pt x="520" y="14"/>
                  <a:pt x="521" y="14"/>
                  <a:pt x="522" y="15"/>
                </a:cubicBezTo>
                <a:cubicBezTo>
                  <a:pt x="522" y="14"/>
                  <a:pt x="523" y="13"/>
                  <a:pt x="524" y="12"/>
                </a:cubicBezTo>
                <a:cubicBezTo>
                  <a:pt x="523" y="13"/>
                  <a:pt x="526" y="14"/>
                  <a:pt x="526" y="14"/>
                </a:cubicBezTo>
                <a:cubicBezTo>
                  <a:pt x="526" y="14"/>
                  <a:pt x="524" y="16"/>
                  <a:pt x="524" y="16"/>
                </a:cubicBezTo>
                <a:cubicBezTo>
                  <a:pt x="524" y="16"/>
                  <a:pt x="522" y="15"/>
                  <a:pt x="522" y="15"/>
                </a:cubicBezTo>
                <a:cubicBezTo>
                  <a:pt x="522" y="15"/>
                  <a:pt x="520" y="17"/>
                  <a:pt x="520" y="17"/>
                </a:cubicBezTo>
                <a:cubicBezTo>
                  <a:pt x="520" y="17"/>
                  <a:pt x="522" y="19"/>
                  <a:pt x="522" y="19"/>
                </a:cubicBezTo>
                <a:cubicBezTo>
                  <a:pt x="522" y="19"/>
                  <a:pt x="521" y="20"/>
                  <a:pt x="521" y="21"/>
                </a:cubicBezTo>
                <a:cubicBezTo>
                  <a:pt x="520" y="22"/>
                  <a:pt x="520" y="22"/>
                  <a:pt x="519" y="23"/>
                </a:cubicBezTo>
                <a:cubicBezTo>
                  <a:pt x="518" y="24"/>
                  <a:pt x="518" y="25"/>
                  <a:pt x="517" y="25"/>
                </a:cubicBezTo>
                <a:cubicBezTo>
                  <a:pt x="517" y="26"/>
                  <a:pt x="516" y="27"/>
                  <a:pt x="516" y="28"/>
                </a:cubicBezTo>
                <a:cubicBezTo>
                  <a:pt x="515" y="28"/>
                  <a:pt x="518" y="29"/>
                  <a:pt x="518" y="29"/>
                </a:cubicBezTo>
                <a:cubicBezTo>
                  <a:pt x="519" y="28"/>
                  <a:pt x="520" y="26"/>
                  <a:pt x="521" y="25"/>
                </a:cubicBezTo>
                <a:cubicBezTo>
                  <a:pt x="522" y="24"/>
                  <a:pt x="522" y="23"/>
                  <a:pt x="523" y="23"/>
                </a:cubicBezTo>
                <a:cubicBezTo>
                  <a:pt x="523" y="22"/>
                  <a:pt x="525" y="24"/>
                  <a:pt x="525" y="24"/>
                </a:cubicBezTo>
                <a:cubicBezTo>
                  <a:pt x="526" y="24"/>
                  <a:pt x="527" y="22"/>
                  <a:pt x="527" y="22"/>
                </a:cubicBezTo>
                <a:cubicBezTo>
                  <a:pt x="527" y="21"/>
                  <a:pt x="528" y="21"/>
                  <a:pt x="529" y="20"/>
                </a:cubicBezTo>
                <a:cubicBezTo>
                  <a:pt x="529" y="19"/>
                  <a:pt x="530" y="18"/>
                  <a:pt x="530" y="18"/>
                </a:cubicBezTo>
                <a:cubicBezTo>
                  <a:pt x="530" y="17"/>
                  <a:pt x="528" y="16"/>
                  <a:pt x="528" y="16"/>
                </a:cubicBezTo>
                <a:cubicBezTo>
                  <a:pt x="528" y="15"/>
                  <a:pt x="530" y="14"/>
                  <a:pt x="530" y="14"/>
                </a:cubicBezTo>
                <a:cubicBezTo>
                  <a:pt x="529" y="14"/>
                  <a:pt x="528" y="12"/>
                  <a:pt x="528" y="12"/>
                </a:cubicBezTo>
                <a:cubicBezTo>
                  <a:pt x="528" y="12"/>
                  <a:pt x="529" y="10"/>
                  <a:pt x="529" y="10"/>
                </a:cubicBezTo>
                <a:cubicBezTo>
                  <a:pt x="530" y="10"/>
                  <a:pt x="531" y="11"/>
                  <a:pt x="531" y="11"/>
                </a:cubicBezTo>
                <a:cubicBezTo>
                  <a:pt x="532" y="12"/>
                  <a:pt x="534" y="13"/>
                  <a:pt x="534" y="13"/>
                </a:cubicBezTo>
                <a:cubicBezTo>
                  <a:pt x="534" y="14"/>
                  <a:pt x="532" y="15"/>
                  <a:pt x="532" y="15"/>
                </a:cubicBezTo>
                <a:cubicBezTo>
                  <a:pt x="532" y="16"/>
                  <a:pt x="534" y="16"/>
                  <a:pt x="534" y="17"/>
                </a:cubicBezTo>
                <a:cubicBezTo>
                  <a:pt x="534" y="18"/>
                  <a:pt x="532" y="19"/>
                  <a:pt x="532" y="19"/>
                </a:cubicBezTo>
                <a:cubicBezTo>
                  <a:pt x="533" y="20"/>
                  <a:pt x="535" y="20"/>
                  <a:pt x="535" y="21"/>
                </a:cubicBezTo>
                <a:cubicBezTo>
                  <a:pt x="535" y="22"/>
                  <a:pt x="537" y="22"/>
                  <a:pt x="537" y="23"/>
                </a:cubicBezTo>
                <a:cubicBezTo>
                  <a:pt x="537" y="22"/>
                  <a:pt x="539" y="21"/>
                  <a:pt x="539" y="20"/>
                </a:cubicBezTo>
                <a:cubicBezTo>
                  <a:pt x="539" y="20"/>
                  <a:pt x="536" y="19"/>
                  <a:pt x="536" y="19"/>
                </a:cubicBezTo>
                <a:cubicBezTo>
                  <a:pt x="536" y="18"/>
                  <a:pt x="538" y="17"/>
                  <a:pt x="538" y="17"/>
                </a:cubicBezTo>
                <a:cubicBezTo>
                  <a:pt x="538" y="16"/>
                  <a:pt x="539" y="14"/>
                  <a:pt x="540" y="14"/>
                </a:cubicBezTo>
                <a:cubicBezTo>
                  <a:pt x="540" y="14"/>
                  <a:pt x="542" y="16"/>
                  <a:pt x="542" y="16"/>
                </a:cubicBezTo>
                <a:cubicBezTo>
                  <a:pt x="543" y="16"/>
                  <a:pt x="543" y="14"/>
                  <a:pt x="544" y="14"/>
                </a:cubicBezTo>
                <a:cubicBezTo>
                  <a:pt x="545" y="14"/>
                  <a:pt x="545" y="15"/>
                  <a:pt x="546" y="15"/>
                </a:cubicBezTo>
                <a:cubicBezTo>
                  <a:pt x="547" y="16"/>
                  <a:pt x="548" y="17"/>
                  <a:pt x="548" y="17"/>
                </a:cubicBezTo>
                <a:cubicBezTo>
                  <a:pt x="548" y="18"/>
                  <a:pt x="546" y="19"/>
                  <a:pt x="547" y="19"/>
                </a:cubicBezTo>
                <a:cubicBezTo>
                  <a:pt x="547" y="20"/>
                  <a:pt x="549" y="21"/>
                  <a:pt x="549" y="21"/>
                </a:cubicBezTo>
                <a:cubicBezTo>
                  <a:pt x="549" y="21"/>
                  <a:pt x="550" y="23"/>
                  <a:pt x="551" y="23"/>
                </a:cubicBezTo>
                <a:cubicBezTo>
                  <a:pt x="551" y="23"/>
                  <a:pt x="552" y="21"/>
                  <a:pt x="553" y="21"/>
                </a:cubicBezTo>
                <a:cubicBezTo>
                  <a:pt x="553" y="20"/>
                  <a:pt x="554" y="19"/>
                  <a:pt x="554" y="18"/>
                </a:cubicBezTo>
                <a:cubicBezTo>
                  <a:pt x="554" y="18"/>
                  <a:pt x="552" y="17"/>
                  <a:pt x="552" y="17"/>
                </a:cubicBezTo>
                <a:cubicBezTo>
                  <a:pt x="553" y="16"/>
                  <a:pt x="553" y="15"/>
                  <a:pt x="554" y="14"/>
                </a:cubicBezTo>
                <a:cubicBezTo>
                  <a:pt x="554" y="14"/>
                  <a:pt x="556" y="16"/>
                  <a:pt x="556" y="16"/>
                </a:cubicBezTo>
                <a:cubicBezTo>
                  <a:pt x="557" y="17"/>
                  <a:pt x="558" y="18"/>
                  <a:pt x="558" y="18"/>
                </a:cubicBezTo>
                <a:cubicBezTo>
                  <a:pt x="559" y="18"/>
                  <a:pt x="560" y="20"/>
                  <a:pt x="561" y="20"/>
                </a:cubicBezTo>
                <a:cubicBezTo>
                  <a:pt x="561" y="20"/>
                  <a:pt x="562" y="17"/>
                  <a:pt x="562" y="17"/>
                </a:cubicBezTo>
                <a:cubicBezTo>
                  <a:pt x="563" y="18"/>
                  <a:pt x="564" y="19"/>
                  <a:pt x="565" y="19"/>
                </a:cubicBezTo>
                <a:cubicBezTo>
                  <a:pt x="565" y="20"/>
                  <a:pt x="563" y="21"/>
                  <a:pt x="563" y="21"/>
                </a:cubicBezTo>
                <a:cubicBezTo>
                  <a:pt x="563" y="22"/>
                  <a:pt x="561" y="23"/>
                  <a:pt x="561" y="23"/>
                </a:cubicBezTo>
                <a:cubicBezTo>
                  <a:pt x="561" y="24"/>
                  <a:pt x="563" y="25"/>
                  <a:pt x="563" y="25"/>
                </a:cubicBezTo>
                <a:cubicBezTo>
                  <a:pt x="564" y="26"/>
                  <a:pt x="565" y="26"/>
                  <a:pt x="566" y="27"/>
                </a:cubicBezTo>
                <a:cubicBezTo>
                  <a:pt x="567" y="25"/>
                  <a:pt x="568" y="24"/>
                  <a:pt x="569" y="22"/>
                </a:cubicBezTo>
                <a:cubicBezTo>
                  <a:pt x="570" y="22"/>
                  <a:pt x="570" y="21"/>
                  <a:pt x="571" y="20"/>
                </a:cubicBezTo>
                <a:cubicBezTo>
                  <a:pt x="572" y="19"/>
                  <a:pt x="573" y="17"/>
                  <a:pt x="574" y="16"/>
                </a:cubicBezTo>
                <a:cubicBezTo>
                  <a:pt x="575" y="15"/>
                  <a:pt x="575" y="14"/>
                  <a:pt x="576" y="14"/>
                </a:cubicBezTo>
                <a:cubicBezTo>
                  <a:pt x="577" y="14"/>
                  <a:pt x="577" y="15"/>
                  <a:pt x="578" y="15"/>
                </a:cubicBezTo>
                <a:cubicBezTo>
                  <a:pt x="579" y="16"/>
                  <a:pt x="580" y="16"/>
                  <a:pt x="580" y="17"/>
                </a:cubicBezTo>
                <a:cubicBezTo>
                  <a:pt x="580" y="17"/>
                  <a:pt x="578" y="19"/>
                  <a:pt x="579" y="19"/>
                </a:cubicBezTo>
                <a:cubicBezTo>
                  <a:pt x="579" y="19"/>
                  <a:pt x="581" y="21"/>
                  <a:pt x="581" y="21"/>
                </a:cubicBezTo>
                <a:cubicBezTo>
                  <a:pt x="581" y="21"/>
                  <a:pt x="582" y="19"/>
                  <a:pt x="582" y="19"/>
                </a:cubicBezTo>
                <a:cubicBezTo>
                  <a:pt x="583" y="18"/>
                  <a:pt x="584" y="17"/>
                  <a:pt x="584" y="16"/>
                </a:cubicBezTo>
                <a:cubicBezTo>
                  <a:pt x="584" y="16"/>
                  <a:pt x="582" y="15"/>
                  <a:pt x="582" y="15"/>
                </a:cubicBezTo>
                <a:cubicBezTo>
                  <a:pt x="582" y="14"/>
                  <a:pt x="583" y="13"/>
                  <a:pt x="584" y="12"/>
                </a:cubicBezTo>
                <a:cubicBezTo>
                  <a:pt x="584" y="12"/>
                  <a:pt x="585" y="11"/>
                  <a:pt x="585" y="10"/>
                </a:cubicBezTo>
                <a:cubicBezTo>
                  <a:pt x="586" y="9"/>
                  <a:pt x="587" y="9"/>
                  <a:pt x="587" y="8"/>
                </a:cubicBezTo>
                <a:cubicBezTo>
                  <a:pt x="587" y="8"/>
                  <a:pt x="588" y="6"/>
                  <a:pt x="589" y="6"/>
                </a:cubicBezTo>
                <a:cubicBezTo>
                  <a:pt x="589" y="6"/>
                  <a:pt x="591" y="7"/>
                  <a:pt x="591" y="7"/>
                </a:cubicBezTo>
                <a:cubicBezTo>
                  <a:pt x="591" y="8"/>
                  <a:pt x="590" y="9"/>
                  <a:pt x="589" y="10"/>
                </a:cubicBezTo>
                <a:cubicBezTo>
                  <a:pt x="589" y="10"/>
                  <a:pt x="588" y="12"/>
                  <a:pt x="588" y="12"/>
                </a:cubicBezTo>
                <a:cubicBezTo>
                  <a:pt x="588" y="12"/>
                  <a:pt x="590" y="14"/>
                  <a:pt x="590" y="14"/>
                </a:cubicBezTo>
                <a:cubicBezTo>
                  <a:pt x="590" y="14"/>
                  <a:pt x="591" y="11"/>
                  <a:pt x="592" y="11"/>
                </a:cubicBezTo>
                <a:cubicBezTo>
                  <a:pt x="592" y="11"/>
                  <a:pt x="593" y="13"/>
                  <a:pt x="594" y="13"/>
                </a:cubicBezTo>
                <a:cubicBezTo>
                  <a:pt x="594" y="13"/>
                  <a:pt x="595" y="11"/>
                  <a:pt x="595" y="11"/>
                </a:cubicBezTo>
                <a:cubicBezTo>
                  <a:pt x="596" y="11"/>
                  <a:pt x="597" y="13"/>
                  <a:pt x="598" y="13"/>
                </a:cubicBezTo>
                <a:cubicBezTo>
                  <a:pt x="598" y="12"/>
                  <a:pt x="599" y="11"/>
                  <a:pt x="599" y="10"/>
                </a:cubicBezTo>
                <a:cubicBezTo>
                  <a:pt x="600" y="10"/>
                  <a:pt x="601" y="9"/>
                  <a:pt x="601" y="8"/>
                </a:cubicBezTo>
                <a:cubicBezTo>
                  <a:pt x="601" y="8"/>
                  <a:pt x="603" y="6"/>
                  <a:pt x="603" y="6"/>
                </a:cubicBezTo>
                <a:cubicBezTo>
                  <a:pt x="603" y="6"/>
                  <a:pt x="601" y="4"/>
                  <a:pt x="601" y="4"/>
                </a:cubicBezTo>
                <a:cubicBezTo>
                  <a:pt x="601" y="4"/>
                  <a:pt x="602" y="2"/>
                  <a:pt x="602" y="2"/>
                </a:cubicBezTo>
                <a:cubicBezTo>
                  <a:pt x="603" y="2"/>
                  <a:pt x="604" y="4"/>
                  <a:pt x="605" y="4"/>
                </a:cubicBezTo>
                <a:cubicBezTo>
                  <a:pt x="605" y="4"/>
                  <a:pt x="607" y="5"/>
                  <a:pt x="607" y="5"/>
                </a:cubicBezTo>
                <a:cubicBezTo>
                  <a:pt x="607" y="6"/>
                  <a:pt x="605" y="7"/>
                  <a:pt x="605" y="8"/>
                </a:cubicBezTo>
                <a:cubicBezTo>
                  <a:pt x="605" y="8"/>
                  <a:pt x="603" y="9"/>
                  <a:pt x="603" y="10"/>
                </a:cubicBezTo>
                <a:cubicBezTo>
                  <a:pt x="603" y="10"/>
                  <a:pt x="606" y="11"/>
                  <a:pt x="606" y="12"/>
                </a:cubicBezTo>
                <a:cubicBezTo>
                  <a:pt x="605" y="12"/>
                  <a:pt x="604" y="14"/>
                  <a:pt x="604" y="14"/>
                </a:cubicBezTo>
                <a:cubicBezTo>
                  <a:pt x="603" y="14"/>
                  <a:pt x="602" y="12"/>
                  <a:pt x="602" y="12"/>
                </a:cubicBezTo>
                <a:cubicBezTo>
                  <a:pt x="601" y="12"/>
                  <a:pt x="600" y="14"/>
                  <a:pt x="600" y="14"/>
                </a:cubicBezTo>
                <a:cubicBezTo>
                  <a:pt x="600" y="15"/>
                  <a:pt x="598" y="16"/>
                  <a:pt x="598" y="16"/>
                </a:cubicBezTo>
                <a:cubicBezTo>
                  <a:pt x="598" y="17"/>
                  <a:pt x="601" y="18"/>
                  <a:pt x="600" y="18"/>
                </a:cubicBezTo>
                <a:cubicBezTo>
                  <a:pt x="600" y="19"/>
                  <a:pt x="599" y="20"/>
                  <a:pt x="599" y="20"/>
                </a:cubicBezTo>
                <a:cubicBezTo>
                  <a:pt x="598" y="21"/>
                  <a:pt x="597" y="22"/>
                  <a:pt x="597" y="23"/>
                </a:cubicBezTo>
                <a:cubicBezTo>
                  <a:pt x="597" y="23"/>
                  <a:pt x="599" y="24"/>
                  <a:pt x="599" y="24"/>
                </a:cubicBezTo>
                <a:cubicBezTo>
                  <a:pt x="599" y="25"/>
                  <a:pt x="598" y="26"/>
                  <a:pt x="598" y="27"/>
                </a:cubicBezTo>
                <a:cubicBezTo>
                  <a:pt x="597" y="27"/>
                  <a:pt x="596" y="28"/>
                  <a:pt x="596" y="29"/>
                </a:cubicBezTo>
                <a:cubicBezTo>
                  <a:pt x="597" y="29"/>
                  <a:pt x="597" y="31"/>
                  <a:pt x="598" y="31"/>
                </a:cubicBezTo>
                <a:cubicBezTo>
                  <a:pt x="598" y="30"/>
                  <a:pt x="600" y="29"/>
                  <a:pt x="600" y="28"/>
                </a:cubicBezTo>
                <a:cubicBezTo>
                  <a:pt x="600" y="28"/>
                  <a:pt x="601" y="27"/>
                  <a:pt x="602" y="26"/>
                </a:cubicBezTo>
                <a:cubicBezTo>
                  <a:pt x="602" y="25"/>
                  <a:pt x="603" y="25"/>
                  <a:pt x="603" y="24"/>
                </a:cubicBezTo>
                <a:cubicBezTo>
                  <a:pt x="604" y="23"/>
                  <a:pt x="604" y="22"/>
                  <a:pt x="605" y="22"/>
                </a:cubicBezTo>
                <a:cubicBezTo>
                  <a:pt x="605" y="21"/>
                  <a:pt x="607" y="20"/>
                  <a:pt x="607" y="19"/>
                </a:cubicBezTo>
                <a:cubicBezTo>
                  <a:pt x="607" y="19"/>
                  <a:pt x="604" y="18"/>
                  <a:pt x="604" y="18"/>
                </a:cubicBezTo>
                <a:cubicBezTo>
                  <a:pt x="605" y="17"/>
                  <a:pt x="606" y="16"/>
                  <a:pt x="606" y="15"/>
                </a:cubicBezTo>
                <a:cubicBezTo>
                  <a:pt x="607" y="15"/>
                  <a:pt x="607" y="14"/>
                  <a:pt x="608" y="13"/>
                </a:cubicBezTo>
                <a:cubicBezTo>
                  <a:pt x="608" y="13"/>
                  <a:pt x="610" y="15"/>
                  <a:pt x="610" y="15"/>
                </a:cubicBezTo>
                <a:cubicBezTo>
                  <a:pt x="611" y="13"/>
                  <a:pt x="612" y="12"/>
                  <a:pt x="613" y="10"/>
                </a:cubicBezTo>
                <a:cubicBezTo>
                  <a:pt x="614" y="11"/>
                  <a:pt x="616" y="12"/>
                  <a:pt x="616" y="12"/>
                </a:cubicBezTo>
                <a:cubicBezTo>
                  <a:pt x="616" y="13"/>
                  <a:pt x="614" y="14"/>
                  <a:pt x="614" y="14"/>
                </a:cubicBezTo>
                <a:cubicBezTo>
                  <a:pt x="614" y="15"/>
                  <a:pt x="616" y="16"/>
                  <a:pt x="616" y="16"/>
                </a:cubicBezTo>
                <a:cubicBezTo>
                  <a:pt x="616" y="16"/>
                  <a:pt x="618" y="14"/>
                  <a:pt x="618" y="14"/>
                </a:cubicBezTo>
                <a:cubicBezTo>
                  <a:pt x="618" y="14"/>
                  <a:pt x="620" y="15"/>
                  <a:pt x="620" y="16"/>
                </a:cubicBezTo>
                <a:cubicBezTo>
                  <a:pt x="620" y="16"/>
                  <a:pt x="618" y="18"/>
                  <a:pt x="618" y="18"/>
                </a:cubicBezTo>
                <a:cubicBezTo>
                  <a:pt x="619" y="18"/>
                  <a:pt x="620" y="19"/>
                  <a:pt x="621" y="19"/>
                </a:cubicBezTo>
                <a:cubicBezTo>
                  <a:pt x="621" y="20"/>
                  <a:pt x="622" y="17"/>
                  <a:pt x="622" y="17"/>
                </a:cubicBezTo>
                <a:cubicBezTo>
                  <a:pt x="623" y="17"/>
                  <a:pt x="624" y="19"/>
                  <a:pt x="625" y="19"/>
                </a:cubicBezTo>
                <a:cubicBezTo>
                  <a:pt x="626" y="17"/>
                  <a:pt x="627" y="16"/>
                  <a:pt x="628" y="15"/>
                </a:cubicBezTo>
                <a:cubicBezTo>
                  <a:pt x="629" y="14"/>
                  <a:pt x="629" y="13"/>
                  <a:pt x="630" y="12"/>
                </a:cubicBezTo>
                <a:cubicBezTo>
                  <a:pt x="630" y="12"/>
                  <a:pt x="631" y="11"/>
                  <a:pt x="631" y="10"/>
                </a:cubicBezTo>
                <a:cubicBezTo>
                  <a:pt x="632" y="10"/>
                  <a:pt x="633" y="8"/>
                  <a:pt x="633" y="8"/>
                </a:cubicBezTo>
                <a:cubicBezTo>
                  <a:pt x="633" y="7"/>
                  <a:pt x="631" y="6"/>
                  <a:pt x="631" y="6"/>
                </a:cubicBezTo>
                <a:cubicBezTo>
                  <a:pt x="631" y="5"/>
                  <a:pt x="632" y="4"/>
                  <a:pt x="633" y="4"/>
                </a:cubicBezTo>
                <a:cubicBezTo>
                  <a:pt x="633" y="3"/>
                  <a:pt x="634" y="2"/>
                  <a:pt x="634" y="2"/>
                </a:cubicBezTo>
                <a:cubicBezTo>
                  <a:pt x="636" y="3"/>
                  <a:pt x="637" y="4"/>
                  <a:pt x="639" y="5"/>
                </a:cubicBezTo>
                <a:cubicBezTo>
                  <a:pt x="639" y="6"/>
                  <a:pt x="637" y="7"/>
                  <a:pt x="637" y="7"/>
                </a:cubicBezTo>
                <a:cubicBezTo>
                  <a:pt x="637" y="8"/>
                  <a:pt x="639" y="9"/>
                  <a:pt x="639" y="9"/>
                </a:cubicBezTo>
                <a:cubicBezTo>
                  <a:pt x="640" y="10"/>
                  <a:pt x="641" y="10"/>
                  <a:pt x="642" y="11"/>
                </a:cubicBezTo>
                <a:cubicBezTo>
                  <a:pt x="642" y="11"/>
                  <a:pt x="643" y="12"/>
                  <a:pt x="644" y="12"/>
                </a:cubicBezTo>
                <a:cubicBezTo>
                  <a:pt x="645" y="13"/>
                  <a:pt x="645" y="14"/>
                  <a:pt x="646" y="14"/>
                </a:cubicBezTo>
                <a:cubicBezTo>
                  <a:pt x="646" y="14"/>
                  <a:pt x="648" y="16"/>
                  <a:pt x="648" y="16"/>
                </a:cubicBezTo>
                <a:cubicBezTo>
                  <a:pt x="648" y="16"/>
                  <a:pt x="647" y="18"/>
                  <a:pt x="647" y="18"/>
                </a:cubicBezTo>
                <a:cubicBezTo>
                  <a:pt x="646" y="19"/>
                  <a:pt x="645" y="20"/>
                  <a:pt x="645" y="20"/>
                </a:cubicBezTo>
                <a:cubicBezTo>
                  <a:pt x="644" y="20"/>
                  <a:pt x="643" y="19"/>
                  <a:pt x="643" y="19"/>
                </a:cubicBezTo>
                <a:cubicBezTo>
                  <a:pt x="642" y="19"/>
                  <a:pt x="642" y="21"/>
                  <a:pt x="641" y="21"/>
                </a:cubicBezTo>
                <a:cubicBezTo>
                  <a:pt x="642" y="22"/>
                  <a:pt x="644" y="23"/>
                  <a:pt x="645" y="24"/>
                </a:cubicBezTo>
                <a:cubicBezTo>
                  <a:pt x="646" y="24"/>
                  <a:pt x="646" y="22"/>
                  <a:pt x="647" y="22"/>
                </a:cubicBezTo>
                <a:cubicBezTo>
                  <a:pt x="647" y="22"/>
                  <a:pt x="649" y="24"/>
                  <a:pt x="649" y="24"/>
                </a:cubicBezTo>
                <a:cubicBezTo>
                  <a:pt x="650" y="23"/>
                  <a:pt x="651" y="22"/>
                  <a:pt x="651" y="21"/>
                </a:cubicBezTo>
                <a:cubicBezTo>
                  <a:pt x="652" y="21"/>
                  <a:pt x="652" y="20"/>
                  <a:pt x="653" y="19"/>
                </a:cubicBezTo>
                <a:cubicBezTo>
                  <a:pt x="653" y="18"/>
                  <a:pt x="654" y="18"/>
                  <a:pt x="654" y="17"/>
                </a:cubicBezTo>
                <a:cubicBezTo>
                  <a:pt x="655" y="16"/>
                  <a:pt x="656" y="15"/>
                  <a:pt x="656" y="15"/>
                </a:cubicBezTo>
                <a:cubicBezTo>
                  <a:pt x="656" y="14"/>
                  <a:pt x="658" y="13"/>
                  <a:pt x="658" y="13"/>
                </a:cubicBezTo>
                <a:cubicBezTo>
                  <a:pt x="658" y="12"/>
                  <a:pt x="656" y="11"/>
                  <a:pt x="656" y="11"/>
                </a:cubicBezTo>
                <a:cubicBezTo>
                  <a:pt x="655" y="11"/>
                  <a:pt x="653" y="9"/>
                  <a:pt x="653" y="9"/>
                </a:cubicBezTo>
                <a:cubicBezTo>
                  <a:pt x="654" y="9"/>
                  <a:pt x="655" y="7"/>
                  <a:pt x="655" y="7"/>
                </a:cubicBezTo>
                <a:cubicBezTo>
                  <a:pt x="656" y="7"/>
                  <a:pt x="657" y="8"/>
                  <a:pt x="657" y="9"/>
                </a:cubicBezTo>
                <a:cubicBezTo>
                  <a:pt x="658" y="9"/>
                  <a:pt x="659" y="10"/>
                  <a:pt x="660" y="10"/>
                </a:cubicBezTo>
                <a:cubicBezTo>
                  <a:pt x="660" y="11"/>
                  <a:pt x="661" y="12"/>
                  <a:pt x="662" y="12"/>
                </a:cubicBezTo>
                <a:cubicBezTo>
                  <a:pt x="662" y="12"/>
                  <a:pt x="663" y="14"/>
                  <a:pt x="664" y="14"/>
                </a:cubicBezTo>
                <a:cubicBezTo>
                  <a:pt x="664" y="14"/>
                  <a:pt x="665" y="12"/>
                  <a:pt x="666" y="11"/>
                </a:cubicBezTo>
                <a:cubicBezTo>
                  <a:pt x="666" y="11"/>
                  <a:pt x="667" y="9"/>
                  <a:pt x="667" y="9"/>
                </a:cubicBezTo>
                <a:cubicBezTo>
                  <a:pt x="668" y="9"/>
                  <a:pt x="669" y="11"/>
                  <a:pt x="670" y="11"/>
                </a:cubicBezTo>
                <a:cubicBezTo>
                  <a:pt x="670" y="11"/>
                  <a:pt x="671" y="13"/>
                  <a:pt x="672" y="13"/>
                </a:cubicBezTo>
                <a:cubicBezTo>
                  <a:pt x="672" y="13"/>
                  <a:pt x="673" y="11"/>
                  <a:pt x="674" y="10"/>
                </a:cubicBezTo>
                <a:cubicBezTo>
                  <a:pt x="674" y="10"/>
                  <a:pt x="675" y="8"/>
                  <a:pt x="675" y="8"/>
                </a:cubicBezTo>
                <a:cubicBezTo>
                  <a:pt x="676" y="8"/>
                  <a:pt x="677" y="9"/>
                  <a:pt x="677" y="10"/>
                </a:cubicBezTo>
                <a:cubicBezTo>
                  <a:pt x="678" y="10"/>
                  <a:pt x="676" y="12"/>
                  <a:pt x="676" y="12"/>
                </a:cubicBezTo>
                <a:cubicBezTo>
                  <a:pt x="675" y="13"/>
                  <a:pt x="674" y="14"/>
                  <a:pt x="674" y="14"/>
                </a:cubicBezTo>
                <a:cubicBezTo>
                  <a:pt x="674" y="15"/>
                  <a:pt x="676" y="16"/>
                  <a:pt x="676" y="16"/>
                </a:cubicBezTo>
                <a:cubicBezTo>
                  <a:pt x="676" y="17"/>
                  <a:pt x="675" y="18"/>
                  <a:pt x="675" y="18"/>
                </a:cubicBezTo>
                <a:cubicBezTo>
                  <a:pt x="675" y="19"/>
                  <a:pt x="677" y="19"/>
                  <a:pt x="677" y="20"/>
                </a:cubicBezTo>
                <a:cubicBezTo>
                  <a:pt x="677" y="21"/>
                  <a:pt x="675" y="22"/>
                  <a:pt x="675" y="22"/>
                </a:cubicBezTo>
                <a:cubicBezTo>
                  <a:pt x="675" y="23"/>
                  <a:pt x="677" y="23"/>
                  <a:pt x="677" y="24"/>
                </a:cubicBezTo>
                <a:cubicBezTo>
                  <a:pt x="677" y="25"/>
                  <a:pt x="676" y="26"/>
                  <a:pt x="676" y="26"/>
                </a:cubicBezTo>
                <a:cubicBezTo>
                  <a:pt x="676" y="27"/>
                  <a:pt x="678" y="27"/>
                  <a:pt x="678" y="28"/>
                </a:cubicBezTo>
                <a:cubicBezTo>
                  <a:pt x="678" y="27"/>
                  <a:pt x="679" y="26"/>
                  <a:pt x="680" y="26"/>
                </a:cubicBezTo>
                <a:cubicBezTo>
                  <a:pt x="680" y="25"/>
                  <a:pt x="681" y="24"/>
                  <a:pt x="681" y="23"/>
                </a:cubicBezTo>
                <a:cubicBezTo>
                  <a:pt x="682" y="23"/>
                  <a:pt x="683" y="22"/>
                  <a:pt x="683" y="21"/>
                </a:cubicBezTo>
                <a:cubicBezTo>
                  <a:pt x="683" y="21"/>
                  <a:pt x="681" y="20"/>
                  <a:pt x="681" y="19"/>
                </a:cubicBezTo>
                <a:cubicBezTo>
                  <a:pt x="681" y="19"/>
                  <a:pt x="683" y="18"/>
                  <a:pt x="682" y="17"/>
                </a:cubicBezTo>
                <a:cubicBezTo>
                  <a:pt x="682" y="17"/>
                  <a:pt x="680" y="16"/>
                  <a:pt x="680" y="16"/>
                </a:cubicBezTo>
                <a:cubicBezTo>
                  <a:pt x="680" y="15"/>
                  <a:pt x="682" y="14"/>
                  <a:pt x="682" y="13"/>
                </a:cubicBezTo>
                <a:cubicBezTo>
                  <a:pt x="682" y="13"/>
                  <a:pt x="680" y="12"/>
                  <a:pt x="680" y="12"/>
                </a:cubicBezTo>
                <a:cubicBezTo>
                  <a:pt x="680" y="11"/>
                  <a:pt x="681" y="9"/>
                  <a:pt x="681" y="9"/>
                </a:cubicBezTo>
                <a:cubicBezTo>
                  <a:pt x="682" y="9"/>
                  <a:pt x="683" y="11"/>
                  <a:pt x="684" y="11"/>
                </a:cubicBezTo>
                <a:cubicBezTo>
                  <a:pt x="684" y="11"/>
                  <a:pt x="685" y="13"/>
                  <a:pt x="686" y="13"/>
                </a:cubicBezTo>
                <a:cubicBezTo>
                  <a:pt x="686" y="13"/>
                  <a:pt x="687" y="10"/>
                  <a:pt x="688" y="11"/>
                </a:cubicBezTo>
                <a:cubicBezTo>
                  <a:pt x="688" y="11"/>
                  <a:pt x="689" y="12"/>
                  <a:pt x="690" y="12"/>
                </a:cubicBezTo>
                <a:cubicBezTo>
                  <a:pt x="691" y="13"/>
                  <a:pt x="691" y="13"/>
                  <a:pt x="692" y="14"/>
                </a:cubicBezTo>
                <a:cubicBezTo>
                  <a:pt x="693" y="14"/>
                  <a:pt x="694" y="15"/>
                  <a:pt x="694" y="16"/>
                </a:cubicBezTo>
                <a:cubicBezTo>
                  <a:pt x="695" y="16"/>
                  <a:pt x="696" y="17"/>
                  <a:pt x="697" y="17"/>
                </a:cubicBezTo>
                <a:cubicBezTo>
                  <a:pt x="697" y="17"/>
                  <a:pt x="698" y="15"/>
                  <a:pt x="698" y="15"/>
                </a:cubicBezTo>
                <a:cubicBezTo>
                  <a:pt x="699" y="15"/>
                  <a:pt x="700" y="17"/>
                  <a:pt x="700" y="17"/>
                </a:cubicBezTo>
                <a:cubicBezTo>
                  <a:pt x="701" y="17"/>
                  <a:pt x="702" y="15"/>
                  <a:pt x="702" y="15"/>
                </a:cubicBezTo>
                <a:cubicBezTo>
                  <a:pt x="702" y="14"/>
                  <a:pt x="700" y="13"/>
                  <a:pt x="700" y="13"/>
                </a:cubicBezTo>
                <a:cubicBezTo>
                  <a:pt x="700" y="12"/>
                  <a:pt x="701" y="11"/>
                  <a:pt x="702" y="11"/>
                </a:cubicBezTo>
                <a:cubicBezTo>
                  <a:pt x="702" y="10"/>
                  <a:pt x="703" y="9"/>
                  <a:pt x="703" y="8"/>
                </a:cubicBezTo>
                <a:cubicBezTo>
                  <a:pt x="705" y="10"/>
                  <a:pt x="706" y="11"/>
                  <a:pt x="708" y="12"/>
                </a:cubicBezTo>
                <a:cubicBezTo>
                  <a:pt x="707" y="13"/>
                  <a:pt x="707" y="13"/>
                  <a:pt x="706" y="14"/>
                </a:cubicBezTo>
                <a:cubicBezTo>
                  <a:pt x="706" y="14"/>
                  <a:pt x="704" y="16"/>
                  <a:pt x="704" y="16"/>
                </a:cubicBezTo>
                <a:cubicBezTo>
                  <a:pt x="704" y="17"/>
                  <a:pt x="706" y="18"/>
                  <a:pt x="707" y="18"/>
                </a:cubicBezTo>
                <a:cubicBezTo>
                  <a:pt x="707" y="18"/>
                  <a:pt x="709" y="19"/>
                  <a:pt x="709" y="20"/>
                </a:cubicBezTo>
                <a:cubicBezTo>
                  <a:pt x="709" y="20"/>
                  <a:pt x="707" y="21"/>
                  <a:pt x="707" y="22"/>
                </a:cubicBezTo>
                <a:cubicBezTo>
                  <a:pt x="707" y="22"/>
                  <a:pt x="709" y="23"/>
                  <a:pt x="709" y="24"/>
                </a:cubicBezTo>
                <a:cubicBezTo>
                  <a:pt x="709" y="24"/>
                  <a:pt x="708" y="25"/>
                  <a:pt x="708" y="26"/>
                </a:cubicBezTo>
                <a:cubicBezTo>
                  <a:pt x="707" y="26"/>
                  <a:pt x="706" y="28"/>
                  <a:pt x="706" y="28"/>
                </a:cubicBezTo>
                <a:cubicBezTo>
                  <a:pt x="706" y="29"/>
                  <a:pt x="708" y="29"/>
                  <a:pt x="708" y="30"/>
                </a:cubicBezTo>
                <a:cubicBezTo>
                  <a:pt x="709" y="28"/>
                  <a:pt x="710" y="27"/>
                  <a:pt x="712" y="25"/>
                </a:cubicBezTo>
                <a:cubicBezTo>
                  <a:pt x="712" y="25"/>
                  <a:pt x="713" y="23"/>
                  <a:pt x="713" y="23"/>
                </a:cubicBezTo>
                <a:cubicBezTo>
                  <a:pt x="713" y="23"/>
                  <a:pt x="711" y="22"/>
                  <a:pt x="711" y="21"/>
                </a:cubicBezTo>
                <a:cubicBezTo>
                  <a:pt x="711" y="21"/>
                  <a:pt x="709" y="20"/>
                  <a:pt x="709" y="20"/>
                </a:cubicBezTo>
                <a:cubicBezTo>
                  <a:pt x="709" y="19"/>
                  <a:pt x="710" y="18"/>
                  <a:pt x="711" y="17"/>
                </a:cubicBezTo>
                <a:cubicBezTo>
                  <a:pt x="711" y="17"/>
                  <a:pt x="712" y="16"/>
                  <a:pt x="712" y="15"/>
                </a:cubicBezTo>
                <a:cubicBezTo>
                  <a:pt x="712" y="15"/>
                  <a:pt x="710" y="14"/>
                  <a:pt x="710" y="14"/>
                </a:cubicBezTo>
                <a:cubicBezTo>
                  <a:pt x="711" y="12"/>
                  <a:pt x="712" y="11"/>
                  <a:pt x="713" y="9"/>
                </a:cubicBezTo>
                <a:cubicBezTo>
                  <a:pt x="714" y="10"/>
                  <a:pt x="715" y="10"/>
                  <a:pt x="716" y="11"/>
                </a:cubicBezTo>
                <a:cubicBezTo>
                  <a:pt x="716" y="11"/>
                  <a:pt x="718" y="12"/>
                  <a:pt x="718" y="12"/>
                </a:cubicBezTo>
                <a:cubicBezTo>
                  <a:pt x="718" y="13"/>
                  <a:pt x="716" y="14"/>
                  <a:pt x="716" y="15"/>
                </a:cubicBezTo>
                <a:cubicBezTo>
                  <a:pt x="716" y="15"/>
                  <a:pt x="714" y="13"/>
                  <a:pt x="714" y="13"/>
                </a:cubicBezTo>
                <a:cubicBezTo>
                  <a:pt x="713" y="13"/>
                  <a:pt x="713" y="15"/>
                  <a:pt x="712" y="15"/>
                </a:cubicBezTo>
                <a:cubicBezTo>
                  <a:pt x="714" y="16"/>
                  <a:pt x="715" y="17"/>
                  <a:pt x="717" y="19"/>
                </a:cubicBezTo>
                <a:cubicBezTo>
                  <a:pt x="717" y="18"/>
                  <a:pt x="718" y="17"/>
                  <a:pt x="718" y="16"/>
                </a:cubicBezTo>
                <a:cubicBezTo>
                  <a:pt x="719" y="16"/>
                  <a:pt x="719" y="15"/>
                  <a:pt x="720" y="14"/>
                </a:cubicBezTo>
                <a:cubicBezTo>
                  <a:pt x="721" y="14"/>
                  <a:pt x="721" y="12"/>
                  <a:pt x="722" y="12"/>
                </a:cubicBezTo>
                <a:cubicBezTo>
                  <a:pt x="722" y="12"/>
                  <a:pt x="724" y="14"/>
                  <a:pt x="724" y="14"/>
                </a:cubicBezTo>
                <a:cubicBezTo>
                  <a:pt x="724" y="13"/>
                  <a:pt x="726" y="12"/>
                  <a:pt x="726" y="11"/>
                </a:cubicBezTo>
                <a:cubicBezTo>
                  <a:pt x="726" y="11"/>
                  <a:pt x="723" y="10"/>
                  <a:pt x="724" y="10"/>
                </a:cubicBezTo>
                <a:cubicBezTo>
                  <a:pt x="724" y="9"/>
                  <a:pt x="725" y="8"/>
                  <a:pt x="725" y="7"/>
                </a:cubicBezTo>
                <a:cubicBezTo>
                  <a:pt x="726" y="7"/>
                  <a:pt x="727" y="9"/>
                  <a:pt x="727" y="9"/>
                </a:cubicBezTo>
                <a:cubicBezTo>
                  <a:pt x="728" y="10"/>
                  <a:pt x="730" y="10"/>
                  <a:pt x="730" y="11"/>
                </a:cubicBezTo>
                <a:cubicBezTo>
                  <a:pt x="730" y="11"/>
                  <a:pt x="728" y="13"/>
                  <a:pt x="728" y="13"/>
                </a:cubicBezTo>
                <a:cubicBezTo>
                  <a:pt x="727" y="14"/>
                  <a:pt x="727" y="15"/>
                  <a:pt x="726" y="15"/>
                </a:cubicBezTo>
                <a:cubicBezTo>
                  <a:pt x="726" y="15"/>
                  <a:pt x="725" y="14"/>
                  <a:pt x="724" y="14"/>
                </a:cubicBezTo>
                <a:cubicBezTo>
                  <a:pt x="724" y="14"/>
                  <a:pt x="722" y="16"/>
                  <a:pt x="722" y="16"/>
                </a:cubicBezTo>
                <a:cubicBezTo>
                  <a:pt x="722" y="16"/>
                  <a:pt x="725" y="17"/>
                  <a:pt x="725" y="18"/>
                </a:cubicBezTo>
                <a:cubicBezTo>
                  <a:pt x="725" y="18"/>
                  <a:pt x="723" y="19"/>
                  <a:pt x="723" y="20"/>
                </a:cubicBezTo>
                <a:cubicBezTo>
                  <a:pt x="724" y="20"/>
                  <a:pt x="724" y="21"/>
                  <a:pt x="725" y="22"/>
                </a:cubicBezTo>
                <a:cubicBezTo>
                  <a:pt x="726" y="22"/>
                  <a:pt x="727" y="23"/>
                  <a:pt x="727" y="23"/>
                </a:cubicBezTo>
                <a:cubicBezTo>
                  <a:pt x="728" y="23"/>
                  <a:pt x="729" y="21"/>
                  <a:pt x="729" y="21"/>
                </a:cubicBezTo>
                <a:cubicBezTo>
                  <a:pt x="730" y="20"/>
                  <a:pt x="730" y="19"/>
                  <a:pt x="731" y="19"/>
                </a:cubicBezTo>
                <a:cubicBezTo>
                  <a:pt x="731" y="18"/>
                  <a:pt x="732" y="17"/>
                  <a:pt x="732" y="17"/>
                </a:cubicBezTo>
                <a:cubicBezTo>
                  <a:pt x="733" y="16"/>
                  <a:pt x="734" y="14"/>
                  <a:pt x="734" y="14"/>
                </a:cubicBezTo>
                <a:cubicBezTo>
                  <a:pt x="735" y="14"/>
                  <a:pt x="736" y="16"/>
                  <a:pt x="736" y="16"/>
                </a:cubicBezTo>
                <a:cubicBezTo>
                  <a:pt x="737" y="16"/>
                  <a:pt x="738" y="17"/>
                  <a:pt x="739" y="18"/>
                </a:cubicBezTo>
                <a:cubicBezTo>
                  <a:pt x="739" y="18"/>
                  <a:pt x="737" y="20"/>
                  <a:pt x="737" y="20"/>
                </a:cubicBezTo>
                <a:cubicBezTo>
                  <a:pt x="737" y="20"/>
                  <a:pt x="739" y="22"/>
                  <a:pt x="739" y="22"/>
                </a:cubicBezTo>
                <a:cubicBezTo>
                  <a:pt x="739" y="21"/>
                  <a:pt x="741" y="20"/>
                  <a:pt x="741" y="19"/>
                </a:cubicBezTo>
                <a:cubicBezTo>
                  <a:pt x="741" y="19"/>
                  <a:pt x="739" y="18"/>
                  <a:pt x="739" y="18"/>
                </a:cubicBezTo>
                <a:cubicBezTo>
                  <a:pt x="739" y="17"/>
                  <a:pt x="740" y="16"/>
                  <a:pt x="740" y="15"/>
                </a:cubicBezTo>
                <a:cubicBezTo>
                  <a:pt x="741" y="15"/>
                  <a:pt x="742" y="14"/>
                  <a:pt x="742" y="13"/>
                </a:cubicBezTo>
                <a:cubicBezTo>
                  <a:pt x="742" y="13"/>
                  <a:pt x="744" y="12"/>
                  <a:pt x="744" y="11"/>
                </a:cubicBezTo>
                <a:cubicBezTo>
                  <a:pt x="744" y="11"/>
                  <a:pt x="741" y="10"/>
                  <a:pt x="742" y="9"/>
                </a:cubicBezTo>
                <a:cubicBezTo>
                  <a:pt x="742" y="9"/>
                  <a:pt x="743" y="8"/>
                  <a:pt x="743" y="7"/>
                </a:cubicBezTo>
                <a:cubicBezTo>
                  <a:pt x="744" y="6"/>
                  <a:pt x="744" y="5"/>
                  <a:pt x="745" y="5"/>
                </a:cubicBezTo>
                <a:cubicBezTo>
                  <a:pt x="745" y="5"/>
                  <a:pt x="747" y="7"/>
                  <a:pt x="747" y="7"/>
                </a:cubicBezTo>
                <a:cubicBezTo>
                  <a:pt x="748" y="6"/>
                  <a:pt x="748" y="5"/>
                  <a:pt x="749" y="4"/>
                </a:cubicBezTo>
                <a:cubicBezTo>
                  <a:pt x="750" y="5"/>
                  <a:pt x="750" y="5"/>
                  <a:pt x="751" y="6"/>
                </a:cubicBezTo>
                <a:cubicBezTo>
                  <a:pt x="752" y="7"/>
                  <a:pt x="753" y="7"/>
                  <a:pt x="753" y="8"/>
                </a:cubicBezTo>
                <a:cubicBezTo>
                  <a:pt x="754" y="8"/>
                  <a:pt x="755" y="9"/>
                  <a:pt x="756" y="9"/>
                </a:cubicBezTo>
                <a:cubicBezTo>
                  <a:pt x="756" y="10"/>
                  <a:pt x="754" y="11"/>
                  <a:pt x="754" y="12"/>
                </a:cubicBezTo>
                <a:cubicBezTo>
                  <a:pt x="754" y="12"/>
                  <a:pt x="756" y="13"/>
                  <a:pt x="756" y="13"/>
                </a:cubicBezTo>
                <a:cubicBezTo>
                  <a:pt x="756" y="14"/>
                  <a:pt x="758" y="15"/>
                  <a:pt x="758" y="15"/>
                </a:cubicBezTo>
                <a:cubicBezTo>
                  <a:pt x="758" y="15"/>
                  <a:pt x="756" y="17"/>
                  <a:pt x="757" y="17"/>
                </a:cubicBezTo>
                <a:cubicBezTo>
                  <a:pt x="757" y="18"/>
                  <a:pt x="758" y="19"/>
                  <a:pt x="759" y="19"/>
                </a:cubicBezTo>
                <a:cubicBezTo>
                  <a:pt x="759" y="19"/>
                  <a:pt x="760" y="17"/>
                  <a:pt x="761" y="17"/>
                </a:cubicBezTo>
                <a:cubicBezTo>
                  <a:pt x="761" y="17"/>
                  <a:pt x="762" y="18"/>
                  <a:pt x="763" y="18"/>
                </a:cubicBezTo>
                <a:cubicBezTo>
                  <a:pt x="763" y="18"/>
                  <a:pt x="765" y="20"/>
                  <a:pt x="765" y="20"/>
                </a:cubicBezTo>
                <a:cubicBezTo>
                  <a:pt x="766" y="20"/>
                  <a:pt x="766" y="19"/>
                  <a:pt x="767" y="18"/>
                </a:cubicBezTo>
                <a:cubicBezTo>
                  <a:pt x="767" y="17"/>
                  <a:pt x="768" y="16"/>
                  <a:pt x="768" y="16"/>
                </a:cubicBezTo>
                <a:cubicBezTo>
                  <a:pt x="769" y="15"/>
                  <a:pt x="770" y="14"/>
                  <a:pt x="770" y="13"/>
                </a:cubicBezTo>
                <a:cubicBezTo>
                  <a:pt x="771" y="13"/>
                  <a:pt x="771" y="12"/>
                  <a:pt x="772" y="11"/>
                </a:cubicBezTo>
                <a:cubicBezTo>
                  <a:pt x="772" y="11"/>
                  <a:pt x="774" y="13"/>
                  <a:pt x="774" y="13"/>
                </a:cubicBezTo>
                <a:cubicBezTo>
                  <a:pt x="775" y="13"/>
                  <a:pt x="775" y="11"/>
                  <a:pt x="776" y="11"/>
                </a:cubicBezTo>
                <a:cubicBezTo>
                  <a:pt x="776" y="11"/>
                  <a:pt x="778" y="13"/>
                  <a:pt x="778" y="12"/>
                </a:cubicBezTo>
                <a:cubicBezTo>
                  <a:pt x="779" y="12"/>
                  <a:pt x="779" y="11"/>
                  <a:pt x="780" y="10"/>
                </a:cubicBezTo>
                <a:cubicBezTo>
                  <a:pt x="780" y="10"/>
                  <a:pt x="781" y="8"/>
                  <a:pt x="781" y="8"/>
                </a:cubicBezTo>
                <a:cubicBezTo>
                  <a:pt x="782" y="8"/>
                  <a:pt x="783" y="9"/>
                  <a:pt x="784" y="10"/>
                </a:cubicBezTo>
                <a:cubicBezTo>
                  <a:pt x="784" y="10"/>
                  <a:pt x="785" y="11"/>
                  <a:pt x="786" y="11"/>
                </a:cubicBezTo>
                <a:cubicBezTo>
                  <a:pt x="786" y="11"/>
                  <a:pt x="787" y="9"/>
                  <a:pt x="788" y="9"/>
                </a:cubicBezTo>
                <a:cubicBezTo>
                  <a:pt x="788" y="9"/>
                  <a:pt x="790" y="11"/>
                  <a:pt x="790" y="11"/>
                </a:cubicBezTo>
                <a:cubicBezTo>
                  <a:pt x="790" y="11"/>
                  <a:pt x="788" y="13"/>
                  <a:pt x="788" y="13"/>
                </a:cubicBezTo>
                <a:cubicBezTo>
                  <a:pt x="788" y="13"/>
                  <a:pt x="786" y="11"/>
                  <a:pt x="786" y="11"/>
                </a:cubicBezTo>
                <a:cubicBezTo>
                  <a:pt x="785" y="11"/>
                  <a:pt x="784" y="13"/>
                  <a:pt x="784" y="14"/>
                </a:cubicBezTo>
                <a:cubicBezTo>
                  <a:pt x="784" y="14"/>
                  <a:pt x="783" y="15"/>
                  <a:pt x="782" y="16"/>
                </a:cubicBezTo>
                <a:cubicBezTo>
                  <a:pt x="782" y="17"/>
                  <a:pt x="781" y="17"/>
                  <a:pt x="781" y="18"/>
                </a:cubicBezTo>
                <a:cubicBezTo>
                  <a:pt x="780" y="19"/>
                  <a:pt x="780" y="20"/>
                  <a:pt x="779" y="20"/>
                </a:cubicBezTo>
                <a:cubicBezTo>
                  <a:pt x="781" y="21"/>
                  <a:pt x="782" y="23"/>
                  <a:pt x="784" y="24"/>
                </a:cubicBezTo>
                <a:cubicBezTo>
                  <a:pt x="784" y="23"/>
                  <a:pt x="785" y="22"/>
                  <a:pt x="785" y="21"/>
                </a:cubicBezTo>
                <a:cubicBezTo>
                  <a:pt x="785" y="21"/>
                  <a:pt x="787" y="19"/>
                  <a:pt x="787" y="19"/>
                </a:cubicBezTo>
                <a:cubicBezTo>
                  <a:pt x="788" y="19"/>
                  <a:pt x="789" y="21"/>
                  <a:pt x="789" y="21"/>
                </a:cubicBezTo>
                <a:cubicBezTo>
                  <a:pt x="790" y="21"/>
                  <a:pt x="790" y="19"/>
                  <a:pt x="791" y="19"/>
                </a:cubicBezTo>
                <a:cubicBezTo>
                  <a:pt x="791" y="19"/>
                  <a:pt x="793" y="21"/>
                  <a:pt x="793" y="20"/>
                </a:cubicBezTo>
                <a:cubicBezTo>
                  <a:pt x="794" y="20"/>
                  <a:pt x="794" y="19"/>
                  <a:pt x="795" y="18"/>
                </a:cubicBezTo>
                <a:cubicBezTo>
                  <a:pt x="795" y="17"/>
                  <a:pt x="796" y="17"/>
                  <a:pt x="797" y="16"/>
                </a:cubicBezTo>
                <a:cubicBezTo>
                  <a:pt x="797" y="15"/>
                  <a:pt x="798" y="14"/>
                  <a:pt x="798" y="14"/>
                </a:cubicBezTo>
                <a:cubicBezTo>
                  <a:pt x="799" y="13"/>
                  <a:pt x="799" y="12"/>
                  <a:pt x="800" y="11"/>
                </a:cubicBezTo>
                <a:cubicBezTo>
                  <a:pt x="800" y="11"/>
                  <a:pt x="802" y="13"/>
                  <a:pt x="802" y="13"/>
                </a:cubicBezTo>
                <a:cubicBezTo>
                  <a:pt x="803" y="13"/>
                  <a:pt x="803" y="11"/>
                  <a:pt x="804" y="11"/>
                </a:cubicBezTo>
                <a:cubicBezTo>
                  <a:pt x="805" y="12"/>
                  <a:pt x="805" y="12"/>
                  <a:pt x="806" y="13"/>
                </a:cubicBezTo>
                <a:cubicBezTo>
                  <a:pt x="806" y="13"/>
                  <a:pt x="808" y="14"/>
                  <a:pt x="808" y="14"/>
                </a:cubicBezTo>
                <a:cubicBezTo>
                  <a:pt x="808" y="15"/>
                  <a:pt x="806" y="16"/>
                  <a:pt x="807" y="17"/>
                </a:cubicBezTo>
                <a:cubicBezTo>
                  <a:pt x="807" y="17"/>
                  <a:pt x="808" y="18"/>
                  <a:pt x="809" y="18"/>
                </a:cubicBezTo>
                <a:cubicBezTo>
                  <a:pt x="810" y="19"/>
                  <a:pt x="810" y="19"/>
                  <a:pt x="811" y="20"/>
                </a:cubicBezTo>
                <a:cubicBezTo>
                  <a:pt x="812" y="20"/>
                  <a:pt x="812" y="18"/>
                  <a:pt x="813" y="18"/>
                </a:cubicBezTo>
                <a:cubicBezTo>
                  <a:pt x="813" y="18"/>
                  <a:pt x="815" y="20"/>
                  <a:pt x="815" y="19"/>
                </a:cubicBezTo>
                <a:cubicBezTo>
                  <a:pt x="815" y="19"/>
                  <a:pt x="817" y="17"/>
                  <a:pt x="817" y="17"/>
                </a:cubicBezTo>
                <a:cubicBezTo>
                  <a:pt x="817" y="17"/>
                  <a:pt x="815" y="15"/>
                  <a:pt x="814" y="16"/>
                </a:cubicBezTo>
                <a:cubicBezTo>
                  <a:pt x="814" y="16"/>
                  <a:pt x="813" y="18"/>
                  <a:pt x="813" y="18"/>
                </a:cubicBezTo>
                <a:cubicBezTo>
                  <a:pt x="812" y="17"/>
                  <a:pt x="811" y="16"/>
                  <a:pt x="811" y="16"/>
                </a:cubicBezTo>
                <a:cubicBezTo>
                  <a:pt x="811" y="16"/>
                  <a:pt x="812" y="14"/>
                  <a:pt x="812" y="14"/>
                </a:cubicBezTo>
                <a:cubicBezTo>
                  <a:pt x="813" y="13"/>
                  <a:pt x="813" y="12"/>
                  <a:pt x="814" y="12"/>
                </a:cubicBezTo>
                <a:cubicBezTo>
                  <a:pt x="814" y="11"/>
                  <a:pt x="815" y="9"/>
                  <a:pt x="816" y="9"/>
                </a:cubicBezTo>
                <a:cubicBezTo>
                  <a:pt x="816" y="9"/>
                  <a:pt x="817" y="11"/>
                  <a:pt x="818" y="11"/>
                </a:cubicBezTo>
                <a:cubicBezTo>
                  <a:pt x="818" y="11"/>
                  <a:pt x="816" y="13"/>
                  <a:pt x="816" y="13"/>
                </a:cubicBezTo>
                <a:cubicBezTo>
                  <a:pt x="816" y="14"/>
                  <a:pt x="818" y="15"/>
                  <a:pt x="818" y="15"/>
                </a:cubicBezTo>
                <a:cubicBezTo>
                  <a:pt x="819" y="16"/>
                  <a:pt x="820" y="16"/>
                  <a:pt x="821" y="17"/>
                </a:cubicBezTo>
                <a:cubicBezTo>
                  <a:pt x="821" y="16"/>
                  <a:pt x="822" y="15"/>
                  <a:pt x="822" y="14"/>
                </a:cubicBezTo>
                <a:cubicBezTo>
                  <a:pt x="823" y="14"/>
                  <a:pt x="824" y="13"/>
                  <a:pt x="824" y="12"/>
                </a:cubicBezTo>
                <a:cubicBezTo>
                  <a:pt x="824" y="12"/>
                  <a:pt x="822" y="11"/>
                  <a:pt x="822" y="11"/>
                </a:cubicBezTo>
                <a:cubicBezTo>
                  <a:pt x="822" y="10"/>
                  <a:pt x="823" y="9"/>
                  <a:pt x="824" y="8"/>
                </a:cubicBezTo>
                <a:cubicBezTo>
                  <a:pt x="824" y="8"/>
                  <a:pt x="825" y="7"/>
                  <a:pt x="825" y="6"/>
                </a:cubicBezTo>
                <a:cubicBezTo>
                  <a:pt x="825" y="5"/>
                  <a:pt x="827" y="4"/>
                  <a:pt x="827" y="4"/>
                </a:cubicBezTo>
                <a:cubicBezTo>
                  <a:pt x="827" y="5"/>
                  <a:pt x="829" y="5"/>
                  <a:pt x="829" y="6"/>
                </a:cubicBezTo>
                <a:cubicBezTo>
                  <a:pt x="829" y="6"/>
                  <a:pt x="827" y="7"/>
                  <a:pt x="827" y="8"/>
                </a:cubicBezTo>
                <a:cubicBezTo>
                  <a:pt x="828" y="8"/>
                  <a:pt x="830" y="9"/>
                  <a:pt x="830" y="9"/>
                </a:cubicBezTo>
                <a:cubicBezTo>
                  <a:pt x="830" y="10"/>
                  <a:pt x="828" y="11"/>
                  <a:pt x="828" y="12"/>
                </a:cubicBezTo>
                <a:cubicBezTo>
                  <a:pt x="827" y="12"/>
                  <a:pt x="827" y="13"/>
                  <a:pt x="826" y="14"/>
                </a:cubicBezTo>
                <a:cubicBezTo>
                  <a:pt x="826" y="14"/>
                  <a:pt x="825" y="16"/>
                  <a:pt x="825" y="16"/>
                </a:cubicBezTo>
                <a:cubicBezTo>
                  <a:pt x="825" y="16"/>
                  <a:pt x="827" y="18"/>
                  <a:pt x="827" y="18"/>
                </a:cubicBezTo>
                <a:cubicBezTo>
                  <a:pt x="827" y="18"/>
                  <a:pt x="828" y="16"/>
                  <a:pt x="829" y="16"/>
                </a:cubicBezTo>
                <a:cubicBezTo>
                  <a:pt x="829" y="16"/>
                  <a:pt x="830" y="17"/>
                  <a:pt x="831" y="17"/>
                </a:cubicBezTo>
                <a:cubicBezTo>
                  <a:pt x="831" y="18"/>
                  <a:pt x="832" y="18"/>
                  <a:pt x="833" y="19"/>
                </a:cubicBezTo>
                <a:cubicBezTo>
                  <a:pt x="833" y="19"/>
                  <a:pt x="831" y="21"/>
                  <a:pt x="831" y="21"/>
                </a:cubicBezTo>
                <a:cubicBezTo>
                  <a:pt x="831" y="22"/>
                  <a:pt x="834" y="22"/>
                  <a:pt x="834" y="23"/>
                </a:cubicBezTo>
                <a:cubicBezTo>
                  <a:pt x="833" y="24"/>
                  <a:pt x="832" y="24"/>
                  <a:pt x="832" y="25"/>
                </a:cubicBezTo>
                <a:cubicBezTo>
                  <a:pt x="832" y="26"/>
                  <a:pt x="834" y="26"/>
                  <a:pt x="834" y="27"/>
                </a:cubicBezTo>
                <a:cubicBezTo>
                  <a:pt x="834" y="27"/>
                  <a:pt x="833" y="29"/>
                  <a:pt x="832" y="29"/>
                </a:cubicBezTo>
                <a:cubicBezTo>
                  <a:pt x="832" y="29"/>
                  <a:pt x="831" y="31"/>
                  <a:pt x="831" y="31"/>
                </a:cubicBezTo>
                <a:cubicBezTo>
                  <a:pt x="831" y="32"/>
                  <a:pt x="833" y="32"/>
                  <a:pt x="833" y="33"/>
                </a:cubicBezTo>
                <a:cubicBezTo>
                  <a:pt x="833" y="32"/>
                  <a:pt x="834" y="32"/>
                  <a:pt x="835" y="31"/>
                </a:cubicBezTo>
                <a:cubicBezTo>
                  <a:pt x="835" y="30"/>
                  <a:pt x="836" y="29"/>
                  <a:pt x="836" y="29"/>
                </a:cubicBezTo>
                <a:cubicBezTo>
                  <a:pt x="836" y="28"/>
                  <a:pt x="838" y="27"/>
                  <a:pt x="838" y="26"/>
                </a:cubicBezTo>
                <a:cubicBezTo>
                  <a:pt x="838" y="26"/>
                  <a:pt x="836" y="25"/>
                  <a:pt x="836" y="25"/>
                </a:cubicBezTo>
                <a:cubicBezTo>
                  <a:pt x="836" y="24"/>
                  <a:pt x="837" y="23"/>
                  <a:pt x="837" y="22"/>
                </a:cubicBezTo>
                <a:cubicBezTo>
                  <a:pt x="838" y="22"/>
                  <a:pt x="839" y="20"/>
                  <a:pt x="839" y="20"/>
                </a:cubicBezTo>
                <a:cubicBezTo>
                  <a:pt x="839" y="20"/>
                  <a:pt x="841" y="22"/>
                  <a:pt x="841" y="22"/>
                </a:cubicBezTo>
                <a:cubicBezTo>
                  <a:pt x="842" y="21"/>
                  <a:pt x="843" y="20"/>
                  <a:pt x="843" y="20"/>
                </a:cubicBezTo>
                <a:cubicBezTo>
                  <a:pt x="843" y="19"/>
                  <a:pt x="841" y="19"/>
                  <a:pt x="841" y="18"/>
                </a:cubicBezTo>
                <a:cubicBezTo>
                  <a:pt x="841" y="17"/>
                  <a:pt x="843" y="16"/>
                  <a:pt x="843" y="16"/>
                </a:cubicBezTo>
                <a:cubicBezTo>
                  <a:pt x="842" y="15"/>
                  <a:pt x="840" y="15"/>
                  <a:pt x="840" y="14"/>
                </a:cubicBezTo>
                <a:cubicBezTo>
                  <a:pt x="840" y="14"/>
                  <a:pt x="842" y="12"/>
                  <a:pt x="842" y="12"/>
                </a:cubicBezTo>
                <a:cubicBezTo>
                  <a:pt x="842" y="12"/>
                  <a:pt x="844" y="10"/>
                  <a:pt x="844" y="10"/>
                </a:cubicBezTo>
                <a:cubicBezTo>
                  <a:pt x="844" y="9"/>
                  <a:pt x="842" y="9"/>
                  <a:pt x="842" y="8"/>
                </a:cubicBezTo>
                <a:cubicBezTo>
                  <a:pt x="843" y="6"/>
                  <a:pt x="844" y="5"/>
                  <a:pt x="845" y="3"/>
                </a:cubicBezTo>
                <a:cubicBezTo>
                  <a:pt x="846" y="5"/>
                  <a:pt x="848" y="6"/>
                  <a:pt x="849" y="7"/>
                </a:cubicBezTo>
                <a:cubicBezTo>
                  <a:pt x="849" y="8"/>
                  <a:pt x="848" y="8"/>
                  <a:pt x="848" y="9"/>
                </a:cubicBezTo>
                <a:cubicBezTo>
                  <a:pt x="848" y="10"/>
                  <a:pt x="850" y="10"/>
                  <a:pt x="850" y="11"/>
                </a:cubicBezTo>
                <a:cubicBezTo>
                  <a:pt x="850" y="11"/>
                  <a:pt x="848" y="13"/>
                  <a:pt x="848" y="13"/>
                </a:cubicBezTo>
                <a:cubicBezTo>
                  <a:pt x="848" y="14"/>
                  <a:pt x="850" y="14"/>
                  <a:pt x="850" y="15"/>
                </a:cubicBezTo>
                <a:cubicBezTo>
                  <a:pt x="851" y="15"/>
                  <a:pt x="852" y="16"/>
                  <a:pt x="853" y="16"/>
                </a:cubicBezTo>
                <a:cubicBezTo>
                  <a:pt x="853" y="17"/>
                  <a:pt x="855" y="18"/>
                  <a:pt x="855" y="18"/>
                </a:cubicBezTo>
                <a:cubicBezTo>
                  <a:pt x="855" y="18"/>
                  <a:pt x="853" y="20"/>
                  <a:pt x="853" y="20"/>
                </a:cubicBezTo>
                <a:cubicBezTo>
                  <a:pt x="853" y="21"/>
                  <a:pt x="851" y="22"/>
                  <a:pt x="851" y="23"/>
                </a:cubicBezTo>
                <a:cubicBezTo>
                  <a:pt x="852" y="23"/>
                  <a:pt x="853" y="24"/>
                  <a:pt x="854" y="24"/>
                </a:cubicBezTo>
                <a:cubicBezTo>
                  <a:pt x="854" y="24"/>
                  <a:pt x="855" y="23"/>
                  <a:pt x="855" y="22"/>
                </a:cubicBezTo>
                <a:cubicBezTo>
                  <a:pt x="856" y="22"/>
                  <a:pt x="857" y="20"/>
                  <a:pt x="857" y="20"/>
                </a:cubicBezTo>
                <a:cubicBezTo>
                  <a:pt x="857" y="19"/>
                  <a:pt x="855" y="19"/>
                  <a:pt x="855" y="18"/>
                </a:cubicBezTo>
                <a:cubicBezTo>
                  <a:pt x="855" y="17"/>
                  <a:pt x="857" y="17"/>
                  <a:pt x="857" y="16"/>
                </a:cubicBezTo>
                <a:cubicBezTo>
                  <a:pt x="857" y="15"/>
                  <a:pt x="854" y="15"/>
                  <a:pt x="854" y="14"/>
                </a:cubicBezTo>
                <a:cubicBezTo>
                  <a:pt x="854" y="14"/>
                  <a:pt x="856" y="13"/>
                  <a:pt x="856" y="12"/>
                </a:cubicBezTo>
                <a:cubicBezTo>
                  <a:pt x="856" y="11"/>
                  <a:pt x="854" y="11"/>
                  <a:pt x="854" y="10"/>
                </a:cubicBezTo>
                <a:cubicBezTo>
                  <a:pt x="854" y="10"/>
                  <a:pt x="856" y="9"/>
                  <a:pt x="856" y="8"/>
                </a:cubicBezTo>
                <a:cubicBezTo>
                  <a:pt x="855" y="7"/>
                  <a:pt x="853" y="7"/>
                  <a:pt x="853" y="6"/>
                </a:cubicBezTo>
                <a:cubicBezTo>
                  <a:pt x="853" y="6"/>
                  <a:pt x="855" y="4"/>
                  <a:pt x="855" y="4"/>
                </a:cubicBezTo>
                <a:cubicBezTo>
                  <a:pt x="856" y="4"/>
                  <a:pt x="857" y="6"/>
                  <a:pt x="857" y="6"/>
                </a:cubicBezTo>
                <a:cubicBezTo>
                  <a:pt x="857" y="6"/>
                  <a:pt x="859" y="7"/>
                  <a:pt x="859" y="7"/>
                </a:cubicBezTo>
                <a:cubicBezTo>
                  <a:pt x="860" y="8"/>
                  <a:pt x="858" y="9"/>
                  <a:pt x="858" y="10"/>
                </a:cubicBezTo>
                <a:cubicBezTo>
                  <a:pt x="858" y="10"/>
                  <a:pt x="860" y="11"/>
                  <a:pt x="860" y="11"/>
                </a:cubicBezTo>
                <a:cubicBezTo>
                  <a:pt x="860" y="12"/>
                  <a:pt x="859" y="13"/>
                  <a:pt x="858" y="14"/>
                </a:cubicBezTo>
                <a:cubicBezTo>
                  <a:pt x="858" y="14"/>
                  <a:pt x="857" y="16"/>
                  <a:pt x="857" y="16"/>
                </a:cubicBezTo>
                <a:cubicBezTo>
                  <a:pt x="857" y="16"/>
                  <a:pt x="859" y="18"/>
                  <a:pt x="859" y="18"/>
                </a:cubicBezTo>
                <a:cubicBezTo>
                  <a:pt x="859" y="18"/>
                  <a:pt x="860" y="16"/>
                  <a:pt x="861" y="15"/>
                </a:cubicBezTo>
                <a:cubicBezTo>
                  <a:pt x="861" y="15"/>
                  <a:pt x="862" y="13"/>
                  <a:pt x="862" y="13"/>
                </a:cubicBezTo>
                <a:cubicBezTo>
                  <a:pt x="862" y="13"/>
                  <a:pt x="864" y="15"/>
                  <a:pt x="864" y="15"/>
                </a:cubicBezTo>
                <a:cubicBezTo>
                  <a:pt x="865" y="15"/>
                  <a:pt x="863" y="17"/>
                  <a:pt x="863" y="17"/>
                </a:cubicBezTo>
                <a:cubicBezTo>
                  <a:pt x="863" y="18"/>
                  <a:pt x="865" y="18"/>
                  <a:pt x="865" y="19"/>
                </a:cubicBezTo>
                <a:cubicBezTo>
                  <a:pt x="865" y="19"/>
                  <a:pt x="863" y="20"/>
                  <a:pt x="863" y="21"/>
                </a:cubicBezTo>
                <a:cubicBezTo>
                  <a:pt x="863" y="21"/>
                  <a:pt x="865" y="22"/>
                  <a:pt x="866" y="23"/>
                </a:cubicBezTo>
                <a:cubicBezTo>
                  <a:pt x="866" y="23"/>
                  <a:pt x="867" y="24"/>
                  <a:pt x="868" y="24"/>
                </a:cubicBezTo>
                <a:cubicBezTo>
                  <a:pt x="869" y="23"/>
                  <a:pt x="870" y="21"/>
                  <a:pt x="871" y="20"/>
                </a:cubicBezTo>
                <a:cubicBezTo>
                  <a:pt x="872" y="19"/>
                  <a:pt x="872" y="18"/>
                  <a:pt x="873" y="18"/>
                </a:cubicBezTo>
                <a:cubicBezTo>
                  <a:pt x="874" y="16"/>
                  <a:pt x="875" y="15"/>
                  <a:pt x="876" y="13"/>
                </a:cubicBezTo>
                <a:cubicBezTo>
                  <a:pt x="877" y="12"/>
                  <a:pt x="877" y="12"/>
                  <a:pt x="878" y="11"/>
                </a:cubicBezTo>
                <a:cubicBezTo>
                  <a:pt x="879" y="12"/>
                  <a:pt x="881" y="13"/>
                  <a:pt x="882" y="14"/>
                </a:cubicBezTo>
                <a:cubicBezTo>
                  <a:pt x="882" y="15"/>
                  <a:pt x="881" y="16"/>
                  <a:pt x="881" y="17"/>
                </a:cubicBezTo>
                <a:cubicBezTo>
                  <a:pt x="881" y="17"/>
                  <a:pt x="879" y="19"/>
                  <a:pt x="879" y="19"/>
                </a:cubicBezTo>
                <a:cubicBezTo>
                  <a:pt x="879" y="19"/>
                  <a:pt x="881" y="20"/>
                  <a:pt x="881" y="21"/>
                </a:cubicBezTo>
                <a:cubicBezTo>
                  <a:pt x="882" y="21"/>
                  <a:pt x="883" y="22"/>
                  <a:pt x="884" y="22"/>
                </a:cubicBezTo>
                <a:cubicBezTo>
                  <a:pt x="884" y="22"/>
                  <a:pt x="885" y="20"/>
                  <a:pt x="885" y="20"/>
                </a:cubicBezTo>
                <a:cubicBezTo>
                  <a:pt x="885" y="20"/>
                  <a:pt x="887" y="22"/>
                  <a:pt x="887" y="22"/>
                </a:cubicBezTo>
                <a:cubicBezTo>
                  <a:pt x="888" y="21"/>
                  <a:pt x="889" y="20"/>
                  <a:pt x="889" y="20"/>
                </a:cubicBezTo>
                <a:cubicBezTo>
                  <a:pt x="889" y="19"/>
                  <a:pt x="887" y="18"/>
                  <a:pt x="887" y="18"/>
                </a:cubicBezTo>
                <a:cubicBezTo>
                  <a:pt x="887" y="17"/>
                  <a:pt x="889" y="16"/>
                  <a:pt x="889" y="16"/>
                </a:cubicBezTo>
                <a:cubicBezTo>
                  <a:pt x="889" y="15"/>
                  <a:pt x="886" y="14"/>
                  <a:pt x="886" y="14"/>
                </a:cubicBezTo>
                <a:cubicBezTo>
                  <a:pt x="886" y="14"/>
                  <a:pt x="888" y="12"/>
                  <a:pt x="888" y="12"/>
                </a:cubicBezTo>
                <a:cubicBezTo>
                  <a:pt x="889" y="11"/>
                  <a:pt x="889" y="10"/>
                  <a:pt x="890" y="9"/>
                </a:cubicBezTo>
                <a:cubicBezTo>
                  <a:pt x="890" y="10"/>
                  <a:pt x="892" y="11"/>
                  <a:pt x="892" y="11"/>
                </a:cubicBezTo>
                <a:cubicBezTo>
                  <a:pt x="892" y="12"/>
                  <a:pt x="890" y="13"/>
                  <a:pt x="890" y="13"/>
                </a:cubicBezTo>
                <a:cubicBezTo>
                  <a:pt x="891" y="14"/>
                  <a:pt x="892" y="14"/>
                  <a:pt x="893" y="15"/>
                </a:cubicBezTo>
                <a:cubicBezTo>
                  <a:pt x="893" y="15"/>
                  <a:pt x="891" y="17"/>
                  <a:pt x="891" y="17"/>
                </a:cubicBezTo>
                <a:cubicBezTo>
                  <a:pt x="891" y="17"/>
                  <a:pt x="893" y="19"/>
                  <a:pt x="893" y="19"/>
                </a:cubicBezTo>
                <a:cubicBezTo>
                  <a:pt x="893" y="19"/>
                  <a:pt x="895" y="17"/>
                  <a:pt x="895" y="17"/>
                </a:cubicBezTo>
                <a:cubicBezTo>
                  <a:pt x="895" y="17"/>
                  <a:pt x="896" y="15"/>
                  <a:pt x="896" y="15"/>
                </a:cubicBezTo>
                <a:cubicBezTo>
                  <a:pt x="897" y="15"/>
                  <a:pt x="898" y="16"/>
                  <a:pt x="899" y="16"/>
                </a:cubicBezTo>
                <a:cubicBezTo>
                  <a:pt x="899" y="17"/>
                  <a:pt x="901" y="17"/>
                  <a:pt x="901" y="18"/>
                </a:cubicBezTo>
                <a:cubicBezTo>
                  <a:pt x="901" y="18"/>
                  <a:pt x="899" y="20"/>
                  <a:pt x="899" y="20"/>
                </a:cubicBezTo>
                <a:cubicBezTo>
                  <a:pt x="899" y="20"/>
                  <a:pt x="901" y="22"/>
                  <a:pt x="901" y="22"/>
                </a:cubicBezTo>
                <a:cubicBezTo>
                  <a:pt x="902" y="22"/>
                  <a:pt x="903" y="20"/>
                  <a:pt x="903" y="20"/>
                </a:cubicBezTo>
                <a:cubicBezTo>
                  <a:pt x="903" y="19"/>
                  <a:pt x="905" y="18"/>
                  <a:pt x="905" y="17"/>
                </a:cubicBezTo>
                <a:cubicBezTo>
                  <a:pt x="905" y="17"/>
                  <a:pt x="903" y="16"/>
                  <a:pt x="903" y="16"/>
                </a:cubicBezTo>
                <a:cubicBezTo>
                  <a:pt x="903" y="15"/>
                  <a:pt x="904" y="14"/>
                  <a:pt x="904" y="13"/>
                </a:cubicBezTo>
                <a:cubicBezTo>
                  <a:pt x="905" y="14"/>
                  <a:pt x="906" y="15"/>
                  <a:pt x="907" y="15"/>
                </a:cubicBezTo>
                <a:cubicBezTo>
                  <a:pt x="907" y="15"/>
                  <a:pt x="909" y="17"/>
                  <a:pt x="909" y="17"/>
                </a:cubicBezTo>
                <a:cubicBezTo>
                  <a:pt x="909" y="18"/>
                  <a:pt x="907" y="18"/>
                  <a:pt x="907" y="19"/>
                </a:cubicBezTo>
                <a:cubicBezTo>
                  <a:pt x="907" y="20"/>
                  <a:pt x="909" y="20"/>
                  <a:pt x="909" y="21"/>
                </a:cubicBezTo>
                <a:cubicBezTo>
                  <a:pt x="909" y="21"/>
                  <a:pt x="908" y="22"/>
                  <a:pt x="908" y="23"/>
                </a:cubicBezTo>
                <a:cubicBezTo>
                  <a:pt x="908" y="24"/>
                  <a:pt x="910" y="24"/>
                  <a:pt x="910" y="25"/>
                </a:cubicBezTo>
                <a:cubicBezTo>
                  <a:pt x="911" y="23"/>
                  <a:pt x="912" y="22"/>
                  <a:pt x="913" y="20"/>
                </a:cubicBezTo>
                <a:cubicBezTo>
                  <a:pt x="914" y="20"/>
                  <a:pt x="914" y="19"/>
                  <a:pt x="915" y="18"/>
                </a:cubicBezTo>
                <a:cubicBezTo>
                  <a:pt x="916" y="17"/>
                  <a:pt x="916" y="17"/>
                  <a:pt x="917" y="16"/>
                </a:cubicBezTo>
                <a:cubicBezTo>
                  <a:pt x="917" y="16"/>
                  <a:pt x="914" y="14"/>
                  <a:pt x="914" y="14"/>
                </a:cubicBezTo>
                <a:cubicBezTo>
                  <a:pt x="914" y="14"/>
                  <a:pt x="916" y="12"/>
                  <a:pt x="916" y="12"/>
                </a:cubicBezTo>
                <a:cubicBezTo>
                  <a:pt x="917" y="12"/>
                  <a:pt x="918" y="13"/>
                  <a:pt x="918" y="14"/>
                </a:cubicBezTo>
                <a:cubicBezTo>
                  <a:pt x="918" y="13"/>
                  <a:pt x="920" y="12"/>
                  <a:pt x="920" y="11"/>
                </a:cubicBezTo>
                <a:cubicBezTo>
                  <a:pt x="920" y="12"/>
                  <a:pt x="922" y="12"/>
                  <a:pt x="922" y="13"/>
                </a:cubicBezTo>
                <a:cubicBezTo>
                  <a:pt x="922" y="13"/>
                  <a:pt x="921" y="15"/>
                  <a:pt x="921" y="15"/>
                </a:cubicBezTo>
                <a:cubicBezTo>
                  <a:pt x="920" y="16"/>
                  <a:pt x="919" y="17"/>
                  <a:pt x="919" y="18"/>
                </a:cubicBezTo>
                <a:cubicBezTo>
                  <a:pt x="919" y="18"/>
                  <a:pt x="921" y="19"/>
                  <a:pt x="921" y="19"/>
                </a:cubicBezTo>
                <a:cubicBezTo>
                  <a:pt x="921" y="20"/>
                  <a:pt x="920" y="21"/>
                  <a:pt x="919" y="21"/>
                </a:cubicBezTo>
                <a:cubicBezTo>
                  <a:pt x="919" y="22"/>
                  <a:pt x="918" y="23"/>
                  <a:pt x="918" y="24"/>
                </a:cubicBezTo>
                <a:cubicBezTo>
                  <a:pt x="918" y="24"/>
                  <a:pt x="920" y="25"/>
                  <a:pt x="920" y="25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2" y="23"/>
                  <a:pt x="923" y="21"/>
                  <a:pt x="923" y="21"/>
                </a:cubicBezTo>
                <a:cubicBezTo>
                  <a:pt x="924" y="21"/>
                  <a:pt x="925" y="22"/>
                  <a:pt x="926" y="23"/>
                </a:cubicBezTo>
                <a:cubicBezTo>
                  <a:pt x="926" y="23"/>
                  <a:pt x="927" y="24"/>
                  <a:pt x="928" y="24"/>
                </a:cubicBezTo>
                <a:cubicBezTo>
                  <a:pt x="928" y="24"/>
                  <a:pt x="929" y="22"/>
                  <a:pt x="930" y="22"/>
                </a:cubicBezTo>
                <a:cubicBezTo>
                  <a:pt x="930" y="22"/>
                  <a:pt x="931" y="24"/>
                  <a:pt x="932" y="24"/>
                </a:cubicBezTo>
                <a:cubicBezTo>
                  <a:pt x="932" y="24"/>
                  <a:pt x="934" y="22"/>
                  <a:pt x="933" y="22"/>
                </a:cubicBezTo>
                <a:cubicBezTo>
                  <a:pt x="933" y="21"/>
                  <a:pt x="931" y="20"/>
                  <a:pt x="931" y="20"/>
                </a:cubicBezTo>
                <a:cubicBezTo>
                  <a:pt x="931" y="19"/>
                  <a:pt x="933" y="18"/>
                  <a:pt x="933" y="18"/>
                </a:cubicBezTo>
                <a:cubicBezTo>
                  <a:pt x="933" y="17"/>
                  <a:pt x="934" y="16"/>
                  <a:pt x="935" y="15"/>
                </a:cubicBezTo>
                <a:cubicBezTo>
                  <a:pt x="935" y="15"/>
                  <a:pt x="936" y="17"/>
                  <a:pt x="937" y="17"/>
                </a:cubicBezTo>
                <a:cubicBezTo>
                  <a:pt x="937" y="17"/>
                  <a:pt x="938" y="15"/>
                  <a:pt x="939" y="15"/>
                </a:cubicBezTo>
                <a:cubicBezTo>
                  <a:pt x="939" y="15"/>
                  <a:pt x="940" y="16"/>
                  <a:pt x="941" y="17"/>
                </a:cubicBezTo>
                <a:cubicBezTo>
                  <a:pt x="941" y="16"/>
                  <a:pt x="943" y="14"/>
                  <a:pt x="943" y="14"/>
                </a:cubicBezTo>
                <a:cubicBezTo>
                  <a:pt x="943" y="15"/>
                  <a:pt x="945" y="16"/>
                  <a:pt x="945" y="16"/>
                </a:cubicBezTo>
                <a:cubicBezTo>
                  <a:pt x="945" y="16"/>
                  <a:pt x="943" y="18"/>
                  <a:pt x="943" y="18"/>
                </a:cubicBezTo>
                <a:cubicBezTo>
                  <a:pt x="943" y="19"/>
                  <a:pt x="942" y="20"/>
                  <a:pt x="941" y="21"/>
                </a:cubicBezTo>
                <a:cubicBezTo>
                  <a:pt x="941" y="21"/>
                  <a:pt x="939" y="19"/>
                  <a:pt x="939" y="19"/>
                </a:cubicBezTo>
                <a:cubicBezTo>
                  <a:pt x="939" y="19"/>
                  <a:pt x="938" y="21"/>
                  <a:pt x="937" y="21"/>
                </a:cubicBezTo>
                <a:cubicBezTo>
                  <a:pt x="937" y="22"/>
                  <a:pt x="936" y="23"/>
                  <a:pt x="936" y="23"/>
                </a:cubicBezTo>
                <a:cubicBezTo>
                  <a:pt x="936" y="23"/>
                  <a:pt x="937" y="25"/>
                  <a:pt x="938" y="25"/>
                </a:cubicBezTo>
                <a:cubicBezTo>
                  <a:pt x="938" y="25"/>
                  <a:pt x="939" y="23"/>
                  <a:pt x="940" y="23"/>
                </a:cubicBezTo>
                <a:cubicBezTo>
                  <a:pt x="940" y="22"/>
                  <a:pt x="941" y="21"/>
                  <a:pt x="941" y="21"/>
                </a:cubicBezTo>
                <a:cubicBezTo>
                  <a:pt x="942" y="20"/>
                  <a:pt x="943" y="22"/>
                  <a:pt x="944" y="22"/>
                </a:cubicBezTo>
                <a:cubicBezTo>
                  <a:pt x="944" y="22"/>
                  <a:pt x="945" y="20"/>
                  <a:pt x="945" y="20"/>
                </a:cubicBezTo>
                <a:cubicBezTo>
                  <a:pt x="946" y="20"/>
                  <a:pt x="947" y="22"/>
                  <a:pt x="948" y="22"/>
                </a:cubicBezTo>
                <a:cubicBezTo>
                  <a:pt x="948" y="22"/>
                  <a:pt x="949" y="20"/>
                  <a:pt x="949" y="19"/>
                </a:cubicBezTo>
                <a:cubicBezTo>
                  <a:pt x="950" y="19"/>
                  <a:pt x="951" y="21"/>
                  <a:pt x="951" y="21"/>
                </a:cubicBezTo>
                <a:cubicBezTo>
                  <a:pt x="952" y="21"/>
                  <a:pt x="953" y="19"/>
                  <a:pt x="953" y="19"/>
                </a:cubicBezTo>
                <a:cubicBezTo>
                  <a:pt x="954" y="19"/>
                  <a:pt x="955" y="21"/>
                  <a:pt x="955" y="21"/>
                </a:cubicBezTo>
                <a:cubicBezTo>
                  <a:pt x="956" y="21"/>
                  <a:pt x="957" y="18"/>
                  <a:pt x="957" y="18"/>
                </a:cubicBezTo>
                <a:cubicBezTo>
                  <a:pt x="957" y="18"/>
                  <a:pt x="959" y="20"/>
                  <a:pt x="959" y="20"/>
                </a:cubicBezTo>
                <a:cubicBezTo>
                  <a:pt x="960" y="20"/>
                  <a:pt x="961" y="18"/>
                  <a:pt x="961" y="18"/>
                </a:cubicBezTo>
                <a:cubicBezTo>
                  <a:pt x="962" y="17"/>
                  <a:pt x="962" y="16"/>
                  <a:pt x="963" y="16"/>
                </a:cubicBezTo>
                <a:cubicBezTo>
                  <a:pt x="963" y="15"/>
                  <a:pt x="965" y="14"/>
                  <a:pt x="964" y="13"/>
                </a:cubicBezTo>
                <a:cubicBezTo>
                  <a:pt x="964" y="13"/>
                  <a:pt x="962" y="12"/>
                  <a:pt x="962" y="12"/>
                </a:cubicBezTo>
                <a:cubicBezTo>
                  <a:pt x="963" y="11"/>
                  <a:pt x="964" y="10"/>
                  <a:pt x="964" y="9"/>
                </a:cubicBezTo>
                <a:cubicBezTo>
                  <a:pt x="965" y="9"/>
                  <a:pt x="965" y="11"/>
                  <a:pt x="966" y="11"/>
                </a:cubicBezTo>
                <a:cubicBezTo>
                  <a:pt x="966" y="12"/>
                  <a:pt x="968" y="12"/>
                  <a:pt x="968" y="13"/>
                </a:cubicBezTo>
                <a:cubicBezTo>
                  <a:pt x="968" y="13"/>
                  <a:pt x="967" y="15"/>
                  <a:pt x="967" y="15"/>
                </a:cubicBezTo>
                <a:cubicBezTo>
                  <a:pt x="966" y="16"/>
                  <a:pt x="965" y="17"/>
                  <a:pt x="965" y="17"/>
                </a:cubicBezTo>
                <a:cubicBezTo>
                  <a:pt x="965" y="18"/>
                  <a:pt x="964" y="19"/>
                  <a:pt x="963" y="20"/>
                </a:cubicBezTo>
                <a:cubicBezTo>
                  <a:pt x="963" y="20"/>
                  <a:pt x="962" y="21"/>
                  <a:pt x="962" y="22"/>
                </a:cubicBezTo>
                <a:cubicBezTo>
                  <a:pt x="962" y="22"/>
                  <a:pt x="964" y="23"/>
                  <a:pt x="964" y="24"/>
                </a:cubicBezTo>
                <a:cubicBezTo>
                  <a:pt x="964" y="24"/>
                  <a:pt x="962" y="25"/>
                  <a:pt x="962" y="26"/>
                </a:cubicBezTo>
                <a:cubicBezTo>
                  <a:pt x="962" y="26"/>
                  <a:pt x="964" y="27"/>
                  <a:pt x="964" y="27"/>
                </a:cubicBezTo>
                <a:cubicBezTo>
                  <a:pt x="965" y="26"/>
                  <a:pt x="967" y="24"/>
                  <a:pt x="968" y="23"/>
                </a:cubicBezTo>
                <a:cubicBezTo>
                  <a:pt x="968" y="22"/>
                  <a:pt x="969" y="22"/>
                  <a:pt x="969" y="21"/>
                </a:cubicBezTo>
                <a:cubicBezTo>
                  <a:pt x="971" y="19"/>
                  <a:pt x="972" y="18"/>
                  <a:pt x="973" y="16"/>
                </a:cubicBezTo>
                <a:cubicBezTo>
                  <a:pt x="974" y="17"/>
                  <a:pt x="976" y="19"/>
                  <a:pt x="977" y="20"/>
                </a:cubicBezTo>
                <a:cubicBezTo>
                  <a:pt x="977" y="20"/>
                  <a:pt x="976" y="21"/>
                  <a:pt x="976" y="22"/>
                </a:cubicBezTo>
                <a:cubicBezTo>
                  <a:pt x="976" y="22"/>
                  <a:pt x="978" y="23"/>
                  <a:pt x="978" y="24"/>
                </a:cubicBezTo>
                <a:cubicBezTo>
                  <a:pt x="978" y="24"/>
                  <a:pt x="976" y="26"/>
                  <a:pt x="976" y="26"/>
                </a:cubicBezTo>
                <a:cubicBezTo>
                  <a:pt x="976" y="26"/>
                  <a:pt x="974" y="24"/>
                  <a:pt x="974" y="24"/>
                </a:cubicBezTo>
                <a:cubicBezTo>
                  <a:pt x="974" y="24"/>
                  <a:pt x="972" y="26"/>
                  <a:pt x="972" y="26"/>
                </a:cubicBezTo>
                <a:cubicBezTo>
                  <a:pt x="972" y="27"/>
                  <a:pt x="971" y="28"/>
                  <a:pt x="971" y="29"/>
                </a:cubicBezTo>
                <a:cubicBezTo>
                  <a:pt x="972" y="30"/>
                  <a:pt x="973" y="31"/>
                  <a:pt x="975" y="32"/>
                </a:cubicBezTo>
                <a:cubicBezTo>
                  <a:pt x="976" y="33"/>
                  <a:pt x="976" y="33"/>
                  <a:pt x="977" y="34"/>
                </a:cubicBezTo>
                <a:cubicBezTo>
                  <a:pt x="978" y="32"/>
                  <a:pt x="979" y="31"/>
                  <a:pt x="981" y="29"/>
                </a:cubicBezTo>
                <a:cubicBezTo>
                  <a:pt x="981" y="29"/>
                  <a:pt x="982" y="28"/>
                  <a:pt x="982" y="27"/>
                </a:cubicBezTo>
                <a:cubicBezTo>
                  <a:pt x="983" y="27"/>
                  <a:pt x="984" y="25"/>
                  <a:pt x="984" y="25"/>
                </a:cubicBezTo>
                <a:cubicBezTo>
                  <a:pt x="984" y="25"/>
                  <a:pt x="982" y="23"/>
                  <a:pt x="982" y="23"/>
                </a:cubicBezTo>
                <a:cubicBezTo>
                  <a:pt x="982" y="23"/>
                  <a:pt x="983" y="21"/>
                  <a:pt x="983" y="21"/>
                </a:cubicBezTo>
                <a:cubicBezTo>
                  <a:pt x="984" y="21"/>
                  <a:pt x="985" y="23"/>
                  <a:pt x="986" y="23"/>
                </a:cubicBezTo>
                <a:cubicBezTo>
                  <a:pt x="986" y="22"/>
                  <a:pt x="987" y="21"/>
                  <a:pt x="987" y="20"/>
                </a:cubicBezTo>
                <a:cubicBezTo>
                  <a:pt x="989" y="19"/>
                  <a:pt x="990" y="17"/>
                  <a:pt x="991" y="16"/>
                </a:cubicBezTo>
                <a:cubicBezTo>
                  <a:pt x="991" y="15"/>
                  <a:pt x="992" y="14"/>
                  <a:pt x="993" y="14"/>
                </a:cubicBezTo>
                <a:cubicBezTo>
                  <a:pt x="993" y="13"/>
                  <a:pt x="994" y="12"/>
                  <a:pt x="994" y="11"/>
                </a:cubicBezTo>
                <a:cubicBezTo>
                  <a:pt x="994" y="12"/>
                  <a:pt x="996" y="12"/>
                  <a:pt x="996" y="13"/>
                </a:cubicBezTo>
                <a:cubicBezTo>
                  <a:pt x="997" y="14"/>
                  <a:pt x="995" y="15"/>
                  <a:pt x="995" y="15"/>
                </a:cubicBezTo>
                <a:cubicBezTo>
                  <a:pt x="994" y="16"/>
                  <a:pt x="994" y="17"/>
                  <a:pt x="993" y="18"/>
                </a:cubicBezTo>
                <a:cubicBezTo>
                  <a:pt x="993" y="18"/>
                  <a:pt x="992" y="19"/>
                  <a:pt x="991" y="20"/>
                </a:cubicBezTo>
                <a:cubicBezTo>
                  <a:pt x="991" y="21"/>
                  <a:pt x="990" y="21"/>
                  <a:pt x="990" y="22"/>
                </a:cubicBezTo>
                <a:cubicBezTo>
                  <a:pt x="989" y="23"/>
                  <a:pt x="988" y="24"/>
                  <a:pt x="988" y="24"/>
                </a:cubicBezTo>
                <a:cubicBezTo>
                  <a:pt x="988" y="25"/>
                  <a:pt x="990" y="26"/>
                  <a:pt x="990" y="26"/>
                </a:cubicBezTo>
                <a:cubicBezTo>
                  <a:pt x="990" y="26"/>
                  <a:pt x="988" y="28"/>
                  <a:pt x="988" y="28"/>
                </a:cubicBezTo>
                <a:cubicBezTo>
                  <a:pt x="989" y="28"/>
                  <a:pt x="990" y="30"/>
                  <a:pt x="991" y="30"/>
                </a:cubicBezTo>
                <a:cubicBezTo>
                  <a:pt x="991" y="30"/>
                  <a:pt x="992" y="28"/>
                  <a:pt x="992" y="28"/>
                </a:cubicBezTo>
                <a:cubicBezTo>
                  <a:pt x="993" y="28"/>
                  <a:pt x="994" y="29"/>
                  <a:pt x="995" y="29"/>
                </a:cubicBezTo>
                <a:cubicBezTo>
                  <a:pt x="995" y="30"/>
                  <a:pt x="996" y="31"/>
                  <a:pt x="997" y="31"/>
                </a:cubicBezTo>
                <a:cubicBezTo>
                  <a:pt x="997" y="30"/>
                  <a:pt x="998" y="30"/>
                  <a:pt x="999" y="29"/>
                </a:cubicBezTo>
                <a:cubicBezTo>
                  <a:pt x="999" y="29"/>
                  <a:pt x="1000" y="27"/>
                  <a:pt x="1000" y="27"/>
                </a:cubicBezTo>
                <a:cubicBezTo>
                  <a:pt x="1000" y="26"/>
                  <a:pt x="998" y="25"/>
                  <a:pt x="998" y="25"/>
                </a:cubicBezTo>
                <a:cubicBezTo>
                  <a:pt x="997" y="24"/>
                  <a:pt x="997" y="24"/>
                  <a:pt x="996" y="23"/>
                </a:cubicBezTo>
                <a:cubicBezTo>
                  <a:pt x="997" y="22"/>
                  <a:pt x="998" y="20"/>
                  <a:pt x="999" y="19"/>
                </a:cubicBezTo>
                <a:cubicBezTo>
                  <a:pt x="1000" y="18"/>
                  <a:pt x="1000" y="17"/>
                  <a:pt x="1001" y="17"/>
                </a:cubicBezTo>
                <a:cubicBezTo>
                  <a:pt x="1001" y="16"/>
                  <a:pt x="1002" y="14"/>
                  <a:pt x="1003" y="14"/>
                </a:cubicBezTo>
                <a:cubicBezTo>
                  <a:pt x="1003" y="14"/>
                  <a:pt x="1005" y="16"/>
                  <a:pt x="1005" y="16"/>
                </a:cubicBezTo>
                <a:cubicBezTo>
                  <a:pt x="1005" y="16"/>
                  <a:pt x="1003" y="18"/>
                  <a:pt x="1003" y="18"/>
                </a:cubicBezTo>
                <a:cubicBezTo>
                  <a:pt x="1003" y="19"/>
                  <a:pt x="1002" y="20"/>
                  <a:pt x="1001" y="20"/>
                </a:cubicBezTo>
                <a:cubicBezTo>
                  <a:pt x="1001" y="21"/>
                  <a:pt x="1000" y="22"/>
                  <a:pt x="1000" y="23"/>
                </a:cubicBezTo>
                <a:cubicBezTo>
                  <a:pt x="1000" y="23"/>
                  <a:pt x="1002" y="24"/>
                  <a:pt x="1002" y="24"/>
                </a:cubicBezTo>
                <a:cubicBezTo>
                  <a:pt x="1002" y="25"/>
                  <a:pt x="1000" y="26"/>
                  <a:pt x="1000" y="27"/>
                </a:cubicBezTo>
                <a:cubicBezTo>
                  <a:pt x="1001" y="27"/>
                  <a:pt x="1002" y="28"/>
                  <a:pt x="1003" y="28"/>
                </a:cubicBezTo>
                <a:cubicBezTo>
                  <a:pt x="1003" y="29"/>
                  <a:pt x="1005" y="30"/>
                  <a:pt x="1005" y="30"/>
                </a:cubicBezTo>
                <a:cubicBezTo>
                  <a:pt x="1005" y="31"/>
                  <a:pt x="1003" y="32"/>
                  <a:pt x="1003" y="32"/>
                </a:cubicBezTo>
                <a:cubicBezTo>
                  <a:pt x="1003" y="33"/>
                  <a:pt x="1005" y="33"/>
                  <a:pt x="1005" y="34"/>
                </a:cubicBezTo>
                <a:cubicBezTo>
                  <a:pt x="1005" y="35"/>
                  <a:pt x="1003" y="36"/>
                  <a:pt x="1004" y="36"/>
                </a:cubicBezTo>
                <a:cubicBezTo>
                  <a:pt x="1004" y="37"/>
                  <a:pt x="1006" y="37"/>
                  <a:pt x="1006" y="38"/>
                </a:cubicBezTo>
                <a:cubicBezTo>
                  <a:pt x="1006" y="37"/>
                  <a:pt x="1007" y="36"/>
                  <a:pt x="1008" y="36"/>
                </a:cubicBezTo>
                <a:cubicBezTo>
                  <a:pt x="1008" y="35"/>
                  <a:pt x="1009" y="34"/>
                  <a:pt x="1009" y="33"/>
                </a:cubicBezTo>
                <a:cubicBezTo>
                  <a:pt x="1009" y="33"/>
                  <a:pt x="1007" y="32"/>
                  <a:pt x="1007" y="32"/>
                </a:cubicBezTo>
                <a:cubicBezTo>
                  <a:pt x="1007" y="31"/>
                  <a:pt x="1005" y="31"/>
                  <a:pt x="1005" y="30"/>
                </a:cubicBezTo>
                <a:cubicBezTo>
                  <a:pt x="1005" y="30"/>
                  <a:pt x="1006" y="28"/>
                  <a:pt x="1006" y="28"/>
                </a:cubicBezTo>
                <a:cubicBezTo>
                  <a:pt x="1007" y="27"/>
                  <a:pt x="1008" y="26"/>
                  <a:pt x="1008" y="26"/>
                </a:cubicBezTo>
                <a:cubicBezTo>
                  <a:pt x="1009" y="26"/>
                  <a:pt x="1010" y="27"/>
                  <a:pt x="1010" y="27"/>
                </a:cubicBezTo>
                <a:cubicBezTo>
                  <a:pt x="1011" y="28"/>
                  <a:pt x="1012" y="29"/>
                  <a:pt x="1013" y="29"/>
                </a:cubicBezTo>
                <a:cubicBezTo>
                  <a:pt x="1013" y="29"/>
                  <a:pt x="1014" y="31"/>
                  <a:pt x="1015" y="31"/>
                </a:cubicBezTo>
                <a:cubicBezTo>
                  <a:pt x="1015" y="31"/>
                  <a:pt x="1016" y="29"/>
                  <a:pt x="1017" y="28"/>
                </a:cubicBezTo>
                <a:cubicBezTo>
                  <a:pt x="1017" y="28"/>
                  <a:pt x="1018" y="27"/>
                  <a:pt x="1018" y="26"/>
                </a:cubicBezTo>
                <a:cubicBezTo>
                  <a:pt x="1019" y="26"/>
                  <a:pt x="1020" y="28"/>
                  <a:pt x="1021" y="28"/>
                </a:cubicBezTo>
                <a:cubicBezTo>
                  <a:pt x="1021" y="28"/>
                  <a:pt x="1022" y="26"/>
                  <a:pt x="1022" y="26"/>
                </a:cubicBezTo>
                <a:cubicBezTo>
                  <a:pt x="1022" y="26"/>
                  <a:pt x="1024" y="23"/>
                  <a:pt x="1024" y="23"/>
                </a:cubicBezTo>
                <a:cubicBezTo>
                  <a:pt x="1024" y="24"/>
                  <a:pt x="1026" y="25"/>
                  <a:pt x="1026" y="25"/>
                </a:cubicBezTo>
                <a:cubicBezTo>
                  <a:pt x="1026" y="26"/>
                  <a:pt x="1024" y="27"/>
                  <a:pt x="1024" y="27"/>
                </a:cubicBezTo>
                <a:cubicBezTo>
                  <a:pt x="1025" y="28"/>
                  <a:pt x="1027" y="28"/>
                  <a:pt x="1027" y="29"/>
                </a:cubicBezTo>
                <a:cubicBezTo>
                  <a:pt x="1027" y="30"/>
                  <a:pt x="1025" y="31"/>
                  <a:pt x="1025" y="31"/>
                </a:cubicBezTo>
                <a:cubicBezTo>
                  <a:pt x="1025" y="32"/>
                  <a:pt x="1027" y="32"/>
                  <a:pt x="1027" y="33"/>
                </a:cubicBezTo>
                <a:cubicBezTo>
                  <a:pt x="1028" y="32"/>
                  <a:pt x="1028" y="32"/>
                  <a:pt x="1029" y="31"/>
                </a:cubicBezTo>
                <a:cubicBezTo>
                  <a:pt x="1029" y="31"/>
                  <a:pt x="1030" y="29"/>
                  <a:pt x="1031" y="29"/>
                </a:cubicBezTo>
                <a:cubicBezTo>
                  <a:pt x="1031" y="29"/>
                  <a:pt x="1033" y="30"/>
                  <a:pt x="1033" y="30"/>
                </a:cubicBezTo>
                <a:cubicBezTo>
                  <a:pt x="1033" y="30"/>
                  <a:pt x="1034" y="29"/>
                  <a:pt x="1035" y="28"/>
                </a:cubicBezTo>
                <a:cubicBezTo>
                  <a:pt x="1035" y="27"/>
                  <a:pt x="1036" y="27"/>
                  <a:pt x="1036" y="26"/>
                </a:cubicBezTo>
                <a:cubicBezTo>
                  <a:pt x="1037" y="25"/>
                  <a:pt x="1037" y="24"/>
                  <a:pt x="1038" y="24"/>
                </a:cubicBezTo>
                <a:cubicBezTo>
                  <a:pt x="1038" y="23"/>
                  <a:pt x="1039" y="21"/>
                  <a:pt x="1040" y="21"/>
                </a:cubicBezTo>
                <a:cubicBezTo>
                  <a:pt x="1040" y="21"/>
                  <a:pt x="1041" y="23"/>
                  <a:pt x="1042" y="23"/>
                </a:cubicBezTo>
                <a:cubicBezTo>
                  <a:pt x="1042" y="24"/>
                  <a:pt x="1044" y="24"/>
                  <a:pt x="1044" y="25"/>
                </a:cubicBezTo>
                <a:cubicBezTo>
                  <a:pt x="1044" y="25"/>
                  <a:pt x="1043" y="27"/>
                  <a:pt x="1042" y="27"/>
                </a:cubicBezTo>
                <a:cubicBezTo>
                  <a:pt x="1042" y="28"/>
                  <a:pt x="1041" y="28"/>
                  <a:pt x="1041" y="29"/>
                </a:cubicBezTo>
                <a:cubicBezTo>
                  <a:pt x="1040" y="29"/>
                  <a:pt x="1039" y="27"/>
                  <a:pt x="1038" y="28"/>
                </a:cubicBezTo>
                <a:cubicBezTo>
                  <a:pt x="1038" y="28"/>
                  <a:pt x="1037" y="29"/>
                  <a:pt x="1037" y="30"/>
                </a:cubicBezTo>
                <a:cubicBezTo>
                  <a:pt x="1036" y="30"/>
                  <a:pt x="1035" y="32"/>
                  <a:pt x="1035" y="32"/>
                </a:cubicBezTo>
                <a:cubicBezTo>
                  <a:pt x="1035" y="33"/>
                  <a:pt x="1037" y="33"/>
                  <a:pt x="1037" y="34"/>
                </a:cubicBezTo>
                <a:cubicBezTo>
                  <a:pt x="1037" y="34"/>
                  <a:pt x="1036" y="36"/>
                  <a:pt x="1036" y="36"/>
                </a:cubicBezTo>
                <a:cubicBezTo>
                  <a:pt x="1035" y="37"/>
                  <a:pt x="1034" y="37"/>
                  <a:pt x="1034" y="38"/>
                </a:cubicBezTo>
                <a:cubicBezTo>
                  <a:pt x="1035" y="38"/>
                  <a:pt x="1035" y="40"/>
                  <a:pt x="1036" y="40"/>
                </a:cubicBezTo>
                <a:cubicBezTo>
                  <a:pt x="1036" y="40"/>
                  <a:pt x="1038" y="38"/>
                  <a:pt x="1038" y="38"/>
                </a:cubicBezTo>
                <a:cubicBezTo>
                  <a:pt x="1038" y="37"/>
                  <a:pt x="1039" y="35"/>
                  <a:pt x="1040" y="35"/>
                </a:cubicBezTo>
                <a:cubicBezTo>
                  <a:pt x="1040" y="35"/>
                  <a:pt x="1041" y="37"/>
                  <a:pt x="1042" y="37"/>
                </a:cubicBezTo>
                <a:cubicBezTo>
                  <a:pt x="1042" y="38"/>
                  <a:pt x="1043" y="39"/>
                  <a:pt x="1044" y="39"/>
                </a:cubicBezTo>
                <a:cubicBezTo>
                  <a:pt x="1044" y="39"/>
                  <a:pt x="1046" y="41"/>
                  <a:pt x="1046" y="41"/>
                </a:cubicBezTo>
                <a:cubicBezTo>
                  <a:pt x="1047" y="40"/>
                  <a:pt x="1048" y="39"/>
                  <a:pt x="1048" y="38"/>
                </a:cubicBezTo>
                <a:cubicBezTo>
                  <a:pt x="1049" y="38"/>
                  <a:pt x="1049" y="37"/>
                  <a:pt x="1050" y="36"/>
                </a:cubicBezTo>
                <a:cubicBezTo>
                  <a:pt x="1051" y="37"/>
                  <a:pt x="1053" y="38"/>
                  <a:pt x="1054" y="39"/>
                </a:cubicBezTo>
                <a:cubicBezTo>
                  <a:pt x="1053" y="41"/>
                  <a:pt x="1052" y="42"/>
                  <a:pt x="1051" y="44"/>
                </a:cubicBezTo>
                <a:cubicBezTo>
                  <a:pt x="1050" y="44"/>
                  <a:pt x="1050" y="46"/>
                  <a:pt x="1049" y="46"/>
                </a:cubicBezTo>
                <a:cubicBezTo>
                  <a:pt x="1048" y="46"/>
                  <a:pt x="1047" y="44"/>
                  <a:pt x="1047" y="44"/>
                </a:cubicBezTo>
                <a:cubicBezTo>
                  <a:pt x="1046" y="45"/>
                  <a:pt x="1046" y="47"/>
                  <a:pt x="1045" y="47"/>
                </a:cubicBezTo>
                <a:cubicBezTo>
                  <a:pt x="1044" y="47"/>
                  <a:pt x="1043" y="45"/>
                  <a:pt x="1043" y="45"/>
                </a:cubicBezTo>
                <a:cubicBezTo>
                  <a:pt x="1042" y="45"/>
                  <a:pt x="1042" y="47"/>
                  <a:pt x="1041" y="47"/>
                </a:cubicBezTo>
                <a:cubicBezTo>
                  <a:pt x="1041" y="48"/>
                  <a:pt x="1043" y="48"/>
                  <a:pt x="1043" y="49"/>
                </a:cubicBezTo>
                <a:cubicBezTo>
                  <a:pt x="1043" y="49"/>
                  <a:pt x="1041" y="51"/>
                  <a:pt x="1042" y="51"/>
                </a:cubicBezTo>
                <a:cubicBezTo>
                  <a:pt x="1042" y="51"/>
                  <a:pt x="1044" y="53"/>
                  <a:pt x="1044" y="53"/>
                </a:cubicBezTo>
                <a:cubicBezTo>
                  <a:pt x="1044" y="53"/>
                  <a:pt x="1045" y="51"/>
                  <a:pt x="1046" y="51"/>
                </a:cubicBezTo>
                <a:cubicBezTo>
                  <a:pt x="1046" y="51"/>
                  <a:pt x="1047" y="52"/>
                  <a:pt x="1048" y="52"/>
                </a:cubicBezTo>
                <a:cubicBezTo>
                  <a:pt x="1048" y="52"/>
                  <a:pt x="1049" y="50"/>
                  <a:pt x="1050" y="50"/>
                </a:cubicBezTo>
                <a:cubicBezTo>
                  <a:pt x="1050" y="50"/>
                  <a:pt x="1051" y="52"/>
                  <a:pt x="1052" y="52"/>
                </a:cubicBezTo>
                <a:cubicBezTo>
                  <a:pt x="1052" y="52"/>
                  <a:pt x="1053" y="50"/>
                  <a:pt x="1053" y="50"/>
                </a:cubicBezTo>
                <a:cubicBezTo>
                  <a:pt x="1054" y="49"/>
                  <a:pt x="1055" y="48"/>
                  <a:pt x="1055" y="47"/>
                </a:cubicBezTo>
                <a:cubicBezTo>
                  <a:pt x="1056" y="47"/>
                  <a:pt x="1057" y="46"/>
                  <a:pt x="1057" y="45"/>
                </a:cubicBezTo>
                <a:cubicBezTo>
                  <a:pt x="1057" y="45"/>
                  <a:pt x="1055" y="44"/>
                  <a:pt x="1055" y="43"/>
                </a:cubicBezTo>
                <a:cubicBezTo>
                  <a:pt x="1055" y="43"/>
                  <a:pt x="1056" y="42"/>
                  <a:pt x="1056" y="41"/>
                </a:cubicBezTo>
                <a:cubicBezTo>
                  <a:pt x="1056" y="41"/>
                  <a:pt x="1054" y="40"/>
                  <a:pt x="1054" y="39"/>
                </a:cubicBezTo>
                <a:cubicBezTo>
                  <a:pt x="1054" y="39"/>
                  <a:pt x="1056" y="38"/>
                  <a:pt x="1056" y="37"/>
                </a:cubicBezTo>
                <a:cubicBezTo>
                  <a:pt x="1056" y="36"/>
                  <a:pt x="1057" y="36"/>
                  <a:pt x="1058" y="35"/>
                </a:cubicBezTo>
                <a:cubicBezTo>
                  <a:pt x="1058" y="35"/>
                  <a:pt x="1060" y="37"/>
                  <a:pt x="1060" y="37"/>
                </a:cubicBezTo>
                <a:cubicBezTo>
                  <a:pt x="1060" y="37"/>
                  <a:pt x="1062" y="38"/>
                  <a:pt x="1062" y="38"/>
                </a:cubicBezTo>
                <a:cubicBezTo>
                  <a:pt x="1062" y="38"/>
                  <a:pt x="1064" y="36"/>
                  <a:pt x="1064" y="36"/>
                </a:cubicBezTo>
                <a:cubicBezTo>
                  <a:pt x="1064" y="36"/>
                  <a:pt x="1061" y="35"/>
                  <a:pt x="1061" y="34"/>
                </a:cubicBezTo>
                <a:cubicBezTo>
                  <a:pt x="1061" y="34"/>
                  <a:pt x="1063" y="33"/>
                  <a:pt x="1063" y="32"/>
                </a:cubicBezTo>
                <a:cubicBezTo>
                  <a:pt x="1064" y="31"/>
                  <a:pt x="1065" y="29"/>
                  <a:pt x="1067" y="28"/>
                </a:cubicBezTo>
                <a:cubicBezTo>
                  <a:pt x="1067" y="28"/>
                  <a:pt x="1069" y="29"/>
                  <a:pt x="1069" y="29"/>
                </a:cubicBezTo>
                <a:cubicBezTo>
                  <a:pt x="1069" y="30"/>
                  <a:pt x="1067" y="31"/>
                  <a:pt x="1067" y="32"/>
                </a:cubicBezTo>
                <a:cubicBezTo>
                  <a:pt x="1067" y="32"/>
                  <a:pt x="1069" y="33"/>
                  <a:pt x="1069" y="33"/>
                </a:cubicBezTo>
                <a:cubicBezTo>
                  <a:pt x="1069" y="34"/>
                  <a:pt x="1068" y="35"/>
                  <a:pt x="1068" y="36"/>
                </a:cubicBezTo>
                <a:cubicBezTo>
                  <a:pt x="1067" y="36"/>
                  <a:pt x="1066" y="37"/>
                  <a:pt x="1066" y="38"/>
                </a:cubicBezTo>
                <a:cubicBezTo>
                  <a:pt x="1065" y="39"/>
                  <a:pt x="1065" y="40"/>
                  <a:pt x="1064" y="40"/>
                </a:cubicBezTo>
                <a:cubicBezTo>
                  <a:pt x="1064" y="40"/>
                  <a:pt x="1063" y="42"/>
                  <a:pt x="1063" y="42"/>
                </a:cubicBezTo>
                <a:cubicBezTo>
                  <a:pt x="1062" y="42"/>
                  <a:pt x="1060" y="41"/>
                  <a:pt x="1060" y="41"/>
                </a:cubicBezTo>
                <a:cubicBezTo>
                  <a:pt x="1060" y="41"/>
                  <a:pt x="1058" y="42"/>
                  <a:pt x="1059" y="43"/>
                </a:cubicBezTo>
                <a:cubicBezTo>
                  <a:pt x="1059" y="43"/>
                  <a:pt x="1060" y="44"/>
                  <a:pt x="1061" y="45"/>
                </a:cubicBezTo>
                <a:cubicBezTo>
                  <a:pt x="1061" y="45"/>
                  <a:pt x="1063" y="46"/>
                  <a:pt x="1063" y="46"/>
                </a:cubicBezTo>
                <a:cubicBezTo>
                  <a:pt x="1063" y="47"/>
                  <a:pt x="1062" y="48"/>
                  <a:pt x="1061" y="49"/>
                </a:cubicBezTo>
                <a:cubicBezTo>
                  <a:pt x="1061" y="49"/>
                  <a:pt x="1060" y="50"/>
                  <a:pt x="1060" y="51"/>
                </a:cubicBezTo>
                <a:cubicBezTo>
                  <a:pt x="1059" y="51"/>
                  <a:pt x="1058" y="53"/>
                  <a:pt x="1058" y="53"/>
                </a:cubicBezTo>
                <a:cubicBezTo>
                  <a:pt x="1058" y="54"/>
                  <a:pt x="1056" y="55"/>
                  <a:pt x="1056" y="55"/>
                </a:cubicBezTo>
                <a:cubicBezTo>
                  <a:pt x="1056" y="55"/>
                  <a:pt x="1058" y="57"/>
                  <a:pt x="1058" y="57"/>
                </a:cubicBezTo>
                <a:cubicBezTo>
                  <a:pt x="1059" y="57"/>
                  <a:pt x="1060" y="55"/>
                  <a:pt x="1060" y="55"/>
                </a:cubicBezTo>
                <a:cubicBezTo>
                  <a:pt x="1061" y="55"/>
                  <a:pt x="1062" y="56"/>
                  <a:pt x="1062" y="56"/>
                </a:cubicBezTo>
                <a:cubicBezTo>
                  <a:pt x="1063" y="57"/>
                  <a:pt x="1065" y="58"/>
                  <a:pt x="1065" y="58"/>
                </a:cubicBezTo>
                <a:cubicBezTo>
                  <a:pt x="1065" y="59"/>
                  <a:pt x="1063" y="60"/>
                  <a:pt x="1063" y="60"/>
                </a:cubicBezTo>
                <a:cubicBezTo>
                  <a:pt x="1062" y="62"/>
                  <a:pt x="1061" y="63"/>
                  <a:pt x="1060" y="65"/>
                </a:cubicBezTo>
                <a:cubicBezTo>
                  <a:pt x="1058" y="64"/>
                  <a:pt x="1057" y="63"/>
                  <a:pt x="1055" y="61"/>
                </a:cubicBezTo>
                <a:cubicBezTo>
                  <a:pt x="1055" y="61"/>
                  <a:pt x="1057" y="60"/>
                  <a:pt x="1057" y="59"/>
                </a:cubicBezTo>
                <a:cubicBezTo>
                  <a:pt x="1057" y="59"/>
                  <a:pt x="1054" y="58"/>
                  <a:pt x="1055" y="57"/>
                </a:cubicBezTo>
                <a:cubicBezTo>
                  <a:pt x="1055" y="57"/>
                  <a:pt x="1056" y="56"/>
                  <a:pt x="1056" y="55"/>
                </a:cubicBezTo>
                <a:cubicBezTo>
                  <a:pt x="1056" y="55"/>
                  <a:pt x="1055" y="54"/>
                  <a:pt x="1054" y="53"/>
                </a:cubicBezTo>
                <a:cubicBezTo>
                  <a:pt x="1053" y="53"/>
                  <a:pt x="1052" y="52"/>
                  <a:pt x="1052" y="52"/>
                </a:cubicBezTo>
                <a:cubicBezTo>
                  <a:pt x="1051" y="53"/>
                  <a:pt x="1049" y="55"/>
                  <a:pt x="1048" y="56"/>
                </a:cubicBezTo>
                <a:cubicBezTo>
                  <a:pt x="1049" y="57"/>
                  <a:pt x="1050" y="57"/>
                  <a:pt x="1051" y="58"/>
                </a:cubicBezTo>
                <a:cubicBezTo>
                  <a:pt x="1051" y="58"/>
                  <a:pt x="1053" y="59"/>
                  <a:pt x="1053" y="60"/>
                </a:cubicBezTo>
                <a:cubicBezTo>
                  <a:pt x="1053" y="60"/>
                  <a:pt x="1051" y="62"/>
                  <a:pt x="1051" y="62"/>
                </a:cubicBezTo>
                <a:cubicBezTo>
                  <a:pt x="1051" y="62"/>
                  <a:pt x="1049" y="64"/>
                  <a:pt x="1049" y="64"/>
                </a:cubicBezTo>
                <a:cubicBezTo>
                  <a:pt x="1049" y="64"/>
                  <a:pt x="1051" y="66"/>
                  <a:pt x="1052" y="66"/>
                </a:cubicBezTo>
                <a:cubicBezTo>
                  <a:pt x="1052" y="66"/>
                  <a:pt x="1054" y="67"/>
                  <a:pt x="1054" y="68"/>
                </a:cubicBezTo>
                <a:cubicBezTo>
                  <a:pt x="1054" y="68"/>
                  <a:pt x="1052" y="70"/>
                  <a:pt x="1052" y="70"/>
                </a:cubicBezTo>
                <a:cubicBezTo>
                  <a:pt x="1052" y="70"/>
                  <a:pt x="1050" y="68"/>
                  <a:pt x="1050" y="68"/>
                </a:cubicBezTo>
                <a:cubicBezTo>
                  <a:pt x="1049" y="68"/>
                  <a:pt x="1049" y="70"/>
                  <a:pt x="1048" y="70"/>
                </a:cubicBezTo>
                <a:cubicBezTo>
                  <a:pt x="1048" y="71"/>
                  <a:pt x="1047" y="72"/>
                  <a:pt x="1047" y="73"/>
                </a:cubicBezTo>
                <a:cubicBezTo>
                  <a:pt x="1047" y="73"/>
                  <a:pt x="1048" y="74"/>
                  <a:pt x="1049" y="74"/>
                </a:cubicBezTo>
                <a:cubicBezTo>
                  <a:pt x="1049" y="74"/>
                  <a:pt x="1047" y="76"/>
                  <a:pt x="1047" y="76"/>
                </a:cubicBezTo>
                <a:cubicBezTo>
                  <a:pt x="1047" y="76"/>
                  <a:pt x="1045" y="75"/>
                  <a:pt x="1045" y="75"/>
                </a:cubicBezTo>
                <a:cubicBezTo>
                  <a:pt x="1045" y="74"/>
                  <a:pt x="1047" y="73"/>
                  <a:pt x="1047" y="73"/>
                </a:cubicBezTo>
                <a:cubicBezTo>
                  <a:pt x="1046" y="72"/>
                  <a:pt x="1044" y="71"/>
                  <a:pt x="1044" y="71"/>
                </a:cubicBezTo>
                <a:cubicBezTo>
                  <a:pt x="1044" y="70"/>
                  <a:pt x="1046" y="69"/>
                  <a:pt x="1046" y="69"/>
                </a:cubicBezTo>
                <a:cubicBezTo>
                  <a:pt x="1046" y="68"/>
                  <a:pt x="1044" y="68"/>
                  <a:pt x="1044" y="67"/>
                </a:cubicBezTo>
                <a:cubicBezTo>
                  <a:pt x="1044" y="66"/>
                  <a:pt x="1046" y="65"/>
                  <a:pt x="1045" y="65"/>
                </a:cubicBezTo>
                <a:cubicBezTo>
                  <a:pt x="1045" y="64"/>
                  <a:pt x="1043" y="64"/>
                  <a:pt x="1043" y="63"/>
                </a:cubicBezTo>
                <a:cubicBezTo>
                  <a:pt x="1043" y="62"/>
                  <a:pt x="1045" y="61"/>
                  <a:pt x="1045" y="61"/>
                </a:cubicBezTo>
                <a:cubicBezTo>
                  <a:pt x="1045" y="60"/>
                  <a:pt x="1043" y="60"/>
                  <a:pt x="1043" y="59"/>
                </a:cubicBezTo>
                <a:cubicBezTo>
                  <a:pt x="1042" y="61"/>
                  <a:pt x="1040" y="62"/>
                  <a:pt x="1039" y="63"/>
                </a:cubicBezTo>
                <a:cubicBezTo>
                  <a:pt x="1039" y="64"/>
                  <a:pt x="1038" y="65"/>
                  <a:pt x="1038" y="66"/>
                </a:cubicBezTo>
                <a:cubicBezTo>
                  <a:pt x="1037" y="66"/>
                  <a:pt x="1036" y="68"/>
                  <a:pt x="1036" y="68"/>
                </a:cubicBezTo>
                <a:cubicBezTo>
                  <a:pt x="1036" y="68"/>
                  <a:pt x="1034" y="66"/>
                  <a:pt x="1034" y="66"/>
                </a:cubicBezTo>
                <a:cubicBezTo>
                  <a:pt x="1033" y="67"/>
                  <a:pt x="1032" y="68"/>
                  <a:pt x="1032" y="68"/>
                </a:cubicBezTo>
                <a:cubicBezTo>
                  <a:pt x="1032" y="69"/>
                  <a:pt x="1034" y="70"/>
                  <a:pt x="1034" y="70"/>
                </a:cubicBezTo>
                <a:cubicBezTo>
                  <a:pt x="1034" y="71"/>
                  <a:pt x="1033" y="72"/>
                  <a:pt x="1032" y="72"/>
                </a:cubicBezTo>
                <a:cubicBezTo>
                  <a:pt x="1032" y="73"/>
                  <a:pt x="1031" y="74"/>
                  <a:pt x="1031" y="75"/>
                </a:cubicBezTo>
                <a:cubicBezTo>
                  <a:pt x="1030" y="75"/>
                  <a:pt x="1030" y="76"/>
                  <a:pt x="1029" y="77"/>
                </a:cubicBezTo>
                <a:cubicBezTo>
                  <a:pt x="1028" y="76"/>
                  <a:pt x="1026" y="75"/>
                  <a:pt x="1025" y="73"/>
                </a:cubicBezTo>
                <a:cubicBezTo>
                  <a:pt x="1025" y="73"/>
                  <a:pt x="1026" y="72"/>
                  <a:pt x="1026" y="71"/>
                </a:cubicBezTo>
                <a:cubicBezTo>
                  <a:pt x="1027" y="71"/>
                  <a:pt x="1028" y="69"/>
                  <a:pt x="1028" y="69"/>
                </a:cubicBezTo>
                <a:cubicBezTo>
                  <a:pt x="1028" y="69"/>
                  <a:pt x="1026" y="68"/>
                  <a:pt x="1026" y="67"/>
                </a:cubicBezTo>
                <a:cubicBezTo>
                  <a:pt x="1025" y="67"/>
                  <a:pt x="1024" y="66"/>
                  <a:pt x="1024" y="66"/>
                </a:cubicBezTo>
                <a:cubicBezTo>
                  <a:pt x="1023" y="66"/>
                  <a:pt x="1022" y="68"/>
                  <a:pt x="1022" y="68"/>
                </a:cubicBezTo>
                <a:cubicBezTo>
                  <a:pt x="1022" y="68"/>
                  <a:pt x="1020" y="70"/>
                  <a:pt x="1020" y="70"/>
                </a:cubicBezTo>
                <a:cubicBezTo>
                  <a:pt x="1020" y="70"/>
                  <a:pt x="1018" y="69"/>
                  <a:pt x="1018" y="68"/>
                </a:cubicBezTo>
                <a:cubicBezTo>
                  <a:pt x="1018" y="68"/>
                  <a:pt x="1016" y="67"/>
                  <a:pt x="1016" y="67"/>
                </a:cubicBezTo>
                <a:cubicBezTo>
                  <a:pt x="1016" y="66"/>
                  <a:pt x="1018" y="65"/>
                  <a:pt x="1017" y="64"/>
                </a:cubicBezTo>
                <a:cubicBezTo>
                  <a:pt x="1017" y="64"/>
                  <a:pt x="1016" y="63"/>
                  <a:pt x="1015" y="63"/>
                </a:cubicBezTo>
                <a:cubicBezTo>
                  <a:pt x="1014" y="62"/>
                  <a:pt x="1014" y="62"/>
                  <a:pt x="1013" y="61"/>
                </a:cubicBezTo>
                <a:cubicBezTo>
                  <a:pt x="1013" y="62"/>
                  <a:pt x="1011" y="63"/>
                  <a:pt x="1011" y="63"/>
                </a:cubicBezTo>
                <a:cubicBezTo>
                  <a:pt x="1011" y="64"/>
                  <a:pt x="1013" y="65"/>
                  <a:pt x="1013" y="65"/>
                </a:cubicBezTo>
                <a:cubicBezTo>
                  <a:pt x="1014" y="65"/>
                  <a:pt x="1016" y="66"/>
                  <a:pt x="1016" y="67"/>
                </a:cubicBezTo>
                <a:cubicBezTo>
                  <a:pt x="1016" y="67"/>
                  <a:pt x="1014" y="68"/>
                  <a:pt x="1014" y="69"/>
                </a:cubicBezTo>
                <a:cubicBezTo>
                  <a:pt x="1014" y="69"/>
                  <a:pt x="1013" y="71"/>
                  <a:pt x="1012" y="71"/>
                </a:cubicBezTo>
                <a:cubicBezTo>
                  <a:pt x="1012" y="71"/>
                  <a:pt x="1010" y="69"/>
                  <a:pt x="1010" y="69"/>
                </a:cubicBezTo>
                <a:cubicBezTo>
                  <a:pt x="1009" y="70"/>
                  <a:pt x="1009" y="71"/>
                  <a:pt x="1008" y="72"/>
                </a:cubicBezTo>
                <a:cubicBezTo>
                  <a:pt x="1009" y="72"/>
                  <a:pt x="1010" y="73"/>
                  <a:pt x="1011" y="73"/>
                </a:cubicBezTo>
                <a:cubicBezTo>
                  <a:pt x="1010" y="73"/>
                  <a:pt x="1009" y="76"/>
                  <a:pt x="1009" y="76"/>
                </a:cubicBezTo>
                <a:cubicBezTo>
                  <a:pt x="1008" y="76"/>
                  <a:pt x="1007" y="74"/>
                  <a:pt x="1007" y="74"/>
                </a:cubicBezTo>
                <a:cubicBezTo>
                  <a:pt x="1006" y="74"/>
                  <a:pt x="1004" y="72"/>
                  <a:pt x="1004" y="72"/>
                </a:cubicBezTo>
                <a:cubicBezTo>
                  <a:pt x="1004" y="72"/>
                  <a:pt x="1006" y="70"/>
                  <a:pt x="1006" y="70"/>
                </a:cubicBezTo>
                <a:cubicBezTo>
                  <a:pt x="1006" y="70"/>
                  <a:pt x="1008" y="68"/>
                  <a:pt x="1008" y="68"/>
                </a:cubicBezTo>
                <a:cubicBezTo>
                  <a:pt x="1008" y="67"/>
                  <a:pt x="1006" y="67"/>
                  <a:pt x="1006" y="66"/>
                </a:cubicBezTo>
                <a:cubicBezTo>
                  <a:pt x="1005" y="65"/>
                  <a:pt x="1007" y="64"/>
                  <a:pt x="1007" y="64"/>
                </a:cubicBezTo>
                <a:cubicBezTo>
                  <a:pt x="1007" y="63"/>
                  <a:pt x="1009" y="62"/>
                  <a:pt x="1009" y="62"/>
                </a:cubicBezTo>
                <a:cubicBezTo>
                  <a:pt x="1009" y="61"/>
                  <a:pt x="1007" y="60"/>
                  <a:pt x="1007" y="60"/>
                </a:cubicBezTo>
                <a:cubicBezTo>
                  <a:pt x="1007" y="59"/>
                  <a:pt x="1005" y="59"/>
                  <a:pt x="1005" y="58"/>
                </a:cubicBezTo>
                <a:cubicBezTo>
                  <a:pt x="1003" y="60"/>
                  <a:pt x="1002" y="61"/>
                  <a:pt x="1001" y="63"/>
                </a:cubicBezTo>
                <a:cubicBezTo>
                  <a:pt x="1001" y="63"/>
                  <a:pt x="1000" y="64"/>
                  <a:pt x="999" y="65"/>
                </a:cubicBezTo>
                <a:cubicBezTo>
                  <a:pt x="999" y="65"/>
                  <a:pt x="998" y="67"/>
                  <a:pt x="998" y="67"/>
                </a:cubicBezTo>
                <a:cubicBezTo>
                  <a:pt x="998" y="68"/>
                  <a:pt x="1000" y="68"/>
                  <a:pt x="1000" y="69"/>
                </a:cubicBezTo>
                <a:cubicBezTo>
                  <a:pt x="1000" y="70"/>
                  <a:pt x="998" y="70"/>
                  <a:pt x="998" y="71"/>
                </a:cubicBezTo>
                <a:cubicBezTo>
                  <a:pt x="997" y="70"/>
                  <a:pt x="997" y="70"/>
                  <a:pt x="996" y="69"/>
                </a:cubicBezTo>
                <a:cubicBezTo>
                  <a:pt x="996" y="69"/>
                  <a:pt x="994" y="68"/>
                  <a:pt x="994" y="68"/>
                </a:cubicBezTo>
                <a:cubicBezTo>
                  <a:pt x="994" y="67"/>
                  <a:pt x="996" y="66"/>
                  <a:pt x="995" y="65"/>
                </a:cubicBezTo>
                <a:cubicBezTo>
                  <a:pt x="995" y="65"/>
                  <a:pt x="994" y="64"/>
                  <a:pt x="993" y="64"/>
                </a:cubicBezTo>
                <a:cubicBezTo>
                  <a:pt x="993" y="63"/>
                  <a:pt x="991" y="62"/>
                  <a:pt x="991" y="62"/>
                </a:cubicBezTo>
                <a:cubicBezTo>
                  <a:pt x="991" y="61"/>
                  <a:pt x="993" y="60"/>
                  <a:pt x="993" y="60"/>
                </a:cubicBezTo>
                <a:cubicBezTo>
                  <a:pt x="993" y="59"/>
                  <a:pt x="991" y="59"/>
                  <a:pt x="990" y="58"/>
                </a:cubicBezTo>
                <a:cubicBezTo>
                  <a:pt x="990" y="57"/>
                  <a:pt x="992" y="56"/>
                  <a:pt x="992" y="56"/>
                </a:cubicBezTo>
                <a:cubicBezTo>
                  <a:pt x="992" y="55"/>
                  <a:pt x="990" y="55"/>
                  <a:pt x="990" y="54"/>
                </a:cubicBezTo>
                <a:cubicBezTo>
                  <a:pt x="990" y="55"/>
                  <a:pt x="988" y="56"/>
                  <a:pt x="988" y="56"/>
                </a:cubicBezTo>
                <a:cubicBezTo>
                  <a:pt x="988" y="57"/>
                  <a:pt x="991" y="58"/>
                  <a:pt x="990" y="58"/>
                </a:cubicBezTo>
                <a:cubicBezTo>
                  <a:pt x="990" y="59"/>
                  <a:pt x="989" y="60"/>
                  <a:pt x="989" y="60"/>
                </a:cubicBezTo>
                <a:cubicBezTo>
                  <a:pt x="988" y="61"/>
                  <a:pt x="987" y="62"/>
                  <a:pt x="987" y="62"/>
                </a:cubicBezTo>
                <a:cubicBezTo>
                  <a:pt x="987" y="63"/>
                  <a:pt x="985" y="64"/>
                  <a:pt x="985" y="65"/>
                </a:cubicBezTo>
                <a:cubicBezTo>
                  <a:pt x="985" y="65"/>
                  <a:pt x="988" y="66"/>
                  <a:pt x="988" y="66"/>
                </a:cubicBezTo>
                <a:cubicBezTo>
                  <a:pt x="987" y="67"/>
                  <a:pt x="986" y="68"/>
                  <a:pt x="986" y="69"/>
                </a:cubicBezTo>
                <a:cubicBezTo>
                  <a:pt x="985" y="69"/>
                  <a:pt x="985" y="70"/>
                  <a:pt x="984" y="71"/>
                </a:cubicBezTo>
                <a:cubicBezTo>
                  <a:pt x="984" y="71"/>
                  <a:pt x="982" y="69"/>
                  <a:pt x="982" y="69"/>
                </a:cubicBezTo>
                <a:cubicBezTo>
                  <a:pt x="981" y="69"/>
                  <a:pt x="981" y="71"/>
                  <a:pt x="980" y="71"/>
                </a:cubicBezTo>
                <a:cubicBezTo>
                  <a:pt x="979" y="71"/>
                  <a:pt x="979" y="70"/>
                  <a:pt x="978" y="70"/>
                </a:cubicBezTo>
                <a:cubicBezTo>
                  <a:pt x="977" y="70"/>
                  <a:pt x="977" y="71"/>
                  <a:pt x="976" y="72"/>
                </a:cubicBezTo>
                <a:cubicBezTo>
                  <a:pt x="976" y="72"/>
                  <a:pt x="974" y="70"/>
                  <a:pt x="974" y="70"/>
                </a:cubicBezTo>
                <a:cubicBezTo>
                  <a:pt x="974" y="70"/>
                  <a:pt x="976" y="68"/>
                  <a:pt x="976" y="68"/>
                </a:cubicBezTo>
                <a:cubicBezTo>
                  <a:pt x="976" y="68"/>
                  <a:pt x="977" y="66"/>
                  <a:pt x="977" y="66"/>
                </a:cubicBezTo>
                <a:cubicBezTo>
                  <a:pt x="978" y="66"/>
                  <a:pt x="980" y="68"/>
                  <a:pt x="980" y="67"/>
                </a:cubicBezTo>
                <a:cubicBezTo>
                  <a:pt x="980" y="67"/>
                  <a:pt x="981" y="66"/>
                  <a:pt x="981" y="65"/>
                </a:cubicBezTo>
                <a:cubicBezTo>
                  <a:pt x="982" y="64"/>
                  <a:pt x="983" y="64"/>
                  <a:pt x="983" y="63"/>
                </a:cubicBezTo>
                <a:cubicBezTo>
                  <a:pt x="983" y="63"/>
                  <a:pt x="985" y="61"/>
                  <a:pt x="985" y="61"/>
                </a:cubicBezTo>
                <a:cubicBezTo>
                  <a:pt x="985" y="61"/>
                  <a:pt x="983" y="59"/>
                  <a:pt x="983" y="59"/>
                </a:cubicBezTo>
                <a:cubicBezTo>
                  <a:pt x="982" y="59"/>
                  <a:pt x="981" y="61"/>
                  <a:pt x="981" y="61"/>
                </a:cubicBezTo>
                <a:cubicBezTo>
                  <a:pt x="980" y="61"/>
                  <a:pt x="979" y="60"/>
                  <a:pt x="979" y="60"/>
                </a:cubicBezTo>
                <a:cubicBezTo>
                  <a:pt x="978" y="59"/>
                  <a:pt x="977" y="58"/>
                  <a:pt x="976" y="58"/>
                </a:cubicBezTo>
                <a:cubicBezTo>
                  <a:pt x="976" y="58"/>
                  <a:pt x="975" y="56"/>
                  <a:pt x="974" y="56"/>
                </a:cubicBezTo>
                <a:cubicBezTo>
                  <a:pt x="974" y="56"/>
                  <a:pt x="973" y="58"/>
                  <a:pt x="972" y="58"/>
                </a:cubicBezTo>
                <a:cubicBezTo>
                  <a:pt x="972" y="58"/>
                  <a:pt x="971" y="57"/>
                  <a:pt x="970" y="57"/>
                </a:cubicBezTo>
                <a:cubicBezTo>
                  <a:pt x="970" y="57"/>
                  <a:pt x="969" y="58"/>
                  <a:pt x="969" y="59"/>
                </a:cubicBezTo>
                <a:cubicBezTo>
                  <a:pt x="968" y="60"/>
                  <a:pt x="967" y="60"/>
                  <a:pt x="967" y="61"/>
                </a:cubicBezTo>
                <a:cubicBezTo>
                  <a:pt x="966" y="62"/>
                  <a:pt x="966" y="63"/>
                  <a:pt x="965" y="63"/>
                </a:cubicBezTo>
                <a:cubicBezTo>
                  <a:pt x="965" y="64"/>
                  <a:pt x="964" y="65"/>
                  <a:pt x="963" y="66"/>
                </a:cubicBezTo>
                <a:cubicBezTo>
                  <a:pt x="963" y="66"/>
                  <a:pt x="962" y="68"/>
                  <a:pt x="962" y="68"/>
                </a:cubicBezTo>
                <a:cubicBezTo>
                  <a:pt x="961" y="68"/>
                  <a:pt x="961" y="70"/>
                  <a:pt x="960" y="70"/>
                </a:cubicBezTo>
                <a:cubicBezTo>
                  <a:pt x="960" y="70"/>
                  <a:pt x="958" y="69"/>
                  <a:pt x="958" y="68"/>
                </a:cubicBezTo>
                <a:cubicBezTo>
                  <a:pt x="958" y="68"/>
                  <a:pt x="959" y="67"/>
                  <a:pt x="960" y="66"/>
                </a:cubicBezTo>
                <a:cubicBezTo>
                  <a:pt x="960" y="65"/>
                  <a:pt x="961" y="65"/>
                  <a:pt x="961" y="64"/>
                </a:cubicBezTo>
                <a:cubicBezTo>
                  <a:pt x="962" y="63"/>
                  <a:pt x="962" y="62"/>
                  <a:pt x="963" y="62"/>
                </a:cubicBezTo>
                <a:cubicBezTo>
                  <a:pt x="962" y="61"/>
                  <a:pt x="961" y="61"/>
                  <a:pt x="961" y="60"/>
                </a:cubicBezTo>
                <a:cubicBezTo>
                  <a:pt x="960" y="60"/>
                  <a:pt x="959" y="58"/>
                  <a:pt x="958" y="58"/>
                </a:cubicBezTo>
                <a:cubicBezTo>
                  <a:pt x="958" y="58"/>
                  <a:pt x="957" y="60"/>
                  <a:pt x="957" y="61"/>
                </a:cubicBezTo>
                <a:cubicBezTo>
                  <a:pt x="956" y="61"/>
                  <a:pt x="955" y="59"/>
                  <a:pt x="955" y="59"/>
                </a:cubicBezTo>
                <a:cubicBezTo>
                  <a:pt x="954" y="59"/>
                  <a:pt x="953" y="61"/>
                  <a:pt x="953" y="61"/>
                </a:cubicBezTo>
                <a:cubicBezTo>
                  <a:pt x="952" y="61"/>
                  <a:pt x="951" y="60"/>
                  <a:pt x="951" y="59"/>
                </a:cubicBezTo>
                <a:cubicBezTo>
                  <a:pt x="950" y="59"/>
                  <a:pt x="949" y="58"/>
                  <a:pt x="948" y="58"/>
                </a:cubicBezTo>
                <a:cubicBezTo>
                  <a:pt x="948" y="58"/>
                  <a:pt x="947" y="56"/>
                  <a:pt x="946" y="56"/>
                </a:cubicBezTo>
                <a:cubicBezTo>
                  <a:pt x="946" y="56"/>
                  <a:pt x="945" y="58"/>
                  <a:pt x="944" y="58"/>
                </a:cubicBezTo>
                <a:cubicBezTo>
                  <a:pt x="944" y="58"/>
                  <a:pt x="943" y="56"/>
                  <a:pt x="942" y="56"/>
                </a:cubicBezTo>
                <a:cubicBezTo>
                  <a:pt x="942" y="57"/>
                  <a:pt x="941" y="59"/>
                  <a:pt x="940" y="59"/>
                </a:cubicBezTo>
                <a:cubicBezTo>
                  <a:pt x="940" y="59"/>
                  <a:pt x="939" y="57"/>
                  <a:pt x="938" y="57"/>
                </a:cubicBezTo>
                <a:cubicBezTo>
                  <a:pt x="938" y="57"/>
                  <a:pt x="937" y="59"/>
                  <a:pt x="937" y="59"/>
                </a:cubicBezTo>
                <a:cubicBezTo>
                  <a:pt x="936" y="59"/>
                  <a:pt x="935" y="57"/>
                  <a:pt x="934" y="58"/>
                </a:cubicBezTo>
                <a:cubicBezTo>
                  <a:pt x="934" y="58"/>
                  <a:pt x="933" y="60"/>
                  <a:pt x="933" y="60"/>
                </a:cubicBezTo>
                <a:cubicBezTo>
                  <a:pt x="932" y="60"/>
                  <a:pt x="931" y="58"/>
                  <a:pt x="930" y="58"/>
                </a:cubicBezTo>
                <a:cubicBezTo>
                  <a:pt x="930" y="58"/>
                  <a:pt x="929" y="60"/>
                  <a:pt x="929" y="60"/>
                </a:cubicBezTo>
                <a:cubicBezTo>
                  <a:pt x="929" y="61"/>
                  <a:pt x="931" y="61"/>
                  <a:pt x="931" y="62"/>
                </a:cubicBezTo>
                <a:cubicBezTo>
                  <a:pt x="931" y="62"/>
                  <a:pt x="929" y="64"/>
                  <a:pt x="929" y="64"/>
                </a:cubicBezTo>
                <a:cubicBezTo>
                  <a:pt x="929" y="64"/>
                  <a:pt x="927" y="62"/>
                  <a:pt x="927" y="63"/>
                </a:cubicBezTo>
                <a:cubicBezTo>
                  <a:pt x="926" y="63"/>
                  <a:pt x="926" y="65"/>
                  <a:pt x="925" y="65"/>
                </a:cubicBezTo>
                <a:cubicBezTo>
                  <a:pt x="925" y="64"/>
                  <a:pt x="923" y="64"/>
                  <a:pt x="923" y="63"/>
                </a:cubicBezTo>
                <a:cubicBezTo>
                  <a:pt x="923" y="63"/>
                  <a:pt x="925" y="61"/>
                  <a:pt x="925" y="61"/>
                </a:cubicBezTo>
                <a:cubicBezTo>
                  <a:pt x="925" y="60"/>
                  <a:pt x="926" y="59"/>
                  <a:pt x="926" y="59"/>
                </a:cubicBezTo>
                <a:cubicBezTo>
                  <a:pt x="927" y="58"/>
                  <a:pt x="928" y="57"/>
                  <a:pt x="928" y="56"/>
                </a:cubicBezTo>
                <a:cubicBezTo>
                  <a:pt x="928" y="56"/>
                  <a:pt x="926" y="55"/>
                  <a:pt x="926" y="55"/>
                </a:cubicBezTo>
                <a:cubicBezTo>
                  <a:pt x="926" y="54"/>
                  <a:pt x="928" y="53"/>
                  <a:pt x="928" y="52"/>
                </a:cubicBezTo>
                <a:cubicBezTo>
                  <a:pt x="928" y="52"/>
                  <a:pt x="925" y="51"/>
                  <a:pt x="925" y="51"/>
                </a:cubicBezTo>
                <a:cubicBezTo>
                  <a:pt x="926" y="50"/>
                  <a:pt x="927" y="49"/>
                  <a:pt x="927" y="48"/>
                </a:cubicBezTo>
                <a:cubicBezTo>
                  <a:pt x="928" y="48"/>
                  <a:pt x="928" y="47"/>
                  <a:pt x="929" y="46"/>
                </a:cubicBezTo>
                <a:cubicBezTo>
                  <a:pt x="929" y="46"/>
                  <a:pt x="930" y="44"/>
                  <a:pt x="930" y="44"/>
                </a:cubicBezTo>
                <a:cubicBezTo>
                  <a:pt x="930" y="44"/>
                  <a:pt x="929" y="42"/>
                  <a:pt x="928" y="42"/>
                </a:cubicBezTo>
                <a:cubicBezTo>
                  <a:pt x="928" y="42"/>
                  <a:pt x="927" y="44"/>
                  <a:pt x="927" y="45"/>
                </a:cubicBezTo>
                <a:cubicBezTo>
                  <a:pt x="926" y="45"/>
                  <a:pt x="924" y="43"/>
                  <a:pt x="924" y="43"/>
                </a:cubicBezTo>
                <a:cubicBezTo>
                  <a:pt x="924" y="43"/>
                  <a:pt x="923" y="45"/>
                  <a:pt x="923" y="45"/>
                </a:cubicBezTo>
                <a:cubicBezTo>
                  <a:pt x="923" y="46"/>
                  <a:pt x="925" y="46"/>
                  <a:pt x="925" y="47"/>
                </a:cubicBezTo>
                <a:cubicBezTo>
                  <a:pt x="925" y="47"/>
                  <a:pt x="923" y="48"/>
                  <a:pt x="923" y="49"/>
                </a:cubicBezTo>
                <a:cubicBezTo>
                  <a:pt x="923" y="50"/>
                  <a:pt x="925" y="50"/>
                  <a:pt x="925" y="51"/>
                </a:cubicBezTo>
                <a:cubicBezTo>
                  <a:pt x="925" y="51"/>
                  <a:pt x="924" y="52"/>
                  <a:pt x="924" y="53"/>
                </a:cubicBezTo>
                <a:cubicBezTo>
                  <a:pt x="924" y="53"/>
                  <a:pt x="926" y="54"/>
                  <a:pt x="926" y="55"/>
                </a:cubicBezTo>
                <a:cubicBezTo>
                  <a:pt x="926" y="55"/>
                  <a:pt x="925" y="56"/>
                  <a:pt x="924" y="57"/>
                </a:cubicBezTo>
                <a:cubicBezTo>
                  <a:pt x="924" y="57"/>
                  <a:pt x="923" y="59"/>
                  <a:pt x="923" y="59"/>
                </a:cubicBezTo>
                <a:cubicBezTo>
                  <a:pt x="922" y="59"/>
                  <a:pt x="920" y="58"/>
                  <a:pt x="920" y="57"/>
                </a:cubicBezTo>
                <a:cubicBezTo>
                  <a:pt x="920" y="57"/>
                  <a:pt x="919" y="56"/>
                  <a:pt x="918" y="56"/>
                </a:cubicBezTo>
                <a:cubicBezTo>
                  <a:pt x="918" y="56"/>
                  <a:pt x="916" y="54"/>
                  <a:pt x="916" y="54"/>
                </a:cubicBezTo>
                <a:cubicBezTo>
                  <a:pt x="915" y="54"/>
                  <a:pt x="914" y="56"/>
                  <a:pt x="914" y="56"/>
                </a:cubicBezTo>
                <a:cubicBezTo>
                  <a:pt x="914" y="57"/>
                  <a:pt x="913" y="58"/>
                  <a:pt x="912" y="58"/>
                </a:cubicBezTo>
                <a:cubicBezTo>
                  <a:pt x="912" y="59"/>
                  <a:pt x="910" y="57"/>
                  <a:pt x="910" y="57"/>
                </a:cubicBezTo>
                <a:cubicBezTo>
                  <a:pt x="910" y="57"/>
                  <a:pt x="908" y="55"/>
                  <a:pt x="908" y="55"/>
                </a:cubicBezTo>
                <a:cubicBezTo>
                  <a:pt x="908" y="55"/>
                  <a:pt x="906" y="57"/>
                  <a:pt x="906" y="57"/>
                </a:cubicBezTo>
                <a:cubicBezTo>
                  <a:pt x="906" y="57"/>
                  <a:pt x="905" y="60"/>
                  <a:pt x="905" y="60"/>
                </a:cubicBezTo>
                <a:cubicBezTo>
                  <a:pt x="904" y="59"/>
                  <a:pt x="903" y="58"/>
                  <a:pt x="902" y="58"/>
                </a:cubicBezTo>
                <a:cubicBezTo>
                  <a:pt x="902" y="57"/>
                  <a:pt x="901" y="57"/>
                  <a:pt x="900" y="56"/>
                </a:cubicBezTo>
                <a:cubicBezTo>
                  <a:pt x="900" y="56"/>
                  <a:pt x="898" y="55"/>
                  <a:pt x="898" y="54"/>
                </a:cubicBezTo>
                <a:cubicBezTo>
                  <a:pt x="898" y="54"/>
                  <a:pt x="899" y="52"/>
                  <a:pt x="900" y="52"/>
                </a:cubicBezTo>
                <a:cubicBezTo>
                  <a:pt x="899" y="52"/>
                  <a:pt x="898" y="50"/>
                  <a:pt x="897" y="50"/>
                </a:cubicBezTo>
                <a:cubicBezTo>
                  <a:pt x="897" y="51"/>
                  <a:pt x="896" y="52"/>
                  <a:pt x="896" y="53"/>
                </a:cubicBezTo>
                <a:cubicBezTo>
                  <a:pt x="895" y="53"/>
                  <a:pt x="895" y="54"/>
                  <a:pt x="894" y="55"/>
                </a:cubicBezTo>
                <a:cubicBezTo>
                  <a:pt x="893" y="56"/>
                  <a:pt x="893" y="56"/>
                  <a:pt x="892" y="57"/>
                </a:cubicBezTo>
                <a:cubicBezTo>
                  <a:pt x="892" y="58"/>
                  <a:pt x="891" y="59"/>
                  <a:pt x="890" y="59"/>
                </a:cubicBezTo>
                <a:cubicBezTo>
                  <a:pt x="890" y="59"/>
                  <a:pt x="889" y="58"/>
                  <a:pt x="888" y="58"/>
                </a:cubicBezTo>
                <a:cubicBezTo>
                  <a:pt x="888" y="58"/>
                  <a:pt x="886" y="56"/>
                  <a:pt x="886" y="56"/>
                </a:cubicBezTo>
                <a:cubicBezTo>
                  <a:pt x="886" y="56"/>
                  <a:pt x="888" y="54"/>
                  <a:pt x="888" y="54"/>
                </a:cubicBezTo>
                <a:cubicBezTo>
                  <a:pt x="887" y="54"/>
                  <a:pt x="886" y="52"/>
                  <a:pt x="885" y="52"/>
                </a:cubicBezTo>
                <a:cubicBezTo>
                  <a:pt x="885" y="52"/>
                  <a:pt x="884" y="54"/>
                  <a:pt x="884" y="54"/>
                </a:cubicBezTo>
                <a:cubicBezTo>
                  <a:pt x="883" y="55"/>
                  <a:pt x="883" y="56"/>
                  <a:pt x="882" y="57"/>
                </a:cubicBezTo>
                <a:cubicBezTo>
                  <a:pt x="882" y="57"/>
                  <a:pt x="881" y="59"/>
                  <a:pt x="880" y="59"/>
                </a:cubicBezTo>
                <a:cubicBezTo>
                  <a:pt x="880" y="59"/>
                  <a:pt x="878" y="57"/>
                  <a:pt x="878" y="57"/>
                </a:cubicBezTo>
                <a:cubicBezTo>
                  <a:pt x="878" y="57"/>
                  <a:pt x="876" y="59"/>
                  <a:pt x="876" y="59"/>
                </a:cubicBezTo>
                <a:cubicBezTo>
                  <a:pt x="877" y="60"/>
                  <a:pt x="879" y="61"/>
                  <a:pt x="879" y="61"/>
                </a:cubicBezTo>
                <a:cubicBezTo>
                  <a:pt x="879" y="62"/>
                  <a:pt x="877" y="63"/>
                  <a:pt x="877" y="63"/>
                </a:cubicBezTo>
                <a:cubicBezTo>
                  <a:pt x="876" y="64"/>
                  <a:pt x="876" y="65"/>
                  <a:pt x="875" y="65"/>
                </a:cubicBezTo>
                <a:cubicBezTo>
                  <a:pt x="875" y="66"/>
                  <a:pt x="874" y="68"/>
                  <a:pt x="874" y="68"/>
                </a:cubicBezTo>
                <a:cubicBezTo>
                  <a:pt x="873" y="68"/>
                  <a:pt x="872" y="66"/>
                  <a:pt x="871" y="66"/>
                </a:cubicBezTo>
                <a:cubicBezTo>
                  <a:pt x="871" y="66"/>
                  <a:pt x="870" y="68"/>
                  <a:pt x="870" y="68"/>
                </a:cubicBezTo>
                <a:cubicBezTo>
                  <a:pt x="868" y="67"/>
                  <a:pt x="867" y="66"/>
                  <a:pt x="865" y="65"/>
                </a:cubicBezTo>
                <a:cubicBezTo>
                  <a:pt x="866" y="64"/>
                  <a:pt x="866" y="63"/>
                  <a:pt x="867" y="63"/>
                </a:cubicBezTo>
                <a:cubicBezTo>
                  <a:pt x="867" y="62"/>
                  <a:pt x="869" y="61"/>
                  <a:pt x="869" y="60"/>
                </a:cubicBezTo>
                <a:cubicBezTo>
                  <a:pt x="869" y="60"/>
                  <a:pt x="866" y="59"/>
                  <a:pt x="866" y="59"/>
                </a:cubicBezTo>
                <a:cubicBezTo>
                  <a:pt x="867" y="58"/>
                  <a:pt x="868" y="56"/>
                  <a:pt x="868" y="56"/>
                </a:cubicBezTo>
                <a:cubicBezTo>
                  <a:pt x="869" y="56"/>
                  <a:pt x="870" y="58"/>
                  <a:pt x="870" y="58"/>
                </a:cubicBezTo>
                <a:cubicBezTo>
                  <a:pt x="871" y="58"/>
                  <a:pt x="872" y="59"/>
                  <a:pt x="873" y="60"/>
                </a:cubicBezTo>
                <a:cubicBezTo>
                  <a:pt x="873" y="60"/>
                  <a:pt x="874" y="61"/>
                  <a:pt x="875" y="62"/>
                </a:cubicBezTo>
                <a:cubicBezTo>
                  <a:pt x="875" y="61"/>
                  <a:pt x="877" y="60"/>
                  <a:pt x="876" y="59"/>
                </a:cubicBezTo>
                <a:cubicBezTo>
                  <a:pt x="876" y="59"/>
                  <a:pt x="874" y="58"/>
                  <a:pt x="874" y="58"/>
                </a:cubicBezTo>
                <a:cubicBezTo>
                  <a:pt x="874" y="57"/>
                  <a:pt x="876" y="56"/>
                  <a:pt x="876" y="55"/>
                </a:cubicBezTo>
                <a:cubicBezTo>
                  <a:pt x="876" y="55"/>
                  <a:pt x="874" y="54"/>
                  <a:pt x="874" y="54"/>
                </a:cubicBezTo>
                <a:cubicBezTo>
                  <a:pt x="874" y="53"/>
                  <a:pt x="876" y="52"/>
                  <a:pt x="875" y="51"/>
                </a:cubicBezTo>
                <a:cubicBezTo>
                  <a:pt x="875" y="51"/>
                  <a:pt x="874" y="50"/>
                  <a:pt x="873" y="50"/>
                </a:cubicBezTo>
                <a:cubicBezTo>
                  <a:pt x="873" y="50"/>
                  <a:pt x="872" y="52"/>
                  <a:pt x="871" y="52"/>
                </a:cubicBezTo>
                <a:cubicBezTo>
                  <a:pt x="871" y="52"/>
                  <a:pt x="870" y="50"/>
                  <a:pt x="869" y="50"/>
                </a:cubicBezTo>
                <a:cubicBezTo>
                  <a:pt x="869" y="51"/>
                  <a:pt x="868" y="52"/>
                  <a:pt x="868" y="52"/>
                </a:cubicBezTo>
                <a:cubicBezTo>
                  <a:pt x="867" y="53"/>
                  <a:pt x="866" y="55"/>
                  <a:pt x="866" y="55"/>
                </a:cubicBezTo>
                <a:cubicBezTo>
                  <a:pt x="865" y="55"/>
                  <a:pt x="864" y="53"/>
                  <a:pt x="864" y="53"/>
                </a:cubicBezTo>
                <a:cubicBezTo>
                  <a:pt x="863" y="52"/>
                  <a:pt x="862" y="52"/>
                  <a:pt x="861" y="51"/>
                </a:cubicBezTo>
                <a:cubicBezTo>
                  <a:pt x="861" y="51"/>
                  <a:pt x="859" y="50"/>
                  <a:pt x="859" y="50"/>
                </a:cubicBezTo>
                <a:cubicBezTo>
                  <a:pt x="859" y="50"/>
                  <a:pt x="858" y="51"/>
                  <a:pt x="857" y="52"/>
                </a:cubicBezTo>
                <a:cubicBezTo>
                  <a:pt x="857" y="53"/>
                  <a:pt x="856" y="53"/>
                  <a:pt x="856" y="54"/>
                </a:cubicBezTo>
                <a:cubicBezTo>
                  <a:pt x="855" y="55"/>
                  <a:pt x="855" y="56"/>
                  <a:pt x="854" y="56"/>
                </a:cubicBezTo>
                <a:cubicBezTo>
                  <a:pt x="853" y="57"/>
                  <a:pt x="853" y="58"/>
                  <a:pt x="852" y="59"/>
                </a:cubicBezTo>
                <a:cubicBezTo>
                  <a:pt x="852" y="59"/>
                  <a:pt x="851" y="61"/>
                  <a:pt x="851" y="61"/>
                </a:cubicBezTo>
                <a:cubicBezTo>
                  <a:pt x="850" y="61"/>
                  <a:pt x="849" y="59"/>
                  <a:pt x="848" y="59"/>
                </a:cubicBezTo>
                <a:cubicBezTo>
                  <a:pt x="848" y="58"/>
                  <a:pt x="847" y="58"/>
                  <a:pt x="846" y="57"/>
                </a:cubicBezTo>
                <a:cubicBezTo>
                  <a:pt x="846" y="57"/>
                  <a:pt x="844" y="56"/>
                  <a:pt x="844" y="56"/>
                </a:cubicBezTo>
                <a:cubicBezTo>
                  <a:pt x="843" y="56"/>
                  <a:pt x="842" y="54"/>
                  <a:pt x="842" y="54"/>
                </a:cubicBezTo>
                <a:cubicBezTo>
                  <a:pt x="841" y="54"/>
                  <a:pt x="840" y="56"/>
                  <a:pt x="840" y="56"/>
                </a:cubicBezTo>
                <a:cubicBezTo>
                  <a:pt x="840" y="57"/>
                  <a:pt x="839" y="58"/>
                  <a:pt x="838" y="58"/>
                </a:cubicBezTo>
                <a:cubicBezTo>
                  <a:pt x="838" y="59"/>
                  <a:pt x="837" y="57"/>
                  <a:pt x="836" y="57"/>
                </a:cubicBezTo>
                <a:cubicBezTo>
                  <a:pt x="835" y="57"/>
                  <a:pt x="835" y="59"/>
                  <a:pt x="834" y="59"/>
                </a:cubicBezTo>
                <a:cubicBezTo>
                  <a:pt x="834" y="59"/>
                  <a:pt x="833" y="57"/>
                  <a:pt x="832" y="57"/>
                </a:cubicBezTo>
                <a:cubicBezTo>
                  <a:pt x="832" y="57"/>
                  <a:pt x="831" y="59"/>
                  <a:pt x="830" y="59"/>
                </a:cubicBezTo>
                <a:cubicBezTo>
                  <a:pt x="830" y="60"/>
                  <a:pt x="829" y="62"/>
                  <a:pt x="829" y="62"/>
                </a:cubicBezTo>
                <a:cubicBezTo>
                  <a:pt x="828" y="62"/>
                  <a:pt x="827" y="60"/>
                  <a:pt x="826" y="60"/>
                </a:cubicBezTo>
                <a:cubicBezTo>
                  <a:pt x="826" y="60"/>
                  <a:pt x="825" y="62"/>
                  <a:pt x="825" y="62"/>
                </a:cubicBezTo>
                <a:cubicBezTo>
                  <a:pt x="824" y="62"/>
                  <a:pt x="823" y="60"/>
                  <a:pt x="823" y="61"/>
                </a:cubicBezTo>
                <a:cubicBezTo>
                  <a:pt x="822" y="61"/>
                  <a:pt x="822" y="62"/>
                  <a:pt x="821" y="63"/>
                </a:cubicBezTo>
                <a:cubicBezTo>
                  <a:pt x="820" y="63"/>
                  <a:pt x="820" y="64"/>
                  <a:pt x="819" y="65"/>
                </a:cubicBezTo>
                <a:cubicBezTo>
                  <a:pt x="819" y="65"/>
                  <a:pt x="817" y="63"/>
                  <a:pt x="817" y="63"/>
                </a:cubicBezTo>
                <a:cubicBezTo>
                  <a:pt x="817" y="63"/>
                  <a:pt x="818" y="61"/>
                  <a:pt x="819" y="61"/>
                </a:cubicBezTo>
                <a:cubicBezTo>
                  <a:pt x="819" y="61"/>
                  <a:pt x="820" y="59"/>
                  <a:pt x="820" y="59"/>
                </a:cubicBezTo>
                <a:cubicBezTo>
                  <a:pt x="821" y="59"/>
                  <a:pt x="822" y="61"/>
                  <a:pt x="823" y="61"/>
                </a:cubicBezTo>
                <a:cubicBezTo>
                  <a:pt x="823" y="60"/>
                  <a:pt x="824" y="59"/>
                  <a:pt x="824" y="58"/>
                </a:cubicBezTo>
                <a:cubicBezTo>
                  <a:pt x="825" y="58"/>
                  <a:pt x="825" y="57"/>
                  <a:pt x="826" y="56"/>
                </a:cubicBezTo>
                <a:cubicBezTo>
                  <a:pt x="826" y="55"/>
                  <a:pt x="827" y="55"/>
                  <a:pt x="828" y="54"/>
                </a:cubicBezTo>
                <a:cubicBezTo>
                  <a:pt x="828" y="53"/>
                  <a:pt x="829" y="52"/>
                  <a:pt x="829" y="52"/>
                </a:cubicBezTo>
                <a:cubicBezTo>
                  <a:pt x="830" y="52"/>
                  <a:pt x="831" y="53"/>
                  <a:pt x="832" y="53"/>
                </a:cubicBezTo>
                <a:cubicBezTo>
                  <a:pt x="832" y="53"/>
                  <a:pt x="834" y="55"/>
                  <a:pt x="834" y="55"/>
                </a:cubicBezTo>
                <a:cubicBezTo>
                  <a:pt x="834" y="54"/>
                  <a:pt x="835" y="53"/>
                  <a:pt x="836" y="53"/>
                </a:cubicBezTo>
                <a:cubicBezTo>
                  <a:pt x="836" y="53"/>
                  <a:pt x="837" y="51"/>
                  <a:pt x="837" y="51"/>
                </a:cubicBezTo>
                <a:cubicBezTo>
                  <a:pt x="837" y="50"/>
                  <a:pt x="835" y="49"/>
                  <a:pt x="835" y="49"/>
                </a:cubicBezTo>
                <a:cubicBezTo>
                  <a:pt x="835" y="48"/>
                  <a:pt x="836" y="47"/>
                  <a:pt x="837" y="47"/>
                </a:cubicBezTo>
                <a:cubicBezTo>
                  <a:pt x="837" y="46"/>
                  <a:pt x="838" y="45"/>
                  <a:pt x="838" y="44"/>
                </a:cubicBezTo>
                <a:cubicBezTo>
                  <a:pt x="839" y="44"/>
                  <a:pt x="840" y="43"/>
                  <a:pt x="840" y="42"/>
                </a:cubicBezTo>
                <a:cubicBezTo>
                  <a:pt x="839" y="41"/>
                  <a:pt x="837" y="40"/>
                  <a:pt x="836" y="39"/>
                </a:cubicBezTo>
                <a:cubicBezTo>
                  <a:pt x="835" y="38"/>
                  <a:pt x="834" y="38"/>
                  <a:pt x="833" y="37"/>
                </a:cubicBezTo>
                <a:cubicBezTo>
                  <a:pt x="833" y="38"/>
                  <a:pt x="832" y="39"/>
                  <a:pt x="832" y="39"/>
                </a:cubicBezTo>
                <a:cubicBezTo>
                  <a:pt x="832" y="40"/>
                  <a:pt x="834" y="40"/>
                  <a:pt x="834" y="41"/>
                </a:cubicBezTo>
                <a:cubicBezTo>
                  <a:pt x="834" y="42"/>
                  <a:pt x="832" y="43"/>
                  <a:pt x="832" y="43"/>
                </a:cubicBezTo>
                <a:cubicBezTo>
                  <a:pt x="832" y="43"/>
                  <a:pt x="834" y="45"/>
                  <a:pt x="834" y="45"/>
                </a:cubicBezTo>
                <a:cubicBezTo>
                  <a:pt x="834" y="45"/>
                  <a:pt x="833" y="47"/>
                  <a:pt x="833" y="47"/>
                </a:cubicBezTo>
                <a:cubicBezTo>
                  <a:pt x="832" y="47"/>
                  <a:pt x="831" y="46"/>
                  <a:pt x="831" y="45"/>
                </a:cubicBezTo>
                <a:cubicBezTo>
                  <a:pt x="830" y="45"/>
                  <a:pt x="829" y="44"/>
                  <a:pt x="828" y="44"/>
                </a:cubicBezTo>
                <a:cubicBezTo>
                  <a:pt x="828" y="44"/>
                  <a:pt x="827" y="46"/>
                  <a:pt x="827" y="46"/>
                </a:cubicBezTo>
                <a:cubicBezTo>
                  <a:pt x="826" y="46"/>
                  <a:pt x="825" y="44"/>
                  <a:pt x="824" y="44"/>
                </a:cubicBezTo>
                <a:cubicBezTo>
                  <a:pt x="824" y="44"/>
                  <a:pt x="823" y="46"/>
                  <a:pt x="823" y="46"/>
                </a:cubicBezTo>
                <a:cubicBezTo>
                  <a:pt x="822" y="47"/>
                  <a:pt x="821" y="49"/>
                  <a:pt x="821" y="49"/>
                </a:cubicBezTo>
                <a:cubicBezTo>
                  <a:pt x="821" y="49"/>
                  <a:pt x="819" y="47"/>
                  <a:pt x="819" y="47"/>
                </a:cubicBezTo>
                <a:cubicBezTo>
                  <a:pt x="818" y="47"/>
                  <a:pt x="817" y="49"/>
                  <a:pt x="817" y="49"/>
                </a:cubicBezTo>
                <a:cubicBezTo>
                  <a:pt x="816" y="50"/>
                  <a:pt x="816" y="51"/>
                  <a:pt x="815" y="51"/>
                </a:cubicBezTo>
                <a:cubicBezTo>
                  <a:pt x="815" y="52"/>
                  <a:pt x="814" y="53"/>
                  <a:pt x="814" y="54"/>
                </a:cubicBezTo>
                <a:cubicBezTo>
                  <a:pt x="813" y="54"/>
                  <a:pt x="812" y="56"/>
                  <a:pt x="812" y="56"/>
                </a:cubicBezTo>
                <a:cubicBezTo>
                  <a:pt x="811" y="56"/>
                  <a:pt x="810" y="54"/>
                  <a:pt x="810" y="54"/>
                </a:cubicBezTo>
                <a:cubicBezTo>
                  <a:pt x="809" y="54"/>
                  <a:pt x="809" y="56"/>
                  <a:pt x="808" y="56"/>
                </a:cubicBezTo>
                <a:cubicBezTo>
                  <a:pt x="808" y="57"/>
                  <a:pt x="806" y="55"/>
                  <a:pt x="806" y="55"/>
                </a:cubicBezTo>
                <a:cubicBezTo>
                  <a:pt x="805" y="55"/>
                  <a:pt x="804" y="53"/>
                  <a:pt x="803" y="53"/>
                </a:cubicBezTo>
                <a:cubicBezTo>
                  <a:pt x="803" y="53"/>
                  <a:pt x="805" y="51"/>
                  <a:pt x="805" y="51"/>
                </a:cubicBezTo>
                <a:cubicBezTo>
                  <a:pt x="806" y="50"/>
                  <a:pt x="806" y="49"/>
                  <a:pt x="807" y="49"/>
                </a:cubicBezTo>
                <a:cubicBezTo>
                  <a:pt x="807" y="48"/>
                  <a:pt x="808" y="47"/>
                  <a:pt x="809" y="46"/>
                </a:cubicBezTo>
                <a:cubicBezTo>
                  <a:pt x="808" y="46"/>
                  <a:pt x="807" y="45"/>
                  <a:pt x="806" y="45"/>
                </a:cubicBezTo>
                <a:cubicBezTo>
                  <a:pt x="806" y="45"/>
                  <a:pt x="805" y="47"/>
                  <a:pt x="805" y="47"/>
                </a:cubicBezTo>
                <a:cubicBezTo>
                  <a:pt x="804" y="47"/>
                  <a:pt x="803" y="45"/>
                  <a:pt x="802" y="45"/>
                </a:cubicBezTo>
                <a:cubicBezTo>
                  <a:pt x="802" y="45"/>
                  <a:pt x="801" y="47"/>
                  <a:pt x="801" y="47"/>
                </a:cubicBezTo>
                <a:cubicBezTo>
                  <a:pt x="800" y="48"/>
                  <a:pt x="800" y="49"/>
                  <a:pt x="799" y="50"/>
                </a:cubicBezTo>
                <a:cubicBezTo>
                  <a:pt x="798" y="50"/>
                  <a:pt x="798" y="51"/>
                  <a:pt x="797" y="52"/>
                </a:cubicBezTo>
                <a:cubicBezTo>
                  <a:pt x="797" y="51"/>
                  <a:pt x="796" y="51"/>
                  <a:pt x="795" y="50"/>
                </a:cubicBezTo>
                <a:cubicBezTo>
                  <a:pt x="795" y="50"/>
                  <a:pt x="793" y="48"/>
                  <a:pt x="793" y="48"/>
                </a:cubicBezTo>
                <a:cubicBezTo>
                  <a:pt x="792" y="49"/>
                  <a:pt x="792" y="50"/>
                  <a:pt x="791" y="51"/>
                </a:cubicBezTo>
                <a:cubicBezTo>
                  <a:pt x="793" y="52"/>
                  <a:pt x="794" y="53"/>
                  <a:pt x="796" y="54"/>
                </a:cubicBezTo>
                <a:cubicBezTo>
                  <a:pt x="796" y="55"/>
                  <a:pt x="797" y="55"/>
                  <a:pt x="798" y="56"/>
                </a:cubicBezTo>
                <a:cubicBezTo>
                  <a:pt x="799" y="56"/>
                  <a:pt x="799" y="57"/>
                  <a:pt x="800" y="58"/>
                </a:cubicBezTo>
                <a:cubicBezTo>
                  <a:pt x="800" y="58"/>
                  <a:pt x="802" y="59"/>
                  <a:pt x="802" y="59"/>
                </a:cubicBezTo>
                <a:cubicBezTo>
                  <a:pt x="802" y="59"/>
                  <a:pt x="804" y="57"/>
                  <a:pt x="804" y="57"/>
                </a:cubicBezTo>
                <a:cubicBezTo>
                  <a:pt x="804" y="57"/>
                  <a:pt x="806" y="58"/>
                  <a:pt x="806" y="59"/>
                </a:cubicBezTo>
                <a:cubicBezTo>
                  <a:pt x="806" y="59"/>
                  <a:pt x="805" y="61"/>
                  <a:pt x="805" y="61"/>
                </a:cubicBezTo>
                <a:cubicBezTo>
                  <a:pt x="804" y="61"/>
                  <a:pt x="803" y="63"/>
                  <a:pt x="803" y="63"/>
                </a:cubicBezTo>
                <a:cubicBezTo>
                  <a:pt x="802" y="63"/>
                  <a:pt x="801" y="62"/>
                  <a:pt x="801" y="61"/>
                </a:cubicBezTo>
                <a:cubicBezTo>
                  <a:pt x="800" y="62"/>
                  <a:pt x="799" y="63"/>
                  <a:pt x="799" y="64"/>
                </a:cubicBezTo>
                <a:cubicBezTo>
                  <a:pt x="799" y="64"/>
                  <a:pt x="797" y="66"/>
                  <a:pt x="797" y="66"/>
                </a:cubicBezTo>
                <a:cubicBezTo>
                  <a:pt x="796" y="66"/>
                  <a:pt x="796" y="64"/>
                  <a:pt x="795" y="64"/>
                </a:cubicBezTo>
                <a:cubicBezTo>
                  <a:pt x="795" y="64"/>
                  <a:pt x="793" y="67"/>
                  <a:pt x="793" y="66"/>
                </a:cubicBezTo>
                <a:cubicBezTo>
                  <a:pt x="793" y="66"/>
                  <a:pt x="791" y="65"/>
                  <a:pt x="791" y="65"/>
                </a:cubicBezTo>
                <a:cubicBezTo>
                  <a:pt x="791" y="64"/>
                  <a:pt x="793" y="63"/>
                  <a:pt x="793" y="63"/>
                </a:cubicBezTo>
                <a:cubicBezTo>
                  <a:pt x="793" y="62"/>
                  <a:pt x="795" y="60"/>
                  <a:pt x="794" y="60"/>
                </a:cubicBezTo>
                <a:cubicBezTo>
                  <a:pt x="794" y="60"/>
                  <a:pt x="792" y="59"/>
                  <a:pt x="792" y="59"/>
                </a:cubicBezTo>
                <a:cubicBezTo>
                  <a:pt x="792" y="59"/>
                  <a:pt x="791" y="61"/>
                  <a:pt x="791" y="61"/>
                </a:cubicBezTo>
                <a:cubicBezTo>
                  <a:pt x="790" y="61"/>
                  <a:pt x="789" y="60"/>
                  <a:pt x="788" y="59"/>
                </a:cubicBezTo>
                <a:cubicBezTo>
                  <a:pt x="788" y="59"/>
                  <a:pt x="786" y="58"/>
                  <a:pt x="786" y="57"/>
                </a:cubicBezTo>
                <a:cubicBezTo>
                  <a:pt x="786" y="57"/>
                  <a:pt x="788" y="55"/>
                  <a:pt x="788" y="55"/>
                </a:cubicBezTo>
                <a:cubicBezTo>
                  <a:pt x="788" y="54"/>
                  <a:pt x="789" y="54"/>
                  <a:pt x="789" y="53"/>
                </a:cubicBezTo>
                <a:cubicBezTo>
                  <a:pt x="790" y="52"/>
                  <a:pt x="791" y="51"/>
                  <a:pt x="791" y="51"/>
                </a:cubicBezTo>
                <a:cubicBezTo>
                  <a:pt x="791" y="50"/>
                  <a:pt x="789" y="49"/>
                  <a:pt x="789" y="49"/>
                </a:cubicBezTo>
                <a:cubicBezTo>
                  <a:pt x="789" y="48"/>
                  <a:pt x="791" y="47"/>
                  <a:pt x="791" y="47"/>
                </a:cubicBezTo>
                <a:cubicBezTo>
                  <a:pt x="791" y="46"/>
                  <a:pt x="788" y="46"/>
                  <a:pt x="788" y="45"/>
                </a:cubicBezTo>
                <a:cubicBezTo>
                  <a:pt x="788" y="46"/>
                  <a:pt x="787" y="47"/>
                  <a:pt x="787" y="47"/>
                </a:cubicBezTo>
                <a:cubicBezTo>
                  <a:pt x="786" y="48"/>
                  <a:pt x="785" y="49"/>
                  <a:pt x="785" y="50"/>
                </a:cubicBezTo>
                <a:cubicBezTo>
                  <a:pt x="785" y="50"/>
                  <a:pt x="787" y="51"/>
                  <a:pt x="787" y="51"/>
                </a:cubicBezTo>
                <a:cubicBezTo>
                  <a:pt x="787" y="52"/>
                  <a:pt x="786" y="53"/>
                  <a:pt x="786" y="53"/>
                </a:cubicBezTo>
                <a:cubicBezTo>
                  <a:pt x="785" y="54"/>
                  <a:pt x="784" y="52"/>
                  <a:pt x="783" y="52"/>
                </a:cubicBezTo>
                <a:cubicBezTo>
                  <a:pt x="782" y="53"/>
                  <a:pt x="781" y="55"/>
                  <a:pt x="780" y="56"/>
                </a:cubicBezTo>
                <a:cubicBezTo>
                  <a:pt x="778" y="55"/>
                  <a:pt x="777" y="54"/>
                  <a:pt x="775" y="53"/>
                </a:cubicBezTo>
                <a:cubicBezTo>
                  <a:pt x="777" y="51"/>
                  <a:pt x="778" y="50"/>
                  <a:pt x="779" y="48"/>
                </a:cubicBezTo>
                <a:cubicBezTo>
                  <a:pt x="779" y="48"/>
                  <a:pt x="780" y="50"/>
                  <a:pt x="781" y="50"/>
                </a:cubicBezTo>
                <a:cubicBezTo>
                  <a:pt x="781" y="50"/>
                  <a:pt x="783" y="48"/>
                  <a:pt x="783" y="48"/>
                </a:cubicBezTo>
                <a:cubicBezTo>
                  <a:pt x="783" y="48"/>
                  <a:pt x="781" y="46"/>
                  <a:pt x="781" y="46"/>
                </a:cubicBezTo>
                <a:cubicBezTo>
                  <a:pt x="780" y="46"/>
                  <a:pt x="782" y="44"/>
                  <a:pt x="782" y="44"/>
                </a:cubicBezTo>
                <a:cubicBezTo>
                  <a:pt x="782" y="43"/>
                  <a:pt x="780" y="43"/>
                  <a:pt x="780" y="42"/>
                </a:cubicBezTo>
                <a:cubicBezTo>
                  <a:pt x="779" y="44"/>
                  <a:pt x="778" y="45"/>
                  <a:pt x="777" y="47"/>
                </a:cubicBezTo>
                <a:cubicBezTo>
                  <a:pt x="776" y="47"/>
                  <a:pt x="776" y="48"/>
                  <a:pt x="775" y="49"/>
                </a:cubicBezTo>
                <a:cubicBezTo>
                  <a:pt x="775" y="49"/>
                  <a:pt x="773" y="47"/>
                  <a:pt x="773" y="47"/>
                </a:cubicBezTo>
                <a:cubicBezTo>
                  <a:pt x="772" y="47"/>
                  <a:pt x="771" y="49"/>
                  <a:pt x="771" y="49"/>
                </a:cubicBezTo>
                <a:cubicBezTo>
                  <a:pt x="771" y="50"/>
                  <a:pt x="770" y="52"/>
                  <a:pt x="769" y="52"/>
                </a:cubicBezTo>
                <a:cubicBezTo>
                  <a:pt x="769" y="52"/>
                  <a:pt x="767" y="50"/>
                  <a:pt x="767" y="50"/>
                </a:cubicBezTo>
                <a:cubicBezTo>
                  <a:pt x="767" y="50"/>
                  <a:pt x="765" y="48"/>
                  <a:pt x="765" y="48"/>
                </a:cubicBezTo>
                <a:cubicBezTo>
                  <a:pt x="765" y="48"/>
                  <a:pt x="763" y="50"/>
                  <a:pt x="763" y="50"/>
                </a:cubicBezTo>
                <a:cubicBezTo>
                  <a:pt x="763" y="51"/>
                  <a:pt x="765" y="52"/>
                  <a:pt x="765" y="52"/>
                </a:cubicBezTo>
                <a:cubicBezTo>
                  <a:pt x="765" y="53"/>
                  <a:pt x="764" y="54"/>
                  <a:pt x="764" y="54"/>
                </a:cubicBezTo>
                <a:cubicBezTo>
                  <a:pt x="763" y="55"/>
                  <a:pt x="763" y="56"/>
                  <a:pt x="762" y="57"/>
                </a:cubicBezTo>
                <a:cubicBezTo>
                  <a:pt x="762" y="57"/>
                  <a:pt x="760" y="55"/>
                  <a:pt x="760" y="55"/>
                </a:cubicBezTo>
                <a:cubicBezTo>
                  <a:pt x="759" y="55"/>
                  <a:pt x="758" y="57"/>
                  <a:pt x="758" y="57"/>
                </a:cubicBezTo>
                <a:cubicBezTo>
                  <a:pt x="758" y="58"/>
                  <a:pt x="756" y="59"/>
                  <a:pt x="756" y="59"/>
                </a:cubicBezTo>
                <a:cubicBezTo>
                  <a:pt x="756" y="60"/>
                  <a:pt x="759" y="61"/>
                  <a:pt x="758" y="61"/>
                </a:cubicBezTo>
                <a:cubicBezTo>
                  <a:pt x="758" y="62"/>
                  <a:pt x="757" y="63"/>
                  <a:pt x="757" y="63"/>
                </a:cubicBezTo>
                <a:cubicBezTo>
                  <a:pt x="756" y="64"/>
                  <a:pt x="756" y="65"/>
                  <a:pt x="755" y="66"/>
                </a:cubicBezTo>
                <a:cubicBezTo>
                  <a:pt x="755" y="66"/>
                  <a:pt x="753" y="64"/>
                  <a:pt x="753" y="64"/>
                </a:cubicBezTo>
                <a:cubicBezTo>
                  <a:pt x="753" y="64"/>
                  <a:pt x="754" y="62"/>
                  <a:pt x="755" y="62"/>
                </a:cubicBezTo>
                <a:cubicBezTo>
                  <a:pt x="755" y="61"/>
                  <a:pt x="756" y="60"/>
                  <a:pt x="756" y="59"/>
                </a:cubicBezTo>
                <a:cubicBezTo>
                  <a:pt x="756" y="59"/>
                  <a:pt x="754" y="58"/>
                  <a:pt x="754" y="58"/>
                </a:cubicBezTo>
                <a:cubicBezTo>
                  <a:pt x="754" y="57"/>
                  <a:pt x="756" y="56"/>
                  <a:pt x="756" y="55"/>
                </a:cubicBezTo>
                <a:cubicBezTo>
                  <a:pt x="756" y="55"/>
                  <a:pt x="754" y="54"/>
                  <a:pt x="753" y="54"/>
                </a:cubicBezTo>
                <a:cubicBezTo>
                  <a:pt x="753" y="53"/>
                  <a:pt x="752" y="53"/>
                  <a:pt x="751" y="52"/>
                </a:cubicBezTo>
                <a:cubicBezTo>
                  <a:pt x="751" y="53"/>
                  <a:pt x="749" y="54"/>
                  <a:pt x="750" y="54"/>
                </a:cubicBezTo>
                <a:cubicBezTo>
                  <a:pt x="750" y="55"/>
                  <a:pt x="752" y="55"/>
                  <a:pt x="752" y="56"/>
                </a:cubicBezTo>
                <a:cubicBezTo>
                  <a:pt x="752" y="56"/>
                  <a:pt x="750" y="58"/>
                  <a:pt x="750" y="58"/>
                </a:cubicBezTo>
                <a:cubicBezTo>
                  <a:pt x="750" y="58"/>
                  <a:pt x="748" y="56"/>
                  <a:pt x="748" y="57"/>
                </a:cubicBezTo>
                <a:cubicBezTo>
                  <a:pt x="747" y="57"/>
                  <a:pt x="747" y="59"/>
                  <a:pt x="746" y="59"/>
                </a:cubicBezTo>
                <a:cubicBezTo>
                  <a:pt x="747" y="59"/>
                  <a:pt x="748" y="61"/>
                  <a:pt x="748" y="60"/>
                </a:cubicBezTo>
                <a:cubicBezTo>
                  <a:pt x="748" y="61"/>
                  <a:pt x="747" y="63"/>
                  <a:pt x="747" y="63"/>
                </a:cubicBezTo>
                <a:cubicBezTo>
                  <a:pt x="746" y="63"/>
                  <a:pt x="745" y="61"/>
                  <a:pt x="744" y="61"/>
                </a:cubicBezTo>
                <a:cubicBezTo>
                  <a:pt x="744" y="61"/>
                  <a:pt x="742" y="60"/>
                  <a:pt x="742" y="59"/>
                </a:cubicBezTo>
                <a:cubicBezTo>
                  <a:pt x="742" y="59"/>
                  <a:pt x="744" y="58"/>
                  <a:pt x="744" y="57"/>
                </a:cubicBezTo>
                <a:cubicBezTo>
                  <a:pt x="744" y="56"/>
                  <a:pt x="742" y="56"/>
                  <a:pt x="742" y="55"/>
                </a:cubicBezTo>
                <a:cubicBezTo>
                  <a:pt x="742" y="55"/>
                  <a:pt x="744" y="54"/>
                  <a:pt x="743" y="53"/>
                </a:cubicBezTo>
                <a:cubicBezTo>
                  <a:pt x="743" y="52"/>
                  <a:pt x="742" y="52"/>
                  <a:pt x="741" y="51"/>
                </a:cubicBezTo>
                <a:cubicBezTo>
                  <a:pt x="740" y="53"/>
                  <a:pt x="739" y="54"/>
                  <a:pt x="738" y="56"/>
                </a:cubicBezTo>
                <a:cubicBezTo>
                  <a:pt x="737" y="57"/>
                  <a:pt x="736" y="57"/>
                  <a:pt x="736" y="58"/>
                </a:cubicBezTo>
                <a:cubicBezTo>
                  <a:pt x="736" y="58"/>
                  <a:pt x="738" y="59"/>
                  <a:pt x="738" y="60"/>
                </a:cubicBezTo>
                <a:cubicBezTo>
                  <a:pt x="738" y="60"/>
                  <a:pt x="737" y="62"/>
                  <a:pt x="737" y="62"/>
                </a:cubicBezTo>
                <a:cubicBezTo>
                  <a:pt x="736" y="63"/>
                  <a:pt x="735" y="64"/>
                  <a:pt x="735" y="64"/>
                </a:cubicBezTo>
                <a:cubicBezTo>
                  <a:pt x="732" y="62"/>
                  <a:pt x="729" y="60"/>
                  <a:pt x="726" y="57"/>
                </a:cubicBezTo>
                <a:cubicBezTo>
                  <a:pt x="727" y="57"/>
                  <a:pt x="727" y="55"/>
                  <a:pt x="728" y="55"/>
                </a:cubicBezTo>
                <a:cubicBezTo>
                  <a:pt x="728" y="55"/>
                  <a:pt x="729" y="57"/>
                  <a:pt x="730" y="57"/>
                </a:cubicBezTo>
                <a:cubicBezTo>
                  <a:pt x="730" y="57"/>
                  <a:pt x="731" y="55"/>
                  <a:pt x="732" y="55"/>
                </a:cubicBezTo>
                <a:cubicBezTo>
                  <a:pt x="732" y="54"/>
                  <a:pt x="733" y="53"/>
                  <a:pt x="733" y="52"/>
                </a:cubicBezTo>
                <a:cubicBezTo>
                  <a:pt x="734" y="52"/>
                  <a:pt x="734" y="51"/>
                  <a:pt x="735" y="50"/>
                </a:cubicBezTo>
                <a:cubicBezTo>
                  <a:pt x="735" y="50"/>
                  <a:pt x="737" y="49"/>
                  <a:pt x="737" y="48"/>
                </a:cubicBezTo>
                <a:cubicBezTo>
                  <a:pt x="737" y="48"/>
                  <a:pt x="735" y="47"/>
                  <a:pt x="734" y="46"/>
                </a:cubicBezTo>
                <a:cubicBezTo>
                  <a:pt x="734" y="47"/>
                  <a:pt x="733" y="48"/>
                  <a:pt x="733" y="49"/>
                </a:cubicBezTo>
                <a:cubicBezTo>
                  <a:pt x="733" y="49"/>
                  <a:pt x="731" y="51"/>
                  <a:pt x="731" y="51"/>
                </a:cubicBezTo>
                <a:cubicBezTo>
                  <a:pt x="731" y="51"/>
                  <a:pt x="729" y="49"/>
                  <a:pt x="729" y="49"/>
                </a:cubicBezTo>
                <a:cubicBezTo>
                  <a:pt x="729" y="49"/>
                  <a:pt x="731" y="47"/>
                  <a:pt x="731" y="47"/>
                </a:cubicBezTo>
                <a:cubicBezTo>
                  <a:pt x="730" y="47"/>
                  <a:pt x="729" y="45"/>
                  <a:pt x="728" y="45"/>
                </a:cubicBezTo>
                <a:cubicBezTo>
                  <a:pt x="728" y="45"/>
                  <a:pt x="727" y="47"/>
                  <a:pt x="727" y="47"/>
                </a:cubicBezTo>
                <a:cubicBezTo>
                  <a:pt x="726" y="47"/>
                  <a:pt x="725" y="46"/>
                  <a:pt x="724" y="46"/>
                </a:cubicBezTo>
                <a:cubicBezTo>
                  <a:pt x="724" y="46"/>
                  <a:pt x="723" y="44"/>
                  <a:pt x="722" y="44"/>
                </a:cubicBezTo>
                <a:cubicBezTo>
                  <a:pt x="722" y="44"/>
                  <a:pt x="721" y="46"/>
                  <a:pt x="720" y="46"/>
                </a:cubicBezTo>
                <a:cubicBezTo>
                  <a:pt x="720" y="46"/>
                  <a:pt x="719" y="44"/>
                  <a:pt x="718" y="44"/>
                </a:cubicBezTo>
                <a:cubicBezTo>
                  <a:pt x="718" y="45"/>
                  <a:pt x="717" y="47"/>
                  <a:pt x="716" y="47"/>
                </a:cubicBezTo>
                <a:cubicBezTo>
                  <a:pt x="716" y="47"/>
                  <a:pt x="715" y="45"/>
                  <a:pt x="714" y="45"/>
                </a:cubicBezTo>
                <a:cubicBezTo>
                  <a:pt x="714" y="45"/>
                  <a:pt x="713" y="47"/>
                  <a:pt x="713" y="47"/>
                </a:cubicBezTo>
                <a:cubicBezTo>
                  <a:pt x="713" y="48"/>
                  <a:pt x="715" y="48"/>
                  <a:pt x="715" y="49"/>
                </a:cubicBezTo>
                <a:cubicBezTo>
                  <a:pt x="715" y="50"/>
                  <a:pt x="713" y="50"/>
                  <a:pt x="713" y="51"/>
                </a:cubicBezTo>
                <a:cubicBezTo>
                  <a:pt x="715" y="52"/>
                  <a:pt x="716" y="53"/>
                  <a:pt x="718" y="55"/>
                </a:cubicBezTo>
                <a:cubicBezTo>
                  <a:pt x="718" y="55"/>
                  <a:pt x="719" y="56"/>
                  <a:pt x="720" y="56"/>
                </a:cubicBezTo>
                <a:cubicBezTo>
                  <a:pt x="719" y="58"/>
                  <a:pt x="717" y="59"/>
                  <a:pt x="716" y="61"/>
                </a:cubicBezTo>
                <a:cubicBezTo>
                  <a:pt x="715" y="60"/>
                  <a:pt x="713" y="58"/>
                  <a:pt x="712" y="57"/>
                </a:cubicBezTo>
                <a:cubicBezTo>
                  <a:pt x="712" y="57"/>
                  <a:pt x="714" y="56"/>
                  <a:pt x="714" y="55"/>
                </a:cubicBezTo>
                <a:cubicBezTo>
                  <a:pt x="714" y="55"/>
                  <a:pt x="712" y="54"/>
                  <a:pt x="711" y="53"/>
                </a:cubicBezTo>
                <a:cubicBezTo>
                  <a:pt x="711" y="53"/>
                  <a:pt x="710" y="52"/>
                  <a:pt x="709" y="52"/>
                </a:cubicBezTo>
                <a:cubicBezTo>
                  <a:pt x="708" y="53"/>
                  <a:pt x="707" y="55"/>
                  <a:pt x="706" y="56"/>
                </a:cubicBezTo>
                <a:cubicBezTo>
                  <a:pt x="705" y="57"/>
                  <a:pt x="705" y="58"/>
                  <a:pt x="704" y="58"/>
                </a:cubicBezTo>
                <a:cubicBezTo>
                  <a:pt x="704" y="58"/>
                  <a:pt x="702" y="57"/>
                  <a:pt x="702" y="57"/>
                </a:cubicBezTo>
                <a:cubicBezTo>
                  <a:pt x="702" y="56"/>
                  <a:pt x="700" y="55"/>
                  <a:pt x="700" y="55"/>
                </a:cubicBezTo>
                <a:cubicBezTo>
                  <a:pt x="699" y="55"/>
                  <a:pt x="698" y="57"/>
                  <a:pt x="698" y="57"/>
                </a:cubicBezTo>
                <a:cubicBezTo>
                  <a:pt x="698" y="57"/>
                  <a:pt x="696" y="56"/>
                  <a:pt x="696" y="56"/>
                </a:cubicBezTo>
                <a:cubicBezTo>
                  <a:pt x="696" y="55"/>
                  <a:pt x="697" y="53"/>
                  <a:pt x="697" y="53"/>
                </a:cubicBezTo>
                <a:cubicBezTo>
                  <a:pt x="698" y="53"/>
                  <a:pt x="699" y="55"/>
                  <a:pt x="700" y="55"/>
                </a:cubicBezTo>
                <a:cubicBezTo>
                  <a:pt x="700" y="54"/>
                  <a:pt x="701" y="53"/>
                  <a:pt x="701" y="53"/>
                </a:cubicBezTo>
                <a:cubicBezTo>
                  <a:pt x="701" y="52"/>
                  <a:pt x="699" y="51"/>
                  <a:pt x="699" y="51"/>
                </a:cubicBezTo>
                <a:cubicBezTo>
                  <a:pt x="699" y="50"/>
                  <a:pt x="697" y="50"/>
                  <a:pt x="697" y="49"/>
                </a:cubicBezTo>
                <a:cubicBezTo>
                  <a:pt x="696" y="49"/>
                  <a:pt x="695" y="48"/>
                  <a:pt x="695" y="48"/>
                </a:cubicBezTo>
                <a:cubicBezTo>
                  <a:pt x="694" y="47"/>
                  <a:pt x="693" y="47"/>
                  <a:pt x="692" y="46"/>
                </a:cubicBezTo>
                <a:cubicBezTo>
                  <a:pt x="692" y="47"/>
                  <a:pt x="691" y="47"/>
                  <a:pt x="691" y="48"/>
                </a:cubicBezTo>
                <a:cubicBezTo>
                  <a:pt x="690" y="48"/>
                  <a:pt x="689" y="50"/>
                  <a:pt x="689" y="50"/>
                </a:cubicBezTo>
                <a:cubicBezTo>
                  <a:pt x="689" y="51"/>
                  <a:pt x="691" y="52"/>
                  <a:pt x="691" y="52"/>
                </a:cubicBezTo>
                <a:cubicBezTo>
                  <a:pt x="691" y="52"/>
                  <a:pt x="690" y="54"/>
                  <a:pt x="689" y="54"/>
                </a:cubicBezTo>
                <a:cubicBezTo>
                  <a:pt x="689" y="54"/>
                  <a:pt x="688" y="53"/>
                  <a:pt x="687" y="53"/>
                </a:cubicBezTo>
                <a:cubicBezTo>
                  <a:pt x="686" y="52"/>
                  <a:pt x="686" y="51"/>
                  <a:pt x="685" y="51"/>
                </a:cubicBezTo>
                <a:cubicBezTo>
                  <a:pt x="685" y="51"/>
                  <a:pt x="683" y="49"/>
                  <a:pt x="683" y="49"/>
                </a:cubicBezTo>
                <a:cubicBezTo>
                  <a:pt x="682" y="49"/>
                  <a:pt x="681" y="51"/>
                  <a:pt x="681" y="51"/>
                </a:cubicBezTo>
                <a:cubicBezTo>
                  <a:pt x="680" y="52"/>
                  <a:pt x="680" y="53"/>
                  <a:pt x="679" y="54"/>
                </a:cubicBezTo>
                <a:cubicBezTo>
                  <a:pt x="679" y="54"/>
                  <a:pt x="678" y="56"/>
                  <a:pt x="678" y="56"/>
                </a:cubicBezTo>
                <a:cubicBezTo>
                  <a:pt x="677" y="56"/>
                  <a:pt x="676" y="54"/>
                  <a:pt x="675" y="54"/>
                </a:cubicBezTo>
                <a:cubicBezTo>
                  <a:pt x="675" y="54"/>
                  <a:pt x="674" y="53"/>
                  <a:pt x="673" y="53"/>
                </a:cubicBezTo>
                <a:cubicBezTo>
                  <a:pt x="673" y="52"/>
                  <a:pt x="672" y="55"/>
                  <a:pt x="671" y="55"/>
                </a:cubicBezTo>
                <a:cubicBezTo>
                  <a:pt x="671" y="55"/>
                  <a:pt x="670" y="53"/>
                  <a:pt x="669" y="53"/>
                </a:cubicBezTo>
                <a:cubicBezTo>
                  <a:pt x="669" y="54"/>
                  <a:pt x="668" y="55"/>
                  <a:pt x="668" y="55"/>
                </a:cubicBezTo>
                <a:cubicBezTo>
                  <a:pt x="668" y="55"/>
                  <a:pt x="665" y="54"/>
                  <a:pt x="665" y="54"/>
                </a:cubicBezTo>
                <a:cubicBezTo>
                  <a:pt x="665" y="53"/>
                  <a:pt x="667" y="52"/>
                  <a:pt x="667" y="51"/>
                </a:cubicBezTo>
                <a:cubicBezTo>
                  <a:pt x="667" y="51"/>
                  <a:pt x="668" y="50"/>
                  <a:pt x="669" y="49"/>
                </a:cubicBezTo>
                <a:cubicBezTo>
                  <a:pt x="669" y="49"/>
                  <a:pt x="670" y="47"/>
                  <a:pt x="670" y="47"/>
                </a:cubicBezTo>
                <a:cubicBezTo>
                  <a:pt x="670" y="46"/>
                  <a:pt x="668" y="46"/>
                  <a:pt x="668" y="45"/>
                </a:cubicBezTo>
                <a:cubicBezTo>
                  <a:pt x="668" y="45"/>
                  <a:pt x="670" y="43"/>
                  <a:pt x="670" y="43"/>
                </a:cubicBezTo>
                <a:cubicBezTo>
                  <a:pt x="670" y="42"/>
                  <a:pt x="668" y="42"/>
                  <a:pt x="668" y="41"/>
                </a:cubicBezTo>
                <a:cubicBezTo>
                  <a:pt x="668" y="41"/>
                  <a:pt x="666" y="40"/>
                  <a:pt x="665" y="40"/>
                </a:cubicBezTo>
                <a:cubicBezTo>
                  <a:pt x="665" y="40"/>
                  <a:pt x="664" y="41"/>
                  <a:pt x="664" y="42"/>
                </a:cubicBezTo>
                <a:cubicBezTo>
                  <a:pt x="664" y="42"/>
                  <a:pt x="666" y="43"/>
                  <a:pt x="666" y="43"/>
                </a:cubicBezTo>
                <a:cubicBezTo>
                  <a:pt x="666" y="44"/>
                  <a:pt x="665" y="45"/>
                  <a:pt x="664" y="46"/>
                </a:cubicBezTo>
                <a:cubicBezTo>
                  <a:pt x="664" y="46"/>
                  <a:pt x="663" y="47"/>
                  <a:pt x="663" y="48"/>
                </a:cubicBezTo>
                <a:cubicBezTo>
                  <a:pt x="662" y="48"/>
                  <a:pt x="665" y="49"/>
                  <a:pt x="665" y="50"/>
                </a:cubicBezTo>
                <a:cubicBezTo>
                  <a:pt x="665" y="50"/>
                  <a:pt x="663" y="51"/>
                  <a:pt x="663" y="52"/>
                </a:cubicBezTo>
                <a:cubicBezTo>
                  <a:pt x="663" y="53"/>
                  <a:pt x="661" y="53"/>
                  <a:pt x="661" y="54"/>
                </a:cubicBezTo>
                <a:cubicBezTo>
                  <a:pt x="661" y="55"/>
                  <a:pt x="663" y="55"/>
                  <a:pt x="664" y="56"/>
                </a:cubicBezTo>
                <a:cubicBezTo>
                  <a:pt x="662" y="57"/>
                  <a:pt x="661" y="59"/>
                  <a:pt x="660" y="60"/>
                </a:cubicBezTo>
                <a:cubicBezTo>
                  <a:pt x="660" y="61"/>
                  <a:pt x="659" y="62"/>
                  <a:pt x="659" y="63"/>
                </a:cubicBezTo>
                <a:cubicBezTo>
                  <a:pt x="657" y="61"/>
                  <a:pt x="656" y="60"/>
                  <a:pt x="654" y="59"/>
                </a:cubicBezTo>
                <a:cubicBezTo>
                  <a:pt x="655" y="58"/>
                  <a:pt x="655" y="58"/>
                  <a:pt x="656" y="57"/>
                </a:cubicBezTo>
                <a:cubicBezTo>
                  <a:pt x="656" y="56"/>
                  <a:pt x="657" y="55"/>
                  <a:pt x="657" y="55"/>
                </a:cubicBezTo>
                <a:cubicBezTo>
                  <a:pt x="657" y="54"/>
                  <a:pt x="655" y="53"/>
                  <a:pt x="655" y="53"/>
                </a:cubicBezTo>
                <a:cubicBezTo>
                  <a:pt x="655" y="53"/>
                  <a:pt x="653" y="52"/>
                  <a:pt x="653" y="51"/>
                </a:cubicBezTo>
                <a:cubicBezTo>
                  <a:pt x="653" y="51"/>
                  <a:pt x="655" y="50"/>
                  <a:pt x="655" y="49"/>
                </a:cubicBezTo>
                <a:cubicBezTo>
                  <a:pt x="654" y="48"/>
                  <a:pt x="653" y="48"/>
                  <a:pt x="652" y="47"/>
                </a:cubicBezTo>
                <a:cubicBezTo>
                  <a:pt x="652" y="47"/>
                  <a:pt x="651" y="46"/>
                  <a:pt x="650" y="46"/>
                </a:cubicBezTo>
                <a:cubicBezTo>
                  <a:pt x="650" y="46"/>
                  <a:pt x="649" y="47"/>
                  <a:pt x="649" y="48"/>
                </a:cubicBezTo>
                <a:cubicBezTo>
                  <a:pt x="648" y="48"/>
                  <a:pt x="647" y="50"/>
                  <a:pt x="647" y="50"/>
                </a:cubicBezTo>
                <a:cubicBezTo>
                  <a:pt x="647" y="50"/>
                  <a:pt x="649" y="51"/>
                  <a:pt x="649" y="52"/>
                </a:cubicBezTo>
                <a:cubicBezTo>
                  <a:pt x="649" y="52"/>
                  <a:pt x="648" y="53"/>
                  <a:pt x="647" y="54"/>
                </a:cubicBezTo>
                <a:cubicBezTo>
                  <a:pt x="647" y="54"/>
                  <a:pt x="646" y="56"/>
                  <a:pt x="646" y="56"/>
                </a:cubicBezTo>
                <a:cubicBezTo>
                  <a:pt x="646" y="57"/>
                  <a:pt x="648" y="57"/>
                  <a:pt x="648" y="58"/>
                </a:cubicBezTo>
                <a:cubicBezTo>
                  <a:pt x="648" y="59"/>
                  <a:pt x="646" y="59"/>
                  <a:pt x="646" y="60"/>
                </a:cubicBezTo>
                <a:cubicBezTo>
                  <a:pt x="646" y="60"/>
                  <a:pt x="644" y="59"/>
                  <a:pt x="644" y="58"/>
                </a:cubicBezTo>
                <a:cubicBezTo>
                  <a:pt x="644" y="58"/>
                  <a:pt x="646" y="57"/>
                  <a:pt x="646" y="56"/>
                </a:cubicBezTo>
                <a:cubicBezTo>
                  <a:pt x="645" y="56"/>
                  <a:pt x="644" y="55"/>
                  <a:pt x="643" y="55"/>
                </a:cubicBezTo>
                <a:cubicBezTo>
                  <a:pt x="643" y="54"/>
                  <a:pt x="642" y="53"/>
                  <a:pt x="641" y="53"/>
                </a:cubicBezTo>
                <a:cubicBezTo>
                  <a:pt x="641" y="53"/>
                  <a:pt x="639" y="51"/>
                  <a:pt x="639" y="51"/>
                </a:cubicBezTo>
                <a:cubicBezTo>
                  <a:pt x="638" y="51"/>
                  <a:pt x="638" y="53"/>
                  <a:pt x="637" y="53"/>
                </a:cubicBezTo>
                <a:cubicBezTo>
                  <a:pt x="637" y="53"/>
                  <a:pt x="636" y="51"/>
                  <a:pt x="635" y="52"/>
                </a:cubicBezTo>
                <a:cubicBezTo>
                  <a:pt x="634" y="52"/>
                  <a:pt x="634" y="54"/>
                  <a:pt x="633" y="54"/>
                </a:cubicBezTo>
                <a:cubicBezTo>
                  <a:pt x="634" y="55"/>
                  <a:pt x="635" y="55"/>
                  <a:pt x="636" y="56"/>
                </a:cubicBezTo>
                <a:cubicBezTo>
                  <a:pt x="636" y="56"/>
                  <a:pt x="634" y="57"/>
                  <a:pt x="634" y="58"/>
                </a:cubicBezTo>
                <a:cubicBezTo>
                  <a:pt x="633" y="58"/>
                  <a:pt x="632" y="59"/>
                  <a:pt x="632" y="60"/>
                </a:cubicBezTo>
                <a:cubicBezTo>
                  <a:pt x="632" y="60"/>
                  <a:pt x="634" y="61"/>
                  <a:pt x="634" y="62"/>
                </a:cubicBezTo>
                <a:cubicBezTo>
                  <a:pt x="634" y="62"/>
                  <a:pt x="633" y="64"/>
                  <a:pt x="633" y="64"/>
                </a:cubicBezTo>
                <a:cubicBezTo>
                  <a:pt x="632" y="65"/>
                  <a:pt x="631" y="65"/>
                  <a:pt x="631" y="66"/>
                </a:cubicBezTo>
                <a:cubicBezTo>
                  <a:pt x="631" y="66"/>
                  <a:pt x="629" y="65"/>
                  <a:pt x="629" y="64"/>
                </a:cubicBezTo>
                <a:cubicBezTo>
                  <a:pt x="629" y="64"/>
                  <a:pt x="631" y="63"/>
                  <a:pt x="630" y="62"/>
                </a:cubicBezTo>
                <a:cubicBezTo>
                  <a:pt x="630" y="62"/>
                  <a:pt x="628" y="61"/>
                  <a:pt x="628" y="61"/>
                </a:cubicBezTo>
                <a:cubicBezTo>
                  <a:pt x="628" y="60"/>
                  <a:pt x="626" y="60"/>
                  <a:pt x="626" y="59"/>
                </a:cubicBezTo>
                <a:cubicBezTo>
                  <a:pt x="626" y="58"/>
                  <a:pt x="628" y="57"/>
                  <a:pt x="628" y="57"/>
                </a:cubicBezTo>
                <a:cubicBezTo>
                  <a:pt x="628" y="56"/>
                  <a:pt x="629" y="55"/>
                  <a:pt x="629" y="54"/>
                </a:cubicBezTo>
                <a:cubicBezTo>
                  <a:pt x="629" y="54"/>
                  <a:pt x="627" y="53"/>
                  <a:pt x="627" y="53"/>
                </a:cubicBezTo>
                <a:cubicBezTo>
                  <a:pt x="627" y="52"/>
                  <a:pt x="629" y="51"/>
                  <a:pt x="629" y="50"/>
                </a:cubicBezTo>
                <a:cubicBezTo>
                  <a:pt x="629" y="50"/>
                  <a:pt x="627" y="49"/>
                  <a:pt x="627" y="49"/>
                </a:cubicBezTo>
                <a:cubicBezTo>
                  <a:pt x="626" y="48"/>
                  <a:pt x="625" y="48"/>
                  <a:pt x="624" y="47"/>
                </a:cubicBezTo>
                <a:cubicBezTo>
                  <a:pt x="624" y="48"/>
                  <a:pt x="623" y="49"/>
                  <a:pt x="623" y="49"/>
                </a:cubicBezTo>
                <a:cubicBezTo>
                  <a:pt x="623" y="50"/>
                  <a:pt x="625" y="51"/>
                  <a:pt x="625" y="51"/>
                </a:cubicBezTo>
                <a:cubicBezTo>
                  <a:pt x="625" y="52"/>
                  <a:pt x="624" y="53"/>
                  <a:pt x="623" y="53"/>
                </a:cubicBezTo>
                <a:cubicBezTo>
                  <a:pt x="623" y="54"/>
                  <a:pt x="622" y="55"/>
                  <a:pt x="621" y="55"/>
                </a:cubicBezTo>
                <a:cubicBezTo>
                  <a:pt x="621" y="56"/>
                  <a:pt x="624" y="57"/>
                  <a:pt x="624" y="57"/>
                </a:cubicBezTo>
                <a:cubicBezTo>
                  <a:pt x="624" y="58"/>
                  <a:pt x="622" y="59"/>
                  <a:pt x="622" y="59"/>
                </a:cubicBezTo>
                <a:cubicBezTo>
                  <a:pt x="622" y="60"/>
                  <a:pt x="621" y="61"/>
                  <a:pt x="620" y="62"/>
                </a:cubicBezTo>
                <a:cubicBezTo>
                  <a:pt x="620" y="62"/>
                  <a:pt x="618" y="60"/>
                  <a:pt x="618" y="60"/>
                </a:cubicBezTo>
                <a:cubicBezTo>
                  <a:pt x="618" y="60"/>
                  <a:pt x="620" y="58"/>
                  <a:pt x="620" y="58"/>
                </a:cubicBezTo>
                <a:cubicBezTo>
                  <a:pt x="619" y="57"/>
                  <a:pt x="618" y="56"/>
                  <a:pt x="618" y="56"/>
                </a:cubicBezTo>
                <a:cubicBezTo>
                  <a:pt x="617" y="56"/>
                  <a:pt x="616" y="54"/>
                  <a:pt x="615" y="54"/>
                </a:cubicBezTo>
                <a:cubicBezTo>
                  <a:pt x="615" y="54"/>
                  <a:pt x="614" y="56"/>
                  <a:pt x="614" y="57"/>
                </a:cubicBezTo>
                <a:cubicBezTo>
                  <a:pt x="613" y="57"/>
                  <a:pt x="612" y="58"/>
                  <a:pt x="612" y="59"/>
                </a:cubicBezTo>
                <a:cubicBezTo>
                  <a:pt x="612" y="59"/>
                  <a:pt x="614" y="60"/>
                  <a:pt x="614" y="60"/>
                </a:cubicBezTo>
                <a:cubicBezTo>
                  <a:pt x="614" y="61"/>
                  <a:pt x="616" y="62"/>
                  <a:pt x="616" y="62"/>
                </a:cubicBezTo>
                <a:cubicBezTo>
                  <a:pt x="616" y="62"/>
                  <a:pt x="615" y="64"/>
                  <a:pt x="615" y="64"/>
                </a:cubicBezTo>
                <a:cubicBezTo>
                  <a:pt x="614" y="64"/>
                  <a:pt x="613" y="62"/>
                  <a:pt x="612" y="63"/>
                </a:cubicBezTo>
                <a:cubicBezTo>
                  <a:pt x="612" y="63"/>
                  <a:pt x="611" y="65"/>
                  <a:pt x="611" y="65"/>
                </a:cubicBezTo>
                <a:cubicBezTo>
                  <a:pt x="610" y="64"/>
                  <a:pt x="609" y="64"/>
                  <a:pt x="609" y="63"/>
                </a:cubicBezTo>
                <a:cubicBezTo>
                  <a:pt x="608" y="63"/>
                  <a:pt x="606" y="62"/>
                  <a:pt x="606" y="62"/>
                </a:cubicBezTo>
                <a:cubicBezTo>
                  <a:pt x="606" y="61"/>
                  <a:pt x="608" y="60"/>
                  <a:pt x="608" y="59"/>
                </a:cubicBezTo>
                <a:cubicBezTo>
                  <a:pt x="608" y="59"/>
                  <a:pt x="606" y="58"/>
                  <a:pt x="606" y="58"/>
                </a:cubicBezTo>
                <a:cubicBezTo>
                  <a:pt x="606" y="57"/>
                  <a:pt x="608" y="56"/>
                  <a:pt x="607" y="55"/>
                </a:cubicBezTo>
                <a:cubicBezTo>
                  <a:pt x="607" y="55"/>
                  <a:pt x="605" y="54"/>
                  <a:pt x="605" y="54"/>
                </a:cubicBezTo>
                <a:cubicBezTo>
                  <a:pt x="605" y="53"/>
                  <a:pt x="607" y="52"/>
                  <a:pt x="607" y="51"/>
                </a:cubicBezTo>
                <a:cubicBezTo>
                  <a:pt x="607" y="51"/>
                  <a:pt x="609" y="49"/>
                  <a:pt x="609" y="49"/>
                </a:cubicBezTo>
                <a:cubicBezTo>
                  <a:pt x="609" y="49"/>
                  <a:pt x="606" y="48"/>
                  <a:pt x="606" y="47"/>
                </a:cubicBezTo>
                <a:cubicBezTo>
                  <a:pt x="607" y="47"/>
                  <a:pt x="608" y="46"/>
                  <a:pt x="608" y="45"/>
                </a:cubicBezTo>
                <a:cubicBezTo>
                  <a:pt x="609" y="44"/>
                  <a:pt x="609" y="44"/>
                  <a:pt x="610" y="43"/>
                </a:cubicBezTo>
                <a:cubicBezTo>
                  <a:pt x="609" y="43"/>
                  <a:pt x="608" y="41"/>
                  <a:pt x="608" y="41"/>
                </a:cubicBezTo>
                <a:cubicBezTo>
                  <a:pt x="607" y="41"/>
                  <a:pt x="607" y="43"/>
                  <a:pt x="606" y="44"/>
                </a:cubicBezTo>
                <a:cubicBezTo>
                  <a:pt x="605" y="44"/>
                  <a:pt x="604" y="42"/>
                  <a:pt x="604" y="42"/>
                </a:cubicBezTo>
                <a:cubicBezTo>
                  <a:pt x="603" y="42"/>
                  <a:pt x="602" y="44"/>
                  <a:pt x="602" y="44"/>
                </a:cubicBezTo>
                <a:cubicBezTo>
                  <a:pt x="602" y="44"/>
                  <a:pt x="604" y="46"/>
                  <a:pt x="604" y="46"/>
                </a:cubicBezTo>
                <a:cubicBezTo>
                  <a:pt x="604" y="46"/>
                  <a:pt x="603" y="48"/>
                  <a:pt x="602" y="48"/>
                </a:cubicBezTo>
                <a:cubicBezTo>
                  <a:pt x="602" y="49"/>
                  <a:pt x="601" y="50"/>
                  <a:pt x="601" y="50"/>
                </a:cubicBezTo>
                <a:cubicBezTo>
                  <a:pt x="600" y="51"/>
                  <a:pt x="600" y="52"/>
                  <a:pt x="599" y="52"/>
                </a:cubicBezTo>
                <a:cubicBezTo>
                  <a:pt x="599" y="53"/>
                  <a:pt x="597" y="51"/>
                  <a:pt x="597" y="51"/>
                </a:cubicBezTo>
                <a:cubicBezTo>
                  <a:pt x="596" y="51"/>
                  <a:pt x="596" y="53"/>
                  <a:pt x="595" y="53"/>
                </a:cubicBezTo>
                <a:cubicBezTo>
                  <a:pt x="594" y="53"/>
                  <a:pt x="594" y="55"/>
                  <a:pt x="593" y="55"/>
                </a:cubicBezTo>
                <a:cubicBezTo>
                  <a:pt x="593" y="55"/>
                  <a:pt x="591" y="53"/>
                  <a:pt x="591" y="54"/>
                </a:cubicBezTo>
                <a:cubicBezTo>
                  <a:pt x="591" y="54"/>
                  <a:pt x="590" y="55"/>
                  <a:pt x="589" y="56"/>
                </a:cubicBezTo>
                <a:cubicBezTo>
                  <a:pt x="589" y="56"/>
                  <a:pt x="588" y="57"/>
                  <a:pt x="588" y="58"/>
                </a:cubicBezTo>
                <a:cubicBezTo>
                  <a:pt x="587" y="59"/>
                  <a:pt x="587" y="59"/>
                  <a:pt x="586" y="60"/>
                </a:cubicBezTo>
                <a:cubicBezTo>
                  <a:pt x="586" y="61"/>
                  <a:pt x="585" y="62"/>
                  <a:pt x="584" y="62"/>
                </a:cubicBezTo>
                <a:cubicBezTo>
                  <a:pt x="584" y="62"/>
                  <a:pt x="586" y="64"/>
                  <a:pt x="587" y="64"/>
                </a:cubicBezTo>
                <a:cubicBezTo>
                  <a:pt x="587" y="64"/>
                  <a:pt x="588" y="62"/>
                  <a:pt x="588" y="62"/>
                </a:cubicBezTo>
                <a:cubicBezTo>
                  <a:pt x="588" y="62"/>
                  <a:pt x="590" y="63"/>
                  <a:pt x="591" y="64"/>
                </a:cubicBezTo>
                <a:cubicBezTo>
                  <a:pt x="591" y="64"/>
                  <a:pt x="589" y="66"/>
                  <a:pt x="589" y="66"/>
                </a:cubicBezTo>
                <a:cubicBezTo>
                  <a:pt x="589" y="66"/>
                  <a:pt x="587" y="64"/>
                  <a:pt x="587" y="64"/>
                </a:cubicBezTo>
                <a:cubicBezTo>
                  <a:pt x="586" y="64"/>
                  <a:pt x="586" y="66"/>
                  <a:pt x="585" y="66"/>
                </a:cubicBezTo>
                <a:cubicBezTo>
                  <a:pt x="584" y="66"/>
                  <a:pt x="583" y="65"/>
                  <a:pt x="583" y="65"/>
                </a:cubicBezTo>
                <a:cubicBezTo>
                  <a:pt x="582" y="64"/>
                  <a:pt x="580" y="63"/>
                  <a:pt x="580" y="63"/>
                </a:cubicBezTo>
                <a:cubicBezTo>
                  <a:pt x="580" y="63"/>
                  <a:pt x="582" y="61"/>
                  <a:pt x="582" y="61"/>
                </a:cubicBezTo>
                <a:cubicBezTo>
                  <a:pt x="582" y="61"/>
                  <a:pt x="584" y="59"/>
                  <a:pt x="584" y="59"/>
                </a:cubicBezTo>
                <a:cubicBezTo>
                  <a:pt x="584" y="58"/>
                  <a:pt x="582" y="57"/>
                  <a:pt x="582" y="57"/>
                </a:cubicBezTo>
                <a:cubicBezTo>
                  <a:pt x="581" y="57"/>
                  <a:pt x="580" y="59"/>
                  <a:pt x="580" y="59"/>
                </a:cubicBezTo>
                <a:cubicBezTo>
                  <a:pt x="579" y="59"/>
                  <a:pt x="578" y="58"/>
                  <a:pt x="578" y="57"/>
                </a:cubicBezTo>
                <a:cubicBezTo>
                  <a:pt x="577" y="57"/>
                  <a:pt x="576" y="56"/>
                  <a:pt x="575" y="56"/>
                </a:cubicBezTo>
                <a:cubicBezTo>
                  <a:pt x="575" y="55"/>
                  <a:pt x="577" y="54"/>
                  <a:pt x="577" y="53"/>
                </a:cubicBezTo>
                <a:cubicBezTo>
                  <a:pt x="577" y="53"/>
                  <a:pt x="579" y="51"/>
                  <a:pt x="579" y="51"/>
                </a:cubicBezTo>
                <a:cubicBezTo>
                  <a:pt x="579" y="50"/>
                  <a:pt x="577" y="50"/>
                  <a:pt x="577" y="49"/>
                </a:cubicBezTo>
                <a:cubicBezTo>
                  <a:pt x="576" y="49"/>
                  <a:pt x="575" y="48"/>
                  <a:pt x="574" y="48"/>
                </a:cubicBezTo>
                <a:cubicBezTo>
                  <a:pt x="573" y="49"/>
                  <a:pt x="572" y="51"/>
                  <a:pt x="571" y="52"/>
                </a:cubicBezTo>
                <a:cubicBezTo>
                  <a:pt x="570" y="54"/>
                  <a:pt x="569" y="55"/>
                  <a:pt x="568" y="57"/>
                </a:cubicBezTo>
                <a:cubicBezTo>
                  <a:pt x="566" y="58"/>
                  <a:pt x="565" y="60"/>
                  <a:pt x="564" y="61"/>
                </a:cubicBezTo>
                <a:cubicBezTo>
                  <a:pt x="564" y="62"/>
                  <a:pt x="563" y="63"/>
                  <a:pt x="562" y="63"/>
                </a:cubicBezTo>
                <a:cubicBezTo>
                  <a:pt x="562" y="64"/>
                  <a:pt x="561" y="65"/>
                  <a:pt x="561" y="66"/>
                </a:cubicBezTo>
                <a:cubicBezTo>
                  <a:pt x="561" y="66"/>
                  <a:pt x="559" y="64"/>
                  <a:pt x="559" y="64"/>
                </a:cubicBezTo>
                <a:cubicBezTo>
                  <a:pt x="558" y="63"/>
                  <a:pt x="560" y="62"/>
                  <a:pt x="560" y="62"/>
                </a:cubicBezTo>
                <a:cubicBezTo>
                  <a:pt x="559" y="61"/>
                  <a:pt x="559" y="60"/>
                  <a:pt x="558" y="60"/>
                </a:cubicBezTo>
                <a:cubicBezTo>
                  <a:pt x="557" y="60"/>
                  <a:pt x="556" y="58"/>
                  <a:pt x="556" y="58"/>
                </a:cubicBezTo>
                <a:cubicBezTo>
                  <a:pt x="555" y="58"/>
                  <a:pt x="555" y="61"/>
                  <a:pt x="554" y="60"/>
                </a:cubicBezTo>
                <a:cubicBezTo>
                  <a:pt x="553" y="60"/>
                  <a:pt x="553" y="59"/>
                  <a:pt x="552" y="59"/>
                </a:cubicBezTo>
                <a:cubicBezTo>
                  <a:pt x="551" y="59"/>
                  <a:pt x="551" y="61"/>
                  <a:pt x="550" y="61"/>
                </a:cubicBezTo>
                <a:cubicBezTo>
                  <a:pt x="550" y="61"/>
                  <a:pt x="548" y="60"/>
                  <a:pt x="548" y="59"/>
                </a:cubicBezTo>
                <a:cubicBezTo>
                  <a:pt x="547" y="59"/>
                  <a:pt x="546" y="58"/>
                  <a:pt x="546" y="58"/>
                </a:cubicBezTo>
                <a:cubicBezTo>
                  <a:pt x="546" y="58"/>
                  <a:pt x="547" y="56"/>
                  <a:pt x="547" y="55"/>
                </a:cubicBezTo>
                <a:cubicBezTo>
                  <a:pt x="548" y="55"/>
                  <a:pt x="549" y="54"/>
                  <a:pt x="549" y="53"/>
                </a:cubicBezTo>
                <a:cubicBezTo>
                  <a:pt x="549" y="53"/>
                  <a:pt x="547" y="51"/>
                  <a:pt x="547" y="51"/>
                </a:cubicBezTo>
                <a:cubicBezTo>
                  <a:pt x="546" y="51"/>
                  <a:pt x="546" y="54"/>
                  <a:pt x="545" y="54"/>
                </a:cubicBezTo>
                <a:cubicBezTo>
                  <a:pt x="544" y="54"/>
                  <a:pt x="544" y="52"/>
                  <a:pt x="543" y="52"/>
                </a:cubicBezTo>
                <a:cubicBezTo>
                  <a:pt x="541" y="51"/>
                  <a:pt x="540" y="50"/>
                  <a:pt x="538" y="49"/>
                </a:cubicBezTo>
                <a:cubicBezTo>
                  <a:pt x="538" y="49"/>
                  <a:pt x="537" y="50"/>
                  <a:pt x="537" y="51"/>
                </a:cubicBezTo>
                <a:cubicBezTo>
                  <a:pt x="537" y="51"/>
                  <a:pt x="539" y="52"/>
                  <a:pt x="539" y="53"/>
                </a:cubicBezTo>
                <a:cubicBezTo>
                  <a:pt x="539" y="53"/>
                  <a:pt x="541" y="54"/>
                  <a:pt x="541" y="54"/>
                </a:cubicBezTo>
                <a:cubicBezTo>
                  <a:pt x="541" y="55"/>
                  <a:pt x="540" y="56"/>
                  <a:pt x="539" y="56"/>
                </a:cubicBezTo>
                <a:cubicBezTo>
                  <a:pt x="540" y="57"/>
                  <a:pt x="541" y="58"/>
                  <a:pt x="542" y="58"/>
                </a:cubicBezTo>
                <a:cubicBezTo>
                  <a:pt x="542" y="58"/>
                  <a:pt x="540" y="60"/>
                  <a:pt x="540" y="60"/>
                </a:cubicBezTo>
                <a:cubicBezTo>
                  <a:pt x="540" y="60"/>
                  <a:pt x="538" y="59"/>
                  <a:pt x="538" y="59"/>
                </a:cubicBezTo>
                <a:cubicBezTo>
                  <a:pt x="537" y="58"/>
                  <a:pt x="536" y="57"/>
                  <a:pt x="536" y="57"/>
                </a:cubicBezTo>
                <a:cubicBezTo>
                  <a:pt x="535" y="56"/>
                  <a:pt x="534" y="56"/>
                  <a:pt x="533" y="55"/>
                </a:cubicBezTo>
                <a:cubicBezTo>
                  <a:pt x="533" y="55"/>
                  <a:pt x="531" y="53"/>
                  <a:pt x="531" y="54"/>
                </a:cubicBezTo>
                <a:cubicBezTo>
                  <a:pt x="531" y="54"/>
                  <a:pt x="529" y="56"/>
                  <a:pt x="529" y="56"/>
                </a:cubicBezTo>
                <a:cubicBezTo>
                  <a:pt x="529" y="56"/>
                  <a:pt x="532" y="57"/>
                  <a:pt x="532" y="57"/>
                </a:cubicBezTo>
                <a:cubicBezTo>
                  <a:pt x="532" y="58"/>
                  <a:pt x="530" y="59"/>
                  <a:pt x="530" y="60"/>
                </a:cubicBezTo>
                <a:cubicBezTo>
                  <a:pt x="530" y="60"/>
                  <a:pt x="529" y="61"/>
                  <a:pt x="528" y="62"/>
                </a:cubicBezTo>
                <a:cubicBezTo>
                  <a:pt x="528" y="63"/>
                  <a:pt x="527" y="63"/>
                  <a:pt x="526" y="64"/>
                </a:cubicBezTo>
                <a:cubicBezTo>
                  <a:pt x="526" y="64"/>
                  <a:pt x="525" y="66"/>
                  <a:pt x="525" y="66"/>
                </a:cubicBezTo>
                <a:cubicBezTo>
                  <a:pt x="525" y="66"/>
                  <a:pt x="523" y="65"/>
                  <a:pt x="523" y="65"/>
                </a:cubicBezTo>
                <a:cubicBezTo>
                  <a:pt x="522" y="64"/>
                  <a:pt x="524" y="63"/>
                  <a:pt x="524" y="62"/>
                </a:cubicBezTo>
                <a:cubicBezTo>
                  <a:pt x="524" y="62"/>
                  <a:pt x="526" y="61"/>
                  <a:pt x="526" y="60"/>
                </a:cubicBezTo>
                <a:cubicBezTo>
                  <a:pt x="526" y="60"/>
                  <a:pt x="524" y="59"/>
                  <a:pt x="524" y="59"/>
                </a:cubicBezTo>
                <a:cubicBezTo>
                  <a:pt x="523" y="58"/>
                  <a:pt x="522" y="57"/>
                  <a:pt x="522" y="57"/>
                </a:cubicBezTo>
                <a:cubicBezTo>
                  <a:pt x="521" y="57"/>
                  <a:pt x="520" y="59"/>
                  <a:pt x="520" y="59"/>
                </a:cubicBezTo>
                <a:cubicBezTo>
                  <a:pt x="519" y="60"/>
                  <a:pt x="519" y="61"/>
                  <a:pt x="518" y="61"/>
                </a:cubicBezTo>
                <a:cubicBezTo>
                  <a:pt x="517" y="63"/>
                  <a:pt x="516" y="64"/>
                  <a:pt x="515" y="66"/>
                </a:cubicBezTo>
                <a:cubicBezTo>
                  <a:pt x="513" y="65"/>
                  <a:pt x="512" y="64"/>
                  <a:pt x="510" y="62"/>
                </a:cubicBezTo>
                <a:cubicBezTo>
                  <a:pt x="511" y="61"/>
                  <a:pt x="512" y="59"/>
                  <a:pt x="514" y="58"/>
                </a:cubicBezTo>
                <a:cubicBezTo>
                  <a:pt x="515" y="56"/>
                  <a:pt x="516" y="55"/>
                  <a:pt x="517" y="53"/>
                </a:cubicBezTo>
                <a:cubicBezTo>
                  <a:pt x="516" y="53"/>
                  <a:pt x="515" y="52"/>
                  <a:pt x="515" y="52"/>
                </a:cubicBezTo>
                <a:cubicBezTo>
                  <a:pt x="514" y="52"/>
                  <a:pt x="514" y="54"/>
                  <a:pt x="513" y="54"/>
                </a:cubicBezTo>
                <a:cubicBezTo>
                  <a:pt x="512" y="54"/>
                  <a:pt x="512" y="52"/>
                  <a:pt x="511" y="52"/>
                </a:cubicBezTo>
                <a:cubicBezTo>
                  <a:pt x="510" y="52"/>
                  <a:pt x="510" y="54"/>
                  <a:pt x="509" y="54"/>
                </a:cubicBezTo>
                <a:cubicBezTo>
                  <a:pt x="509" y="55"/>
                  <a:pt x="508" y="53"/>
                  <a:pt x="507" y="53"/>
                </a:cubicBezTo>
                <a:cubicBezTo>
                  <a:pt x="506" y="53"/>
                  <a:pt x="506" y="55"/>
                  <a:pt x="505" y="55"/>
                </a:cubicBezTo>
                <a:cubicBezTo>
                  <a:pt x="505" y="55"/>
                  <a:pt x="503" y="53"/>
                  <a:pt x="503" y="53"/>
                </a:cubicBezTo>
                <a:cubicBezTo>
                  <a:pt x="502" y="54"/>
                  <a:pt x="502" y="55"/>
                  <a:pt x="501" y="56"/>
                </a:cubicBezTo>
                <a:cubicBezTo>
                  <a:pt x="501" y="56"/>
                  <a:pt x="500" y="57"/>
                  <a:pt x="500" y="58"/>
                </a:cubicBezTo>
                <a:cubicBezTo>
                  <a:pt x="499" y="57"/>
                  <a:pt x="498" y="57"/>
                  <a:pt x="497" y="56"/>
                </a:cubicBezTo>
                <a:cubicBezTo>
                  <a:pt x="497" y="56"/>
                  <a:pt x="495" y="55"/>
                  <a:pt x="495" y="54"/>
                </a:cubicBezTo>
                <a:cubicBezTo>
                  <a:pt x="495" y="54"/>
                  <a:pt x="497" y="53"/>
                  <a:pt x="497" y="52"/>
                </a:cubicBezTo>
                <a:cubicBezTo>
                  <a:pt x="497" y="52"/>
                  <a:pt x="495" y="51"/>
                  <a:pt x="495" y="50"/>
                </a:cubicBezTo>
                <a:cubicBezTo>
                  <a:pt x="495" y="50"/>
                  <a:pt x="496" y="49"/>
                  <a:pt x="496" y="48"/>
                </a:cubicBezTo>
                <a:cubicBezTo>
                  <a:pt x="496" y="47"/>
                  <a:pt x="494" y="47"/>
                  <a:pt x="494" y="47"/>
                </a:cubicBezTo>
                <a:cubicBezTo>
                  <a:pt x="493" y="48"/>
                  <a:pt x="492" y="49"/>
                  <a:pt x="491" y="51"/>
                </a:cubicBezTo>
                <a:cubicBezTo>
                  <a:pt x="491" y="52"/>
                  <a:pt x="492" y="52"/>
                  <a:pt x="493" y="53"/>
                </a:cubicBezTo>
                <a:cubicBezTo>
                  <a:pt x="493" y="53"/>
                  <a:pt x="495" y="54"/>
                  <a:pt x="495" y="54"/>
                </a:cubicBezTo>
                <a:cubicBezTo>
                  <a:pt x="495" y="55"/>
                  <a:pt x="493" y="56"/>
                  <a:pt x="493" y="57"/>
                </a:cubicBezTo>
                <a:cubicBezTo>
                  <a:pt x="493" y="57"/>
                  <a:pt x="496" y="58"/>
                  <a:pt x="496" y="58"/>
                </a:cubicBezTo>
                <a:cubicBezTo>
                  <a:pt x="496" y="59"/>
                  <a:pt x="494" y="61"/>
                  <a:pt x="494" y="61"/>
                </a:cubicBezTo>
                <a:cubicBezTo>
                  <a:pt x="493" y="61"/>
                  <a:pt x="492" y="59"/>
                  <a:pt x="492" y="59"/>
                </a:cubicBezTo>
                <a:cubicBezTo>
                  <a:pt x="492" y="58"/>
                  <a:pt x="490" y="58"/>
                  <a:pt x="489" y="57"/>
                </a:cubicBezTo>
                <a:cubicBezTo>
                  <a:pt x="489" y="57"/>
                  <a:pt x="491" y="55"/>
                  <a:pt x="491" y="55"/>
                </a:cubicBezTo>
                <a:cubicBezTo>
                  <a:pt x="491" y="54"/>
                  <a:pt x="490" y="54"/>
                  <a:pt x="489" y="53"/>
                </a:cubicBezTo>
                <a:cubicBezTo>
                  <a:pt x="489" y="53"/>
                  <a:pt x="487" y="51"/>
                  <a:pt x="487" y="52"/>
                </a:cubicBezTo>
                <a:cubicBezTo>
                  <a:pt x="486" y="52"/>
                  <a:pt x="485" y="54"/>
                  <a:pt x="485" y="54"/>
                </a:cubicBezTo>
                <a:cubicBezTo>
                  <a:pt x="484" y="54"/>
                  <a:pt x="483" y="52"/>
                  <a:pt x="483" y="52"/>
                </a:cubicBezTo>
                <a:cubicBezTo>
                  <a:pt x="482" y="52"/>
                  <a:pt x="481" y="51"/>
                  <a:pt x="481" y="50"/>
                </a:cubicBezTo>
                <a:cubicBezTo>
                  <a:pt x="481" y="50"/>
                  <a:pt x="482" y="48"/>
                  <a:pt x="482" y="48"/>
                </a:cubicBezTo>
                <a:cubicBezTo>
                  <a:pt x="483" y="47"/>
                  <a:pt x="483" y="47"/>
                  <a:pt x="484" y="46"/>
                </a:cubicBezTo>
                <a:cubicBezTo>
                  <a:pt x="484" y="45"/>
                  <a:pt x="486" y="44"/>
                  <a:pt x="486" y="44"/>
                </a:cubicBezTo>
                <a:cubicBezTo>
                  <a:pt x="486" y="43"/>
                  <a:pt x="484" y="42"/>
                  <a:pt x="483" y="42"/>
                </a:cubicBezTo>
                <a:cubicBezTo>
                  <a:pt x="483" y="43"/>
                  <a:pt x="482" y="43"/>
                  <a:pt x="482" y="44"/>
                </a:cubicBezTo>
                <a:cubicBezTo>
                  <a:pt x="481" y="44"/>
                  <a:pt x="480" y="46"/>
                  <a:pt x="480" y="46"/>
                </a:cubicBezTo>
                <a:cubicBezTo>
                  <a:pt x="480" y="46"/>
                  <a:pt x="478" y="45"/>
                  <a:pt x="478" y="45"/>
                </a:cubicBezTo>
                <a:cubicBezTo>
                  <a:pt x="478" y="45"/>
                  <a:pt x="476" y="43"/>
                  <a:pt x="476" y="43"/>
                </a:cubicBezTo>
                <a:cubicBezTo>
                  <a:pt x="475" y="43"/>
                  <a:pt x="474" y="45"/>
                  <a:pt x="474" y="45"/>
                </a:cubicBezTo>
                <a:cubicBezTo>
                  <a:pt x="473" y="46"/>
                  <a:pt x="473" y="47"/>
                  <a:pt x="472" y="47"/>
                </a:cubicBezTo>
                <a:cubicBezTo>
                  <a:pt x="472" y="48"/>
                  <a:pt x="471" y="49"/>
                  <a:pt x="470" y="50"/>
                </a:cubicBezTo>
                <a:cubicBezTo>
                  <a:pt x="470" y="50"/>
                  <a:pt x="473" y="51"/>
                  <a:pt x="473" y="51"/>
                </a:cubicBezTo>
                <a:cubicBezTo>
                  <a:pt x="473" y="52"/>
                  <a:pt x="471" y="53"/>
                  <a:pt x="471" y="54"/>
                </a:cubicBezTo>
                <a:cubicBezTo>
                  <a:pt x="470" y="54"/>
                  <a:pt x="470" y="55"/>
                  <a:pt x="469" y="56"/>
                </a:cubicBezTo>
                <a:cubicBezTo>
                  <a:pt x="469" y="57"/>
                  <a:pt x="468" y="57"/>
                  <a:pt x="468" y="58"/>
                </a:cubicBezTo>
                <a:cubicBezTo>
                  <a:pt x="467" y="58"/>
                  <a:pt x="466" y="60"/>
                  <a:pt x="466" y="60"/>
                </a:cubicBezTo>
                <a:cubicBezTo>
                  <a:pt x="466" y="60"/>
                  <a:pt x="464" y="59"/>
                  <a:pt x="464" y="59"/>
                </a:cubicBezTo>
                <a:cubicBezTo>
                  <a:pt x="464" y="58"/>
                  <a:pt x="466" y="57"/>
                  <a:pt x="465" y="56"/>
                </a:cubicBezTo>
                <a:cubicBezTo>
                  <a:pt x="465" y="56"/>
                  <a:pt x="463" y="55"/>
                  <a:pt x="463" y="55"/>
                </a:cubicBezTo>
                <a:cubicBezTo>
                  <a:pt x="464" y="54"/>
                  <a:pt x="464" y="53"/>
                  <a:pt x="465" y="52"/>
                </a:cubicBezTo>
                <a:cubicBezTo>
                  <a:pt x="465" y="52"/>
                  <a:pt x="466" y="51"/>
                  <a:pt x="467" y="50"/>
                </a:cubicBezTo>
                <a:cubicBezTo>
                  <a:pt x="467" y="50"/>
                  <a:pt x="468" y="48"/>
                  <a:pt x="468" y="48"/>
                </a:cubicBezTo>
                <a:cubicBezTo>
                  <a:pt x="468" y="48"/>
                  <a:pt x="466" y="47"/>
                  <a:pt x="466" y="46"/>
                </a:cubicBezTo>
                <a:cubicBezTo>
                  <a:pt x="465" y="46"/>
                  <a:pt x="464" y="45"/>
                  <a:pt x="464" y="45"/>
                </a:cubicBezTo>
                <a:cubicBezTo>
                  <a:pt x="464" y="45"/>
                  <a:pt x="462" y="46"/>
                  <a:pt x="462" y="47"/>
                </a:cubicBezTo>
                <a:cubicBezTo>
                  <a:pt x="462" y="47"/>
                  <a:pt x="464" y="48"/>
                  <a:pt x="464" y="49"/>
                </a:cubicBezTo>
                <a:cubicBezTo>
                  <a:pt x="464" y="49"/>
                  <a:pt x="463" y="51"/>
                  <a:pt x="463" y="51"/>
                </a:cubicBezTo>
                <a:cubicBezTo>
                  <a:pt x="462" y="51"/>
                  <a:pt x="460" y="49"/>
                  <a:pt x="460" y="49"/>
                </a:cubicBezTo>
                <a:cubicBezTo>
                  <a:pt x="460" y="49"/>
                  <a:pt x="459" y="51"/>
                  <a:pt x="459" y="51"/>
                </a:cubicBezTo>
                <a:cubicBezTo>
                  <a:pt x="459" y="52"/>
                  <a:pt x="461" y="52"/>
                  <a:pt x="461" y="53"/>
                </a:cubicBezTo>
                <a:cubicBezTo>
                  <a:pt x="461" y="54"/>
                  <a:pt x="459" y="54"/>
                  <a:pt x="459" y="55"/>
                </a:cubicBezTo>
                <a:cubicBezTo>
                  <a:pt x="458" y="57"/>
                  <a:pt x="457" y="58"/>
                  <a:pt x="456" y="60"/>
                </a:cubicBezTo>
                <a:cubicBezTo>
                  <a:pt x="455" y="60"/>
                  <a:pt x="454" y="62"/>
                  <a:pt x="454" y="62"/>
                </a:cubicBezTo>
                <a:cubicBezTo>
                  <a:pt x="454" y="62"/>
                  <a:pt x="452" y="60"/>
                  <a:pt x="452" y="60"/>
                </a:cubicBezTo>
                <a:cubicBezTo>
                  <a:pt x="452" y="60"/>
                  <a:pt x="453" y="58"/>
                  <a:pt x="454" y="58"/>
                </a:cubicBezTo>
                <a:cubicBezTo>
                  <a:pt x="454" y="57"/>
                  <a:pt x="455" y="56"/>
                  <a:pt x="455" y="56"/>
                </a:cubicBezTo>
                <a:cubicBezTo>
                  <a:pt x="456" y="55"/>
                  <a:pt x="456" y="54"/>
                  <a:pt x="457" y="53"/>
                </a:cubicBezTo>
                <a:cubicBezTo>
                  <a:pt x="456" y="53"/>
                  <a:pt x="455" y="52"/>
                  <a:pt x="455" y="52"/>
                </a:cubicBezTo>
                <a:cubicBezTo>
                  <a:pt x="454" y="52"/>
                  <a:pt x="453" y="50"/>
                  <a:pt x="452" y="50"/>
                </a:cubicBezTo>
                <a:cubicBezTo>
                  <a:pt x="452" y="50"/>
                  <a:pt x="454" y="48"/>
                  <a:pt x="454" y="48"/>
                </a:cubicBezTo>
                <a:cubicBezTo>
                  <a:pt x="455" y="47"/>
                  <a:pt x="455" y="46"/>
                  <a:pt x="456" y="46"/>
                </a:cubicBezTo>
                <a:cubicBezTo>
                  <a:pt x="456" y="45"/>
                  <a:pt x="457" y="44"/>
                  <a:pt x="458" y="43"/>
                </a:cubicBezTo>
                <a:cubicBezTo>
                  <a:pt x="458" y="43"/>
                  <a:pt x="455" y="42"/>
                  <a:pt x="455" y="42"/>
                </a:cubicBezTo>
                <a:cubicBezTo>
                  <a:pt x="455" y="41"/>
                  <a:pt x="457" y="40"/>
                  <a:pt x="457" y="39"/>
                </a:cubicBezTo>
                <a:cubicBezTo>
                  <a:pt x="457" y="39"/>
                  <a:pt x="455" y="38"/>
                  <a:pt x="455" y="38"/>
                </a:cubicBezTo>
                <a:cubicBezTo>
                  <a:pt x="455" y="38"/>
                  <a:pt x="453" y="39"/>
                  <a:pt x="453" y="40"/>
                </a:cubicBezTo>
                <a:cubicBezTo>
                  <a:pt x="453" y="41"/>
                  <a:pt x="455" y="41"/>
                  <a:pt x="455" y="42"/>
                </a:cubicBezTo>
                <a:cubicBezTo>
                  <a:pt x="455" y="42"/>
                  <a:pt x="454" y="43"/>
                  <a:pt x="454" y="44"/>
                </a:cubicBezTo>
                <a:cubicBezTo>
                  <a:pt x="453" y="45"/>
                  <a:pt x="453" y="45"/>
                  <a:pt x="452" y="46"/>
                </a:cubicBezTo>
                <a:cubicBezTo>
                  <a:pt x="452" y="46"/>
                  <a:pt x="451" y="48"/>
                  <a:pt x="450" y="48"/>
                </a:cubicBezTo>
                <a:cubicBezTo>
                  <a:pt x="450" y="48"/>
                  <a:pt x="448" y="47"/>
                  <a:pt x="448" y="47"/>
                </a:cubicBezTo>
                <a:cubicBezTo>
                  <a:pt x="448" y="47"/>
                  <a:pt x="446" y="49"/>
                  <a:pt x="446" y="49"/>
                </a:cubicBezTo>
                <a:cubicBezTo>
                  <a:pt x="446" y="49"/>
                  <a:pt x="449" y="50"/>
                  <a:pt x="449" y="51"/>
                </a:cubicBezTo>
                <a:cubicBezTo>
                  <a:pt x="448" y="51"/>
                  <a:pt x="447" y="52"/>
                  <a:pt x="447" y="53"/>
                </a:cubicBezTo>
                <a:cubicBezTo>
                  <a:pt x="447" y="53"/>
                  <a:pt x="445" y="55"/>
                  <a:pt x="445" y="55"/>
                </a:cubicBezTo>
                <a:cubicBezTo>
                  <a:pt x="445" y="55"/>
                  <a:pt x="443" y="53"/>
                  <a:pt x="443" y="53"/>
                </a:cubicBezTo>
                <a:cubicBezTo>
                  <a:pt x="443" y="54"/>
                  <a:pt x="441" y="55"/>
                  <a:pt x="441" y="56"/>
                </a:cubicBezTo>
                <a:cubicBezTo>
                  <a:pt x="441" y="56"/>
                  <a:pt x="443" y="57"/>
                  <a:pt x="443" y="57"/>
                </a:cubicBezTo>
                <a:cubicBezTo>
                  <a:pt x="444" y="58"/>
                  <a:pt x="442" y="59"/>
                  <a:pt x="442" y="60"/>
                </a:cubicBezTo>
                <a:cubicBezTo>
                  <a:pt x="442" y="60"/>
                  <a:pt x="444" y="61"/>
                  <a:pt x="444" y="61"/>
                </a:cubicBezTo>
                <a:cubicBezTo>
                  <a:pt x="444" y="62"/>
                  <a:pt x="443" y="63"/>
                  <a:pt x="442" y="63"/>
                </a:cubicBezTo>
                <a:cubicBezTo>
                  <a:pt x="442" y="64"/>
                  <a:pt x="441" y="62"/>
                  <a:pt x="440" y="62"/>
                </a:cubicBezTo>
                <a:cubicBezTo>
                  <a:pt x="439" y="62"/>
                  <a:pt x="439" y="64"/>
                  <a:pt x="438" y="64"/>
                </a:cubicBezTo>
                <a:cubicBezTo>
                  <a:pt x="438" y="64"/>
                  <a:pt x="437" y="62"/>
                  <a:pt x="436" y="62"/>
                </a:cubicBezTo>
                <a:cubicBezTo>
                  <a:pt x="436" y="62"/>
                  <a:pt x="435" y="64"/>
                  <a:pt x="434" y="65"/>
                </a:cubicBezTo>
                <a:cubicBezTo>
                  <a:pt x="434" y="65"/>
                  <a:pt x="432" y="63"/>
                  <a:pt x="432" y="63"/>
                </a:cubicBezTo>
                <a:cubicBezTo>
                  <a:pt x="432" y="63"/>
                  <a:pt x="434" y="61"/>
                  <a:pt x="434" y="61"/>
                </a:cubicBezTo>
                <a:cubicBezTo>
                  <a:pt x="434" y="60"/>
                  <a:pt x="432" y="59"/>
                  <a:pt x="432" y="59"/>
                </a:cubicBezTo>
                <a:cubicBezTo>
                  <a:pt x="432" y="59"/>
                  <a:pt x="430" y="61"/>
                  <a:pt x="430" y="61"/>
                </a:cubicBezTo>
                <a:cubicBezTo>
                  <a:pt x="430" y="62"/>
                  <a:pt x="432" y="62"/>
                  <a:pt x="432" y="63"/>
                </a:cubicBezTo>
                <a:cubicBezTo>
                  <a:pt x="432" y="63"/>
                  <a:pt x="430" y="64"/>
                  <a:pt x="430" y="65"/>
                </a:cubicBezTo>
                <a:cubicBezTo>
                  <a:pt x="430" y="65"/>
                  <a:pt x="433" y="67"/>
                  <a:pt x="433" y="67"/>
                </a:cubicBezTo>
                <a:cubicBezTo>
                  <a:pt x="432" y="67"/>
                  <a:pt x="432" y="69"/>
                  <a:pt x="431" y="69"/>
                </a:cubicBezTo>
                <a:cubicBezTo>
                  <a:pt x="430" y="69"/>
                  <a:pt x="429" y="67"/>
                  <a:pt x="429" y="67"/>
                </a:cubicBezTo>
                <a:cubicBezTo>
                  <a:pt x="429" y="67"/>
                  <a:pt x="427" y="66"/>
                  <a:pt x="427" y="66"/>
                </a:cubicBezTo>
                <a:cubicBezTo>
                  <a:pt x="426" y="65"/>
                  <a:pt x="428" y="64"/>
                  <a:pt x="428" y="63"/>
                </a:cubicBezTo>
                <a:cubicBezTo>
                  <a:pt x="428" y="63"/>
                  <a:pt x="426" y="62"/>
                  <a:pt x="426" y="62"/>
                </a:cubicBezTo>
                <a:cubicBezTo>
                  <a:pt x="426" y="61"/>
                  <a:pt x="428" y="60"/>
                  <a:pt x="428" y="59"/>
                </a:cubicBezTo>
                <a:cubicBezTo>
                  <a:pt x="428" y="59"/>
                  <a:pt x="426" y="58"/>
                  <a:pt x="425" y="58"/>
                </a:cubicBezTo>
                <a:cubicBezTo>
                  <a:pt x="425" y="58"/>
                  <a:pt x="423" y="56"/>
                  <a:pt x="423" y="56"/>
                </a:cubicBezTo>
                <a:cubicBezTo>
                  <a:pt x="423" y="56"/>
                  <a:pt x="425" y="54"/>
                  <a:pt x="425" y="54"/>
                </a:cubicBezTo>
                <a:cubicBezTo>
                  <a:pt x="425" y="53"/>
                  <a:pt x="423" y="52"/>
                  <a:pt x="423" y="52"/>
                </a:cubicBezTo>
                <a:cubicBezTo>
                  <a:pt x="422" y="52"/>
                  <a:pt x="421" y="51"/>
                  <a:pt x="420" y="50"/>
                </a:cubicBezTo>
                <a:cubicBezTo>
                  <a:pt x="420" y="50"/>
                  <a:pt x="418" y="49"/>
                  <a:pt x="418" y="49"/>
                </a:cubicBezTo>
                <a:cubicBezTo>
                  <a:pt x="418" y="48"/>
                  <a:pt x="420" y="47"/>
                  <a:pt x="420" y="46"/>
                </a:cubicBezTo>
                <a:cubicBezTo>
                  <a:pt x="420" y="46"/>
                  <a:pt x="418" y="45"/>
                  <a:pt x="418" y="45"/>
                </a:cubicBezTo>
                <a:cubicBezTo>
                  <a:pt x="417" y="45"/>
                  <a:pt x="416" y="47"/>
                  <a:pt x="416" y="47"/>
                </a:cubicBezTo>
                <a:cubicBezTo>
                  <a:pt x="416" y="47"/>
                  <a:pt x="418" y="48"/>
                  <a:pt x="418" y="49"/>
                </a:cubicBezTo>
                <a:cubicBezTo>
                  <a:pt x="418" y="49"/>
                  <a:pt x="417" y="50"/>
                  <a:pt x="417" y="51"/>
                </a:cubicBezTo>
                <a:cubicBezTo>
                  <a:pt x="416" y="51"/>
                  <a:pt x="415" y="52"/>
                  <a:pt x="415" y="53"/>
                </a:cubicBezTo>
                <a:cubicBezTo>
                  <a:pt x="415" y="54"/>
                  <a:pt x="413" y="55"/>
                  <a:pt x="413" y="55"/>
                </a:cubicBezTo>
                <a:cubicBezTo>
                  <a:pt x="413" y="56"/>
                  <a:pt x="415" y="57"/>
                  <a:pt x="415" y="57"/>
                </a:cubicBezTo>
                <a:cubicBezTo>
                  <a:pt x="415" y="58"/>
                  <a:pt x="414" y="59"/>
                  <a:pt x="414" y="59"/>
                </a:cubicBezTo>
                <a:cubicBezTo>
                  <a:pt x="413" y="60"/>
                  <a:pt x="413" y="61"/>
                  <a:pt x="412" y="62"/>
                </a:cubicBezTo>
                <a:cubicBezTo>
                  <a:pt x="411" y="63"/>
                  <a:pt x="410" y="65"/>
                  <a:pt x="409" y="66"/>
                </a:cubicBezTo>
                <a:cubicBezTo>
                  <a:pt x="407" y="65"/>
                  <a:pt x="406" y="64"/>
                  <a:pt x="404" y="63"/>
                </a:cubicBezTo>
                <a:cubicBezTo>
                  <a:pt x="404" y="62"/>
                  <a:pt x="402" y="62"/>
                  <a:pt x="402" y="61"/>
                </a:cubicBezTo>
                <a:cubicBezTo>
                  <a:pt x="402" y="60"/>
                  <a:pt x="404" y="59"/>
                  <a:pt x="404" y="59"/>
                </a:cubicBezTo>
                <a:cubicBezTo>
                  <a:pt x="403" y="58"/>
                  <a:pt x="401" y="58"/>
                  <a:pt x="401" y="57"/>
                </a:cubicBezTo>
                <a:cubicBezTo>
                  <a:pt x="401" y="57"/>
                  <a:pt x="403" y="55"/>
                  <a:pt x="403" y="55"/>
                </a:cubicBezTo>
                <a:cubicBezTo>
                  <a:pt x="403" y="54"/>
                  <a:pt x="401" y="53"/>
                  <a:pt x="401" y="53"/>
                </a:cubicBezTo>
                <a:cubicBezTo>
                  <a:pt x="400" y="53"/>
                  <a:pt x="399" y="55"/>
                  <a:pt x="399" y="55"/>
                </a:cubicBezTo>
                <a:cubicBezTo>
                  <a:pt x="399" y="55"/>
                  <a:pt x="398" y="58"/>
                  <a:pt x="397" y="57"/>
                </a:cubicBezTo>
                <a:cubicBezTo>
                  <a:pt x="397" y="57"/>
                  <a:pt x="395" y="56"/>
                  <a:pt x="395" y="56"/>
                </a:cubicBezTo>
                <a:cubicBezTo>
                  <a:pt x="395" y="55"/>
                  <a:pt x="397" y="54"/>
                  <a:pt x="397" y="54"/>
                </a:cubicBezTo>
                <a:cubicBezTo>
                  <a:pt x="397" y="53"/>
                  <a:pt x="395" y="53"/>
                  <a:pt x="395" y="52"/>
                </a:cubicBezTo>
                <a:cubicBezTo>
                  <a:pt x="393" y="53"/>
                  <a:pt x="392" y="55"/>
                  <a:pt x="391" y="56"/>
                </a:cubicBezTo>
                <a:cubicBezTo>
                  <a:pt x="391" y="57"/>
                  <a:pt x="390" y="58"/>
                  <a:pt x="390" y="59"/>
                </a:cubicBezTo>
                <a:cubicBezTo>
                  <a:pt x="389" y="59"/>
                  <a:pt x="392" y="60"/>
                  <a:pt x="392" y="60"/>
                </a:cubicBezTo>
                <a:cubicBezTo>
                  <a:pt x="392" y="61"/>
                  <a:pt x="390" y="62"/>
                  <a:pt x="390" y="62"/>
                </a:cubicBezTo>
                <a:cubicBezTo>
                  <a:pt x="390" y="63"/>
                  <a:pt x="389" y="65"/>
                  <a:pt x="388" y="65"/>
                </a:cubicBezTo>
                <a:cubicBezTo>
                  <a:pt x="388" y="65"/>
                  <a:pt x="386" y="63"/>
                  <a:pt x="386" y="63"/>
                </a:cubicBezTo>
                <a:cubicBezTo>
                  <a:pt x="386" y="62"/>
                  <a:pt x="388" y="61"/>
                  <a:pt x="388" y="61"/>
                </a:cubicBezTo>
                <a:cubicBezTo>
                  <a:pt x="387" y="60"/>
                  <a:pt x="386" y="60"/>
                  <a:pt x="386" y="59"/>
                </a:cubicBezTo>
                <a:cubicBezTo>
                  <a:pt x="385" y="59"/>
                  <a:pt x="383" y="58"/>
                  <a:pt x="383" y="57"/>
                </a:cubicBezTo>
                <a:cubicBezTo>
                  <a:pt x="383" y="57"/>
                  <a:pt x="385" y="55"/>
                  <a:pt x="385" y="55"/>
                </a:cubicBezTo>
                <a:cubicBezTo>
                  <a:pt x="385" y="55"/>
                  <a:pt x="383" y="54"/>
                  <a:pt x="383" y="53"/>
                </a:cubicBezTo>
                <a:cubicBezTo>
                  <a:pt x="382" y="53"/>
                  <a:pt x="381" y="52"/>
                  <a:pt x="381" y="52"/>
                </a:cubicBezTo>
                <a:cubicBezTo>
                  <a:pt x="381" y="51"/>
                  <a:pt x="382" y="50"/>
                  <a:pt x="382" y="49"/>
                </a:cubicBezTo>
                <a:cubicBezTo>
                  <a:pt x="383" y="49"/>
                  <a:pt x="384" y="48"/>
                  <a:pt x="384" y="47"/>
                </a:cubicBezTo>
                <a:cubicBezTo>
                  <a:pt x="384" y="47"/>
                  <a:pt x="382" y="46"/>
                  <a:pt x="382" y="46"/>
                </a:cubicBezTo>
                <a:cubicBezTo>
                  <a:pt x="382" y="45"/>
                  <a:pt x="383" y="44"/>
                  <a:pt x="383" y="43"/>
                </a:cubicBezTo>
                <a:cubicBezTo>
                  <a:pt x="384" y="43"/>
                  <a:pt x="381" y="42"/>
                  <a:pt x="381" y="42"/>
                </a:cubicBezTo>
                <a:cubicBezTo>
                  <a:pt x="381" y="42"/>
                  <a:pt x="379" y="43"/>
                  <a:pt x="380" y="44"/>
                </a:cubicBezTo>
                <a:cubicBezTo>
                  <a:pt x="380" y="44"/>
                  <a:pt x="382" y="45"/>
                  <a:pt x="382" y="46"/>
                </a:cubicBezTo>
                <a:cubicBezTo>
                  <a:pt x="382" y="46"/>
                  <a:pt x="380" y="47"/>
                  <a:pt x="380" y="48"/>
                </a:cubicBezTo>
                <a:cubicBezTo>
                  <a:pt x="380" y="49"/>
                  <a:pt x="379" y="49"/>
                  <a:pt x="378" y="50"/>
                </a:cubicBezTo>
                <a:cubicBezTo>
                  <a:pt x="378" y="51"/>
                  <a:pt x="377" y="52"/>
                  <a:pt x="377" y="52"/>
                </a:cubicBezTo>
                <a:cubicBezTo>
                  <a:pt x="376" y="54"/>
                  <a:pt x="374" y="55"/>
                  <a:pt x="373" y="57"/>
                </a:cubicBezTo>
                <a:cubicBezTo>
                  <a:pt x="372" y="58"/>
                  <a:pt x="371" y="60"/>
                  <a:pt x="370" y="61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8" y="64"/>
                  <a:pt x="367" y="65"/>
                  <a:pt x="366" y="66"/>
                </a:cubicBezTo>
                <a:cubicBezTo>
                  <a:pt x="366" y="66"/>
                  <a:pt x="364" y="64"/>
                  <a:pt x="364" y="64"/>
                </a:cubicBezTo>
                <a:cubicBezTo>
                  <a:pt x="364" y="64"/>
                  <a:pt x="362" y="62"/>
                  <a:pt x="362" y="62"/>
                </a:cubicBezTo>
                <a:cubicBezTo>
                  <a:pt x="361" y="62"/>
                  <a:pt x="361" y="64"/>
                  <a:pt x="360" y="64"/>
                </a:cubicBezTo>
                <a:cubicBezTo>
                  <a:pt x="360" y="64"/>
                  <a:pt x="359" y="63"/>
                  <a:pt x="358" y="63"/>
                </a:cubicBezTo>
                <a:cubicBezTo>
                  <a:pt x="358" y="63"/>
                  <a:pt x="356" y="65"/>
                  <a:pt x="356" y="65"/>
                </a:cubicBezTo>
                <a:cubicBezTo>
                  <a:pt x="356" y="65"/>
                  <a:pt x="354" y="64"/>
                  <a:pt x="354" y="63"/>
                </a:cubicBezTo>
                <a:cubicBezTo>
                  <a:pt x="354" y="63"/>
                  <a:pt x="356" y="62"/>
                  <a:pt x="356" y="61"/>
                </a:cubicBezTo>
                <a:cubicBezTo>
                  <a:pt x="356" y="60"/>
                  <a:pt x="357" y="59"/>
                  <a:pt x="357" y="59"/>
                </a:cubicBezTo>
                <a:cubicBezTo>
                  <a:pt x="358" y="58"/>
                  <a:pt x="359" y="57"/>
                  <a:pt x="359" y="57"/>
                </a:cubicBezTo>
                <a:cubicBezTo>
                  <a:pt x="360" y="56"/>
                  <a:pt x="360" y="55"/>
                  <a:pt x="361" y="54"/>
                </a:cubicBezTo>
                <a:cubicBezTo>
                  <a:pt x="361" y="54"/>
                  <a:pt x="362" y="52"/>
                  <a:pt x="363" y="52"/>
                </a:cubicBezTo>
                <a:cubicBezTo>
                  <a:pt x="363" y="52"/>
                  <a:pt x="365" y="54"/>
                  <a:pt x="365" y="54"/>
                </a:cubicBezTo>
                <a:cubicBezTo>
                  <a:pt x="365" y="53"/>
                  <a:pt x="367" y="52"/>
                  <a:pt x="367" y="52"/>
                </a:cubicBezTo>
                <a:cubicBezTo>
                  <a:pt x="366" y="51"/>
                  <a:pt x="365" y="51"/>
                  <a:pt x="364" y="50"/>
                </a:cubicBezTo>
                <a:cubicBezTo>
                  <a:pt x="364" y="49"/>
                  <a:pt x="362" y="49"/>
                  <a:pt x="362" y="48"/>
                </a:cubicBezTo>
                <a:cubicBezTo>
                  <a:pt x="362" y="48"/>
                  <a:pt x="364" y="47"/>
                  <a:pt x="364" y="46"/>
                </a:cubicBezTo>
                <a:cubicBezTo>
                  <a:pt x="363" y="46"/>
                  <a:pt x="362" y="44"/>
                  <a:pt x="362" y="44"/>
                </a:cubicBezTo>
                <a:cubicBezTo>
                  <a:pt x="361" y="44"/>
                  <a:pt x="360" y="46"/>
                  <a:pt x="360" y="46"/>
                </a:cubicBezTo>
                <a:cubicBezTo>
                  <a:pt x="360" y="47"/>
                  <a:pt x="358" y="48"/>
                  <a:pt x="358" y="49"/>
                </a:cubicBezTo>
                <a:cubicBezTo>
                  <a:pt x="358" y="49"/>
                  <a:pt x="360" y="50"/>
                  <a:pt x="360" y="50"/>
                </a:cubicBezTo>
                <a:cubicBezTo>
                  <a:pt x="360" y="51"/>
                  <a:pt x="359" y="53"/>
                  <a:pt x="359" y="53"/>
                </a:cubicBezTo>
                <a:cubicBezTo>
                  <a:pt x="358" y="53"/>
                  <a:pt x="357" y="51"/>
                  <a:pt x="356" y="51"/>
                </a:cubicBezTo>
                <a:cubicBezTo>
                  <a:pt x="356" y="51"/>
                  <a:pt x="355" y="53"/>
                  <a:pt x="355" y="53"/>
                </a:cubicBezTo>
                <a:cubicBezTo>
                  <a:pt x="354" y="54"/>
                  <a:pt x="354" y="55"/>
                  <a:pt x="353" y="55"/>
                </a:cubicBezTo>
                <a:cubicBezTo>
                  <a:pt x="353" y="56"/>
                  <a:pt x="352" y="58"/>
                  <a:pt x="351" y="58"/>
                </a:cubicBezTo>
                <a:cubicBezTo>
                  <a:pt x="351" y="58"/>
                  <a:pt x="349" y="56"/>
                  <a:pt x="349" y="56"/>
                </a:cubicBezTo>
                <a:cubicBezTo>
                  <a:pt x="348" y="56"/>
                  <a:pt x="348" y="58"/>
                  <a:pt x="347" y="58"/>
                </a:cubicBezTo>
                <a:cubicBezTo>
                  <a:pt x="347" y="59"/>
                  <a:pt x="346" y="60"/>
                  <a:pt x="346" y="60"/>
                </a:cubicBezTo>
                <a:cubicBezTo>
                  <a:pt x="346" y="60"/>
                  <a:pt x="343" y="59"/>
                  <a:pt x="343" y="59"/>
                </a:cubicBezTo>
                <a:cubicBezTo>
                  <a:pt x="343" y="58"/>
                  <a:pt x="345" y="57"/>
                  <a:pt x="345" y="56"/>
                </a:cubicBezTo>
                <a:cubicBezTo>
                  <a:pt x="345" y="56"/>
                  <a:pt x="343" y="55"/>
                  <a:pt x="343" y="55"/>
                </a:cubicBezTo>
                <a:cubicBezTo>
                  <a:pt x="342" y="55"/>
                  <a:pt x="342" y="57"/>
                  <a:pt x="341" y="57"/>
                </a:cubicBezTo>
                <a:cubicBezTo>
                  <a:pt x="341" y="57"/>
                  <a:pt x="340" y="55"/>
                  <a:pt x="339" y="55"/>
                </a:cubicBezTo>
                <a:cubicBezTo>
                  <a:pt x="338" y="55"/>
                  <a:pt x="338" y="57"/>
                  <a:pt x="337" y="58"/>
                </a:cubicBezTo>
                <a:cubicBezTo>
                  <a:pt x="337" y="58"/>
                  <a:pt x="336" y="56"/>
                  <a:pt x="335" y="56"/>
                </a:cubicBezTo>
                <a:cubicBezTo>
                  <a:pt x="334" y="56"/>
                  <a:pt x="334" y="58"/>
                  <a:pt x="333" y="58"/>
                </a:cubicBezTo>
                <a:cubicBezTo>
                  <a:pt x="332" y="57"/>
                  <a:pt x="330" y="56"/>
                  <a:pt x="329" y="55"/>
                </a:cubicBezTo>
                <a:cubicBezTo>
                  <a:pt x="330" y="53"/>
                  <a:pt x="331" y="52"/>
                  <a:pt x="332" y="50"/>
                </a:cubicBezTo>
                <a:cubicBezTo>
                  <a:pt x="333" y="49"/>
                  <a:pt x="333" y="49"/>
                  <a:pt x="334" y="48"/>
                </a:cubicBezTo>
                <a:cubicBezTo>
                  <a:pt x="334" y="48"/>
                  <a:pt x="336" y="46"/>
                  <a:pt x="336" y="46"/>
                </a:cubicBezTo>
                <a:cubicBezTo>
                  <a:pt x="336" y="46"/>
                  <a:pt x="334" y="44"/>
                  <a:pt x="333" y="44"/>
                </a:cubicBezTo>
                <a:cubicBezTo>
                  <a:pt x="333" y="44"/>
                  <a:pt x="332" y="46"/>
                  <a:pt x="332" y="46"/>
                </a:cubicBezTo>
                <a:cubicBezTo>
                  <a:pt x="331" y="47"/>
                  <a:pt x="331" y="48"/>
                  <a:pt x="330" y="48"/>
                </a:cubicBezTo>
                <a:cubicBezTo>
                  <a:pt x="329" y="49"/>
                  <a:pt x="329" y="50"/>
                  <a:pt x="328" y="51"/>
                </a:cubicBezTo>
                <a:cubicBezTo>
                  <a:pt x="328" y="51"/>
                  <a:pt x="327" y="52"/>
                  <a:pt x="327" y="53"/>
                </a:cubicBezTo>
                <a:cubicBezTo>
                  <a:pt x="326" y="54"/>
                  <a:pt x="325" y="55"/>
                  <a:pt x="325" y="55"/>
                </a:cubicBezTo>
                <a:cubicBezTo>
                  <a:pt x="325" y="56"/>
                  <a:pt x="327" y="57"/>
                  <a:pt x="327" y="57"/>
                </a:cubicBezTo>
                <a:cubicBezTo>
                  <a:pt x="328" y="57"/>
                  <a:pt x="329" y="58"/>
                  <a:pt x="329" y="59"/>
                </a:cubicBezTo>
                <a:cubicBezTo>
                  <a:pt x="330" y="59"/>
                  <a:pt x="328" y="60"/>
                  <a:pt x="328" y="61"/>
                </a:cubicBezTo>
                <a:cubicBezTo>
                  <a:pt x="327" y="60"/>
                  <a:pt x="326" y="60"/>
                  <a:pt x="325" y="59"/>
                </a:cubicBezTo>
                <a:cubicBezTo>
                  <a:pt x="325" y="59"/>
                  <a:pt x="324" y="57"/>
                  <a:pt x="323" y="57"/>
                </a:cubicBezTo>
                <a:cubicBezTo>
                  <a:pt x="323" y="57"/>
                  <a:pt x="322" y="59"/>
                  <a:pt x="322" y="60"/>
                </a:cubicBezTo>
                <a:cubicBezTo>
                  <a:pt x="321" y="60"/>
                  <a:pt x="320" y="61"/>
                  <a:pt x="320" y="62"/>
                </a:cubicBezTo>
                <a:cubicBezTo>
                  <a:pt x="320" y="61"/>
                  <a:pt x="318" y="61"/>
                  <a:pt x="318" y="60"/>
                </a:cubicBezTo>
                <a:cubicBezTo>
                  <a:pt x="318" y="60"/>
                  <a:pt x="319" y="58"/>
                  <a:pt x="319" y="58"/>
                </a:cubicBezTo>
                <a:cubicBezTo>
                  <a:pt x="320" y="57"/>
                  <a:pt x="320" y="56"/>
                  <a:pt x="321" y="56"/>
                </a:cubicBezTo>
                <a:cubicBezTo>
                  <a:pt x="322" y="55"/>
                  <a:pt x="322" y="54"/>
                  <a:pt x="323" y="53"/>
                </a:cubicBezTo>
                <a:cubicBezTo>
                  <a:pt x="323" y="53"/>
                  <a:pt x="324" y="52"/>
                  <a:pt x="324" y="51"/>
                </a:cubicBezTo>
                <a:cubicBezTo>
                  <a:pt x="324" y="51"/>
                  <a:pt x="323" y="49"/>
                  <a:pt x="322" y="50"/>
                </a:cubicBezTo>
                <a:cubicBezTo>
                  <a:pt x="322" y="50"/>
                  <a:pt x="321" y="52"/>
                  <a:pt x="320" y="52"/>
                </a:cubicBezTo>
                <a:cubicBezTo>
                  <a:pt x="320" y="52"/>
                  <a:pt x="319" y="50"/>
                  <a:pt x="318" y="50"/>
                </a:cubicBezTo>
                <a:cubicBezTo>
                  <a:pt x="318" y="50"/>
                  <a:pt x="317" y="52"/>
                  <a:pt x="317" y="52"/>
                </a:cubicBezTo>
                <a:cubicBezTo>
                  <a:pt x="316" y="53"/>
                  <a:pt x="315" y="54"/>
                  <a:pt x="315" y="55"/>
                </a:cubicBezTo>
                <a:cubicBezTo>
                  <a:pt x="315" y="55"/>
                  <a:pt x="314" y="57"/>
                  <a:pt x="313" y="57"/>
                </a:cubicBezTo>
                <a:cubicBezTo>
                  <a:pt x="313" y="57"/>
                  <a:pt x="311" y="55"/>
                  <a:pt x="311" y="55"/>
                </a:cubicBezTo>
                <a:cubicBezTo>
                  <a:pt x="310" y="55"/>
                  <a:pt x="310" y="57"/>
                  <a:pt x="309" y="57"/>
                </a:cubicBezTo>
                <a:cubicBezTo>
                  <a:pt x="309" y="57"/>
                  <a:pt x="308" y="56"/>
                  <a:pt x="307" y="56"/>
                </a:cubicBezTo>
                <a:cubicBezTo>
                  <a:pt x="306" y="56"/>
                  <a:pt x="306" y="58"/>
                  <a:pt x="305" y="58"/>
                </a:cubicBezTo>
                <a:cubicBezTo>
                  <a:pt x="305" y="58"/>
                  <a:pt x="304" y="56"/>
                  <a:pt x="303" y="56"/>
                </a:cubicBezTo>
                <a:cubicBezTo>
                  <a:pt x="302" y="56"/>
                  <a:pt x="302" y="58"/>
                  <a:pt x="301" y="58"/>
                </a:cubicBezTo>
                <a:cubicBezTo>
                  <a:pt x="301" y="58"/>
                  <a:pt x="300" y="57"/>
                  <a:pt x="299" y="57"/>
                </a:cubicBezTo>
                <a:cubicBezTo>
                  <a:pt x="299" y="57"/>
                  <a:pt x="298" y="59"/>
                  <a:pt x="297" y="59"/>
                </a:cubicBezTo>
                <a:cubicBezTo>
                  <a:pt x="297" y="59"/>
                  <a:pt x="295" y="57"/>
                  <a:pt x="295" y="57"/>
                </a:cubicBezTo>
                <a:cubicBezTo>
                  <a:pt x="295" y="57"/>
                  <a:pt x="294" y="59"/>
                  <a:pt x="293" y="59"/>
                </a:cubicBezTo>
                <a:cubicBezTo>
                  <a:pt x="293" y="60"/>
                  <a:pt x="292" y="61"/>
                  <a:pt x="292" y="62"/>
                </a:cubicBezTo>
                <a:cubicBezTo>
                  <a:pt x="291" y="61"/>
                  <a:pt x="290" y="61"/>
                  <a:pt x="290" y="60"/>
                </a:cubicBezTo>
                <a:cubicBezTo>
                  <a:pt x="289" y="60"/>
                  <a:pt x="287" y="59"/>
                  <a:pt x="287" y="58"/>
                </a:cubicBezTo>
                <a:cubicBezTo>
                  <a:pt x="287" y="58"/>
                  <a:pt x="289" y="56"/>
                  <a:pt x="289" y="56"/>
                </a:cubicBezTo>
                <a:cubicBezTo>
                  <a:pt x="290" y="55"/>
                  <a:pt x="290" y="55"/>
                  <a:pt x="291" y="54"/>
                </a:cubicBezTo>
                <a:cubicBezTo>
                  <a:pt x="291" y="54"/>
                  <a:pt x="292" y="55"/>
                  <a:pt x="293" y="55"/>
                </a:cubicBezTo>
                <a:cubicBezTo>
                  <a:pt x="293" y="56"/>
                  <a:pt x="295" y="57"/>
                  <a:pt x="295" y="57"/>
                </a:cubicBezTo>
                <a:cubicBezTo>
                  <a:pt x="296" y="57"/>
                  <a:pt x="296" y="55"/>
                  <a:pt x="297" y="55"/>
                </a:cubicBezTo>
                <a:cubicBezTo>
                  <a:pt x="298" y="55"/>
                  <a:pt x="298" y="57"/>
                  <a:pt x="299" y="57"/>
                </a:cubicBezTo>
                <a:cubicBezTo>
                  <a:pt x="300" y="57"/>
                  <a:pt x="300" y="54"/>
                  <a:pt x="301" y="54"/>
                </a:cubicBezTo>
                <a:cubicBezTo>
                  <a:pt x="301" y="54"/>
                  <a:pt x="303" y="56"/>
                  <a:pt x="303" y="56"/>
                </a:cubicBezTo>
                <a:cubicBezTo>
                  <a:pt x="304" y="56"/>
                  <a:pt x="304" y="54"/>
                  <a:pt x="305" y="54"/>
                </a:cubicBezTo>
                <a:cubicBezTo>
                  <a:pt x="304" y="53"/>
                  <a:pt x="303" y="53"/>
                  <a:pt x="303" y="52"/>
                </a:cubicBezTo>
                <a:cubicBezTo>
                  <a:pt x="302" y="52"/>
                  <a:pt x="300" y="51"/>
                  <a:pt x="300" y="50"/>
                </a:cubicBezTo>
                <a:cubicBezTo>
                  <a:pt x="300" y="50"/>
                  <a:pt x="302" y="49"/>
                  <a:pt x="302" y="48"/>
                </a:cubicBezTo>
                <a:cubicBezTo>
                  <a:pt x="303" y="48"/>
                  <a:pt x="303" y="47"/>
                  <a:pt x="304" y="46"/>
                </a:cubicBezTo>
                <a:cubicBezTo>
                  <a:pt x="304" y="45"/>
                  <a:pt x="305" y="45"/>
                  <a:pt x="305" y="44"/>
                </a:cubicBezTo>
                <a:cubicBezTo>
                  <a:pt x="305" y="44"/>
                  <a:pt x="304" y="42"/>
                  <a:pt x="303" y="42"/>
                </a:cubicBezTo>
                <a:cubicBezTo>
                  <a:pt x="303" y="42"/>
                  <a:pt x="302" y="44"/>
                  <a:pt x="301" y="44"/>
                </a:cubicBezTo>
                <a:cubicBezTo>
                  <a:pt x="301" y="45"/>
                  <a:pt x="300" y="46"/>
                  <a:pt x="300" y="47"/>
                </a:cubicBezTo>
                <a:cubicBezTo>
                  <a:pt x="299" y="47"/>
                  <a:pt x="299" y="48"/>
                  <a:pt x="298" y="49"/>
                </a:cubicBezTo>
                <a:cubicBezTo>
                  <a:pt x="298" y="49"/>
                  <a:pt x="297" y="51"/>
                  <a:pt x="296" y="51"/>
                </a:cubicBezTo>
                <a:cubicBezTo>
                  <a:pt x="296" y="51"/>
                  <a:pt x="295" y="49"/>
                  <a:pt x="294" y="49"/>
                </a:cubicBezTo>
                <a:cubicBezTo>
                  <a:pt x="294" y="49"/>
                  <a:pt x="293" y="52"/>
                  <a:pt x="292" y="52"/>
                </a:cubicBezTo>
                <a:cubicBezTo>
                  <a:pt x="292" y="52"/>
                  <a:pt x="290" y="50"/>
                  <a:pt x="290" y="50"/>
                </a:cubicBezTo>
                <a:cubicBezTo>
                  <a:pt x="290" y="50"/>
                  <a:pt x="289" y="51"/>
                  <a:pt x="288" y="52"/>
                </a:cubicBezTo>
                <a:cubicBezTo>
                  <a:pt x="288" y="53"/>
                  <a:pt x="287" y="54"/>
                  <a:pt x="287" y="54"/>
                </a:cubicBezTo>
                <a:cubicBezTo>
                  <a:pt x="286" y="55"/>
                  <a:pt x="286" y="56"/>
                  <a:pt x="285" y="57"/>
                </a:cubicBezTo>
                <a:cubicBezTo>
                  <a:pt x="284" y="57"/>
                  <a:pt x="284" y="58"/>
                  <a:pt x="283" y="59"/>
                </a:cubicBezTo>
                <a:cubicBezTo>
                  <a:pt x="283" y="60"/>
                  <a:pt x="282" y="60"/>
                  <a:pt x="282" y="61"/>
                </a:cubicBezTo>
                <a:cubicBezTo>
                  <a:pt x="281" y="62"/>
                  <a:pt x="280" y="63"/>
                  <a:pt x="280" y="63"/>
                </a:cubicBezTo>
                <a:cubicBezTo>
                  <a:pt x="280" y="64"/>
                  <a:pt x="282" y="65"/>
                  <a:pt x="282" y="65"/>
                </a:cubicBezTo>
                <a:cubicBezTo>
                  <a:pt x="282" y="65"/>
                  <a:pt x="281" y="67"/>
                  <a:pt x="280" y="67"/>
                </a:cubicBezTo>
                <a:cubicBezTo>
                  <a:pt x="280" y="67"/>
                  <a:pt x="279" y="69"/>
                  <a:pt x="279" y="69"/>
                </a:cubicBezTo>
                <a:cubicBezTo>
                  <a:pt x="278" y="69"/>
                  <a:pt x="277" y="68"/>
                  <a:pt x="277" y="68"/>
                </a:cubicBezTo>
                <a:cubicBezTo>
                  <a:pt x="276" y="68"/>
                  <a:pt x="275" y="70"/>
                  <a:pt x="275" y="70"/>
                </a:cubicBezTo>
                <a:cubicBezTo>
                  <a:pt x="275" y="70"/>
                  <a:pt x="273" y="68"/>
                  <a:pt x="273" y="68"/>
                </a:cubicBezTo>
                <a:cubicBezTo>
                  <a:pt x="273" y="67"/>
                  <a:pt x="274" y="67"/>
                  <a:pt x="274" y="66"/>
                </a:cubicBezTo>
                <a:cubicBezTo>
                  <a:pt x="275" y="65"/>
                  <a:pt x="276" y="64"/>
                  <a:pt x="276" y="64"/>
                </a:cubicBezTo>
                <a:cubicBezTo>
                  <a:pt x="276" y="63"/>
                  <a:pt x="274" y="62"/>
                  <a:pt x="274" y="62"/>
                </a:cubicBezTo>
                <a:cubicBezTo>
                  <a:pt x="274" y="62"/>
                  <a:pt x="275" y="60"/>
                  <a:pt x="275" y="60"/>
                </a:cubicBezTo>
                <a:cubicBezTo>
                  <a:pt x="276" y="59"/>
                  <a:pt x="277" y="58"/>
                  <a:pt x="277" y="58"/>
                </a:cubicBezTo>
                <a:cubicBezTo>
                  <a:pt x="278" y="57"/>
                  <a:pt x="278" y="56"/>
                  <a:pt x="279" y="55"/>
                </a:cubicBezTo>
                <a:cubicBezTo>
                  <a:pt x="279" y="55"/>
                  <a:pt x="280" y="54"/>
                  <a:pt x="281" y="53"/>
                </a:cubicBezTo>
                <a:cubicBezTo>
                  <a:pt x="281" y="54"/>
                  <a:pt x="282" y="54"/>
                  <a:pt x="283" y="55"/>
                </a:cubicBezTo>
                <a:cubicBezTo>
                  <a:pt x="283" y="55"/>
                  <a:pt x="285" y="53"/>
                  <a:pt x="285" y="53"/>
                </a:cubicBezTo>
                <a:cubicBezTo>
                  <a:pt x="285" y="52"/>
                  <a:pt x="282" y="51"/>
                  <a:pt x="282" y="51"/>
                </a:cubicBezTo>
                <a:cubicBezTo>
                  <a:pt x="282" y="51"/>
                  <a:pt x="281" y="53"/>
                  <a:pt x="281" y="53"/>
                </a:cubicBezTo>
                <a:cubicBezTo>
                  <a:pt x="280" y="53"/>
                  <a:pt x="279" y="51"/>
                  <a:pt x="278" y="51"/>
                </a:cubicBezTo>
                <a:cubicBezTo>
                  <a:pt x="278" y="51"/>
                  <a:pt x="277" y="54"/>
                  <a:pt x="277" y="54"/>
                </a:cubicBezTo>
                <a:cubicBezTo>
                  <a:pt x="276" y="54"/>
                  <a:pt x="274" y="52"/>
                  <a:pt x="274" y="52"/>
                </a:cubicBezTo>
                <a:cubicBezTo>
                  <a:pt x="274" y="51"/>
                  <a:pt x="276" y="50"/>
                  <a:pt x="276" y="50"/>
                </a:cubicBezTo>
                <a:cubicBezTo>
                  <a:pt x="276" y="50"/>
                  <a:pt x="274" y="48"/>
                  <a:pt x="274" y="48"/>
                </a:cubicBezTo>
                <a:cubicBezTo>
                  <a:pt x="274" y="48"/>
                  <a:pt x="272" y="50"/>
                  <a:pt x="272" y="50"/>
                </a:cubicBezTo>
                <a:cubicBezTo>
                  <a:pt x="272" y="51"/>
                  <a:pt x="275" y="52"/>
                  <a:pt x="274" y="52"/>
                </a:cubicBezTo>
                <a:cubicBezTo>
                  <a:pt x="274" y="52"/>
                  <a:pt x="273" y="54"/>
                  <a:pt x="273" y="54"/>
                </a:cubicBezTo>
                <a:cubicBezTo>
                  <a:pt x="272" y="54"/>
                  <a:pt x="271" y="52"/>
                  <a:pt x="270" y="52"/>
                </a:cubicBezTo>
                <a:cubicBezTo>
                  <a:pt x="270" y="53"/>
                  <a:pt x="269" y="55"/>
                  <a:pt x="269" y="55"/>
                </a:cubicBezTo>
                <a:cubicBezTo>
                  <a:pt x="268" y="55"/>
                  <a:pt x="267" y="53"/>
                  <a:pt x="267" y="53"/>
                </a:cubicBezTo>
                <a:cubicBezTo>
                  <a:pt x="266" y="54"/>
                  <a:pt x="265" y="54"/>
                  <a:pt x="265" y="55"/>
                </a:cubicBezTo>
                <a:cubicBezTo>
                  <a:pt x="265" y="56"/>
                  <a:pt x="263" y="57"/>
                  <a:pt x="263" y="57"/>
                </a:cubicBezTo>
                <a:cubicBezTo>
                  <a:pt x="263" y="58"/>
                  <a:pt x="265" y="59"/>
                  <a:pt x="265" y="59"/>
                </a:cubicBezTo>
                <a:cubicBezTo>
                  <a:pt x="265" y="60"/>
                  <a:pt x="264" y="61"/>
                  <a:pt x="264" y="61"/>
                </a:cubicBezTo>
                <a:cubicBezTo>
                  <a:pt x="264" y="62"/>
                  <a:pt x="266" y="63"/>
                  <a:pt x="266" y="63"/>
                </a:cubicBezTo>
                <a:cubicBezTo>
                  <a:pt x="266" y="64"/>
                  <a:pt x="264" y="65"/>
                  <a:pt x="264" y="65"/>
                </a:cubicBezTo>
                <a:cubicBezTo>
                  <a:pt x="264" y="66"/>
                  <a:pt x="262" y="67"/>
                  <a:pt x="262" y="68"/>
                </a:cubicBezTo>
                <a:cubicBezTo>
                  <a:pt x="262" y="67"/>
                  <a:pt x="260" y="67"/>
                  <a:pt x="260" y="66"/>
                </a:cubicBezTo>
                <a:cubicBezTo>
                  <a:pt x="260" y="65"/>
                  <a:pt x="262" y="64"/>
                  <a:pt x="262" y="64"/>
                </a:cubicBezTo>
                <a:cubicBezTo>
                  <a:pt x="262" y="63"/>
                  <a:pt x="260" y="63"/>
                  <a:pt x="260" y="62"/>
                </a:cubicBezTo>
                <a:cubicBezTo>
                  <a:pt x="260" y="62"/>
                  <a:pt x="262" y="60"/>
                  <a:pt x="261" y="60"/>
                </a:cubicBezTo>
                <a:cubicBezTo>
                  <a:pt x="261" y="59"/>
                  <a:pt x="259" y="58"/>
                  <a:pt x="259" y="58"/>
                </a:cubicBezTo>
                <a:cubicBezTo>
                  <a:pt x="259" y="58"/>
                  <a:pt x="258" y="60"/>
                  <a:pt x="257" y="60"/>
                </a:cubicBezTo>
                <a:cubicBezTo>
                  <a:pt x="257" y="60"/>
                  <a:pt x="256" y="59"/>
                  <a:pt x="255" y="59"/>
                </a:cubicBezTo>
                <a:cubicBezTo>
                  <a:pt x="254" y="60"/>
                  <a:pt x="253" y="62"/>
                  <a:pt x="252" y="63"/>
                </a:cubicBezTo>
                <a:cubicBezTo>
                  <a:pt x="251" y="64"/>
                  <a:pt x="251" y="64"/>
                  <a:pt x="250" y="65"/>
                </a:cubicBezTo>
                <a:cubicBezTo>
                  <a:pt x="249" y="64"/>
                  <a:pt x="247" y="63"/>
                  <a:pt x="246" y="62"/>
                </a:cubicBezTo>
                <a:cubicBezTo>
                  <a:pt x="246" y="61"/>
                  <a:pt x="247" y="60"/>
                  <a:pt x="247" y="60"/>
                </a:cubicBezTo>
                <a:cubicBezTo>
                  <a:pt x="247" y="59"/>
                  <a:pt x="245" y="58"/>
                  <a:pt x="245" y="58"/>
                </a:cubicBezTo>
                <a:cubicBezTo>
                  <a:pt x="245" y="57"/>
                  <a:pt x="247" y="56"/>
                  <a:pt x="247" y="56"/>
                </a:cubicBezTo>
                <a:cubicBezTo>
                  <a:pt x="247" y="55"/>
                  <a:pt x="248" y="53"/>
                  <a:pt x="249" y="53"/>
                </a:cubicBezTo>
                <a:cubicBezTo>
                  <a:pt x="249" y="53"/>
                  <a:pt x="250" y="55"/>
                  <a:pt x="251" y="55"/>
                </a:cubicBezTo>
                <a:cubicBezTo>
                  <a:pt x="251" y="55"/>
                  <a:pt x="253" y="57"/>
                  <a:pt x="253" y="57"/>
                </a:cubicBezTo>
                <a:cubicBezTo>
                  <a:pt x="253" y="56"/>
                  <a:pt x="255" y="55"/>
                  <a:pt x="255" y="55"/>
                </a:cubicBezTo>
                <a:cubicBezTo>
                  <a:pt x="255" y="54"/>
                  <a:pt x="253" y="54"/>
                  <a:pt x="253" y="53"/>
                </a:cubicBezTo>
                <a:cubicBezTo>
                  <a:pt x="252" y="52"/>
                  <a:pt x="254" y="51"/>
                  <a:pt x="254" y="51"/>
                </a:cubicBezTo>
                <a:cubicBezTo>
                  <a:pt x="254" y="50"/>
                  <a:pt x="252" y="49"/>
                  <a:pt x="252" y="49"/>
                </a:cubicBezTo>
                <a:cubicBezTo>
                  <a:pt x="252" y="49"/>
                  <a:pt x="251" y="51"/>
                  <a:pt x="250" y="51"/>
                </a:cubicBezTo>
                <a:cubicBezTo>
                  <a:pt x="250" y="51"/>
                  <a:pt x="249" y="50"/>
                  <a:pt x="248" y="49"/>
                </a:cubicBezTo>
                <a:cubicBezTo>
                  <a:pt x="248" y="49"/>
                  <a:pt x="250" y="48"/>
                  <a:pt x="250" y="47"/>
                </a:cubicBezTo>
                <a:cubicBezTo>
                  <a:pt x="250" y="47"/>
                  <a:pt x="247" y="46"/>
                  <a:pt x="248" y="46"/>
                </a:cubicBezTo>
                <a:cubicBezTo>
                  <a:pt x="247" y="46"/>
                  <a:pt x="246" y="47"/>
                  <a:pt x="246" y="48"/>
                </a:cubicBezTo>
                <a:cubicBezTo>
                  <a:pt x="246" y="48"/>
                  <a:pt x="248" y="49"/>
                  <a:pt x="248" y="49"/>
                </a:cubicBezTo>
                <a:cubicBezTo>
                  <a:pt x="248" y="50"/>
                  <a:pt x="247" y="51"/>
                  <a:pt x="246" y="52"/>
                </a:cubicBezTo>
                <a:cubicBezTo>
                  <a:pt x="246" y="52"/>
                  <a:pt x="245" y="53"/>
                  <a:pt x="245" y="54"/>
                </a:cubicBezTo>
                <a:cubicBezTo>
                  <a:pt x="244" y="55"/>
                  <a:pt x="244" y="56"/>
                  <a:pt x="243" y="56"/>
                </a:cubicBezTo>
                <a:cubicBezTo>
                  <a:pt x="243" y="56"/>
                  <a:pt x="241" y="54"/>
                  <a:pt x="241" y="54"/>
                </a:cubicBezTo>
                <a:cubicBezTo>
                  <a:pt x="240" y="55"/>
                  <a:pt x="240" y="56"/>
                  <a:pt x="239" y="57"/>
                </a:cubicBezTo>
                <a:cubicBezTo>
                  <a:pt x="239" y="57"/>
                  <a:pt x="241" y="58"/>
                  <a:pt x="241" y="58"/>
                </a:cubicBezTo>
                <a:cubicBezTo>
                  <a:pt x="241" y="59"/>
                  <a:pt x="240" y="61"/>
                  <a:pt x="240" y="61"/>
                </a:cubicBezTo>
                <a:cubicBezTo>
                  <a:pt x="239" y="61"/>
                  <a:pt x="237" y="59"/>
                  <a:pt x="237" y="59"/>
                </a:cubicBezTo>
                <a:cubicBezTo>
                  <a:pt x="237" y="59"/>
                  <a:pt x="239" y="57"/>
                  <a:pt x="239" y="57"/>
                </a:cubicBezTo>
                <a:cubicBezTo>
                  <a:pt x="239" y="56"/>
                  <a:pt x="237" y="55"/>
                  <a:pt x="237" y="55"/>
                </a:cubicBezTo>
                <a:cubicBezTo>
                  <a:pt x="236" y="54"/>
                  <a:pt x="235" y="54"/>
                  <a:pt x="235" y="53"/>
                </a:cubicBezTo>
                <a:cubicBezTo>
                  <a:pt x="234" y="53"/>
                  <a:pt x="233" y="52"/>
                  <a:pt x="232" y="52"/>
                </a:cubicBezTo>
                <a:cubicBezTo>
                  <a:pt x="231" y="53"/>
                  <a:pt x="230" y="55"/>
                  <a:pt x="229" y="56"/>
                </a:cubicBezTo>
                <a:cubicBezTo>
                  <a:pt x="228" y="57"/>
                  <a:pt x="228" y="58"/>
                  <a:pt x="227" y="58"/>
                </a:cubicBezTo>
                <a:cubicBezTo>
                  <a:pt x="227" y="58"/>
                  <a:pt x="225" y="57"/>
                  <a:pt x="225" y="57"/>
                </a:cubicBezTo>
                <a:cubicBezTo>
                  <a:pt x="224" y="57"/>
                  <a:pt x="224" y="59"/>
                  <a:pt x="223" y="59"/>
                </a:cubicBezTo>
                <a:cubicBezTo>
                  <a:pt x="222" y="59"/>
                  <a:pt x="222" y="57"/>
                  <a:pt x="221" y="57"/>
                </a:cubicBezTo>
                <a:cubicBezTo>
                  <a:pt x="220" y="57"/>
                  <a:pt x="219" y="55"/>
                  <a:pt x="219" y="55"/>
                </a:cubicBezTo>
                <a:cubicBezTo>
                  <a:pt x="218" y="55"/>
                  <a:pt x="218" y="57"/>
                  <a:pt x="217" y="58"/>
                </a:cubicBezTo>
                <a:cubicBezTo>
                  <a:pt x="216" y="57"/>
                  <a:pt x="216" y="57"/>
                  <a:pt x="215" y="56"/>
                </a:cubicBezTo>
                <a:cubicBezTo>
                  <a:pt x="214" y="56"/>
                  <a:pt x="213" y="55"/>
                  <a:pt x="213" y="54"/>
                </a:cubicBezTo>
                <a:cubicBezTo>
                  <a:pt x="213" y="54"/>
                  <a:pt x="214" y="52"/>
                  <a:pt x="214" y="52"/>
                </a:cubicBezTo>
                <a:cubicBezTo>
                  <a:pt x="215" y="52"/>
                  <a:pt x="216" y="54"/>
                  <a:pt x="217" y="54"/>
                </a:cubicBezTo>
                <a:cubicBezTo>
                  <a:pt x="217" y="53"/>
                  <a:pt x="218" y="52"/>
                  <a:pt x="218" y="51"/>
                </a:cubicBezTo>
                <a:cubicBezTo>
                  <a:pt x="217" y="50"/>
                  <a:pt x="215" y="49"/>
                  <a:pt x="214" y="48"/>
                </a:cubicBezTo>
                <a:cubicBezTo>
                  <a:pt x="213" y="49"/>
                  <a:pt x="213" y="50"/>
                  <a:pt x="212" y="50"/>
                </a:cubicBezTo>
                <a:cubicBezTo>
                  <a:pt x="212" y="51"/>
                  <a:pt x="211" y="53"/>
                  <a:pt x="210" y="53"/>
                </a:cubicBezTo>
                <a:cubicBezTo>
                  <a:pt x="210" y="53"/>
                  <a:pt x="208" y="51"/>
                  <a:pt x="208" y="51"/>
                </a:cubicBezTo>
                <a:cubicBezTo>
                  <a:pt x="208" y="51"/>
                  <a:pt x="207" y="52"/>
                  <a:pt x="206" y="53"/>
                </a:cubicBezTo>
                <a:cubicBezTo>
                  <a:pt x="206" y="54"/>
                  <a:pt x="205" y="55"/>
                  <a:pt x="205" y="55"/>
                </a:cubicBezTo>
                <a:cubicBezTo>
                  <a:pt x="205" y="56"/>
                  <a:pt x="203" y="57"/>
                  <a:pt x="203" y="58"/>
                </a:cubicBezTo>
                <a:cubicBezTo>
                  <a:pt x="203" y="58"/>
                  <a:pt x="205" y="59"/>
                  <a:pt x="205" y="59"/>
                </a:cubicBezTo>
                <a:cubicBezTo>
                  <a:pt x="205" y="59"/>
                  <a:pt x="204" y="61"/>
                  <a:pt x="204" y="61"/>
                </a:cubicBezTo>
                <a:cubicBezTo>
                  <a:pt x="203" y="62"/>
                  <a:pt x="202" y="60"/>
                  <a:pt x="201" y="60"/>
                </a:cubicBezTo>
                <a:cubicBezTo>
                  <a:pt x="201" y="60"/>
                  <a:pt x="199" y="58"/>
                  <a:pt x="199" y="58"/>
                </a:cubicBezTo>
                <a:cubicBezTo>
                  <a:pt x="199" y="57"/>
                  <a:pt x="201" y="56"/>
                  <a:pt x="201" y="56"/>
                </a:cubicBezTo>
                <a:cubicBezTo>
                  <a:pt x="201" y="55"/>
                  <a:pt x="203" y="54"/>
                  <a:pt x="203" y="54"/>
                </a:cubicBezTo>
                <a:cubicBezTo>
                  <a:pt x="202" y="53"/>
                  <a:pt x="200" y="53"/>
                  <a:pt x="200" y="52"/>
                </a:cubicBezTo>
                <a:cubicBezTo>
                  <a:pt x="200" y="51"/>
                  <a:pt x="202" y="50"/>
                  <a:pt x="202" y="50"/>
                </a:cubicBezTo>
                <a:cubicBezTo>
                  <a:pt x="202" y="49"/>
                  <a:pt x="200" y="49"/>
                  <a:pt x="200" y="48"/>
                </a:cubicBezTo>
                <a:cubicBezTo>
                  <a:pt x="199" y="49"/>
                  <a:pt x="197" y="51"/>
                  <a:pt x="196" y="52"/>
                </a:cubicBezTo>
                <a:cubicBezTo>
                  <a:pt x="197" y="53"/>
                  <a:pt x="198" y="53"/>
                  <a:pt x="199" y="54"/>
                </a:cubicBezTo>
                <a:cubicBezTo>
                  <a:pt x="199" y="54"/>
                  <a:pt x="197" y="56"/>
                  <a:pt x="197" y="56"/>
                </a:cubicBezTo>
                <a:cubicBezTo>
                  <a:pt x="196" y="57"/>
                  <a:pt x="196" y="58"/>
                  <a:pt x="195" y="59"/>
                </a:cubicBezTo>
                <a:cubicBezTo>
                  <a:pt x="195" y="59"/>
                  <a:pt x="194" y="60"/>
                  <a:pt x="193" y="61"/>
                </a:cubicBezTo>
                <a:cubicBezTo>
                  <a:pt x="193" y="61"/>
                  <a:pt x="192" y="63"/>
                  <a:pt x="192" y="63"/>
                </a:cubicBezTo>
                <a:cubicBezTo>
                  <a:pt x="192" y="63"/>
                  <a:pt x="190" y="61"/>
                  <a:pt x="190" y="61"/>
                </a:cubicBezTo>
                <a:cubicBezTo>
                  <a:pt x="189" y="61"/>
                  <a:pt x="188" y="60"/>
                  <a:pt x="187" y="60"/>
                </a:cubicBezTo>
                <a:cubicBezTo>
                  <a:pt x="187" y="60"/>
                  <a:pt x="186" y="62"/>
                  <a:pt x="186" y="62"/>
                </a:cubicBezTo>
                <a:cubicBezTo>
                  <a:pt x="185" y="63"/>
                  <a:pt x="184" y="63"/>
                  <a:pt x="184" y="64"/>
                </a:cubicBezTo>
                <a:cubicBezTo>
                  <a:pt x="183" y="65"/>
                  <a:pt x="183" y="66"/>
                  <a:pt x="182" y="66"/>
                </a:cubicBezTo>
                <a:cubicBezTo>
                  <a:pt x="182" y="67"/>
                  <a:pt x="181" y="68"/>
                  <a:pt x="180" y="69"/>
                </a:cubicBezTo>
                <a:cubicBezTo>
                  <a:pt x="180" y="69"/>
                  <a:pt x="179" y="67"/>
                  <a:pt x="178" y="67"/>
                </a:cubicBezTo>
                <a:cubicBezTo>
                  <a:pt x="178" y="67"/>
                  <a:pt x="177" y="69"/>
                  <a:pt x="177" y="69"/>
                </a:cubicBezTo>
                <a:cubicBezTo>
                  <a:pt x="176" y="69"/>
                  <a:pt x="174" y="68"/>
                  <a:pt x="174" y="67"/>
                </a:cubicBezTo>
                <a:cubicBezTo>
                  <a:pt x="174" y="67"/>
                  <a:pt x="176" y="65"/>
                  <a:pt x="176" y="65"/>
                </a:cubicBezTo>
                <a:cubicBezTo>
                  <a:pt x="176" y="65"/>
                  <a:pt x="178" y="67"/>
                  <a:pt x="178" y="67"/>
                </a:cubicBezTo>
                <a:cubicBezTo>
                  <a:pt x="179" y="66"/>
                  <a:pt x="179" y="65"/>
                  <a:pt x="180" y="65"/>
                </a:cubicBezTo>
                <a:cubicBezTo>
                  <a:pt x="181" y="64"/>
                  <a:pt x="181" y="63"/>
                  <a:pt x="182" y="62"/>
                </a:cubicBezTo>
                <a:cubicBezTo>
                  <a:pt x="182" y="62"/>
                  <a:pt x="183" y="61"/>
                  <a:pt x="183" y="60"/>
                </a:cubicBezTo>
                <a:cubicBezTo>
                  <a:pt x="184" y="59"/>
                  <a:pt x="184" y="59"/>
                  <a:pt x="185" y="58"/>
                </a:cubicBezTo>
                <a:cubicBezTo>
                  <a:pt x="185" y="58"/>
                  <a:pt x="187" y="60"/>
                  <a:pt x="187" y="60"/>
                </a:cubicBezTo>
                <a:cubicBezTo>
                  <a:pt x="188" y="60"/>
                  <a:pt x="189" y="58"/>
                  <a:pt x="189" y="57"/>
                </a:cubicBezTo>
                <a:cubicBezTo>
                  <a:pt x="190" y="57"/>
                  <a:pt x="190" y="56"/>
                  <a:pt x="191" y="55"/>
                </a:cubicBezTo>
                <a:cubicBezTo>
                  <a:pt x="191" y="55"/>
                  <a:pt x="192" y="53"/>
                  <a:pt x="192" y="53"/>
                </a:cubicBezTo>
                <a:cubicBezTo>
                  <a:pt x="192" y="52"/>
                  <a:pt x="190" y="52"/>
                  <a:pt x="190" y="51"/>
                </a:cubicBezTo>
                <a:cubicBezTo>
                  <a:pt x="190" y="51"/>
                  <a:pt x="192" y="50"/>
                  <a:pt x="192" y="49"/>
                </a:cubicBezTo>
                <a:cubicBezTo>
                  <a:pt x="192" y="49"/>
                  <a:pt x="190" y="48"/>
                  <a:pt x="190" y="47"/>
                </a:cubicBezTo>
                <a:cubicBezTo>
                  <a:pt x="189" y="49"/>
                  <a:pt x="187" y="50"/>
                  <a:pt x="186" y="52"/>
                </a:cubicBezTo>
                <a:cubicBezTo>
                  <a:pt x="186" y="52"/>
                  <a:pt x="185" y="54"/>
                  <a:pt x="185" y="54"/>
                </a:cubicBezTo>
                <a:cubicBezTo>
                  <a:pt x="184" y="54"/>
                  <a:pt x="183" y="52"/>
                  <a:pt x="182" y="52"/>
                </a:cubicBezTo>
                <a:cubicBezTo>
                  <a:pt x="182" y="52"/>
                  <a:pt x="181" y="55"/>
                  <a:pt x="181" y="55"/>
                </a:cubicBezTo>
                <a:cubicBezTo>
                  <a:pt x="180" y="55"/>
                  <a:pt x="178" y="53"/>
                  <a:pt x="178" y="53"/>
                </a:cubicBezTo>
                <a:cubicBezTo>
                  <a:pt x="178" y="53"/>
                  <a:pt x="177" y="55"/>
                  <a:pt x="177" y="55"/>
                </a:cubicBezTo>
                <a:cubicBezTo>
                  <a:pt x="177" y="56"/>
                  <a:pt x="179" y="56"/>
                  <a:pt x="179" y="57"/>
                </a:cubicBezTo>
                <a:cubicBezTo>
                  <a:pt x="179" y="57"/>
                  <a:pt x="177" y="58"/>
                  <a:pt x="177" y="59"/>
                </a:cubicBezTo>
                <a:cubicBezTo>
                  <a:pt x="177" y="60"/>
                  <a:pt x="176" y="61"/>
                  <a:pt x="175" y="61"/>
                </a:cubicBezTo>
                <a:cubicBezTo>
                  <a:pt x="175" y="62"/>
                  <a:pt x="174" y="63"/>
                  <a:pt x="174" y="63"/>
                </a:cubicBezTo>
                <a:cubicBezTo>
                  <a:pt x="174" y="64"/>
                  <a:pt x="172" y="62"/>
                  <a:pt x="172" y="62"/>
                </a:cubicBezTo>
                <a:cubicBezTo>
                  <a:pt x="171" y="62"/>
                  <a:pt x="171" y="64"/>
                  <a:pt x="170" y="64"/>
                </a:cubicBezTo>
                <a:cubicBezTo>
                  <a:pt x="169" y="64"/>
                  <a:pt x="168" y="62"/>
                  <a:pt x="168" y="62"/>
                </a:cubicBezTo>
                <a:cubicBezTo>
                  <a:pt x="167" y="62"/>
                  <a:pt x="167" y="64"/>
                  <a:pt x="166" y="65"/>
                </a:cubicBezTo>
                <a:cubicBezTo>
                  <a:pt x="164" y="63"/>
                  <a:pt x="163" y="62"/>
                  <a:pt x="161" y="61"/>
                </a:cubicBezTo>
                <a:cubicBezTo>
                  <a:pt x="162" y="60"/>
                  <a:pt x="163" y="60"/>
                  <a:pt x="163" y="59"/>
                </a:cubicBezTo>
                <a:cubicBezTo>
                  <a:pt x="163" y="59"/>
                  <a:pt x="165" y="57"/>
                  <a:pt x="165" y="57"/>
                </a:cubicBezTo>
                <a:cubicBezTo>
                  <a:pt x="165" y="57"/>
                  <a:pt x="167" y="58"/>
                  <a:pt x="167" y="58"/>
                </a:cubicBezTo>
                <a:cubicBezTo>
                  <a:pt x="167" y="58"/>
                  <a:pt x="169" y="56"/>
                  <a:pt x="169" y="56"/>
                </a:cubicBezTo>
                <a:cubicBezTo>
                  <a:pt x="169" y="56"/>
                  <a:pt x="167" y="55"/>
                  <a:pt x="167" y="54"/>
                </a:cubicBezTo>
                <a:cubicBezTo>
                  <a:pt x="167" y="54"/>
                  <a:pt x="168" y="53"/>
                  <a:pt x="168" y="52"/>
                </a:cubicBezTo>
                <a:cubicBezTo>
                  <a:pt x="168" y="52"/>
                  <a:pt x="170" y="51"/>
                  <a:pt x="170" y="50"/>
                </a:cubicBezTo>
                <a:cubicBezTo>
                  <a:pt x="170" y="49"/>
                  <a:pt x="168" y="49"/>
                  <a:pt x="168" y="48"/>
                </a:cubicBezTo>
                <a:cubicBezTo>
                  <a:pt x="168" y="47"/>
                  <a:pt x="169" y="47"/>
                  <a:pt x="169" y="46"/>
                </a:cubicBezTo>
                <a:cubicBezTo>
                  <a:pt x="169" y="45"/>
                  <a:pt x="171" y="44"/>
                  <a:pt x="171" y="44"/>
                </a:cubicBezTo>
                <a:cubicBezTo>
                  <a:pt x="171" y="43"/>
                  <a:pt x="169" y="43"/>
                  <a:pt x="169" y="42"/>
                </a:cubicBezTo>
                <a:cubicBezTo>
                  <a:pt x="169" y="41"/>
                  <a:pt x="167" y="41"/>
                  <a:pt x="167" y="40"/>
                </a:cubicBezTo>
                <a:cubicBezTo>
                  <a:pt x="167" y="40"/>
                  <a:pt x="169" y="39"/>
                  <a:pt x="168" y="38"/>
                </a:cubicBezTo>
                <a:cubicBezTo>
                  <a:pt x="168" y="38"/>
                  <a:pt x="166" y="37"/>
                  <a:pt x="166" y="36"/>
                </a:cubicBezTo>
                <a:cubicBezTo>
                  <a:pt x="166" y="36"/>
                  <a:pt x="168" y="35"/>
                  <a:pt x="168" y="34"/>
                </a:cubicBezTo>
                <a:cubicBezTo>
                  <a:pt x="168" y="34"/>
                  <a:pt x="166" y="33"/>
                  <a:pt x="166" y="32"/>
                </a:cubicBezTo>
                <a:cubicBezTo>
                  <a:pt x="165" y="32"/>
                  <a:pt x="164" y="31"/>
                  <a:pt x="163" y="31"/>
                </a:cubicBezTo>
                <a:cubicBezTo>
                  <a:pt x="163" y="31"/>
                  <a:pt x="162" y="32"/>
                  <a:pt x="162" y="33"/>
                </a:cubicBezTo>
                <a:cubicBezTo>
                  <a:pt x="162" y="34"/>
                  <a:pt x="164" y="34"/>
                  <a:pt x="164" y="35"/>
                </a:cubicBezTo>
                <a:cubicBezTo>
                  <a:pt x="164" y="35"/>
                  <a:pt x="162" y="36"/>
                  <a:pt x="162" y="37"/>
                </a:cubicBezTo>
                <a:cubicBezTo>
                  <a:pt x="162" y="38"/>
                  <a:pt x="164" y="38"/>
                  <a:pt x="164" y="39"/>
                </a:cubicBezTo>
                <a:cubicBezTo>
                  <a:pt x="165" y="39"/>
                  <a:pt x="167" y="40"/>
                  <a:pt x="167" y="40"/>
                </a:cubicBezTo>
                <a:cubicBezTo>
                  <a:pt x="167" y="41"/>
                  <a:pt x="165" y="42"/>
                  <a:pt x="165" y="43"/>
                </a:cubicBezTo>
                <a:cubicBezTo>
                  <a:pt x="165" y="43"/>
                  <a:pt x="167" y="44"/>
                  <a:pt x="167" y="44"/>
                </a:cubicBezTo>
                <a:cubicBezTo>
                  <a:pt x="167" y="45"/>
                  <a:pt x="166" y="46"/>
                  <a:pt x="166" y="47"/>
                </a:cubicBezTo>
                <a:cubicBezTo>
                  <a:pt x="165" y="47"/>
                  <a:pt x="164" y="48"/>
                  <a:pt x="164" y="49"/>
                </a:cubicBezTo>
                <a:cubicBezTo>
                  <a:pt x="164" y="49"/>
                  <a:pt x="166" y="50"/>
                  <a:pt x="166" y="50"/>
                </a:cubicBezTo>
                <a:cubicBezTo>
                  <a:pt x="166" y="51"/>
                  <a:pt x="165" y="53"/>
                  <a:pt x="164" y="53"/>
                </a:cubicBezTo>
                <a:cubicBezTo>
                  <a:pt x="164" y="53"/>
                  <a:pt x="163" y="51"/>
                  <a:pt x="162" y="51"/>
                </a:cubicBezTo>
                <a:cubicBezTo>
                  <a:pt x="162" y="51"/>
                  <a:pt x="161" y="53"/>
                  <a:pt x="160" y="53"/>
                </a:cubicBezTo>
                <a:cubicBezTo>
                  <a:pt x="160" y="54"/>
                  <a:pt x="159" y="55"/>
                  <a:pt x="159" y="55"/>
                </a:cubicBezTo>
                <a:cubicBezTo>
                  <a:pt x="158" y="56"/>
                  <a:pt x="157" y="57"/>
                  <a:pt x="157" y="58"/>
                </a:cubicBezTo>
                <a:cubicBezTo>
                  <a:pt x="157" y="58"/>
                  <a:pt x="159" y="59"/>
                  <a:pt x="159" y="59"/>
                </a:cubicBezTo>
                <a:cubicBezTo>
                  <a:pt x="159" y="60"/>
                  <a:pt x="158" y="61"/>
                  <a:pt x="158" y="62"/>
                </a:cubicBezTo>
                <a:cubicBezTo>
                  <a:pt x="157" y="62"/>
                  <a:pt x="160" y="63"/>
                  <a:pt x="160" y="63"/>
                </a:cubicBezTo>
                <a:cubicBezTo>
                  <a:pt x="160" y="64"/>
                  <a:pt x="158" y="65"/>
                  <a:pt x="158" y="66"/>
                </a:cubicBezTo>
                <a:cubicBezTo>
                  <a:pt x="158" y="66"/>
                  <a:pt x="157" y="67"/>
                  <a:pt x="156" y="68"/>
                </a:cubicBezTo>
                <a:cubicBezTo>
                  <a:pt x="156" y="68"/>
                  <a:pt x="154" y="66"/>
                  <a:pt x="154" y="66"/>
                </a:cubicBezTo>
                <a:cubicBezTo>
                  <a:pt x="154" y="65"/>
                  <a:pt x="156" y="65"/>
                  <a:pt x="156" y="64"/>
                </a:cubicBezTo>
                <a:cubicBezTo>
                  <a:pt x="156" y="63"/>
                  <a:pt x="154" y="63"/>
                  <a:pt x="154" y="62"/>
                </a:cubicBezTo>
                <a:cubicBezTo>
                  <a:pt x="154" y="62"/>
                  <a:pt x="155" y="60"/>
                  <a:pt x="155" y="60"/>
                </a:cubicBezTo>
                <a:cubicBezTo>
                  <a:pt x="155" y="59"/>
                  <a:pt x="154" y="59"/>
                  <a:pt x="153" y="58"/>
                </a:cubicBezTo>
                <a:cubicBezTo>
                  <a:pt x="153" y="58"/>
                  <a:pt x="151" y="57"/>
                  <a:pt x="151" y="57"/>
                </a:cubicBezTo>
                <a:cubicBezTo>
                  <a:pt x="151" y="56"/>
                  <a:pt x="152" y="55"/>
                  <a:pt x="153" y="54"/>
                </a:cubicBezTo>
                <a:cubicBezTo>
                  <a:pt x="153" y="54"/>
                  <a:pt x="154" y="53"/>
                  <a:pt x="154" y="52"/>
                </a:cubicBezTo>
                <a:cubicBezTo>
                  <a:pt x="154" y="52"/>
                  <a:pt x="156" y="50"/>
                  <a:pt x="156" y="50"/>
                </a:cubicBezTo>
                <a:cubicBezTo>
                  <a:pt x="156" y="49"/>
                  <a:pt x="154" y="49"/>
                  <a:pt x="154" y="48"/>
                </a:cubicBezTo>
                <a:cubicBezTo>
                  <a:pt x="154" y="48"/>
                  <a:pt x="152" y="47"/>
                  <a:pt x="151" y="46"/>
                </a:cubicBezTo>
                <a:cubicBezTo>
                  <a:pt x="151" y="47"/>
                  <a:pt x="150" y="48"/>
                  <a:pt x="150" y="49"/>
                </a:cubicBezTo>
                <a:cubicBezTo>
                  <a:pt x="150" y="49"/>
                  <a:pt x="148" y="51"/>
                  <a:pt x="148" y="51"/>
                </a:cubicBezTo>
                <a:cubicBezTo>
                  <a:pt x="148" y="51"/>
                  <a:pt x="150" y="52"/>
                  <a:pt x="150" y="53"/>
                </a:cubicBezTo>
                <a:cubicBezTo>
                  <a:pt x="150" y="53"/>
                  <a:pt x="149" y="54"/>
                  <a:pt x="149" y="55"/>
                </a:cubicBezTo>
                <a:cubicBezTo>
                  <a:pt x="148" y="56"/>
                  <a:pt x="147" y="56"/>
                  <a:pt x="147" y="57"/>
                </a:cubicBezTo>
                <a:cubicBezTo>
                  <a:pt x="146" y="58"/>
                  <a:pt x="146" y="59"/>
                  <a:pt x="145" y="59"/>
                </a:cubicBezTo>
                <a:cubicBezTo>
                  <a:pt x="145" y="59"/>
                  <a:pt x="143" y="58"/>
                  <a:pt x="143" y="58"/>
                </a:cubicBezTo>
                <a:cubicBezTo>
                  <a:pt x="143" y="57"/>
                  <a:pt x="145" y="56"/>
                  <a:pt x="145" y="55"/>
                </a:cubicBezTo>
                <a:cubicBezTo>
                  <a:pt x="144" y="55"/>
                  <a:pt x="143" y="54"/>
                  <a:pt x="142" y="54"/>
                </a:cubicBezTo>
                <a:cubicBezTo>
                  <a:pt x="142" y="54"/>
                  <a:pt x="141" y="56"/>
                  <a:pt x="141" y="56"/>
                </a:cubicBezTo>
                <a:cubicBezTo>
                  <a:pt x="140" y="56"/>
                  <a:pt x="139" y="54"/>
                  <a:pt x="138" y="54"/>
                </a:cubicBezTo>
                <a:cubicBezTo>
                  <a:pt x="138" y="54"/>
                  <a:pt x="137" y="56"/>
                  <a:pt x="137" y="56"/>
                </a:cubicBezTo>
                <a:cubicBezTo>
                  <a:pt x="136" y="57"/>
                  <a:pt x="136" y="58"/>
                  <a:pt x="135" y="59"/>
                </a:cubicBezTo>
                <a:cubicBezTo>
                  <a:pt x="134" y="60"/>
                  <a:pt x="133" y="62"/>
                  <a:pt x="132" y="63"/>
                </a:cubicBezTo>
                <a:cubicBezTo>
                  <a:pt x="130" y="62"/>
                  <a:pt x="129" y="61"/>
                  <a:pt x="127" y="60"/>
                </a:cubicBezTo>
                <a:cubicBezTo>
                  <a:pt x="128" y="59"/>
                  <a:pt x="128" y="58"/>
                  <a:pt x="129" y="57"/>
                </a:cubicBezTo>
                <a:cubicBezTo>
                  <a:pt x="129" y="57"/>
                  <a:pt x="131" y="56"/>
                  <a:pt x="131" y="55"/>
                </a:cubicBezTo>
                <a:cubicBezTo>
                  <a:pt x="131" y="55"/>
                  <a:pt x="128" y="54"/>
                  <a:pt x="128" y="54"/>
                </a:cubicBezTo>
                <a:cubicBezTo>
                  <a:pt x="129" y="53"/>
                  <a:pt x="130" y="51"/>
                  <a:pt x="130" y="51"/>
                </a:cubicBezTo>
                <a:cubicBezTo>
                  <a:pt x="130" y="51"/>
                  <a:pt x="132" y="53"/>
                  <a:pt x="132" y="53"/>
                </a:cubicBezTo>
                <a:cubicBezTo>
                  <a:pt x="133" y="53"/>
                  <a:pt x="134" y="51"/>
                  <a:pt x="134" y="51"/>
                </a:cubicBezTo>
                <a:cubicBezTo>
                  <a:pt x="135" y="50"/>
                  <a:pt x="135" y="49"/>
                  <a:pt x="136" y="49"/>
                </a:cubicBezTo>
                <a:cubicBezTo>
                  <a:pt x="136" y="48"/>
                  <a:pt x="137" y="47"/>
                  <a:pt x="137" y="46"/>
                </a:cubicBezTo>
                <a:cubicBezTo>
                  <a:pt x="138" y="46"/>
                  <a:pt x="139" y="45"/>
                  <a:pt x="139" y="44"/>
                </a:cubicBezTo>
                <a:cubicBezTo>
                  <a:pt x="140" y="43"/>
                  <a:pt x="140" y="43"/>
                  <a:pt x="141" y="42"/>
                </a:cubicBezTo>
                <a:cubicBezTo>
                  <a:pt x="141" y="42"/>
                  <a:pt x="139" y="40"/>
                  <a:pt x="139" y="40"/>
                </a:cubicBezTo>
                <a:cubicBezTo>
                  <a:pt x="138" y="40"/>
                  <a:pt x="138" y="42"/>
                  <a:pt x="137" y="42"/>
                </a:cubicBezTo>
                <a:cubicBezTo>
                  <a:pt x="136" y="42"/>
                  <a:pt x="135" y="40"/>
                  <a:pt x="135" y="41"/>
                </a:cubicBezTo>
                <a:cubicBezTo>
                  <a:pt x="134" y="41"/>
                  <a:pt x="133" y="42"/>
                  <a:pt x="133" y="43"/>
                </a:cubicBezTo>
                <a:cubicBezTo>
                  <a:pt x="133" y="43"/>
                  <a:pt x="135" y="44"/>
                  <a:pt x="135" y="45"/>
                </a:cubicBezTo>
                <a:cubicBezTo>
                  <a:pt x="135" y="45"/>
                  <a:pt x="134" y="47"/>
                  <a:pt x="133" y="47"/>
                </a:cubicBezTo>
                <a:cubicBezTo>
                  <a:pt x="133" y="47"/>
                  <a:pt x="131" y="45"/>
                  <a:pt x="131" y="45"/>
                </a:cubicBezTo>
                <a:cubicBezTo>
                  <a:pt x="131" y="46"/>
                  <a:pt x="130" y="47"/>
                  <a:pt x="130" y="47"/>
                </a:cubicBezTo>
                <a:cubicBezTo>
                  <a:pt x="129" y="48"/>
                  <a:pt x="128" y="49"/>
                  <a:pt x="128" y="50"/>
                </a:cubicBezTo>
                <a:cubicBezTo>
                  <a:pt x="127" y="50"/>
                  <a:pt x="127" y="51"/>
                  <a:pt x="126" y="52"/>
                </a:cubicBezTo>
                <a:cubicBezTo>
                  <a:pt x="126" y="52"/>
                  <a:pt x="125" y="54"/>
                  <a:pt x="124" y="54"/>
                </a:cubicBezTo>
                <a:cubicBezTo>
                  <a:pt x="124" y="54"/>
                  <a:pt x="122" y="52"/>
                  <a:pt x="122" y="52"/>
                </a:cubicBezTo>
                <a:cubicBezTo>
                  <a:pt x="122" y="52"/>
                  <a:pt x="121" y="54"/>
                  <a:pt x="121" y="55"/>
                </a:cubicBezTo>
                <a:cubicBezTo>
                  <a:pt x="120" y="55"/>
                  <a:pt x="119" y="56"/>
                  <a:pt x="119" y="57"/>
                </a:cubicBezTo>
                <a:cubicBezTo>
                  <a:pt x="118" y="57"/>
                  <a:pt x="118" y="59"/>
                  <a:pt x="117" y="59"/>
                </a:cubicBezTo>
                <a:cubicBezTo>
                  <a:pt x="117" y="59"/>
                  <a:pt x="115" y="57"/>
                  <a:pt x="115" y="57"/>
                </a:cubicBezTo>
                <a:cubicBezTo>
                  <a:pt x="114" y="57"/>
                  <a:pt x="114" y="59"/>
                  <a:pt x="113" y="60"/>
                </a:cubicBezTo>
                <a:cubicBezTo>
                  <a:pt x="113" y="60"/>
                  <a:pt x="112" y="58"/>
                  <a:pt x="111" y="58"/>
                </a:cubicBezTo>
                <a:cubicBezTo>
                  <a:pt x="111" y="58"/>
                  <a:pt x="110" y="60"/>
                  <a:pt x="109" y="60"/>
                </a:cubicBezTo>
                <a:cubicBezTo>
                  <a:pt x="109" y="60"/>
                  <a:pt x="108" y="59"/>
                  <a:pt x="107" y="58"/>
                </a:cubicBezTo>
                <a:cubicBezTo>
                  <a:pt x="106" y="58"/>
                  <a:pt x="106" y="57"/>
                  <a:pt x="105" y="57"/>
                </a:cubicBezTo>
                <a:cubicBezTo>
                  <a:pt x="104" y="56"/>
                  <a:pt x="103" y="55"/>
                  <a:pt x="103" y="55"/>
                </a:cubicBezTo>
                <a:cubicBezTo>
                  <a:pt x="102" y="55"/>
                  <a:pt x="101" y="57"/>
                  <a:pt x="101" y="57"/>
                </a:cubicBezTo>
                <a:cubicBezTo>
                  <a:pt x="101" y="57"/>
                  <a:pt x="103" y="59"/>
                  <a:pt x="103" y="59"/>
                </a:cubicBezTo>
                <a:cubicBezTo>
                  <a:pt x="103" y="59"/>
                  <a:pt x="102" y="61"/>
                  <a:pt x="101" y="61"/>
                </a:cubicBezTo>
                <a:cubicBezTo>
                  <a:pt x="101" y="61"/>
                  <a:pt x="99" y="60"/>
                  <a:pt x="99" y="59"/>
                </a:cubicBezTo>
                <a:cubicBezTo>
                  <a:pt x="99" y="59"/>
                  <a:pt x="101" y="57"/>
                  <a:pt x="101" y="57"/>
                </a:cubicBezTo>
                <a:cubicBezTo>
                  <a:pt x="101" y="57"/>
                  <a:pt x="99" y="56"/>
                  <a:pt x="99" y="56"/>
                </a:cubicBezTo>
                <a:cubicBezTo>
                  <a:pt x="98" y="55"/>
                  <a:pt x="97" y="54"/>
                  <a:pt x="96" y="54"/>
                </a:cubicBezTo>
                <a:cubicBezTo>
                  <a:pt x="96" y="53"/>
                  <a:pt x="95" y="53"/>
                  <a:pt x="94" y="52"/>
                </a:cubicBezTo>
                <a:cubicBezTo>
                  <a:pt x="93" y="52"/>
                  <a:pt x="93" y="51"/>
                  <a:pt x="92" y="50"/>
                </a:cubicBezTo>
                <a:cubicBezTo>
                  <a:pt x="91" y="50"/>
                  <a:pt x="90" y="49"/>
                  <a:pt x="90" y="49"/>
                </a:cubicBezTo>
                <a:cubicBezTo>
                  <a:pt x="89" y="49"/>
                  <a:pt x="89" y="50"/>
                  <a:pt x="88" y="51"/>
                </a:cubicBezTo>
                <a:cubicBezTo>
                  <a:pt x="88" y="51"/>
                  <a:pt x="87" y="53"/>
                  <a:pt x="86" y="53"/>
                </a:cubicBezTo>
                <a:cubicBezTo>
                  <a:pt x="86" y="53"/>
                  <a:pt x="84" y="51"/>
                  <a:pt x="84" y="51"/>
                </a:cubicBezTo>
                <a:cubicBezTo>
                  <a:pt x="83" y="52"/>
                  <a:pt x="83" y="53"/>
                  <a:pt x="82" y="54"/>
                </a:cubicBezTo>
                <a:cubicBezTo>
                  <a:pt x="82" y="54"/>
                  <a:pt x="81" y="55"/>
                  <a:pt x="81" y="56"/>
                </a:cubicBezTo>
                <a:cubicBezTo>
                  <a:pt x="80" y="57"/>
                  <a:pt x="79" y="57"/>
                  <a:pt x="79" y="58"/>
                </a:cubicBezTo>
                <a:cubicBezTo>
                  <a:pt x="78" y="59"/>
                  <a:pt x="78" y="60"/>
                  <a:pt x="77" y="60"/>
                </a:cubicBezTo>
                <a:cubicBezTo>
                  <a:pt x="77" y="61"/>
                  <a:pt x="76" y="63"/>
                  <a:pt x="76" y="63"/>
                </a:cubicBezTo>
                <a:cubicBezTo>
                  <a:pt x="75" y="63"/>
                  <a:pt x="73" y="61"/>
                  <a:pt x="73" y="61"/>
                </a:cubicBezTo>
                <a:cubicBezTo>
                  <a:pt x="73" y="61"/>
                  <a:pt x="75" y="59"/>
                  <a:pt x="75" y="59"/>
                </a:cubicBezTo>
                <a:cubicBezTo>
                  <a:pt x="75" y="58"/>
                  <a:pt x="73" y="57"/>
                  <a:pt x="73" y="57"/>
                </a:cubicBezTo>
                <a:cubicBezTo>
                  <a:pt x="72" y="57"/>
                  <a:pt x="71" y="59"/>
                  <a:pt x="71" y="59"/>
                </a:cubicBezTo>
                <a:cubicBezTo>
                  <a:pt x="70" y="59"/>
                  <a:pt x="69" y="58"/>
                  <a:pt x="69" y="58"/>
                </a:cubicBezTo>
                <a:cubicBezTo>
                  <a:pt x="68" y="57"/>
                  <a:pt x="67" y="56"/>
                  <a:pt x="67" y="56"/>
                </a:cubicBezTo>
                <a:cubicBezTo>
                  <a:pt x="66" y="55"/>
                  <a:pt x="65" y="55"/>
                  <a:pt x="64" y="54"/>
                </a:cubicBezTo>
                <a:cubicBezTo>
                  <a:pt x="64" y="55"/>
                  <a:pt x="63" y="56"/>
                  <a:pt x="63" y="56"/>
                </a:cubicBezTo>
                <a:close/>
                <a:moveTo>
                  <a:pt x="163" y="13"/>
                </a:moveTo>
                <a:cubicBezTo>
                  <a:pt x="163" y="13"/>
                  <a:pt x="162" y="15"/>
                  <a:pt x="161" y="15"/>
                </a:cubicBezTo>
                <a:cubicBezTo>
                  <a:pt x="161" y="16"/>
                  <a:pt x="160" y="17"/>
                  <a:pt x="160" y="17"/>
                </a:cubicBezTo>
                <a:cubicBezTo>
                  <a:pt x="159" y="18"/>
                  <a:pt x="162" y="19"/>
                  <a:pt x="162" y="19"/>
                </a:cubicBezTo>
                <a:cubicBezTo>
                  <a:pt x="162" y="19"/>
                  <a:pt x="160" y="21"/>
                  <a:pt x="160" y="21"/>
                </a:cubicBezTo>
                <a:cubicBezTo>
                  <a:pt x="160" y="21"/>
                  <a:pt x="162" y="23"/>
                  <a:pt x="162" y="23"/>
                </a:cubicBezTo>
                <a:cubicBezTo>
                  <a:pt x="163" y="23"/>
                  <a:pt x="164" y="21"/>
                  <a:pt x="164" y="21"/>
                </a:cubicBezTo>
                <a:cubicBezTo>
                  <a:pt x="165" y="20"/>
                  <a:pt x="165" y="19"/>
                  <a:pt x="166" y="18"/>
                </a:cubicBezTo>
                <a:cubicBezTo>
                  <a:pt x="166" y="18"/>
                  <a:pt x="164" y="17"/>
                  <a:pt x="164" y="17"/>
                </a:cubicBezTo>
                <a:cubicBezTo>
                  <a:pt x="163" y="16"/>
                  <a:pt x="165" y="15"/>
                  <a:pt x="165" y="15"/>
                </a:cubicBezTo>
                <a:cubicBezTo>
                  <a:pt x="165" y="15"/>
                  <a:pt x="163" y="13"/>
                  <a:pt x="163" y="13"/>
                </a:cubicBezTo>
                <a:close/>
                <a:moveTo>
                  <a:pt x="367" y="24"/>
                </a:moveTo>
                <a:cubicBezTo>
                  <a:pt x="367" y="24"/>
                  <a:pt x="368" y="21"/>
                  <a:pt x="368" y="21"/>
                </a:cubicBezTo>
                <a:cubicBezTo>
                  <a:pt x="368" y="21"/>
                  <a:pt x="367" y="20"/>
                  <a:pt x="366" y="20"/>
                </a:cubicBezTo>
                <a:cubicBezTo>
                  <a:pt x="366" y="19"/>
                  <a:pt x="364" y="18"/>
                  <a:pt x="364" y="18"/>
                </a:cubicBezTo>
                <a:cubicBezTo>
                  <a:pt x="364" y="18"/>
                  <a:pt x="363" y="20"/>
                  <a:pt x="362" y="20"/>
                </a:cubicBezTo>
                <a:cubicBezTo>
                  <a:pt x="362" y="21"/>
                  <a:pt x="361" y="22"/>
                  <a:pt x="361" y="22"/>
                </a:cubicBezTo>
                <a:cubicBezTo>
                  <a:pt x="360" y="23"/>
                  <a:pt x="359" y="24"/>
                  <a:pt x="359" y="25"/>
                </a:cubicBezTo>
                <a:cubicBezTo>
                  <a:pt x="359" y="25"/>
                  <a:pt x="357" y="26"/>
                  <a:pt x="357" y="27"/>
                </a:cubicBezTo>
                <a:cubicBezTo>
                  <a:pt x="357" y="27"/>
                  <a:pt x="359" y="29"/>
                  <a:pt x="359" y="29"/>
                </a:cubicBezTo>
                <a:cubicBezTo>
                  <a:pt x="360" y="28"/>
                  <a:pt x="361" y="27"/>
                  <a:pt x="361" y="26"/>
                </a:cubicBezTo>
                <a:cubicBezTo>
                  <a:pt x="362" y="25"/>
                  <a:pt x="363" y="23"/>
                  <a:pt x="365" y="22"/>
                </a:cubicBezTo>
                <a:cubicBezTo>
                  <a:pt x="365" y="22"/>
                  <a:pt x="366" y="24"/>
                  <a:pt x="367" y="24"/>
                </a:cubicBezTo>
                <a:close/>
                <a:moveTo>
                  <a:pt x="592" y="15"/>
                </a:moveTo>
                <a:cubicBezTo>
                  <a:pt x="592" y="16"/>
                  <a:pt x="591" y="17"/>
                  <a:pt x="590" y="18"/>
                </a:cubicBezTo>
                <a:cubicBezTo>
                  <a:pt x="590" y="18"/>
                  <a:pt x="593" y="19"/>
                  <a:pt x="593" y="19"/>
                </a:cubicBezTo>
                <a:cubicBezTo>
                  <a:pt x="593" y="20"/>
                  <a:pt x="591" y="21"/>
                  <a:pt x="591" y="21"/>
                </a:cubicBezTo>
                <a:cubicBezTo>
                  <a:pt x="591" y="22"/>
                  <a:pt x="590" y="23"/>
                  <a:pt x="589" y="24"/>
                </a:cubicBezTo>
                <a:cubicBezTo>
                  <a:pt x="589" y="24"/>
                  <a:pt x="588" y="25"/>
                  <a:pt x="587" y="26"/>
                </a:cubicBezTo>
                <a:cubicBezTo>
                  <a:pt x="588" y="26"/>
                  <a:pt x="589" y="28"/>
                  <a:pt x="590" y="28"/>
                </a:cubicBezTo>
                <a:cubicBezTo>
                  <a:pt x="590" y="27"/>
                  <a:pt x="591" y="26"/>
                  <a:pt x="591" y="25"/>
                </a:cubicBezTo>
                <a:cubicBezTo>
                  <a:pt x="592" y="25"/>
                  <a:pt x="593" y="24"/>
                  <a:pt x="593" y="23"/>
                </a:cubicBezTo>
                <a:cubicBezTo>
                  <a:pt x="594" y="22"/>
                  <a:pt x="594" y="22"/>
                  <a:pt x="595" y="21"/>
                </a:cubicBezTo>
                <a:cubicBezTo>
                  <a:pt x="596" y="19"/>
                  <a:pt x="597" y="18"/>
                  <a:pt x="598" y="16"/>
                </a:cubicBezTo>
                <a:cubicBezTo>
                  <a:pt x="597" y="15"/>
                  <a:pt x="595" y="14"/>
                  <a:pt x="594" y="13"/>
                </a:cubicBezTo>
                <a:cubicBezTo>
                  <a:pt x="593" y="14"/>
                  <a:pt x="593" y="15"/>
                  <a:pt x="592" y="15"/>
                </a:cubicBezTo>
                <a:close/>
                <a:moveTo>
                  <a:pt x="554" y="57"/>
                </a:moveTo>
                <a:cubicBezTo>
                  <a:pt x="554" y="56"/>
                  <a:pt x="555" y="55"/>
                  <a:pt x="555" y="54"/>
                </a:cubicBezTo>
                <a:cubicBezTo>
                  <a:pt x="555" y="54"/>
                  <a:pt x="553" y="53"/>
                  <a:pt x="553" y="53"/>
                </a:cubicBezTo>
                <a:cubicBezTo>
                  <a:pt x="553" y="52"/>
                  <a:pt x="555" y="51"/>
                  <a:pt x="555" y="50"/>
                </a:cubicBezTo>
                <a:cubicBezTo>
                  <a:pt x="555" y="50"/>
                  <a:pt x="553" y="49"/>
                  <a:pt x="552" y="49"/>
                </a:cubicBezTo>
                <a:cubicBezTo>
                  <a:pt x="552" y="48"/>
                  <a:pt x="554" y="47"/>
                  <a:pt x="554" y="46"/>
                </a:cubicBezTo>
                <a:cubicBezTo>
                  <a:pt x="554" y="46"/>
                  <a:pt x="556" y="45"/>
                  <a:pt x="556" y="44"/>
                </a:cubicBezTo>
                <a:cubicBezTo>
                  <a:pt x="556" y="44"/>
                  <a:pt x="554" y="43"/>
                  <a:pt x="554" y="43"/>
                </a:cubicBezTo>
                <a:cubicBezTo>
                  <a:pt x="553" y="43"/>
                  <a:pt x="553" y="44"/>
                  <a:pt x="552" y="45"/>
                </a:cubicBezTo>
                <a:cubicBezTo>
                  <a:pt x="551" y="45"/>
                  <a:pt x="551" y="46"/>
                  <a:pt x="550" y="47"/>
                </a:cubicBezTo>
                <a:cubicBezTo>
                  <a:pt x="550" y="48"/>
                  <a:pt x="549" y="49"/>
                  <a:pt x="549" y="49"/>
                </a:cubicBezTo>
                <a:cubicBezTo>
                  <a:pt x="548" y="50"/>
                  <a:pt x="551" y="50"/>
                  <a:pt x="551" y="51"/>
                </a:cubicBezTo>
                <a:cubicBezTo>
                  <a:pt x="551" y="52"/>
                  <a:pt x="549" y="52"/>
                  <a:pt x="549" y="53"/>
                </a:cubicBezTo>
                <a:cubicBezTo>
                  <a:pt x="549" y="54"/>
                  <a:pt x="551" y="54"/>
                  <a:pt x="551" y="55"/>
                </a:cubicBezTo>
                <a:cubicBezTo>
                  <a:pt x="551" y="55"/>
                  <a:pt x="550" y="57"/>
                  <a:pt x="550" y="57"/>
                </a:cubicBezTo>
                <a:cubicBezTo>
                  <a:pt x="550" y="58"/>
                  <a:pt x="552" y="58"/>
                  <a:pt x="552" y="59"/>
                </a:cubicBezTo>
                <a:cubicBezTo>
                  <a:pt x="552" y="58"/>
                  <a:pt x="553" y="57"/>
                  <a:pt x="554" y="57"/>
                </a:cubicBezTo>
                <a:close/>
                <a:moveTo>
                  <a:pt x="352" y="51"/>
                </a:moveTo>
                <a:cubicBezTo>
                  <a:pt x="351" y="50"/>
                  <a:pt x="350" y="49"/>
                  <a:pt x="348" y="48"/>
                </a:cubicBezTo>
                <a:cubicBezTo>
                  <a:pt x="347" y="50"/>
                  <a:pt x="346" y="51"/>
                  <a:pt x="345" y="53"/>
                </a:cubicBezTo>
                <a:cubicBezTo>
                  <a:pt x="346" y="54"/>
                  <a:pt x="348" y="55"/>
                  <a:pt x="349" y="56"/>
                </a:cubicBezTo>
                <a:cubicBezTo>
                  <a:pt x="350" y="54"/>
                  <a:pt x="351" y="53"/>
                  <a:pt x="352" y="51"/>
                </a:cubicBezTo>
                <a:close/>
                <a:moveTo>
                  <a:pt x="11" y="45"/>
                </a:moveTo>
                <a:cubicBezTo>
                  <a:pt x="11" y="45"/>
                  <a:pt x="13" y="47"/>
                  <a:pt x="13" y="47"/>
                </a:cubicBezTo>
                <a:cubicBezTo>
                  <a:pt x="14" y="47"/>
                  <a:pt x="15" y="45"/>
                  <a:pt x="15" y="45"/>
                </a:cubicBezTo>
                <a:cubicBezTo>
                  <a:pt x="15" y="44"/>
                  <a:pt x="13" y="43"/>
                  <a:pt x="13" y="43"/>
                </a:cubicBezTo>
                <a:cubicBezTo>
                  <a:pt x="12" y="43"/>
                  <a:pt x="11" y="41"/>
                  <a:pt x="11" y="41"/>
                </a:cubicBezTo>
                <a:cubicBezTo>
                  <a:pt x="10" y="41"/>
                  <a:pt x="9" y="43"/>
                  <a:pt x="9" y="44"/>
                </a:cubicBezTo>
                <a:cubicBezTo>
                  <a:pt x="9" y="44"/>
                  <a:pt x="7" y="45"/>
                  <a:pt x="7" y="46"/>
                </a:cubicBezTo>
                <a:cubicBezTo>
                  <a:pt x="7" y="46"/>
                  <a:pt x="9" y="47"/>
                  <a:pt x="9" y="47"/>
                </a:cubicBezTo>
                <a:cubicBezTo>
                  <a:pt x="10" y="47"/>
                  <a:pt x="10" y="45"/>
                  <a:pt x="11" y="45"/>
                </a:cubicBezTo>
                <a:close/>
                <a:moveTo>
                  <a:pt x="51" y="44"/>
                </a:moveTo>
                <a:cubicBezTo>
                  <a:pt x="51" y="44"/>
                  <a:pt x="52" y="42"/>
                  <a:pt x="53" y="42"/>
                </a:cubicBezTo>
                <a:cubicBezTo>
                  <a:pt x="53" y="42"/>
                  <a:pt x="55" y="44"/>
                  <a:pt x="55" y="43"/>
                </a:cubicBezTo>
                <a:cubicBezTo>
                  <a:pt x="55" y="43"/>
                  <a:pt x="56" y="42"/>
                  <a:pt x="57" y="41"/>
                </a:cubicBezTo>
                <a:cubicBezTo>
                  <a:pt x="57" y="40"/>
                  <a:pt x="58" y="40"/>
                  <a:pt x="58" y="39"/>
                </a:cubicBezTo>
                <a:cubicBezTo>
                  <a:pt x="57" y="39"/>
                  <a:pt x="57" y="37"/>
                  <a:pt x="56" y="37"/>
                </a:cubicBezTo>
                <a:cubicBezTo>
                  <a:pt x="56" y="37"/>
                  <a:pt x="55" y="39"/>
                  <a:pt x="54" y="39"/>
                </a:cubicBezTo>
                <a:cubicBezTo>
                  <a:pt x="54" y="39"/>
                  <a:pt x="52" y="38"/>
                  <a:pt x="52" y="38"/>
                </a:cubicBezTo>
                <a:cubicBezTo>
                  <a:pt x="52" y="38"/>
                  <a:pt x="51" y="39"/>
                  <a:pt x="50" y="40"/>
                </a:cubicBezTo>
                <a:cubicBezTo>
                  <a:pt x="50" y="41"/>
                  <a:pt x="49" y="41"/>
                  <a:pt x="49" y="42"/>
                </a:cubicBezTo>
                <a:cubicBezTo>
                  <a:pt x="50" y="42"/>
                  <a:pt x="50" y="44"/>
                  <a:pt x="51" y="44"/>
                </a:cubicBezTo>
                <a:close/>
                <a:moveTo>
                  <a:pt x="63" y="28"/>
                </a:moveTo>
                <a:cubicBezTo>
                  <a:pt x="63" y="28"/>
                  <a:pt x="61" y="27"/>
                  <a:pt x="61" y="27"/>
                </a:cubicBezTo>
                <a:cubicBezTo>
                  <a:pt x="60" y="26"/>
                  <a:pt x="59" y="25"/>
                  <a:pt x="58" y="25"/>
                </a:cubicBezTo>
                <a:cubicBezTo>
                  <a:pt x="58" y="25"/>
                  <a:pt x="57" y="27"/>
                  <a:pt x="57" y="27"/>
                </a:cubicBezTo>
                <a:cubicBezTo>
                  <a:pt x="56" y="27"/>
                  <a:pt x="55" y="29"/>
                  <a:pt x="55" y="29"/>
                </a:cubicBezTo>
                <a:cubicBezTo>
                  <a:pt x="55" y="30"/>
                  <a:pt x="57" y="31"/>
                  <a:pt x="57" y="31"/>
                </a:cubicBezTo>
                <a:cubicBezTo>
                  <a:pt x="58" y="31"/>
                  <a:pt x="59" y="33"/>
                  <a:pt x="59" y="33"/>
                </a:cubicBezTo>
                <a:cubicBezTo>
                  <a:pt x="60" y="33"/>
                  <a:pt x="61" y="31"/>
                  <a:pt x="61" y="30"/>
                </a:cubicBezTo>
                <a:cubicBezTo>
                  <a:pt x="61" y="30"/>
                  <a:pt x="63" y="29"/>
                  <a:pt x="63" y="28"/>
                </a:cubicBezTo>
                <a:close/>
                <a:moveTo>
                  <a:pt x="108" y="48"/>
                </a:moveTo>
                <a:cubicBezTo>
                  <a:pt x="108" y="48"/>
                  <a:pt x="106" y="47"/>
                  <a:pt x="105" y="47"/>
                </a:cubicBezTo>
                <a:cubicBezTo>
                  <a:pt x="105" y="46"/>
                  <a:pt x="103" y="45"/>
                  <a:pt x="103" y="45"/>
                </a:cubicBezTo>
                <a:cubicBezTo>
                  <a:pt x="103" y="45"/>
                  <a:pt x="102" y="47"/>
                  <a:pt x="101" y="47"/>
                </a:cubicBezTo>
                <a:cubicBezTo>
                  <a:pt x="101" y="47"/>
                  <a:pt x="100" y="49"/>
                  <a:pt x="100" y="49"/>
                </a:cubicBezTo>
                <a:cubicBezTo>
                  <a:pt x="100" y="50"/>
                  <a:pt x="102" y="51"/>
                  <a:pt x="102" y="51"/>
                </a:cubicBezTo>
                <a:cubicBezTo>
                  <a:pt x="102" y="51"/>
                  <a:pt x="104" y="53"/>
                  <a:pt x="104" y="53"/>
                </a:cubicBezTo>
                <a:cubicBezTo>
                  <a:pt x="105" y="53"/>
                  <a:pt x="106" y="51"/>
                  <a:pt x="106" y="51"/>
                </a:cubicBezTo>
                <a:cubicBezTo>
                  <a:pt x="106" y="50"/>
                  <a:pt x="108" y="49"/>
                  <a:pt x="108" y="48"/>
                </a:cubicBezTo>
                <a:close/>
                <a:moveTo>
                  <a:pt x="116" y="51"/>
                </a:moveTo>
                <a:cubicBezTo>
                  <a:pt x="116" y="51"/>
                  <a:pt x="117" y="49"/>
                  <a:pt x="118" y="49"/>
                </a:cubicBezTo>
                <a:cubicBezTo>
                  <a:pt x="118" y="48"/>
                  <a:pt x="119" y="47"/>
                  <a:pt x="119" y="47"/>
                </a:cubicBezTo>
                <a:cubicBezTo>
                  <a:pt x="120" y="46"/>
                  <a:pt x="121" y="45"/>
                  <a:pt x="121" y="44"/>
                </a:cubicBezTo>
                <a:cubicBezTo>
                  <a:pt x="121" y="44"/>
                  <a:pt x="119" y="43"/>
                  <a:pt x="119" y="43"/>
                </a:cubicBezTo>
                <a:cubicBezTo>
                  <a:pt x="119" y="43"/>
                  <a:pt x="117" y="41"/>
                  <a:pt x="117" y="41"/>
                </a:cubicBezTo>
                <a:cubicBezTo>
                  <a:pt x="116" y="41"/>
                  <a:pt x="115" y="43"/>
                  <a:pt x="115" y="43"/>
                </a:cubicBezTo>
                <a:cubicBezTo>
                  <a:pt x="114" y="44"/>
                  <a:pt x="114" y="45"/>
                  <a:pt x="113" y="46"/>
                </a:cubicBezTo>
                <a:cubicBezTo>
                  <a:pt x="113" y="46"/>
                  <a:pt x="115" y="47"/>
                  <a:pt x="116" y="47"/>
                </a:cubicBezTo>
                <a:cubicBezTo>
                  <a:pt x="116" y="48"/>
                  <a:pt x="114" y="49"/>
                  <a:pt x="114" y="49"/>
                </a:cubicBezTo>
                <a:cubicBezTo>
                  <a:pt x="114" y="49"/>
                  <a:pt x="116" y="51"/>
                  <a:pt x="116" y="51"/>
                </a:cubicBezTo>
                <a:close/>
                <a:moveTo>
                  <a:pt x="177" y="27"/>
                </a:moveTo>
                <a:cubicBezTo>
                  <a:pt x="178" y="27"/>
                  <a:pt x="178" y="29"/>
                  <a:pt x="179" y="29"/>
                </a:cubicBezTo>
                <a:cubicBezTo>
                  <a:pt x="180" y="29"/>
                  <a:pt x="180" y="27"/>
                  <a:pt x="181" y="26"/>
                </a:cubicBezTo>
                <a:cubicBezTo>
                  <a:pt x="181" y="26"/>
                  <a:pt x="182" y="24"/>
                  <a:pt x="183" y="24"/>
                </a:cubicBezTo>
                <a:cubicBezTo>
                  <a:pt x="183" y="24"/>
                  <a:pt x="185" y="26"/>
                  <a:pt x="185" y="26"/>
                </a:cubicBezTo>
                <a:cubicBezTo>
                  <a:pt x="185" y="25"/>
                  <a:pt x="186" y="24"/>
                  <a:pt x="186" y="24"/>
                </a:cubicBezTo>
                <a:cubicBezTo>
                  <a:pt x="188" y="22"/>
                  <a:pt x="189" y="21"/>
                  <a:pt x="190" y="19"/>
                </a:cubicBezTo>
                <a:cubicBezTo>
                  <a:pt x="191" y="19"/>
                  <a:pt x="191" y="21"/>
                  <a:pt x="192" y="21"/>
                </a:cubicBezTo>
                <a:cubicBezTo>
                  <a:pt x="192" y="21"/>
                  <a:pt x="194" y="19"/>
                  <a:pt x="194" y="19"/>
                </a:cubicBezTo>
                <a:cubicBezTo>
                  <a:pt x="194" y="19"/>
                  <a:pt x="192" y="17"/>
                  <a:pt x="192" y="17"/>
                </a:cubicBezTo>
                <a:cubicBezTo>
                  <a:pt x="191" y="17"/>
                  <a:pt x="190" y="19"/>
                  <a:pt x="190" y="19"/>
                </a:cubicBezTo>
                <a:cubicBezTo>
                  <a:pt x="189" y="19"/>
                  <a:pt x="188" y="17"/>
                  <a:pt x="188" y="18"/>
                </a:cubicBezTo>
                <a:cubicBezTo>
                  <a:pt x="187" y="18"/>
                  <a:pt x="186" y="20"/>
                  <a:pt x="186" y="20"/>
                </a:cubicBezTo>
                <a:cubicBezTo>
                  <a:pt x="185" y="20"/>
                  <a:pt x="184" y="18"/>
                  <a:pt x="184" y="18"/>
                </a:cubicBezTo>
                <a:cubicBezTo>
                  <a:pt x="183" y="18"/>
                  <a:pt x="182" y="16"/>
                  <a:pt x="181" y="16"/>
                </a:cubicBezTo>
                <a:cubicBezTo>
                  <a:pt x="181" y="17"/>
                  <a:pt x="180" y="18"/>
                  <a:pt x="180" y="19"/>
                </a:cubicBezTo>
                <a:cubicBezTo>
                  <a:pt x="179" y="19"/>
                  <a:pt x="179" y="20"/>
                  <a:pt x="178" y="21"/>
                </a:cubicBezTo>
                <a:cubicBezTo>
                  <a:pt x="178" y="22"/>
                  <a:pt x="177" y="22"/>
                  <a:pt x="176" y="23"/>
                </a:cubicBezTo>
                <a:cubicBezTo>
                  <a:pt x="176" y="24"/>
                  <a:pt x="175" y="25"/>
                  <a:pt x="175" y="25"/>
                </a:cubicBezTo>
                <a:cubicBezTo>
                  <a:pt x="174" y="26"/>
                  <a:pt x="173" y="27"/>
                  <a:pt x="173" y="27"/>
                </a:cubicBezTo>
                <a:cubicBezTo>
                  <a:pt x="173" y="28"/>
                  <a:pt x="175" y="29"/>
                  <a:pt x="175" y="29"/>
                </a:cubicBezTo>
                <a:cubicBezTo>
                  <a:pt x="176" y="28"/>
                  <a:pt x="176" y="28"/>
                  <a:pt x="177" y="27"/>
                </a:cubicBezTo>
                <a:close/>
                <a:moveTo>
                  <a:pt x="206" y="49"/>
                </a:moveTo>
                <a:cubicBezTo>
                  <a:pt x="206" y="49"/>
                  <a:pt x="207" y="47"/>
                  <a:pt x="208" y="47"/>
                </a:cubicBezTo>
                <a:cubicBezTo>
                  <a:pt x="208" y="47"/>
                  <a:pt x="205" y="45"/>
                  <a:pt x="205" y="45"/>
                </a:cubicBezTo>
                <a:cubicBezTo>
                  <a:pt x="205" y="45"/>
                  <a:pt x="207" y="44"/>
                  <a:pt x="207" y="43"/>
                </a:cubicBezTo>
                <a:cubicBezTo>
                  <a:pt x="207" y="42"/>
                  <a:pt x="208" y="41"/>
                  <a:pt x="209" y="41"/>
                </a:cubicBezTo>
                <a:cubicBezTo>
                  <a:pt x="209" y="40"/>
                  <a:pt x="210" y="39"/>
                  <a:pt x="211" y="38"/>
                </a:cubicBezTo>
                <a:cubicBezTo>
                  <a:pt x="211" y="38"/>
                  <a:pt x="208" y="37"/>
                  <a:pt x="208" y="37"/>
                </a:cubicBezTo>
                <a:cubicBezTo>
                  <a:pt x="208" y="36"/>
                  <a:pt x="210" y="35"/>
                  <a:pt x="210" y="35"/>
                </a:cubicBezTo>
                <a:cubicBezTo>
                  <a:pt x="210" y="35"/>
                  <a:pt x="208" y="33"/>
                  <a:pt x="208" y="33"/>
                </a:cubicBezTo>
                <a:cubicBezTo>
                  <a:pt x="207" y="33"/>
                  <a:pt x="207" y="34"/>
                  <a:pt x="206" y="35"/>
                </a:cubicBezTo>
                <a:cubicBezTo>
                  <a:pt x="206" y="35"/>
                  <a:pt x="204" y="37"/>
                  <a:pt x="204" y="37"/>
                </a:cubicBezTo>
                <a:cubicBezTo>
                  <a:pt x="204" y="38"/>
                  <a:pt x="207" y="39"/>
                  <a:pt x="207" y="39"/>
                </a:cubicBezTo>
                <a:cubicBezTo>
                  <a:pt x="206" y="40"/>
                  <a:pt x="205" y="41"/>
                  <a:pt x="205" y="41"/>
                </a:cubicBezTo>
                <a:cubicBezTo>
                  <a:pt x="204" y="42"/>
                  <a:pt x="203" y="43"/>
                  <a:pt x="203" y="43"/>
                </a:cubicBezTo>
                <a:cubicBezTo>
                  <a:pt x="203" y="44"/>
                  <a:pt x="201" y="45"/>
                  <a:pt x="201" y="46"/>
                </a:cubicBezTo>
                <a:cubicBezTo>
                  <a:pt x="202" y="46"/>
                  <a:pt x="203" y="47"/>
                  <a:pt x="204" y="47"/>
                </a:cubicBezTo>
                <a:cubicBezTo>
                  <a:pt x="204" y="47"/>
                  <a:pt x="205" y="49"/>
                  <a:pt x="206" y="49"/>
                </a:cubicBezTo>
                <a:close/>
                <a:moveTo>
                  <a:pt x="240" y="51"/>
                </a:moveTo>
                <a:cubicBezTo>
                  <a:pt x="240" y="50"/>
                  <a:pt x="242" y="52"/>
                  <a:pt x="242" y="52"/>
                </a:cubicBezTo>
                <a:cubicBezTo>
                  <a:pt x="243" y="52"/>
                  <a:pt x="244" y="50"/>
                  <a:pt x="244" y="50"/>
                </a:cubicBezTo>
                <a:cubicBezTo>
                  <a:pt x="244" y="50"/>
                  <a:pt x="242" y="48"/>
                  <a:pt x="242" y="48"/>
                </a:cubicBezTo>
                <a:cubicBezTo>
                  <a:pt x="241" y="48"/>
                  <a:pt x="240" y="47"/>
                  <a:pt x="240" y="47"/>
                </a:cubicBezTo>
                <a:cubicBezTo>
                  <a:pt x="239" y="47"/>
                  <a:pt x="238" y="49"/>
                  <a:pt x="238" y="49"/>
                </a:cubicBezTo>
                <a:cubicBezTo>
                  <a:pt x="238" y="49"/>
                  <a:pt x="236" y="51"/>
                  <a:pt x="236" y="51"/>
                </a:cubicBezTo>
                <a:cubicBezTo>
                  <a:pt x="236" y="52"/>
                  <a:pt x="238" y="52"/>
                  <a:pt x="238" y="53"/>
                </a:cubicBezTo>
                <a:cubicBezTo>
                  <a:pt x="239" y="53"/>
                  <a:pt x="240" y="51"/>
                  <a:pt x="240" y="51"/>
                </a:cubicBezTo>
                <a:close/>
                <a:moveTo>
                  <a:pt x="233" y="45"/>
                </a:moveTo>
                <a:cubicBezTo>
                  <a:pt x="234" y="46"/>
                  <a:pt x="235" y="43"/>
                  <a:pt x="235" y="43"/>
                </a:cubicBezTo>
                <a:cubicBezTo>
                  <a:pt x="236" y="43"/>
                  <a:pt x="237" y="45"/>
                  <a:pt x="237" y="45"/>
                </a:cubicBezTo>
                <a:cubicBezTo>
                  <a:pt x="238" y="45"/>
                  <a:pt x="239" y="43"/>
                  <a:pt x="239" y="43"/>
                </a:cubicBezTo>
                <a:cubicBezTo>
                  <a:pt x="240" y="42"/>
                  <a:pt x="240" y="41"/>
                  <a:pt x="241" y="40"/>
                </a:cubicBezTo>
                <a:cubicBezTo>
                  <a:pt x="240" y="40"/>
                  <a:pt x="239" y="39"/>
                  <a:pt x="239" y="39"/>
                </a:cubicBezTo>
                <a:cubicBezTo>
                  <a:pt x="238" y="39"/>
                  <a:pt x="237" y="41"/>
                  <a:pt x="237" y="41"/>
                </a:cubicBezTo>
                <a:cubicBezTo>
                  <a:pt x="236" y="41"/>
                  <a:pt x="235" y="39"/>
                  <a:pt x="235" y="39"/>
                </a:cubicBezTo>
                <a:cubicBezTo>
                  <a:pt x="234" y="40"/>
                  <a:pt x="233" y="41"/>
                  <a:pt x="233" y="41"/>
                </a:cubicBezTo>
                <a:cubicBezTo>
                  <a:pt x="232" y="42"/>
                  <a:pt x="232" y="43"/>
                  <a:pt x="231" y="44"/>
                </a:cubicBezTo>
                <a:cubicBezTo>
                  <a:pt x="232" y="44"/>
                  <a:pt x="233" y="45"/>
                  <a:pt x="233" y="45"/>
                </a:cubicBezTo>
                <a:close/>
                <a:moveTo>
                  <a:pt x="241" y="30"/>
                </a:moveTo>
                <a:cubicBezTo>
                  <a:pt x="242" y="30"/>
                  <a:pt x="243" y="32"/>
                  <a:pt x="244" y="32"/>
                </a:cubicBezTo>
                <a:cubicBezTo>
                  <a:pt x="244" y="32"/>
                  <a:pt x="245" y="30"/>
                  <a:pt x="245" y="30"/>
                </a:cubicBezTo>
                <a:cubicBezTo>
                  <a:pt x="246" y="30"/>
                  <a:pt x="247" y="32"/>
                  <a:pt x="248" y="32"/>
                </a:cubicBezTo>
                <a:cubicBezTo>
                  <a:pt x="248" y="31"/>
                  <a:pt x="249" y="29"/>
                  <a:pt x="249" y="29"/>
                </a:cubicBezTo>
                <a:cubicBezTo>
                  <a:pt x="248" y="28"/>
                  <a:pt x="246" y="27"/>
                  <a:pt x="245" y="26"/>
                </a:cubicBezTo>
                <a:cubicBezTo>
                  <a:pt x="244" y="25"/>
                  <a:pt x="243" y="25"/>
                  <a:pt x="243" y="24"/>
                </a:cubicBezTo>
                <a:cubicBezTo>
                  <a:pt x="242" y="25"/>
                  <a:pt x="242" y="26"/>
                  <a:pt x="241" y="26"/>
                </a:cubicBezTo>
                <a:cubicBezTo>
                  <a:pt x="240" y="27"/>
                  <a:pt x="240" y="28"/>
                  <a:pt x="239" y="29"/>
                </a:cubicBezTo>
                <a:cubicBezTo>
                  <a:pt x="239" y="29"/>
                  <a:pt x="237" y="30"/>
                  <a:pt x="238" y="31"/>
                </a:cubicBezTo>
                <a:cubicBezTo>
                  <a:pt x="238" y="32"/>
                  <a:pt x="240" y="32"/>
                  <a:pt x="240" y="33"/>
                </a:cubicBezTo>
                <a:cubicBezTo>
                  <a:pt x="240" y="32"/>
                  <a:pt x="241" y="30"/>
                  <a:pt x="241" y="30"/>
                </a:cubicBezTo>
                <a:close/>
                <a:moveTo>
                  <a:pt x="283" y="41"/>
                </a:moveTo>
                <a:cubicBezTo>
                  <a:pt x="284" y="40"/>
                  <a:pt x="284" y="39"/>
                  <a:pt x="285" y="39"/>
                </a:cubicBezTo>
                <a:cubicBezTo>
                  <a:pt x="285" y="38"/>
                  <a:pt x="286" y="37"/>
                  <a:pt x="286" y="36"/>
                </a:cubicBezTo>
                <a:cubicBezTo>
                  <a:pt x="286" y="36"/>
                  <a:pt x="284" y="35"/>
                  <a:pt x="284" y="35"/>
                </a:cubicBezTo>
                <a:cubicBezTo>
                  <a:pt x="284" y="34"/>
                  <a:pt x="286" y="33"/>
                  <a:pt x="286" y="32"/>
                </a:cubicBezTo>
                <a:cubicBezTo>
                  <a:pt x="286" y="32"/>
                  <a:pt x="287" y="31"/>
                  <a:pt x="288" y="30"/>
                </a:cubicBezTo>
                <a:cubicBezTo>
                  <a:pt x="288" y="30"/>
                  <a:pt x="285" y="29"/>
                  <a:pt x="285" y="28"/>
                </a:cubicBezTo>
                <a:cubicBezTo>
                  <a:pt x="285" y="28"/>
                  <a:pt x="287" y="27"/>
                  <a:pt x="287" y="26"/>
                </a:cubicBezTo>
                <a:cubicBezTo>
                  <a:pt x="287" y="26"/>
                  <a:pt x="289" y="25"/>
                  <a:pt x="289" y="24"/>
                </a:cubicBezTo>
                <a:cubicBezTo>
                  <a:pt x="289" y="23"/>
                  <a:pt x="287" y="23"/>
                  <a:pt x="286" y="22"/>
                </a:cubicBezTo>
                <a:cubicBezTo>
                  <a:pt x="286" y="23"/>
                  <a:pt x="285" y="24"/>
                  <a:pt x="285" y="25"/>
                </a:cubicBezTo>
                <a:cubicBezTo>
                  <a:pt x="285" y="25"/>
                  <a:pt x="283" y="26"/>
                  <a:pt x="283" y="27"/>
                </a:cubicBezTo>
                <a:cubicBezTo>
                  <a:pt x="283" y="27"/>
                  <a:pt x="285" y="28"/>
                  <a:pt x="285" y="28"/>
                </a:cubicBezTo>
                <a:cubicBezTo>
                  <a:pt x="285" y="29"/>
                  <a:pt x="284" y="30"/>
                  <a:pt x="284" y="31"/>
                </a:cubicBezTo>
                <a:cubicBezTo>
                  <a:pt x="283" y="31"/>
                  <a:pt x="282" y="32"/>
                  <a:pt x="282" y="33"/>
                </a:cubicBezTo>
                <a:cubicBezTo>
                  <a:pt x="282" y="33"/>
                  <a:pt x="284" y="34"/>
                  <a:pt x="284" y="35"/>
                </a:cubicBezTo>
                <a:cubicBezTo>
                  <a:pt x="284" y="35"/>
                  <a:pt x="283" y="37"/>
                  <a:pt x="282" y="37"/>
                </a:cubicBezTo>
                <a:cubicBezTo>
                  <a:pt x="282" y="37"/>
                  <a:pt x="281" y="38"/>
                  <a:pt x="281" y="39"/>
                </a:cubicBezTo>
                <a:cubicBezTo>
                  <a:pt x="281" y="40"/>
                  <a:pt x="279" y="41"/>
                  <a:pt x="279" y="41"/>
                </a:cubicBezTo>
                <a:cubicBezTo>
                  <a:pt x="279" y="42"/>
                  <a:pt x="281" y="42"/>
                  <a:pt x="281" y="43"/>
                </a:cubicBezTo>
                <a:cubicBezTo>
                  <a:pt x="282" y="42"/>
                  <a:pt x="282" y="42"/>
                  <a:pt x="283" y="41"/>
                </a:cubicBezTo>
                <a:close/>
                <a:moveTo>
                  <a:pt x="270" y="34"/>
                </a:moveTo>
                <a:cubicBezTo>
                  <a:pt x="270" y="35"/>
                  <a:pt x="271" y="32"/>
                  <a:pt x="272" y="32"/>
                </a:cubicBezTo>
                <a:cubicBezTo>
                  <a:pt x="272" y="32"/>
                  <a:pt x="274" y="34"/>
                  <a:pt x="274" y="34"/>
                </a:cubicBezTo>
                <a:cubicBezTo>
                  <a:pt x="275" y="34"/>
                  <a:pt x="275" y="32"/>
                  <a:pt x="276" y="32"/>
                </a:cubicBezTo>
                <a:cubicBezTo>
                  <a:pt x="276" y="31"/>
                  <a:pt x="277" y="30"/>
                  <a:pt x="277" y="30"/>
                </a:cubicBezTo>
                <a:cubicBezTo>
                  <a:pt x="277" y="29"/>
                  <a:pt x="276" y="28"/>
                  <a:pt x="275" y="28"/>
                </a:cubicBezTo>
                <a:cubicBezTo>
                  <a:pt x="275" y="28"/>
                  <a:pt x="273" y="26"/>
                  <a:pt x="273" y="26"/>
                </a:cubicBezTo>
                <a:cubicBezTo>
                  <a:pt x="273" y="26"/>
                  <a:pt x="271" y="28"/>
                  <a:pt x="271" y="28"/>
                </a:cubicBezTo>
                <a:cubicBezTo>
                  <a:pt x="271" y="29"/>
                  <a:pt x="270" y="30"/>
                  <a:pt x="270" y="31"/>
                </a:cubicBezTo>
                <a:cubicBezTo>
                  <a:pt x="269" y="31"/>
                  <a:pt x="268" y="32"/>
                  <a:pt x="268" y="33"/>
                </a:cubicBezTo>
                <a:cubicBezTo>
                  <a:pt x="269" y="33"/>
                  <a:pt x="269" y="34"/>
                  <a:pt x="270" y="34"/>
                </a:cubicBezTo>
                <a:close/>
                <a:moveTo>
                  <a:pt x="295" y="25"/>
                </a:moveTo>
                <a:cubicBezTo>
                  <a:pt x="295" y="25"/>
                  <a:pt x="293" y="27"/>
                  <a:pt x="293" y="27"/>
                </a:cubicBezTo>
                <a:cubicBezTo>
                  <a:pt x="293" y="28"/>
                  <a:pt x="295" y="29"/>
                  <a:pt x="295" y="29"/>
                </a:cubicBezTo>
                <a:cubicBezTo>
                  <a:pt x="296" y="29"/>
                  <a:pt x="297" y="31"/>
                  <a:pt x="298" y="31"/>
                </a:cubicBezTo>
                <a:cubicBezTo>
                  <a:pt x="298" y="31"/>
                  <a:pt x="299" y="29"/>
                  <a:pt x="299" y="29"/>
                </a:cubicBezTo>
                <a:cubicBezTo>
                  <a:pt x="300" y="28"/>
                  <a:pt x="301" y="27"/>
                  <a:pt x="301" y="26"/>
                </a:cubicBezTo>
                <a:cubicBezTo>
                  <a:pt x="301" y="26"/>
                  <a:pt x="303" y="25"/>
                  <a:pt x="303" y="24"/>
                </a:cubicBezTo>
                <a:cubicBezTo>
                  <a:pt x="303" y="23"/>
                  <a:pt x="301" y="23"/>
                  <a:pt x="301" y="22"/>
                </a:cubicBezTo>
                <a:cubicBezTo>
                  <a:pt x="299" y="24"/>
                  <a:pt x="298" y="25"/>
                  <a:pt x="297" y="27"/>
                </a:cubicBezTo>
                <a:cubicBezTo>
                  <a:pt x="296" y="27"/>
                  <a:pt x="296" y="25"/>
                  <a:pt x="295" y="25"/>
                </a:cubicBezTo>
                <a:close/>
                <a:moveTo>
                  <a:pt x="373" y="39"/>
                </a:moveTo>
                <a:cubicBezTo>
                  <a:pt x="373" y="38"/>
                  <a:pt x="374" y="37"/>
                  <a:pt x="375" y="37"/>
                </a:cubicBezTo>
                <a:cubicBezTo>
                  <a:pt x="375" y="36"/>
                  <a:pt x="376" y="38"/>
                  <a:pt x="377" y="38"/>
                </a:cubicBezTo>
                <a:cubicBezTo>
                  <a:pt x="377" y="38"/>
                  <a:pt x="378" y="36"/>
                  <a:pt x="378" y="36"/>
                </a:cubicBezTo>
                <a:cubicBezTo>
                  <a:pt x="379" y="36"/>
                  <a:pt x="380" y="37"/>
                  <a:pt x="381" y="38"/>
                </a:cubicBezTo>
                <a:cubicBezTo>
                  <a:pt x="381" y="38"/>
                  <a:pt x="383" y="39"/>
                  <a:pt x="383" y="39"/>
                </a:cubicBezTo>
                <a:cubicBezTo>
                  <a:pt x="384" y="39"/>
                  <a:pt x="384" y="37"/>
                  <a:pt x="385" y="37"/>
                </a:cubicBezTo>
                <a:cubicBezTo>
                  <a:pt x="384" y="37"/>
                  <a:pt x="383" y="36"/>
                  <a:pt x="382" y="35"/>
                </a:cubicBezTo>
                <a:cubicBezTo>
                  <a:pt x="382" y="35"/>
                  <a:pt x="381" y="34"/>
                  <a:pt x="380" y="34"/>
                </a:cubicBezTo>
                <a:cubicBezTo>
                  <a:pt x="380" y="33"/>
                  <a:pt x="379" y="32"/>
                  <a:pt x="378" y="32"/>
                </a:cubicBezTo>
                <a:cubicBezTo>
                  <a:pt x="378" y="32"/>
                  <a:pt x="377" y="34"/>
                  <a:pt x="376" y="34"/>
                </a:cubicBezTo>
                <a:cubicBezTo>
                  <a:pt x="376" y="34"/>
                  <a:pt x="374" y="32"/>
                  <a:pt x="374" y="33"/>
                </a:cubicBezTo>
                <a:cubicBezTo>
                  <a:pt x="373" y="33"/>
                  <a:pt x="373" y="34"/>
                  <a:pt x="372" y="35"/>
                </a:cubicBezTo>
                <a:cubicBezTo>
                  <a:pt x="372" y="35"/>
                  <a:pt x="371" y="36"/>
                  <a:pt x="371" y="37"/>
                </a:cubicBezTo>
                <a:cubicBezTo>
                  <a:pt x="370" y="38"/>
                  <a:pt x="369" y="39"/>
                  <a:pt x="369" y="39"/>
                </a:cubicBezTo>
                <a:cubicBezTo>
                  <a:pt x="369" y="40"/>
                  <a:pt x="371" y="40"/>
                  <a:pt x="371" y="41"/>
                </a:cubicBezTo>
                <a:cubicBezTo>
                  <a:pt x="372" y="40"/>
                  <a:pt x="372" y="39"/>
                  <a:pt x="373" y="39"/>
                </a:cubicBezTo>
                <a:close/>
                <a:moveTo>
                  <a:pt x="410" y="50"/>
                </a:moveTo>
                <a:cubicBezTo>
                  <a:pt x="411" y="49"/>
                  <a:pt x="412" y="48"/>
                  <a:pt x="412" y="47"/>
                </a:cubicBezTo>
                <a:cubicBezTo>
                  <a:pt x="412" y="47"/>
                  <a:pt x="410" y="46"/>
                  <a:pt x="410" y="46"/>
                </a:cubicBezTo>
                <a:cubicBezTo>
                  <a:pt x="410" y="46"/>
                  <a:pt x="408" y="44"/>
                  <a:pt x="408" y="44"/>
                </a:cubicBezTo>
                <a:cubicBezTo>
                  <a:pt x="407" y="44"/>
                  <a:pt x="406" y="46"/>
                  <a:pt x="406" y="46"/>
                </a:cubicBezTo>
                <a:cubicBezTo>
                  <a:pt x="405" y="47"/>
                  <a:pt x="405" y="48"/>
                  <a:pt x="404" y="49"/>
                </a:cubicBezTo>
                <a:cubicBezTo>
                  <a:pt x="404" y="49"/>
                  <a:pt x="402" y="50"/>
                  <a:pt x="402" y="51"/>
                </a:cubicBezTo>
                <a:cubicBezTo>
                  <a:pt x="402" y="51"/>
                  <a:pt x="404" y="52"/>
                  <a:pt x="405" y="52"/>
                </a:cubicBezTo>
                <a:cubicBezTo>
                  <a:pt x="405" y="53"/>
                  <a:pt x="406" y="54"/>
                  <a:pt x="407" y="54"/>
                </a:cubicBezTo>
                <a:cubicBezTo>
                  <a:pt x="408" y="53"/>
                  <a:pt x="409" y="51"/>
                  <a:pt x="410" y="50"/>
                </a:cubicBezTo>
                <a:close/>
                <a:moveTo>
                  <a:pt x="399" y="41"/>
                </a:moveTo>
                <a:cubicBezTo>
                  <a:pt x="400" y="40"/>
                  <a:pt x="400" y="40"/>
                  <a:pt x="401" y="39"/>
                </a:cubicBezTo>
                <a:cubicBezTo>
                  <a:pt x="402" y="37"/>
                  <a:pt x="403" y="36"/>
                  <a:pt x="404" y="35"/>
                </a:cubicBezTo>
                <a:cubicBezTo>
                  <a:pt x="403" y="33"/>
                  <a:pt x="401" y="32"/>
                  <a:pt x="400" y="31"/>
                </a:cubicBezTo>
                <a:cubicBezTo>
                  <a:pt x="399" y="32"/>
                  <a:pt x="399" y="33"/>
                  <a:pt x="398" y="33"/>
                </a:cubicBezTo>
                <a:cubicBezTo>
                  <a:pt x="397" y="35"/>
                  <a:pt x="396" y="36"/>
                  <a:pt x="395" y="38"/>
                </a:cubicBezTo>
                <a:cubicBezTo>
                  <a:pt x="394" y="39"/>
                  <a:pt x="392" y="41"/>
                  <a:pt x="391" y="42"/>
                </a:cubicBezTo>
                <a:cubicBezTo>
                  <a:pt x="393" y="43"/>
                  <a:pt x="394" y="45"/>
                  <a:pt x="396" y="46"/>
                </a:cubicBezTo>
                <a:cubicBezTo>
                  <a:pt x="397" y="44"/>
                  <a:pt x="398" y="43"/>
                  <a:pt x="399" y="41"/>
                </a:cubicBezTo>
                <a:close/>
                <a:moveTo>
                  <a:pt x="433" y="53"/>
                </a:moveTo>
                <a:cubicBezTo>
                  <a:pt x="434" y="53"/>
                  <a:pt x="434" y="54"/>
                  <a:pt x="435" y="54"/>
                </a:cubicBezTo>
                <a:cubicBezTo>
                  <a:pt x="436" y="55"/>
                  <a:pt x="437" y="56"/>
                  <a:pt x="437" y="56"/>
                </a:cubicBezTo>
                <a:cubicBezTo>
                  <a:pt x="438" y="56"/>
                  <a:pt x="439" y="54"/>
                  <a:pt x="439" y="54"/>
                </a:cubicBezTo>
                <a:cubicBezTo>
                  <a:pt x="440" y="53"/>
                  <a:pt x="440" y="52"/>
                  <a:pt x="441" y="52"/>
                </a:cubicBezTo>
                <a:cubicBezTo>
                  <a:pt x="441" y="51"/>
                  <a:pt x="442" y="50"/>
                  <a:pt x="442" y="49"/>
                </a:cubicBezTo>
                <a:cubicBezTo>
                  <a:pt x="442" y="49"/>
                  <a:pt x="440" y="48"/>
                  <a:pt x="440" y="48"/>
                </a:cubicBezTo>
                <a:cubicBezTo>
                  <a:pt x="440" y="48"/>
                  <a:pt x="439" y="50"/>
                  <a:pt x="438" y="50"/>
                </a:cubicBezTo>
                <a:cubicBezTo>
                  <a:pt x="438" y="50"/>
                  <a:pt x="437" y="48"/>
                  <a:pt x="436" y="48"/>
                </a:cubicBezTo>
                <a:cubicBezTo>
                  <a:pt x="436" y="48"/>
                  <a:pt x="435" y="46"/>
                  <a:pt x="434" y="47"/>
                </a:cubicBezTo>
                <a:cubicBezTo>
                  <a:pt x="433" y="47"/>
                  <a:pt x="433" y="48"/>
                  <a:pt x="432" y="49"/>
                </a:cubicBezTo>
                <a:cubicBezTo>
                  <a:pt x="432" y="49"/>
                  <a:pt x="431" y="50"/>
                  <a:pt x="431" y="51"/>
                </a:cubicBezTo>
                <a:cubicBezTo>
                  <a:pt x="430" y="51"/>
                  <a:pt x="429" y="53"/>
                  <a:pt x="429" y="53"/>
                </a:cubicBezTo>
                <a:cubicBezTo>
                  <a:pt x="429" y="54"/>
                  <a:pt x="431" y="54"/>
                  <a:pt x="431" y="55"/>
                </a:cubicBezTo>
                <a:cubicBezTo>
                  <a:pt x="432" y="54"/>
                  <a:pt x="432" y="53"/>
                  <a:pt x="433" y="53"/>
                </a:cubicBezTo>
                <a:close/>
                <a:moveTo>
                  <a:pt x="464" y="31"/>
                </a:moveTo>
                <a:cubicBezTo>
                  <a:pt x="464" y="30"/>
                  <a:pt x="466" y="32"/>
                  <a:pt x="466" y="32"/>
                </a:cubicBezTo>
                <a:cubicBezTo>
                  <a:pt x="466" y="32"/>
                  <a:pt x="468" y="30"/>
                  <a:pt x="468" y="30"/>
                </a:cubicBezTo>
                <a:cubicBezTo>
                  <a:pt x="468" y="30"/>
                  <a:pt x="466" y="28"/>
                  <a:pt x="466" y="28"/>
                </a:cubicBezTo>
                <a:cubicBezTo>
                  <a:pt x="465" y="28"/>
                  <a:pt x="463" y="27"/>
                  <a:pt x="463" y="27"/>
                </a:cubicBezTo>
                <a:cubicBezTo>
                  <a:pt x="463" y="26"/>
                  <a:pt x="465" y="25"/>
                  <a:pt x="465" y="24"/>
                </a:cubicBezTo>
                <a:cubicBezTo>
                  <a:pt x="465" y="24"/>
                  <a:pt x="466" y="23"/>
                  <a:pt x="467" y="22"/>
                </a:cubicBezTo>
                <a:cubicBezTo>
                  <a:pt x="467" y="22"/>
                  <a:pt x="469" y="20"/>
                  <a:pt x="468" y="20"/>
                </a:cubicBezTo>
                <a:cubicBezTo>
                  <a:pt x="468" y="19"/>
                  <a:pt x="467" y="19"/>
                  <a:pt x="466" y="18"/>
                </a:cubicBezTo>
                <a:cubicBezTo>
                  <a:pt x="466" y="18"/>
                  <a:pt x="465" y="20"/>
                  <a:pt x="465" y="20"/>
                </a:cubicBezTo>
                <a:cubicBezTo>
                  <a:pt x="464" y="21"/>
                  <a:pt x="463" y="19"/>
                  <a:pt x="462" y="19"/>
                </a:cubicBezTo>
                <a:cubicBezTo>
                  <a:pt x="462" y="19"/>
                  <a:pt x="461" y="20"/>
                  <a:pt x="461" y="21"/>
                </a:cubicBezTo>
                <a:cubicBezTo>
                  <a:pt x="461" y="21"/>
                  <a:pt x="463" y="22"/>
                  <a:pt x="463" y="23"/>
                </a:cubicBezTo>
                <a:cubicBezTo>
                  <a:pt x="463" y="23"/>
                  <a:pt x="461" y="24"/>
                  <a:pt x="461" y="25"/>
                </a:cubicBezTo>
                <a:cubicBezTo>
                  <a:pt x="461" y="25"/>
                  <a:pt x="463" y="26"/>
                  <a:pt x="463" y="27"/>
                </a:cubicBezTo>
                <a:cubicBezTo>
                  <a:pt x="463" y="27"/>
                  <a:pt x="462" y="28"/>
                  <a:pt x="462" y="29"/>
                </a:cubicBezTo>
                <a:cubicBezTo>
                  <a:pt x="462" y="29"/>
                  <a:pt x="460" y="30"/>
                  <a:pt x="460" y="31"/>
                </a:cubicBezTo>
                <a:cubicBezTo>
                  <a:pt x="460" y="32"/>
                  <a:pt x="462" y="32"/>
                  <a:pt x="462" y="33"/>
                </a:cubicBezTo>
                <a:cubicBezTo>
                  <a:pt x="463" y="32"/>
                  <a:pt x="463" y="31"/>
                  <a:pt x="464" y="31"/>
                </a:cubicBezTo>
                <a:close/>
                <a:moveTo>
                  <a:pt x="483" y="38"/>
                </a:moveTo>
                <a:cubicBezTo>
                  <a:pt x="483" y="38"/>
                  <a:pt x="485" y="40"/>
                  <a:pt x="485" y="40"/>
                </a:cubicBezTo>
                <a:cubicBezTo>
                  <a:pt x="485" y="39"/>
                  <a:pt x="487" y="38"/>
                  <a:pt x="487" y="37"/>
                </a:cubicBezTo>
                <a:cubicBezTo>
                  <a:pt x="487" y="37"/>
                  <a:pt x="485" y="36"/>
                  <a:pt x="485" y="36"/>
                </a:cubicBezTo>
                <a:cubicBezTo>
                  <a:pt x="484" y="36"/>
                  <a:pt x="483" y="34"/>
                  <a:pt x="482" y="34"/>
                </a:cubicBezTo>
                <a:cubicBezTo>
                  <a:pt x="482" y="34"/>
                  <a:pt x="481" y="36"/>
                  <a:pt x="481" y="36"/>
                </a:cubicBezTo>
                <a:cubicBezTo>
                  <a:pt x="480" y="37"/>
                  <a:pt x="479" y="38"/>
                  <a:pt x="479" y="39"/>
                </a:cubicBezTo>
                <a:cubicBezTo>
                  <a:pt x="479" y="39"/>
                  <a:pt x="481" y="40"/>
                  <a:pt x="481" y="40"/>
                </a:cubicBezTo>
                <a:cubicBezTo>
                  <a:pt x="482" y="40"/>
                  <a:pt x="482" y="38"/>
                  <a:pt x="483" y="38"/>
                </a:cubicBezTo>
                <a:close/>
                <a:moveTo>
                  <a:pt x="498" y="32"/>
                </a:moveTo>
                <a:cubicBezTo>
                  <a:pt x="499" y="32"/>
                  <a:pt x="500" y="34"/>
                  <a:pt x="500" y="34"/>
                </a:cubicBezTo>
                <a:cubicBezTo>
                  <a:pt x="501" y="34"/>
                  <a:pt x="502" y="32"/>
                  <a:pt x="502" y="31"/>
                </a:cubicBezTo>
                <a:cubicBezTo>
                  <a:pt x="502" y="31"/>
                  <a:pt x="500" y="30"/>
                  <a:pt x="500" y="30"/>
                </a:cubicBezTo>
                <a:cubicBezTo>
                  <a:pt x="500" y="29"/>
                  <a:pt x="501" y="28"/>
                  <a:pt x="502" y="27"/>
                </a:cubicBezTo>
                <a:cubicBezTo>
                  <a:pt x="501" y="27"/>
                  <a:pt x="500" y="26"/>
                  <a:pt x="499" y="26"/>
                </a:cubicBezTo>
                <a:cubicBezTo>
                  <a:pt x="499" y="26"/>
                  <a:pt x="498" y="28"/>
                  <a:pt x="498" y="28"/>
                </a:cubicBezTo>
                <a:cubicBezTo>
                  <a:pt x="497" y="29"/>
                  <a:pt x="496" y="29"/>
                  <a:pt x="496" y="30"/>
                </a:cubicBezTo>
                <a:cubicBezTo>
                  <a:pt x="496" y="31"/>
                  <a:pt x="494" y="32"/>
                  <a:pt x="494" y="32"/>
                </a:cubicBezTo>
                <a:cubicBezTo>
                  <a:pt x="494" y="33"/>
                  <a:pt x="496" y="34"/>
                  <a:pt x="496" y="34"/>
                </a:cubicBezTo>
                <a:cubicBezTo>
                  <a:pt x="497" y="34"/>
                  <a:pt x="497" y="32"/>
                  <a:pt x="498" y="32"/>
                </a:cubicBezTo>
                <a:close/>
                <a:moveTo>
                  <a:pt x="527" y="36"/>
                </a:moveTo>
                <a:cubicBezTo>
                  <a:pt x="526" y="36"/>
                  <a:pt x="525" y="34"/>
                  <a:pt x="525" y="34"/>
                </a:cubicBezTo>
                <a:cubicBezTo>
                  <a:pt x="524" y="34"/>
                  <a:pt x="523" y="36"/>
                  <a:pt x="523" y="37"/>
                </a:cubicBezTo>
                <a:cubicBezTo>
                  <a:pt x="523" y="37"/>
                  <a:pt x="525" y="38"/>
                  <a:pt x="525" y="38"/>
                </a:cubicBezTo>
                <a:cubicBezTo>
                  <a:pt x="525" y="39"/>
                  <a:pt x="527" y="40"/>
                  <a:pt x="527" y="40"/>
                </a:cubicBezTo>
                <a:cubicBezTo>
                  <a:pt x="528" y="40"/>
                  <a:pt x="529" y="38"/>
                  <a:pt x="529" y="38"/>
                </a:cubicBezTo>
                <a:cubicBezTo>
                  <a:pt x="530" y="37"/>
                  <a:pt x="530" y="36"/>
                  <a:pt x="531" y="36"/>
                </a:cubicBezTo>
                <a:cubicBezTo>
                  <a:pt x="530" y="35"/>
                  <a:pt x="529" y="35"/>
                  <a:pt x="528" y="34"/>
                </a:cubicBezTo>
                <a:cubicBezTo>
                  <a:pt x="528" y="34"/>
                  <a:pt x="530" y="32"/>
                  <a:pt x="530" y="32"/>
                </a:cubicBezTo>
                <a:cubicBezTo>
                  <a:pt x="530" y="31"/>
                  <a:pt x="528" y="30"/>
                  <a:pt x="528" y="30"/>
                </a:cubicBezTo>
                <a:cubicBezTo>
                  <a:pt x="528" y="30"/>
                  <a:pt x="526" y="32"/>
                  <a:pt x="526" y="32"/>
                </a:cubicBezTo>
                <a:cubicBezTo>
                  <a:pt x="526" y="33"/>
                  <a:pt x="528" y="33"/>
                  <a:pt x="528" y="34"/>
                </a:cubicBezTo>
                <a:cubicBezTo>
                  <a:pt x="528" y="34"/>
                  <a:pt x="527" y="36"/>
                  <a:pt x="527" y="36"/>
                </a:cubicBezTo>
                <a:close/>
                <a:moveTo>
                  <a:pt x="567" y="49"/>
                </a:moveTo>
                <a:cubicBezTo>
                  <a:pt x="567" y="49"/>
                  <a:pt x="568" y="47"/>
                  <a:pt x="568" y="47"/>
                </a:cubicBezTo>
                <a:cubicBezTo>
                  <a:pt x="569" y="46"/>
                  <a:pt x="569" y="45"/>
                  <a:pt x="570" y="44"/>
                </a:cubicBezTo>
                <a:cubicBezTo>
                  <a:pt x="571" y="43"/>
                  <a:pt x="572" y="41"/>
                  <a:pt x="573" y="40"/>
                </a:cubicBezTo>
                <a:cubicBezTo>
                  <a:pt x="573" y="40"/>
                  <a:pt x="572" y="38"/>
                  <a:pt x="571" y="38"/>
                </a:cubicBezTo>
                <a:cubicBezTo>
                  <a:pt x="571" y="38"/>
                  <a:pt x="570" y="40"/>
                  <a:pt x="569" y="40"/>
                </a:cubicBezTo>
                <a:cubicBezTo>
                  <a:pt x="569" y="41"/>
                  <a:pt x="568" y="42"/>
                  <a:pt x="568" y="43"/>
                </a:cubicBezTo>
                <a:cubicBezTo>
                  <a:pt x="567" y="44"/>
                  <a:pt x="565" y="46"/>
                  <a:pt x="564" y="47"/>
                </a:cubicBezTo>
                <a:cubicBezTo>
                  <a:pt x="565" y="47"/>
                  <a:pt x="566" y="49"/>
                  <a:pt x="567" y="49"/>
                </a:cubicBezTo>
                <a:close/>
                <a:moveTo>
                  <a:pt x="614" y="28"/>
                </a:moveTo>
                <a:cubicBezTo>
                  <a:pt x="614" y="28"/>
                  <a:pt x="615" y="26"/>
                  <a:pt x="616" y="26"/>
                </a:cubicBezTo>
                <a:cubicBezTo>
                  <a:pt x="616" y="26"/>
                  <a:pt x="618" y="28"/>
                  <a:pt x="618" y="28"/>
                </a:cubicBezTo>
                <a:cubicBezTo>
                  <a:pt x="618" y="28"/>
                  <a:pt x="620" y="30"/>
                  <a:pt x="620" y="30"/>
                </a:cubicBezTo>
                <a:cubicBezTo>
                  <a:pt x="620" y="30"/>
                  <a:pt x="622" y="28"/>
                  <a:pt x="622" y="27"/>
                </a:cubicBezTo>
                <a:cubicBezTo>
                  <a:pt x="622" y="27"/>
                  <a:pt x="620" y="26"/>
                  <a:pt x="619" y="26"/>
                </a:cubicBezTo>
                <a:cubicBezTo>
                  <a:pt x="619" y="25"/>
                  <a:pt x="621" y="24"/>
                  <a:pt x="621" y="23"/>
                </a:cubicBezTo>
                <a:cubicBezTo>
                  <a:pt x="621" y="23"/>
                  <a:pt x="620" y="22"/>
                  <a:pt x="619" y="22"/>
                </a:cubicBezTo>
                <a:cubicBezTo>
                  <a:pt x="618" y="22"/>
                  <a:pt x="618" y="24"/>
                  <a:pt x="617" y="24"/>
                </a:cubicBezTo>
                <a:cubicBezTo>
                  <a:pt x="617" y="24"/>
                  <a:pt x="616" y="22"/>
                  <a:pt x="615" y="22"/>
                </a:cubicBezTo>
                <a:cubicBezTo>
                  <a:pt x="615" y="22"/>
                  <a:pt x="614" y="24"/>
                  <a:pt x="613" y="24"/>
                </a:cubicBezTo>
                <a:cubicBezTo>
                  <a:pt x="613" y="25"/>
                  <a:pt x="612" y="26"/>
                  <a:pt x="612" y="27"/>
                </a:cubicBezTo>
                <a:cubicBezTo>
                  <a:pt x="611" y="27"/>
                  <a:pt x="610" y="28"/>
                  <a:pt x="610" y="29"/>
                </a:cubicBezTo>
                <a:cubicBezTo>
                  <a:pt x="610" y="30"/>
                  <a:pt x="612" y="30"/>
                  <a:pt x="612" y="31"/>
                </a:cubicBezTo>
                <a:cubicBezTo>
                  <a:pt x="613" y="30"/>
                  <a:pt x="613" y="29"/>
                  <a:pt x="614" y="28"/>
                </a:cubicBezTo>
                <a:close/>
                <a:moveTo>
                  <a:pt x="628" y="29"/>
                </a:moveTo>
                <a:cubicBezTo>
                  <a:pt x="629" y="27"/>
                  <a:pt x="630" y="26"/>
                  <a:pt x="631" y="24"/>
                </a:cubicBezTo>
                <a:cubicBezTo>
                  <a:pt x="631" y="24"/>
                  <a:pt x="630" y="22"/>
                  <a:pt x="629" y="22"/>
                </a:cubicBezTo>
                <a:cubicBezTo>
                  <a:pt x="629" y="22"/>
                  <a:pt x="628" y="24"/>
                  <a:pt x="627" y="25"/>
                </a:cubicBezTo>
                <a:cubicBezTo>
                  <a:pt x="627" y="25"/>
                  <a:pt x="626" y="26"/>
                  <a:pt x="626" y="27"/>
                </a:cubicBezTo>
                <a:cubicBezTo>
                  <a:pt x="625" y="27"/>
                  <a:pt x="624" y="29"/>
                  <a:pt x="624" y="29"/>
                </a:cubicBezTo>
                <a:cubicBezTo>
                  <a:pt x="624" y="30"/>
                  <a:pt x="626" y="30"/>
                  <a:pt x="626" y="31"/>
                </a:cubicBezTo>
                <a:cubicBezTo>
                  <a:pt x="627" y="30"/>
                  <a:pt x="627" y="29"/>
                  <a:pt x="628" y="29"/>
                </a:cubicBezTo>
                <a:close/>
                <a:moveTo>
                  <a:pt x="650" y="32"/>
                </a:moveTo>
                <a:cubicBezTo>
                  <a:pt x="651" y="32"/>
                  <a:pt x="652" y="33"/>
                  <a:pt x="653" y="33"/>
                </a:cubicBezTo>
                <a:cubicBezTo>
                  <a:pt x="653" y="33"/>
                  <a:pt x="654" y="31"/>
                  <a:pt x="654" y="31"/>
                </a:cubicBezTo>
                <a:cubicBezTo>
                  <a:pt x="655" y="31"/>
                  <a:pt x="655" y="29"/>
                  <a:pt x="656" y="29"/>
                </a:cubicBezTo>
                <a:cubicBezTo>
                  <a:pt x="656" y="29"/>
                  <a:pt x="658" y="31"/>
                  <a:pt x="658" y="30"/>
                </a:cubicBezTo>
                <a:cubicBezTo>
                  <a:pt x="659" y="30"/>
                  <a:pt x="660" y="29"/>
                  <a:pt x="660" y="28"/>
                </a:cubicBezTo>
                <a:cubicBezTo>
                  <a:pt x="660" y="28"/>
                  <a:pt x="662" y="26"/>
                  <a:pt x="662" y="26"/>
                </a:cubicBezTo>
                <a:cubicBezTo>
                  <a:pt x="662" y="25"/>
                  <a:pt x="660" y="25"/>
                  <a:pt x="659" y="24"/>
                </a:cubicBezTo>
                <a:cubicBezTo>
                  <a:pt x="659" y="25"/>
                  <a:pt x="658" y="26"/>
                  <a:pt x="658" y="27"/>
                </a:cubicBezTo>
                <a:cubicBezTo>
                  <a:pt x="657" y="27"/>
                  <a:pt x="656" y="25"/>
                  <a:pt x="655" y="25"/>
                </a:cubicBezTo>
                <a:cubicBezTo>
                  <a:pt x="655" y="25"/>
                  <a:pt x="653" y="23"/>
                  <a:pt x="653" y="23"/>
                </a:cubicBezTo>
                <a:cubicBezTo>
                  <a:pt x="653" y="23"/>
                  <a:pt x="652" y="25"/>
                  <a:pt x="652" y="25"/>
                </a:cubicBezTo>
                <a:cubicBezTo>
                  <a:pt x="651" y="26"/>
                  <a:pt x="650" y="27"/>
                  <a:pt x="650" y="28"/>
                </a:cubicBezTo>
                <a:cubicBezTo>
                  <a:pt x="649" y="28"/>
                  <a:pt x="649" y="29"/>
                  <a:pt x="648" y="30"/>
                </a:cubicBezTo>
                <a:cubicBezTo>
                  <a:pt x="649" y="30"/>
                  <a:pt x="650" y="31"/>
                  <a:pt x="650" y="32"/>
                </a:cubicBezTo>
                <a:close/>
                <a:moveTo>
                  <a:pt x="695" y="38"/>
                </a:moveTo>
                <a:cubicBezTo>
                  <a:pt x="696" y="37"/>
                  <a:pt x="696" y="36"/>
                  <a:pt x="697" y="35"/>
                </a:cubicBezTo>
                <a:cubicBezTo>
                  <a:pt x="697" y="35"/>
                  <a:pt x="699" y="34"/>
                  <a:pt x="699" y="33"/>
                </a:cubicBezTo>
                <a:cubicBezTo>
                  <a:pt x="699" y="33"/>
                  <a:pt x="697" y="32"/>
                  <a:pt x="696" y="31"/>
                </a:cubicBezTo>
                <a:cubicBezTo>
                  <a:pt x="696" y="31"/>
                  <a:pt x="698" y="30"/>
                  <a:pt x="698" y="29"/>
                </a:cubicBezTo>
                <a:cubicBezTo>
                  <a:pt x="698" y="29"/>
                  <a:pt x="696" y="27"/>
                  <a:pt x="696" y="27"/>
                </a:cubicBezTo>
                <a:cubicBezTo>
                  <a:pt x="695" y="28"/>
                  <a:pt x="694" y="29"/>
                  <a:pt x="694" y="30"/>
                </a:cubicBezTo>
                <a:cubicBezTo>
                  <a:pt x="694" y="30"/>
                  <a:pt x="693" y="31"/>
                  <a:pt x="692" y="32"/>
                </a:cubicBezTo>
                <a:cubicBezTo>
                  <a:pt x="693" y="33"/>
                  <a:pt x="695" y="33"/>
                  <a:pt x="695" y="34"/>
                </a:cubicBezTo>
                <a:cubicBezTo>
                  <a:pt x="695" y="34"/>
                  <a:pt x="693" y="35"/>
                  <a:pt x="693" y="36"/>
                </a:cubicBezTo>
                <a:cubicBezTo>
                  <a:pt x="694" y="36"/>
                  <a:pt x="695" y="38"/>
                  <a:pt x="695" y="38"/>
                </a:cubicBezTo>
                <a:close/>
                <a:moveTo>
                  <a:pt x="720" y="28"/>
                </a:moveTo>
                <a:cubicBezTo>
                  <a:pt x="721" y="27"/>
                  <a:pt x="721" y="27"/>
                  <a:pt x="722" y="26"/>
                </a:cubicBezTo>
                <a:cubicBezTo>
                  <a:pt x="720" y="25"/>
                  <a:pt x="719" y="24"/>
                  <a:pt x="717" y="23"/>
                </a:cubicBezTo>
                <a:cubicBezTo>
                  <a:pt x="717" y="23"/>
                  <a:pt x="716" y="24"/>
                  <a:pt x="716" y="25"/>
                </a:cubicBezTo>
                <a:cubicBezTo>
                  <a:pt x="715" y="25"/>
                  <a:pt x="718" y="26"/>
                  <a:pt x="718" y="26"/>
                </a:cubicBezTo>
                <a:cubicBezTo>
                  <a:pt x="718" y="27"/>
                  <a:pt x="716" y="28"/>
                  <a:pt x="716" y="29"/>
                </a:cubicBezTo>
                <a:cubicBezTo>
                  <a:pt x="716" y="29"/>
                  <a:pt x="714" y="30"/>
                  <a:pt x="714" y="31"/>
                </a:cubicBezTo>
                <a:cubicBezTo>
                  <a:pt x="714" y="32"/>
                  <a:pt x="716" y="32"/>
                  <a:pt x="717" y="33"/>
                </a:cubicBezTo>
                <a:cubicBezTo>
                  <a:pt x="718" y="31"/>
                  <a:pt x="719" y="30"/>
                  <a:pt x="720" y="28"/>
                </a:cubicBezTo>
                <a:close/>
                <a:moveTo>
                  <a:pt x="736" y="44"/>
                </a:moveTo>
                <a:cubicBezTo>
                  <a:pt x="737" y="44"/>
                  <a:pt x="738" y="46"/>
                  <a:pt x="738" y="46"/>
                </a:cubicBezTo>
                <a:cubicBezTo>
                  <a:pt x="739" y="46"/>
                  <a:pt x="739" y="44"/>
                  <a:pt x="740" y="44"/>
                </a:cubicBezTo>
                <a:cubicBezTo>
                  <a:pt x="741" y="43"/>
                  <a:pt x="741" y="42"/>
                  <a:pt x="742" y="41"/>
                </a:cubicBezTo>
                <a:cubicBezTo>
                  <a:pt x="742" y="41"/>
                  <a:pt x="743" y="43"/>
                  <a:pt x="744" y="43"/>
                </a:cubicBezTo>
                <a:cubicBezTo>
                  <a:pt x="745" y="43"/>
                  <a:pt x="745" y="41"/>
                  <a:pt x="746" y="41"/>
                </a:cubicBezTo>
                <a:cubicBezTo>
                  <a:pt x="746" y="40"/>
                  <a:pt x="748" y="39"/>
                  <a:pt x="747" y="39"/>
                </a:cubicBezTo>
                <a:cubicBezTo>
                  <a:pt x="747" y="38"/>
                  <a:pt x="745" y="37"/>
                  <a:pt x="745" y="37"/>
                </a:cubicBezTo>
                <a:cubicBezTo>
                  <a:pt x="745" y="37"/>
                  <a:pt x="744" y="39"/>
                  <a:pt x="744" y="39"/>
                </a:cubicBezTo>
                <a:cubicBezTo>
                  <a:pt x="743" y="39"/>
                  <a:pt x="742" y="37"/>
                  <a:pt x="741" y="37"/>
                </a:cubicBezTo>
                <a:cubicBezTo>
                  <a:pt x="741" y="37"/>
                  <a:pt x="740" y="39"/>
                  <a:pt x="740" y="40"/>
                </a:cubicBezTo>
                <a:cubicBezTo>
                  <a:pt x="739" y="40"/>
                  <a:pt x="739" y="42"/>
                  <a:pt x="738" y="42"/>
                </a:cubicBezTo>
                <a:cubicBezTo>
                  <a:pt x="737" y="42"/>
                  <a:pt x="736" y="40"/>
                  <a:pt x="736" y="40"/>
                </a:cubicBezTo>
                <a:cubicBezTo>
                  <a:pt x="735" y="40"/>
                  <a:pt x="735" y="42"/>
                  <a:pt x="734" y="42"/>
                </a:cubicBezTo>
                <a:cubicBezTo>
                  <a:pt x="735" y="43"/>
                  <a:pt x="735" y="44"/>
                  <a:pt x="736" y="44"/>
                </a:cubicBezTo>
                <a:close/>
                <a:moveTo>
                  <a:pt x="758" y="43"/>
                </a:moveTo>
                <a:cubicBezTo>
                  <a:pt x="758" y="43"/>
                  <a:pt x="760" y="41"/>
                  <a:pt x="760" y="41"/>
                </a:cubicBezTo>
                <a:cubicBezTo>
                  <a:pt x="760" y="40"/>
                  <a:pt x="761" y="39"/>
                  <a:pt x="761" y="39"/>
                </a:cubicBezTo>
                <a:cubicBezTo>
                  <a:pt x="762" y="38"/>
                  <a:pt x="763" y="37"/>
                  <a:pt x="763" y="36"/>
                </a:cubicBezTo>
                <a:cubicBezTo>
                  <a:pt x="763" y="36"/>
                  <a:pt x="761" y="35"/>
                  <a:pt x="761" y="35"/>
                </a:cubicBezTo>
                <a:cubicBezTo>
                  <a:pt x="761" y="34"/>
                  <a:pt x="762" y="33"/>
                  <a:pt x="763" y="32"/>
                </a:cubicBezTo>
                <a:cubicBezTo>
                  <a:pt x="763" y="32"/>
                  <a:pt x="765" y="34"/>
                  <a:pt x="765" y="34"/>
                </a:cubicBezTo>
                <a:cubicBezTo>
                  <a:pt x="765" y="34"/>
                  <a:pt x="766" y="32"/>
                  <a:pt x="767" y="32"/>
                </a:cubicBezTo>
                <a:cubicBezTo>
                  <a:pt x="767" y="31"/>
                  <a:pt x="768" y="30"/>
                  <a:pt x="768" y="30"/>
                </a:cubicBezTo>
                <a:cubicBezTo>
                  <a:pt x="767" y="29"/>
                  <a:pt x="765" y="27"/>
                  <a:pt x="764" y="26"/>
                </a:cubicBezTo>
                <a:cubicBezTo>
                  <a:pt x="763" y="27"/>
                  <a:pt x="763" y="28"/>
                  <a:pt x="762" y="29"/>
                </a:cubicBezTo>
                <a:cubicBezTo>
                  <a:pt x="762" y="29"/>
                  <a:pt x="760" y="27"/>
                  <a:pt x="760" y="27"/>
                </a:cubicBezTo>
                <a:cubicBezTo>
                  <a:pt x="760" y="27"/>
                  <a:pt x="758" y="29"/>
                  <a:pt x="758" y="29"/>
                </a:cubicBezTo>
                <a:cubicBezTo>
                  <a:pt x="758" y="29"/>
                  <a:pt x="761" y="30"/>
                  <a:pt x="760" y="31"/>
                </a:cubicBezTo>
                <a:cubicBezTo>
                  <a:pt x="760" y="31"/>
                  <a:pt x="759" y="32"/>
                  <a:pt x="759" y="33"/>
                </a:cubicBezTo>
                <a:cubicBezTo>
                  <a:pt x="759" y="33"/>
                  <a:pt x="761" y="34"/>
                  <a:pt x="761" y="35"/>
                </a:cubicBezTo>
                <a:cubicBezTo>
                  <a:pt x="761" y="35"/>
                  <a:pt x="760" y="36"/>
                  <a:pt x="759" y="37"/>
                </a:cubicBezTo>
                <a:cubicBezTo>
                  <a:pt x="759" y="37"/>
                  <a:pt x="758" y="39"/>
                  <a:pt x="758" y="39"/>
                </a:cubicBezTo>
                <a:cubicBezTo>
                  <a:pt x="757" y="40"/>
                  <a:pt x="756" y="41"/>
                  <a:pt x="756" y="41"/>
                </a:cubicBezTo>
                <a:cubicBezTo>
                  <a:pt x="757" y="42"/>
                  <a:pt x="757" y="43"/>
                  <a:pt x="758" y="43"/>
                </a:cubicBezTo>
                <a:close/>
                <a:moveTo>
                  <a:pt x="750" y="30"/>
                </a:moveTo>
                <a:cubicBezTo>
                  <a:pt x="750" y="30"/>
                  <a:pt x="752" y="28"/>
                  <a:pt x="752" y="28"/>
                </a:cubicBezTo>
                <a:cubicBezTo>
                  <a:pt x="752" y="28"/>
                  <a:pt x="750" y="26"/>
                  <a:pt x="750" y="26"/>
                </a:cubicBezTo>
                <a:cubicBezTo>
                  <a:pt x="749" y="26"/>
                  <a:pt x="749" y="28"/>
                  <a:pt x="748" y="28"/>
                </a:cubicBezTo>
                <a:cubicBezTo>
                  <a:pt x="748" y="29"/>
                  <a:pt x="746" y="30"/>
                  <a:pt x="746" y="31"/>
                </a:cubicBezTo>
                <a:cubicBezTo>
                  <a:pt x="746" y="31"/>
                  <a:pt x="748" y="32"/>
                  <a:pt x="749" y="32"/>
                </a:cubicBezTo>
                <a:cubicBezTo>
                  <a:pt x="749" y="33"/>
                  <a:pt x="751" y="34"/>
                  <a:pt x="751" y="34"/>
                </a:cubicBezTo>
                <a:cubicBezTo>
                  <a:pt x="752" y="34"/>
                  <a:pt x="752" y="32"/>
                  <a:pt x="753" y="32"/>
                </a:cubicBezTo>
                <a:cubicBezTo>
                  <a:pt x="752" y="31"/>
                  <a:pt x="750" y="31"/>
                  <a:pt x="750" y="30"/>
                </a:cubicBezTo>
                <a:close/>
                <a:moveTo>
                  <a:pt x="787" y="37"/>
                </a:moveTo>
                <a:cubicBezTo>
                  <a:pt x="787" y="37"/>
                  <a:pt x="789" y="36"/>
                  <a:pt x="789" y="35"/>
                </a:cubicBezTo>
                <a:cubicBezTo>
                  <a:pt x="789" y="35"/>
                  <a:pt x="787" y="34"/>
                  <a:pt x="787" y="33"/>
                </a:cubicBezTo>
                <a:cubicBezTo>
                  <a:pt x="787" y="33"/>
                  <a:pt x="788" y="32"/>
                  <a:pt x="789" y="31"/>
                </a:cubicBezTo>
                <a:cubicBezTo>
                  <a:pt x="789" y="31"/>
                  <a:pt x="790" y="29"/>
                  <a:pt x="790" y="29"/>
                </a:cubicBezTo>
                <a:cubicBezTo>
                  <a:pt x="790" y="28"/>
                  <a:pt x="788" y="27"/>
                  <a:pt x="788" y="27"/>
                </a:cubicBezTo>
                <a:cubicBezTo>
                  <a:pt x="787" y="27"/>
                  <a:pt x="786" y="26"/>
                  <a:pt x="786" y="25"/>
                </a:cubicBezTo>
                <a:cubicBezTo>
                  <a:pt x="785" y="25"/>
                  <a:pt x="784" y="27"/>
                  <a:pt x="784" y="28"/>
                </a:cubicBezTo>
                <a:cubicBezTo>
                  <a:pt x="784" y="28"/>
                  <a:pt x="782" y="26"/>
                  <a:pt x="782" y="26"/>
                </a:cubicBezTo>
                <a:cubicBezTo>
                  <a:pt x="781" y="26"/>
                  <a:pt x="781" y="28"/>
                  <a:pt x="780" y="28"/>
                </a:cubicBezTo>
                <a:cubicBezTo>
                  <a:pt x="780" y="29"/>
                  <a:pt x="778" y="30"/>
                  <a:pt x="778" y="30"/>
                </a:cubicBezTo>
                <a:cubicBezTo>
                  <a:pt x="778" y="31"/>
                  <a:pt x="780" y="32"/>
                  <a:pt x="781" y="32"/>
                </a:cubicBezTo>
                <a:cubicBezTo>
                  <a:pt x="781" y="32"/>
                  <a:pt x="782" y="30"/>
                  <a:pt x="782" y="30"/>
                </a:cubicBezTo>
                <a:cubicBezTo>
                  <a:pt x="783" y="30"/>
                  <a:pt x="784" y="31"/>
                  <a:pt x="785" y="32"/>
                </a:cubicBezTo>
                <a:cubicBezTo>
                  <a:pt x="785" y="32"/>
                  <a:pt x="786" y="33"/>
                  <a:pt x="787" y="33"/>
                </a:cubicBezTo>
                <a:cubicBezTo>
                  <a:pt x="786" y="34"/>
                  <a:pt x="786" y="35"/>
                  <a:pt x="785" y="35"/>
                </a:cubicBezTo>
                <a:cubicBezTo>
                  <a:pt x="785" y="36"/>
                  <a:pt x="783" y="37"/>
                  <a:pt x="783" y="38"/>
                </a:cubicBezTo>
                <a:cubicBezTo>
                  <a:pt x="783" y="38"/>
                  <a:pt x="785" y="39"/>
                  <a:pt x="786" y="39"/>
                </a:cubicBezTo>
                <a:cubicBezTo>
                  <a:pt x="786" y="39"/>
                  <a:pt x="787" y="38"/>
                  <a:pt x="787" y="37"/>
                </a:cubicBezTo>
                <a:close/>
                <a:moveTo>
                  <a:pt x="772" y="25"/>
                </a:moveTo>
                <a:cubicBezTo>
                  <a:pt x="772" y="25"/>
                  <a:pt x="773" y="23"/>
                  <a:pt x="773" y="23"/>
                </a:cubicBezTo>
                <a:cubicBezTo>
                  <a:pt x="774" y="23"/>
                  <a:pt x="775" y="21"/>
                  <a:pt x="775" y="21"/>
                </a:cubicBezTo>
                <a:cubicBezTo>
                  <a:pt x="776" y="19"/>
                  <a:pt x="777" y="18"/>
                  <a:pt x="779" y="16"/>
                </a:cubicBezTo>
                <a:cubicBezTo>
                  <a:pt x="778" y="16"/>
                  <a:pt x="777" y="15"/>
                  <a:pt x="776" y="15"/>
                </a:cubicBezTo>
                <a:cubicBezTo>
                  <a:pt x="776" y="15"/>
                  <a:pt x="775" y="17"/>
                  <a:pt x="775" y="17"/>
                </a:cubicBezTo>
                <a:cubicBezTo>
                  <a:pt x="774" y="17"/>
                  <a:pt x="773" y="18"/>
                  <a:pt x="773" y="19"/>
                </a:cubicBezTo>
                <a:cubicBezTo>
                  <a:pt x="772" y="21"/>
                  <a:pt x="771" y="22"/>
                  <a:pt x="769" y="24"/>
                </a:cubicBezTo>
                <a:cubicBezTo>
                  <a:pt x="770" y="24"/>
                  <a:pt x="771" y="25"/>
                  <a:pt x="772" y="25"/>
                </a:cubicBezTo>
                <a:close/>
                <a:moveTo>
                  <a:pt x="801" y="37"/>
                </a:moveTo>
                <a:cubicBezTo>
                  <a:pt x="801" y="37"/>
                  <a:pt x="804" y="39"/>
                  <a:pt x="804" y="39"/>
                </a:cubicBezTo>
                <a:cubicBezTo>
                  <a:pt x="804" y="39"/>
                  <a:pt x="805" y="37"/>
                  <a:pt x="805" y="37"/>
                </a:cubicBezTo>
                <a:cubicBezTo>
                  <a:pt x="805" y="36"/>
                  <a:pt x="807" y="35"/>
                  <a:pt x="807" y="35"/>
                </a:cubicBezTo>
                <a:cubicBezTo>
                  <a:pt x="807" y="34"/>
                  <a:pt x="805" y="33"/>
                  <a:pt x="805" y="33"/>
                </a:cubicBezTo>
                <a:cubicBezTo>
                  <a:pt x="805" y="32"/>
                  <a:pt x="806" y="31"/>
                  <a:pt x="806" y="31"/>
                </a:cubicBezTo>
                <a:cubicBezTo>
                  <a:pt x="807" y="30"/>
                  <a:pt x="808" y="29"/>
                  <a:pt x="808" y="28"/>
                </a:cubicBezTo>
                <a:cubicBezTo>
                  <a:pt x="809" y="28"/>
                  <a:pt x="809" y="26"/>
                  <a:pt x="810" y="26"/>
                </a:cubicBezTo>
                <a:cubicBezTo>
                  <a:pt x="810" y="26"/>
                  <a:pt x="812" y="28"/>
                  <a:pt x="812" y="28"/>
                </a:cubicBezTo>
                <a:cubicBezTo>
                  <a:pt x="813" y="28"/>
                  <a:pt x="813" y="26"/>
                  <a:pt x="814" y="26"/>
                </a:cubicBezTo>
                <a:cubicBezTo>
                  <a:pt x="814" y="25"/>
                  <a:pt x="816" y="27"/>
                  <a:pt x="816" y="27"/>
                </a:cubicBezTo>
                <a:cubicBezTo>
                  <a:pt x="816" y="27"/>
                  <a:pt x="818" y="25"/>
                  <a:pt x="818" y="25"/>
                </a:cubicBezTo>
                <a:cubicBezTo>
                  <a:pt x="818" y="25"/>
                  <a:pt x="820" y="23"/>
                  <a:pt x="819" y="23"/>
                </a:cubicBezTo>
                <a:cubicBezTo>
                  <a:pt x="819" y="22"/>
                  <a:pt x="817" y="22"/>
                  <a:pt x="817" y="21"/>
                </a:cubicBezTo>
                <a:cubicBezTo>
                  <a:pt x="817" y="21"/>
                  <a:pt x="816" y="23"/>
                  <a:pt x="816" y="23"/>
                </a:cubicBezTo>
                <a:cubicBezTo>
                  <a:pt x="815" y="23"/>
                  <a:pt x="814" y="22"/>
                  <a:pt x="813" y="22"/>
                </a:cubicBezTo>
                <a:cubicBezTo>
                  <a:pt x="813" y="22"/>
                  <a:pt x="812" y="24"/>
                  <a:pt x="812" y="24"/>
                </a:cubicBezTo>
                <a:cubicBezTo>
                  <a:pt x="811" y="24"/>
                  <a:pt x="810" y="22"/>
                  <a:pt x="809" y="22"/>
                </a:cubicBezTo>
                <a:cubicBezTo>
                  <a:pt x="809" y="22"/>
                  <a:pt x="808" y="24"/>
                  <a:pt x="808" y="24"/>
                </a:cubicBezTo>
                <a:cubicBezTo>
                  <a:pt x="807" y="25"/>
                  <a:pt x="806" y="26"/>
                  <a:pt x="806" y="27"/>
                </a:cubicBezTo>
                <a:cubicBezTo>
                  <a:pt x="805" y="27"/>
                  <a:pt x="805" y="28"/>
                  <a:pt x="804" y="29"/>
                </a:cubicBezTo>
                <a:cubicBezTo>
                  <a:pt x="804" y="29"/>
                  <a:pt x="803" y="31"/>
                  <a:pt x="803" y="31"/>
                </a:cubicBezTo>
                <a:cubicBezTo>
                  <a:pt x="802" y="31"/>
                  <a:pt x="801" y="29"/>
                  <a:pt x="800" y="29"/>
                </a:cubicBezTo>
                <a:cubicBezTo>
                  <a:pt x="800" y="29"/>
                  <a:pt x="799" y="31"/>
                  <a:pt x="799" y="32"/>
                </a:cubicBezTo>
                <a:cubicBezTo>
                  <a:pt x="799" y="32"/>
                  <a:pt x="801" y="33"/>
                  <a:pt x="801" y="33"/>
                </a:cubicBezTo>
                <a:cubicBezTo>
                  <a:pt x="802" y="34"/>
                  <a:pt x="802" y="35"/>
                  <a:pt x="803" y="35"/>
                </a:cubicBezTo>
                <a:cubicBezTo>
                  <a:pt x="803" y="36"/>
                  <a:pt x="801" y="37"/>
                  <a:pt x="801" y="37"/>
                </a:cubicBezTo>
                <a:close/>
                <a:moveTo>
                  <a:pt x="853" y="52"/>
                </a:moveTo>
                <a:cubicBezTo>
                  <a:pt x="853" y="52"/>
                  <a:pt x="852" y="51"/>
                  <a:pt x="851" y="51"/>
                </a:cubicBezTo>
                <a:cubicBezTo>
                  <a:pt x="851" y="50"/>
                  <a:pt x="849" y="49"/>
                  <a:pt x="849" y="49"/>
                </a:cubicBezTo>
                <a:cubicBezTo>
                  <a:pt x="849" y="49"/>
                  <a:pt x="848" y="51"/>
                  <a:pt x="847" y="51"/>
                </a:cubicBezTo>
                <a:cubicBezTo>
                  <a:pt x="847" y="51"/>
                  <a:pt x="846" y="53"/>
                  <a:pt x="846" y="53"/>
                </a:cubicBezTo>
                <a:cubicBezTo>
                  <a:pt x="846" y="54"/>
                  <a:pt x="847" y="55"/>
                  <a:pt x="848" y="55"/>
                </a:cubicBezTo>
                <a:cubicBezTo>
                  <a:pt x="848" y="55"/>
                  <a:pt x="850" y="57"/>
                  <a:pt x="850" y="57"/>
                </a:cubicBezTo>
                <a:cubicBezTo>
                  <a:pt x="850" y="57"/>
                  <a:pt x="852" y="55"/>
                  <a:pt x="852" y="55"/>
                </a:cubicBezTo>
                <a:cubicBezTo>
                  <a:pt x="852" y="54"/>
                  <a:pt x="853" y="53"/>
                  <a:pt x="853" y="52"/>
                </a:cubicBezTo>
                <a:close/>
                <a:moveTo>
                  <a:pt x="883" y="46"/>
                </a:moveTo>
                <a:cubicBezTo>
                  <a:pt x="883" y="46"/>
                  <a:pt x="884" y="45"/>
                  <a:pt x="884" y="44"/>
                </a:cubicBezTo>
                <a:cubicBezTo>
                  <a:pt x="884" y="44"/>
                  <a:pt x="886" y="43"/>
                  <a:pt x="886" y="42"/>
                </a:cubicBezTo>
                <a:cubicBezTo>
                  <a:pt x="886" y="41"/>
                  <a:pt x="884" y="41"/>
                  <a:pt x="884" y="40"/>
                </a:cubicBezTo>
                <a:cubicBezTo>
                  <a:pt x="883" y="40"/>
                  <a:pt x="883" y="42"/>
                  <a:pt x="882" y="42"/>
                </a:cubicBezTo>
                <a:cubicBezTo>
                  <a:pt x="882" y="43"/>
                  <a:pt x="880" y="41"/>
                  <a:pt x="880" y="41"/>
                </a:cubicBezTo>
                <a:cubicBezTo>
                  <a:pt x="880" y="41"/>
                  <a:pt x="878" y="43"/>
                  <a:pt x="878" y="43"/>
                </a:cubicBezTo>
                <a:cubicBezTo>
                  <a:pt x="878" y="44"/>
                  <a:pt x="880" y="44"/>
                  <a:pt x="881" y="45"/>
                </a:cubicBezTo>
                <a:cubicBezTo>
                  <a:pt x="880" y="45"/>
                  <a:pt x="879" y="46"/>
                  <a:pt x="879" y="47"/>
                </a:cubicBezTo>
                <a:cubicBezTo>
                  <a:pt x="879" y="47"/>
                  <a:pt x="881" y="48"/>
                  <a:pt x="881" y="49"/>
                </a:cubicBezTo>
                <a:cubicBezTo>
                  <a:pt x="881" y="49"/>
                  <a:pt x="883" y="50"/>
                  <a:pt x="883" y="50"/>
                </a:cubicBezTo>
                <a:cubicBezTo>
                  <a:pt x="884" y="50"/>
                  <a:pt x="884" y="48"/>
                  <a:pt x="885" y="48"/>
                </a:cubicBezTo>
                <a:cubicBezTo>
                  <a:pt x="885" y="47"/>
                  <a:pt x="883" y="47"/>
                  <a:pt x="883" y="46"/>
                </a:cubicBezTo>
                <a:close/>
                <a:moveTo>
                  <a:pt x="883" y="32"/>
                </a:moveTo>
                <a:cubicBezTo>
                  <a:pt x="883" y="32"/>
                  <a:pt x="884" y="31"/>
                  <a:pt x="885" y="30"/>
                </a:cubicBezTo>
                <a:cubicBezTo>
                  <a:pt x="884" y="30"/>
                  <a:pt x="883" y="29"/>
                  <a:pt x="882" y="28"/>
                </a:cubicBezTo>
                <a:cubicBezTo>
                  <a:pt x="882" y="28"/>
                  <a:pt x="880" y="27"/>
                  <a:pt x="880" y="27"/>
                </a:cubicBezTo>
                <a:cubicBezTo>
                  <a:pt x="880" y="26"/>
                  <a:pt x="882" y="25"/>
                  <a:pt x="882" y="25"/>
                </a:cubicBezTo>
                <a:cubicBezTo>
                  <a:pt x="881" y="24"/>
                  <a:pt x="880" y="23"/>
                  <a:pt x="880" y="23"/>
                </a:cubicBezTo>
                <a:cubicBezTo>
                  <a:pt x="879" y="23"/>
                  <a:pt x="878" y="25"/>
                  <a:pt x="878" y="25"/>
                </a:cubicBezTo>
                <a:cubicBezTo>
                  <a:pt x="878" y="25"/>
                  <a:pt x="876" y="27"/>
                  <a:pt x="876" y="27"/>
                </a:cubicBezTo>
                <a:cubicBezTo>
                  <a:pt x="876" y="28"/>
                  <a:pt x="878" y="28"/>
                  <a:pt x="878" y="29"/>
                </a:cubicBezTo>
                <a:cubicBezTo>
                  <a:pt x="878" y="30"/>
                  <a:pt x="877" y="30"/>
                  <a:pt x="877" y="31"/>
                </a:cubicBezTo>
                <a:cubicBezTo>
                  <a:pt x="877" y="32"/>
                  <a:pt x="879" y="33"/>
                  <a:pt x="879" y="33"/>
                </a:cubicBezTo>
                <a:cubicBezTo>
                  <a:pt x="880" y="33"/>
                  <a:pt x="880" y="34"/>
                  <a:pt x="881" y="35"/>
                </a:cubicBezTo>
                <a:cubicBezTo>
                  <a:pt x="882" y="34"/>
                  <a:pt x="882" y="33"/>
                  <a:pt x="883" y="32"/>
                </a:cubicBezTo>
                <a:close/>
                <a:moveTo>
                  <a:pt x="900" y="42"/>
                </a:moveTo>
                <a:cubicBezTo>
                  <a:pt x="901" y="42"/>
                  <a:pt x="901" y="40"/>
                  <a:pt x="902" y="40"/>
                </a:cubicBezTo>
                <a:cubicBezTo>
                  <a:pt x="902" y="39"/>
                  <a:pt x="904" y="38"/>
                  <a:pt x="904" y="38"/>
                </a:cubicBezTo>
                <a:cubicBezTo>
                  <a:pt x="904" y="38"/>
                  <a:pt x="902" y="36"/>
                  <a:pt x="901" y="36"/>
                </a:cubicBezTo>
                <a:cubicBezTo>
                  <a:pt x="901" y="36"/>
                  <a:pt x="900" y="38"/>
                  <a:pt x="900" y="38"/>
                </a:cubicBezTo>
                <a:cubicBezTo>
                  <a:pt x="899" y="39"/>
                  <a:pt x="899" y="40"/>
                  <a:pt x="898" y="40"/>
                </a:cubicBezTo>
                <a:cubicBezTo>
                  <a:pt x="898" y="41"/>
                  <a:pt x="896" y="39"/>
                  <a:pt x="896" y="39"/>
                </a:cubicBezTo>
                <a:cubicBezTo>
                  <a:pt x="896" y="39"/>
                  <a:pt x="894" y="41"/>
                  <a:pt x="894" y="41"/>
                </a:cubicBezTo>
                <a:cubicBezTo>
                  <a:pt x="894" y="41"/>
                  <a:pt x="896" y="43"/>
                  <a:pt x="896" y="43"/>
                </a:cubicBezTo>
                <a:cubicBezTo>
                  <a:pt x="897" y="43"/>
                  <a:pt x="897" y="41"/>
                  <a:pt x="898" y="40"/>
                </a:cubicBezTo>
                <a:cubicBezTo>
                  <a:pt x="898" y="40"/>
                  <a:pt x="900" y="42"/>
                  <a:pt x="900" y="42"/>
                </a:cubicBezTo>
                <a:close/>
                <a:moveTo>
                  <a:pt x="899" y="30"/>
                </a:moveTo>
                <a:cubicBezTo>
                  <a:pt x="900" y="31"/>
                  <a:pt x="902" y="33"/>
                  <a:pt x="903" y="34"/>
                </a:cubicBezTo>
                <a:cubicBezTo>
                  <a:pt x="904" y="33"/>
                  <a:pt x="904" y="32"/>
                  <a:pt x="905" y="31"/>
                </a:cubicBezTo>
                <a:cubicBezTo>
                  <a:pt x="905" y="31"/>
                  <a:pt x="906" y="33"/>
                  <a:pt x="907" y="33"/>
                </a:cubicBezTo>
                <a:cubicBezTo>
                  <a:pt x="907" y="32"/>
                  <a:pt x="909" y="32"/>
                  <a:pt x="909" y="31"/>
                </a:cubicBezTo>
                <a:cubicBezTo>
                  <a:pt x="909" y="30"/>
                  <a:pt x="907" y="30"/>
                  <a:pt x="906" y="29"/>
                </a:cubicBezTo>
                <a:cubicBezTo>
                  <a:pt x="906" y="29"/>
                  <a:pt x="908" y="28"/>
                  <a:pt x="908" y="27"/>
                </a:cubicBezTo>
                <a:cubicBezTo>
                  <a:pt x="907" y="26"/>
                  <a:pt x="905" y="25"/>
                  <a:pt x="904" y="24"/>
                </a:cubicBezTo>
                <a:cubicBezTo>
                  <a:pt x="903" y="25"/>
                  <a:pt x="901" y="27"/>
                  <a:pt x="900" y="28"/>
                </a:cubicBezTo>
                <a:cubicBezTo>
                  <a:pt x="900" y="29"/>
                  <a:pt x="899" y="30"/>
                  <a:pt x="899" y="30"/>
                </a:cubicBezTo>
                <a:close/>
                <a:moveTo>
                  <a:pt x="961" y="50"/>
                </a:moveTo>
                <a:cubicBezTo>
                  <a:pt x="962" y="48"/>
                  <a:pt x="964" y="47"/>
                  <a:pt x="965" y="45"/>
                </a:cubicBezTo>
                <a:cubicBezTo>
                  <a:pt x="964" y="45"/>
                  <a:pt x="963" y="44"/>
                  <a:pt x="963" y="44"/>
                </a:cubicBezTo>
                <a:cubicBezTo>
                  <a:pt x="962" y="44"/>
                  <a:pt x="961" y="46"/>
                  <a:pt x="961" y="46"/>
                </a:cubicBezTo>
                <a:cubicBezTo>
                  <a:pt x="960" y="46"/>
                  <a:pt x="960" y="48"/>
                  <a:pt x="959" y="48"/>
                </a:cubicBezTo>
                <a:cubicBezTo>
                  <a:pt x="959" y="49"/>
                  <a:pt x="957" y="50"/>
                  <a:pt x="957" y="50"/>
                </a:cubicBezTo>
                <a:cubicBezTo>
                  <a:pt x="957" y="51"/>
                  <a:pt x="959" y="52"/>
                  <a:pt x="960" y="52"/>
                </a:cubicBezTo>
                <a:cubicBezTo>
                  <a:pt x="960" y="51"/>
                  <a:pt x="961" y="51"/>
                  <a:pt x="961" y="50"/>
                </a:cubicBezTo>
                <a:close/>
                <a:moveTo>
                  <a:pt x="971" y="51"/>
                </a:moveTo>
                <a:cubicBezTo>
                  <a:pt x="972" y="51"/>
                  <a:pt x="973" y="52"/>
                  <a:pt x="974" y="52"/>
                </a:cubicBezTo>
                <a:cubicBezTo>
                  <a:pt x="974" y="52"/>
                  <a:pt x="975" y="51"/>
                  <a:pt x="975" y="50"/>
                </a:cubicBezTo>
                <a:cubicBezTo>
                  <a:pt x="976" y="49"/>
                  <a:pt x="976" y="48"/>
                  <a:pt x="977" y="48"/>
                </a:cubicBezTo>
                <a:cubicBezTo>
                  <a:pt x="977" y="48"/>
                  <a:pt x="979" y="50"/>
                  <a:pt x="979" y="49"/>
                </a:cubicBezTo>
                <a:cubicBezTo>
                  <a:pt x="980" y="49"/>
                  <a:pt x="981" y="48"/>
                  <a:pt x="981" y="47"/>
                </a:cubicBezTo>
                <a:cubicBezTo>
                  <a:pt x="981" y="47"/>
                  <a:pt x="979" y="46"/>
                  <a:pt x="979" y="46"/>
                </a:cubicBezTo>
                <a:cubicBezTo>
                  <a:pt x="979" y="45"/>
                  <a:pt x="980" y="44"/>
                  <a:pt x="980" y="43"/>
                </a:cubicBezTo>
                <a:cubicBezTo>
                  <a:pt x="981" y="43"/>
                  <a:pt x="982" y="42"/>
                  <a:pt x="982" y="41"/>
                </a:cubicBezTo>
                <a:cubicBezTo>
                  <a:pt x="982" y="40"/>
                  <a:pt x="980" y="40"/>
                  <a:pt x="980" y="39"/>
                </a:cubicBezTo>
                <a:cubicBezTo>
                  <a:pt x="980" y="39"/>
                  <a:pt x="982" y="38"/>
                  <a:pt x="982" y="37"/>
                </a:cubicBezTo>
                <a:cubicBezTo>
                  <a:pt x="982" y="37"/>
                  <a:pt x="979" y="35"/>
                  <a:pt x="979" y="35"/>
                </a:cubicBezTo>
                <a:cubicBezTo>
                  <a:pt x="979" y="36"/>
                  <a:pt x="978" y="37"/>
                  <a:pt x="978" y="38"/>
                </a:cubicBezTo>
                <a:cubicBezTo>
                  <a:pt x="977" y="38"/>
                  <a:pt x="976" y="39"/>
                  <a:pt x="976" y="40"/>
                </a:cubicBezTo>
                <a:cubicBezTo>
                  <a:pt x="976" y="40"/>
                  <a:pt x="978" y="41"/>
                  <a:pt x="978" y="42"/>
                </a:cubicBezTo>
                <a:cubicBezTo>
                  <a:pt x="978" y="42"/>
                  <a:pt x="977" y="44"/>
                  <a:pt x="977" y="44"/>
                </a:cubicBezTo>
                <a:cubicBezTo>
                  <a:pt x="976" y="44"/>
                  <a:pt x="975" y="46"/>
                  <a:pt x="975" y="46"/>
                </a:cubicBezTo>
                <a:cubicBezTo>
                  <a:pt x="974" y="46"/>
                  <a:pt x="973" y="44"/>
                  <a:pt x="973" y="44"/>
                </a:cubicBezTo>
                <a:cubicBezTo>
                  <a:pt x="972" y="44"/>
                  <a:pt x="971" y="46"/>
                  <a:pt x="971" y="47"/>
                </a:cubicBezTo>
                <a:cubicBezTo>
                  <a:pt x="970" y="47"/>
                  <a:pt x="970" y="48"/>
                  <a:pt x="969" y="49"/>
                </a:cubicBezTo>
                <a:cubicBezTo>
                  <a:pt x="969" y="49"/>
                  <a:pt x="967" y="51"/>
                  <a:pt x="968" y="51"/>
                </a:cubicBezTo>
                <a:cubicBezTo>
                  <a:pt x="968" y="52"/>
                  <a:pt x="970" y="52"/>
                  <a:pt x="970" y="53"/>
                </a:cubicBezTo>
                <a:cubicBezTo>
                  <a:pt x="970" y="52"/>
                  <a:pt x="971" y="51"/>
                  <a:pt x="971" y="51"/>
                </a:cubicBezTo>
                <a:close/>
                <a:moveTo>
                  <a:pt x="951" y="31"/>
                </a:moveTo>
                <a:cubicBezTo>
                  <a:pt x="952" y="32"/>
                  <a:pt x="952" y="32"/>
                  <a:pt x="953" y="33"/>
                </a:cubicBezTo>
                <a:cubicBezTo>
                  <a:pt x="953" y="33"/>
                  <a:pt x="955" y="35"/>
                  <a:pt x="955" y="35"/>
                </a:cubicBezTo>
                <a:cubicBezTo>
                  <a:pt x="956" y="35"/>
                  <a:pt x="957" y="33"/>
                  <a:pt x="957" y="32"/>
                </a:cubicBezTo>
                <a:cubicBezTo>
                  <a:pt x="957" y="32"/>
                  <a:pt x="955" y="31"/>
                  <a:pt x="955" y="31"/>
                </a:cubicBezTo>
                <a:cubicBezTo>
                  <a:pt x="955" y="30"/>
                  <a:pt x="956" y="29"/>
                  <a:pt x="956" y="29"/>
                </a:cubicBezTo>
                <a:cubicBezTo>
                  <a:pt x="957" y="28"/>
                  <a:pt x="958" y="27"/>
                  <a:pt x="958" y="26"/>
                </a:cubicBezTo>
                <a:cubicBezTo>
                  <a:pt x="958" y="26"/>
                  <a:pt x="960" y="24"/>
                  <a:pt x="960" y="24"/>
                </a:cubicBezTo>
                <a:cubicBezTo>
                  <a:pt x="960" y="23"/>
                  <a:pt x="958" y="23"/>
                  <a:pt x="958" y="22"/>
                </a:cubicBezTo>
                <a:cubicBezTo>
                  <a:pt x="957" y="23"/>
                  <a:pt x="957" y="24"/>
                  <a:pt x="956" y="25"/>
                </a:cubicBezTo>
                <a:cubicBezTo>
                  <a:pt x="955" y="25"/>
                  <a:pt x="955" y="26"/>
                  <a:pt x="954" y="27"/>
                </a:cubicBezTo>
                <a:cubicBezTo>
                  <a:pt x="954" y="28"/>
                  <a:pt x="953" y="28"/>
                  <a:pt x="953" y="29"/>
                </a:cubicBezTo>
                <a:cubicBezTo>
                  <a:pt x="952" y="29"/>
                  <a:pt x="951" y="27"/>
                  <a:pt x="950" y="27"/>
                </a:cubicBezTo>
                <a:cubicBezTo>
                  <a:pt x="950" y="27"/>
                  <a:pt x="949" y="29"/>
                  <a:pt x="949" y="30"/>
                </a:cubicBezTo>
                <a:cubicBezTo>
                  <a:pt x="948" y="30"/>
                  <a:pt x="947" y="31"/>
                  <a:pt x="947" y="32"/>
                </a:cubicBezTo>
                <a:cubicBezTo>
                  <a:pt x="947" y="32"/>
                  <a:pt x="949" y="33"/>
                  <a:pt x="949" y="34"/>
                </a:cubicBezTo>
                <a:cubicBezTo>
                  <a:pt x="950" y="33"/>
                  <a:pt x="950" y="32"/>
                  <a:pt x="951" y="31"/>
                </a:cubicBezTo>
                <a:close/>
                <a:moveTo>
                  <a:pt x="994" y="54"/>
                </a:moveTo>
                <a:cubicBezTo>
                  <a:pt x="994" y="54"/>
                  <a:pt x="996" y="55"/>
                  <a:pt x="996" y="55"/>
                </a:cubicBezTo>
                <a:cubicBezTo>
                  <a:pt x="997" y="55"/>
                  <a:pt x="997" y="53"/>
                  <a:pt x="998" y="53"/>
                </a:cubicBezTo>
                <a:cubicBezTo>
                  <a:pt x="998" y="53"/>
                  <a:pt x="999" y="55"/>
                  <a:pt x="1000" y="55"/>
                </a:cubicBezTo>
                <a:cubicBezTo>
                  <a:pt x="1001" y="55"/>
                  <a:pt x="1001" y="53"/>
                  <a:pt x="1002" y="52"/>
                </a:cubicBezTo>
                <a:cubicBezTo>
                  <a:pt x="1002" y="52"/>
                  <a:pt x="1003" y="51"/>
                  <a:pt x="1003" y="50"/>
                </a:cubicBezTo>
                <a:cubicBezTo>
                  <a:pt x="1004" y="50"/>
                  <a:pt x="1005" y="49"/>
                  <a:pt x="1005" y="48"/>
                </a:cubicBezTo>
                <a:cubicBezTo>
                  <a:pt x="1006" y="49"/>
                  <a:pt x="1007" y="49"/>
                  <a:pt x="1007" y="50"/>
                </a:cubicBezTo>
                <a:cubicBezTo>
                  <a:pt x="1007" y="49"/>
                  <a:pt x="1009" y="48"/>
                  <a:pt x="1009" y="48"/>
                </a:cubicBezTo>
                <a:cubicBezTo>
                  <a:pt x="1009" y="47"/>
                  <a:pt x="1007" y="46"/>
                  <a:pt x="1007" y="46"/>
                </a:cubicBezTo>
                <a:cubicBezTo>
                  <a:pt x="1007" y="46"/>
                  <a:pt x="1006" y="48"/>
                  <a:pt x="1005" y="48"/>
                </a:cubicBezTo>
                <a:cubicBezTo>
                  <a:pt x="1005" y="48"/>
                  <a:pt x="1003" y="46"/>
                  <a:pt x="1003" y="46"/>
                </a:cubicBezTo>
                <a:cubicBezTo>
                  <a:pt x="1002" y="46"/>
                  <a:pt x="1002" y="48"/>
                  <a:pt x="1001" y="49"/>
                </a:cubicBezTo>
                <a:cubicBezTo>
                  <a:pt x="1001" y="49"/>
                  <a:pt x="1000" y="51"/>
                  <a:pt x="1000" y="51"/>
                </a:cubicBezTo>
                <a:cubicBezTo>
                  <a:pt x="999" y="51"/>
                  <a:pt x="998" y="49"/>
                  <a:pt x="997" y="49"/>
                </a:cubicBezTo>
                <a:cubicBezTo>
                  <a:pt x="997" y="49"/>
                  <a:pt x="996" y="51"/>
                  <a:pt x="996" y="51"/>
                </a:cubicBezTo>
                <a:cubicBezTo>
                  <a:pt x="996" y="52"/>
                  <a:pt x="994" y="53"/>
                  <a:pt x="994" y="54"/>
                </a:cubicBezTo>
                <a:close/>
                <a:moveTo>
                  <a:pt x="1013" y="43"/>
                </a:moveTo>
                <a:cubicBezTo>
                  <a:pt x="1013" y="43"/>
                  <a:pt x="1014" y="41"/>
                  <a:pt x="1014" y="41"/>
                </a:cubicBezTo>
                <a:cubicBezTo>
                  <a:pt x="1015" y="41"/>
                  <a:pt x="1016" y="43"/>
                  <a:pt x="1016" y="43"/>
                </a:cubicBezTo>
                <a:cubicBezTo>
                  <a:pt x="1017" y="42"/>
                  <a:pt x="1018" y="44"/>
                  <a:pt x="1019" y="44"/>
                </a:cubicBezTo>
                <a:cubicBezTo>
                  <a:pt x="1019" y="44"/>
                  <a:pt x="1020" y="42"/>
                  <a:pt x="1020" y="42"/>
                </a:cubicBezTo>
                <a:cubicBezTo>
                  <a:pt x="1021" y="41"/>
                  <a:pt x="1022" y="40"/>
                  <a:pt x="1022" y="40"/>
                </a:cubicBezTo>
                <a:cubicBezTo>
                  <a:pt x="1021" y="40"/>
                  <a:pt x="1021" y="38"/>
                  <a:pt x="1020" y="38"/>
                </a:cubicBezTo>
                <a:cubicBezTo>
                  <a:pt x="1019" y="38"/>
                  <a:pt x="1019" y="40"/>
                  <a:pt x="1018" y="40"/>
                </a:cubicBezTo>
                <a:cubicBezTo>
                  <a:pt x="1018" y="40"/>
                  <a:pt x="1017" y="38"/>
                  <a:pt x="1016" y="39"/>
                </a:cubicBezTo>
                <a:cubicBezTo>
                  <a:pt x="1015" y="39"/>
                  <a:pt x="1015" y="41"/>
                  <a:pt x="1014" y="41"/>
                </a:cubicBezTo>
                <a:cubicBezTo>
                  <a:pt x="1014" y="41"/>
                  <a:pt x="1013" y="39"/>
                  <a:pt x="1012" y="39"/>
                </a:cubicBezTo>
                <a:cubicBezTo>
                  <a:pt x="1011" y="39"/>
                  <a:pt x="1011" y="41"/>
                  <a:pt x="1010" y="41"/>
                </a:cubicBezTo>
                <a:cubicBezTo>
                  <a:pt x="1011" y="42"/>
                  <a:pt x="1012" y="43"/>
                  <a:pt x="1013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2" name="Freeform 334"/>
          <p:cNvSpPr>
            <a:spLocks noEditPoints="1"/>
          </p:cNvSpPr>
          <p:nvPr/>
        </p:nvSpPr>
        <p:spPr bwMode="auto">
          <a:xfrm rot="10800000" flipH="1">
            <a:off x="5862320" y="1727200"/>
            <a:ext cx="2475865" cy="123825"/>
          </a:xfrm>
          <a:custGeom>
            <a:avLst/>
            <a:gdLst>
              <a:gd name="T0" fmla="*/ 32 w 1069"/>
              <a:gd name="T1" fmla="*/ 50 h 77"/>
              <a:gd name="T2" fmla="*/ 29 w 1069"/>
              <a:gd name="T3" fmla="*/ 17 h 77"/>
              <a:gd name="T4" fmla="*/ 87 w 1069"/>
              <a:gd name="T5" fmla="*/ 15 h 77"/>
              <a:gd name="T6" fmla="*/ 108 w 1069"/>
              <a:gd name="T7" fmla="*/ 20 h 77"/>
              <a:gd name="T8" fmla="*/ 148 w 1069"/>
              <a:gd name="T9" fmla="*/ 19 h 77"/>
              <a:gd name="T10" fmla="*/ 191 w 1069"/>
              <a:gd name="T11" fmla="*/ 13 h 77"/>
              <a:gd name="T12" fmla="*/ 241 w 1069"/>
              <a:gd name="T13" fmla="*/ 12 h 77"/>
              <a:gd name="T14" fmla="*/ 285 w 1069"/>
              <a:gd name="T15" fmla="*/ 10 h 77"/>
              <a:gd name="T16" fmla="*/ 325 w 1069"/>
              <a:gd name="T17" fmla="*/ 23 h 77"/>
              <a:gd name="T18" fmla="*/ 385 w 1069"/>
              <a:gd name="T19" fmla="*/ 9 h 77"/>
              <a:gd name="T20" fmla="*/ 405 w 1069"/>
              <a:gd name="T21" fmla="*/ 24 h 77"/>
              <a:gd name="T22" fmla="*/ 449 w 1069"/>
              <a:gd name="T23" fmla="*/ 12 h 77"/>
              <a:gd name="T24" fmla="*/ 488 w 1069"/>
              <a:gd name="T25" fmla="*/ 17 h 77"/>
              <a:gd name="T26" fmla="*/ 530 w 1069"/>
              <a:gd name="T27" fmla="*/ 14 h 77"/>
              <a:gd name="T28" fmla="*/ 587 w 1069"/>
              <a:gd name="T29" fmla="*/ 8 h 77"/>
              <a:gd name="T30" fmla="*/ 621 w 1069"/>
              <a:gd name="T31" fmla="*/ 19 h 77"/>
              <a:gd name="T32" fmla="*/ 677 w 1069"/>
              <a:gd name="T33" fmla="*/ 20 h 77"/>
              <a:gd name="T34" fmla="*/ 716 w 1069"/>
              <a:gd name="T35" fmla="*/ 15 h 77"/>
              <a:gd name="T36" fmla="*/ 761 w 1069"/>
              <a:gd name="T37" fmla="*/ 17 h 77"/>
              <a:gd name="T38" fmla="*/ 816 w 1069"/>
              <a:gd name="T39" fmla="*/ 9 h 77"/>
              <a:gd name="T40" fmla="*/ 850 w 1069"/>
              <a:gd name="T41" fmla="*/ 15 h 77"/>
              <a:gd name="T42" fmla="*/ 890 w 1069"/>
              <a:gd name="T43" fmla="*/ 9 h 77"/>
              <a:gd name="T44" fmla="*/ 939 w 1069"/>
              <a:gd name="T45" fmla="*/ 15 h 77"/>
              <a:gd name="T46" fmla="*/ 981 w 1069"/>
              <a:gd name="T47" fmla="*/ 29 h 77"/>
              <a:gd name="T48" fmla="*/ 1010 w 1069"/>
              <a:gd name="T49" fmla="*/ 27 h 77"/>
              <a:gd name="T50" fmla="*/ 1044 w 1069"/>
              <a:gd name="T51" fmla="*/ 53 h 77"/>
              <a:gd name="T52" fmla="*/ 1051 w 1069"/>
              <a:gd name="T53" fmla="*/ 58 h 77"/>
              <a:gd name="T54" fmla="*/ 1010 w 1069"/>
              <a:gd name="T55" fmla="*/ 69 h 77"/>
              <a:gd name="T56" fmla="*/ 981 w 1069"/>
              <a:gd name="T57" fmla="*/ 61 h 77"/>
              <a:gd name="T58" fmla="*/ 928 w 1069"/>
              <a:gd name="T59" fmla="*/ 42 h 77"/>
              <a:gd name="T60" fmla="*/ 866 w 1069"/>
              <a:gd name="T61" fmla="*/ 59 h 77"/>
              <a:gd name="T62" fmla="*/ 832 w 1069"/>
              <a:gd name="T63" fmla="*/ 53 h 77"/>
              <a:gd name="T64" fmla="*/ 806 w 1069"/>
              <a:gd name="T65" fmla="*/ 59 h 77"/>
              <a:gd name="T66" fmla="*/ 756 w 1069"/>
              <a:gd name="T67" fmla="*/ 59 h 77"/>
              <a:gd name="T68" fmla="*/ 716 w 1069"/>
              <a:gd name="T69" fmla="*/ 47 h 77"/>
              <a:gd name="T70" fmla="*/ 665 w 1069"/>
              <a:gd name="T71" fmla="*/ 40 h 77"/>
              <a:gd name="T72" fmla="*/ 629 w 1069"/>
              <a:gd name="T73" fmla="*/ 50 h 77"/>
              <a:gd name="T74" fmla="*/ 584 w 1069"/>
              <a:gd name="T75" fmla="*/ 62 h 77"/>
              <a:gd name="T76" fmla="*/ 533 w 1069"/>
              <a:gd name="T77" fmla="*/ 55 h 77"/>
              <a:gd name="T78" fmla="*/ 481 w 1069"/>
              <a:gd name="T79" fmla="*/ 50 h 77"/>
              <a:gd name="T80" fmla="*/ 455 w 1069"/>
              <a:gd name="T81" fmla="*/ 42 h 77"/>
              <a:gd name="T82" fmla="*/ 412 w 1069"/>
              <a:gd name="T83" fmla="*/ 62 h 77"/>
              <a:gd name="T84" fmla="*/ 359 w 1069"/>
              <a:gd name="T85" fmla="*/ 57 h 77"/>
              <a:gd name="T86" fmla="*/ 321 w 1069"/>
              <a:gd name="T87" fmla="*/ 56 h 77"/>
              <a:gd name="T88" fmla="*/ 283 w 1069"/>
              <a:gd name="T89" fmla="*/ 59 h 77"/>
              <a:gd name="T90" fmla="*/ 246 w 1069"/>
              <a:gd name="T91" fmla="*/ 62 h 77"/>
              <a:gd name="T92" fmla="*/ 203 w 1069"/>
              <a:gd name="T93" fmla="*/ 58 h 77"/>
              <a:gd name="T94" fmla="*/ 174 w 1069"/>
              <a:gd name="T95" fmla="*/ 63 h 77"/>
              <a:gd name="T96" fmla="*/ 153 w 1069"/>
              <a:gd name="T97" fmla="*/ 58 h 77"/>
              <a:gd name="T98" fmla="*/ 115 w 1069"/>
              <a:gd name="T99" fmla="*/ 57 h 77"/>
              <a:gd name="T100" fmla="*/ 364 w 1069"/>
              <a:gd name="T101" fmla="*/ 18 h 77"/>
              <a:gd name="T102" fmla="*/ 13 w 1069"/>
              <a:gd name="T103" fmla="*/ 43 h 77"/>
              <a:gd name="T104" fmla="*/ 179 w 1069"/>
              <a:gd name="T105" fmla="*/ 29 h 77"/>
              <a:gd name="T106" fmla="*/ 233 w 1069"/>
              <a:gd name="T107" fmla="*/ 45 h 77"/>
              <a:gd name="T108" fmla="*/ 276 w 1069"/>
              <a:gd name="T109" fmla="*/ 32 h 77"/>
              <a:gd name="T110" fmla="*/ 404 w 1069"/>
              <a:gd name="T111" fmla="*/ 35 h 77"/>
              <a:gd name="T112" fmla="*/ 479 w 1069"/>
              <a:gd name="T113" fmla="*/ 39 h 77"/>
              <a:gd name="T114" fmla="*/ 612 w 1069"/>
              <a:gd name="T115" fmla="*/ 27 h 77"/>
              <a:gd name="T116" fmla="*/ 736 w 1069"/>
              <a:gd name="T117" fmla="*/ 44 h 77"/>
              <a:gd name="T118" fmla="*/ 789 w 1069"/>
              <a:gd name="T119" fmla="*/ 31 h 77"/>
              <a:gd name="T120" fmla="*/ 800 w 1069"/>
              <a:gd name="T121" fmla="*/ 29 h 77"/>
              <a:gd name="T122" fmla="*/ 894 w 1069"/>
              <a:gd name="T123" fmla="*/ 41 h 77"/>
              <a:gd name="T124" fmla="*/ 955 w 1069"/>
              <a:gd name="T125" fmla="*/ 35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69" h="77">
                <a:moveTo>
                  <a:pt x="63" y="56"/>
                </a:moveTo>
                <a:cubicBezTo>
                  <a:pt x="62" y="56"/>
                  <a:pt x="60" y="55"/>
                  <a:pt x="60" y="55"/>
                </a:cubicBezTo>
                <a:cubicBezTo>
                  <a:pt x="60" y="55"/>
                  <a:pt x="62" y="52"/>
                  <a:pt x="62" y="52"/>
                </a:cubicBezTo>
                <a:cubicBezTo>
                  <a:pt x="62" y="52"/>
                  <a:pt x="64" y="54"/>
                  <a:pt x="64" y="54"/>
                </a:cubicBezTo>
                <a:cubicBezTo>
                  <a:pt x="65" y="54"/>
                  <a:pt x="66" y="52"/>
                  <a:pt x="66" y="52"/>
                </a:cubicBezTo>
                <a:cubicBezTo>
                  <a:pt x="66" y="52"/>
                  <a:pt x="67" y="50"/>
                  <a:pt x="68" y="50"/>
                </a:cubicBezTo>
                <a:cubicBezTo>
                  <a:pt x="68" y="50"/>
                  <a:pt x="70" y="51"/>
                  <a:pt x="70" y="51"/>
                </a:cubicBezTo>
                <a:cubicBezTo>
                  <a:pt x="70" y="51"/>
                  <a:pt x="72" y="53"/>
                  <a:pt x="72" y="53"/>
                </a:cubicBezTo>
                <a:cubicBezTo>
                  <a:pt x="72" y="53"/>
                  <a:pt x="74" y="51"/>
                  <a:pt x="74" y="51"/>
                </a:cubicBezTo>
                <a:cubicBezTo>
                  <a:pt x="74" y="50"/>
                  <a:pt x="72" y="50"/>
                  <a:pt x="72" y="49"/>
                </a:cubicBezTo>
                <a:cubicBezTo>
                  <a:pt x="72" y="49"/>
                  <a:pt x="73" y="47"/>
                  <a:pt x="73" y="47"/>
                </a:cubicBezTo>
                <a:cubicBezTo>
                  <a:pt x="73" y="47"/>
                  <a:pt x="71" y="45"/>
                  <a:pt x="71" y="45"/>
                </a:cubicBezTo>
                <a:cubicBezTo>
                  <a:pt x="71" y="46"/>
                  <a:pt x="70" y="47"/>
                  <a:pt x="69" y="47"/>
                </a:cubicBezTo>
                <a:cubicBezTo>
                  <a:pt x="69" y="48"/>
                  <a:pt x="68" y="50"/>
                  <a:pt x="68" y="50"/>
                </a:cubicBezTo>
                <a:cubicBezTo>
                  <a:pt x="67" y="50"/>
                  <a:pt x="66" y="48"/>
                  <a:pt x="66" y="48"/>
                </a:cubicBezTo>
                <a:cubicBezTo>
                  <a:pt x="65" y="48"/>
                  <a:pt x="64" y="50"/>
                  <a:pt x="64" y="50"/>
                </a:cubicBezTo>
                <a:cubicBezTo>
                  <a:pt x="63" y="51"/>
                  <a:pt x="63" y="52"/>
                  <a:pt x="62" y="52"/>
                </a:cubicBezTo>
                <a:cubicBezTo>
                  <a:pt x="62" y="53"/>
                  <a:pt x="60" y="51"/>
                  <a:pt x="60" y="51"/>
                </a:cubicBezTo>
                <a:cubicBezTo>
                  <a:pt x="60" y="51"/>
                  <a:pt x="58" y="53"/>
                  <a:pt x="58" y="53"/>
                </a:cubicBezTo>
                <a:cubicBezTo>
                  <a:pt x="58" y="53"/>
                  <a:pt x="57" y="55"/>
                  <a:pt x="56" y="55"/>
                </a:cubicBezTo>
                <a:cubicBezTo>
                  <a:pt x="56" y="55"/>
                  <a:pt x="55" y="54"/>
                  <a:pt x="54" y="53"/>
                </a:cubicBezTo>
                <a:cubicBezTo>
                  <a:pt x="54" y="53"/>
                  <a:pt x="52" y="52"/>
                  <a:pt x="52" y="52"/>
                </a:cubicBezTo>
                <a:cubicBezTo>
                  <a:pt x="52" y="52"/>
                  <a:pt x="51" y="54"/>
                  <a:pt x="50" y="54"/>
                </a:cubicBezTo>
                <a:cubicBezTo>
                  <a:pt x="50" y="54"/>
                  <a:pt x="49" y="56"/>
                  <a:pt x="49" y="56"/>
                </a:cubicBezTo>
                <a:cubicBezTo>
                  <a:pt x="48" y="56"/>
                  <a:pt x="47" y="54"/>
                  <a:pt x="46" y="55"/>
                </a:cubicBezTo>
                <a:cubicBezTo>
                  <a:pt x="46" y="55"/>
                  <a:pt x="45" y="56"/>
                  <a:pt x="45" y="57"/>
                </a:cubicBezTo>
                <a:cubicBezTo>
                  <a:pt x="44" y="57"/>
                  <a:pt x="43" y="59"/>
                  <a:pt x="43" y="59"/>
                </a:cubicBezTo>
                <a:cubicBezTo>
                  <a:pt x="42" y="59"/>
                  <a:pt x="41" y="57"/>
                  <a:pt x="41" y="57"/>
                </a:cubicBezTo>
                <a:cubicBezTo>
                  <a:pt x="40" y="57"/>
                  <a:pt x="39" y="60"/>
                  <a:pt x="39" y="60"/>
                </a:cubicBezTo>
                <a:cubicBezTo>
                  <a:pt x="38" y="59"/>
                  <a:pt x="37" y="58"/>
                  <a:pt x="37" y="58"/>
                </a:cubicBezTo>
                <a:cubicBezTo>
                  <a:pt x="37" y="58"/>
                  <a:pt x="35" y="56"/>
                  <a:pt x="35" y="56"/>
                </a:cubicBezTo>
                <a:cubicBezTo>
                  <a:pt x="34" y="56"/>
                  <a:pt x="33" y="58"/>
                  <a:pt x="33" y="58"/>
                </a:cubicBezTo>
                <a:cubicBezTo>
                  <a:pt x="32" y="59"/>
                  <a:pt x="32" y="60"/>
                  <a:pt x="31" y="61"/>
                </a:cubicBezTo>
                <a:cubicBezTo>
                  <a:pt x="31" y="61"/>
                  <a:pt x="30" y="63"/>
                  <a:pt x="29" y="63"/>
                </a:cubicBezTo>
                <a:cubicBezTo>
                  <a:pt x="29" y="63"/>
                  <a:pt x="27" y="61"/>
                  <a:pt x="27" y="61"/>
                </a:cubicBezTo>
                <a:cubicBezTo>
                  <a:pt x="27" y="61"/>
                  <a:pt x="25" y="59"/>
                  <a:pt x="25" y="59"/>
                </a:cubicBezTo>
                <a:cubicBezTo>
                  <a:pt x="25" y="59"/>
                  <a:pt x="24" y="61"/>
                  <a:pt x="23" y="62"/>
                </a:cubicBezTo>
                <a:cubicBezTo>
                  <a:pt x="23" y="62"/>
                  <a:pt x="22" y="63"/>
                  <a:pt x="22" y="64"/>
                </a:cubicBezTo>
                <a:cubicBezTo>
                  <a:pt x="20" y="63"/>
                  <a:pt x="19" y="62"/>
                  <a:pt x="17" y="60"/>
                </a:cubicBezTo>
                <a:cubicBezTo>
                  <a:pt x="18" y="60"/>
                  <a:pt x="18" y="58"/>
                  <a:pt x="19" y="58"/>
                </a:cubicBezTo>
                <a:cubicBezTo>
                  <a:pt x="19" y="58"/>
                  <a:pt x="21" y="60"/>
                  <a:pt x="21" y="60"/>
                </a:cubicBezTo>
                <a:cubicBezTo>
                  <a:pt x="22" y="60"/>
                  <a:pt x="22" y="58"/>
                  <a:pt x="23" y="58"/>
                </a:cubicBezTo>
                <a:cubicBezTo>
                  <a:pt x="23" y="57"/>
                  <a:pt x="24" y="56"/>
                  <a:pt x="24" y="55"/>
                </a:cubicBezTo>
                <a:cubicBezTo>
                  <a:pt x="25" y="55"/>
                  <a:pt x="26" y="57"/>
                  <a:pt x="27" y="57"/>
                </a:cubicBezTo>
                <a:cubicBezTo>
                  <a:pt x="27" y="57"/>
                  <a:pt x="28" y="55"/>
                  <a:pt x="28" y="55"/>
                </a:cubicBezTo>
                <a:cubicBezTo>
                  <a:pt x="29" y="54"/>
                  <a:pt x="30" y="53"/>
                  <a:pt x="30" y="53"/>
                </a:cubicBezTo>
                <a:cubicBezTo>
                  <a:pt x="31" y="52"/>
                  <a:pt x="31" y="51"/>
                  <a:pt x="32" y="50"/>
                </a:cubicBezTo>
                <a:cubicBezTo>
                  <a:pt x="31" y="50"/>
                  <a:pt x="30" y="49"/>
                  <a:pt x="30" y="49"/>
                </a:cubicBezTo>
                <a:cubicBezTo>
                  <a:pt x="29" y="49"/>
                  <a:pt x="28" y="51"/>
                  <a:pt x="28" y="51"/>
                </a:cubicBezTo>
                <a:cubicBezTo>
                  <a:pt x="28" y="51"/>
                  <a:pt x="26" y="53"/>
                  <a:pt x="26" y="53"/>
                </a:cubicBezTo>
                <a:cubicBezTo>
                  <a:pt x="26" y="53"/>
                  <a:pt x="24" y="52"/>
                  <a:pt x="24" y="52"/>
                </a:cubicBezTo>
                <a:cubicBezTo>
                  <a:pt x="24" y="51"/>
                  <a:pt x="26" y="50"/>
                  <a:pt x="26" y="49"/>
                </a:cubicBezTo>
                <a:cubicBezTo>
                  <a:pt x="26" y="49"/>
                  <a:pt x="23" y="48"/>
                  <a:pt x="23" y="48"/>
                </a:cubicBezTo>
                <a:cubicBezTo>
                  <a:pt x="23" y="47"/>
                  <a:pt x="25" y="46"/>
                  <a:pt x="25" y="45"/>
                </a:cubicBezTo>
                <a:cubicBezTo>
                  <a:pt x="25" y="45"/>
                  <a:pt x="23" y="44"/>
                  <a:pt x="23" y="44"/>
                </a:cubicBezTo>
                <a:cubicBezTo>
                  <a:pt x="22" y="44"/>
                  <a:pt x="22" y="45"/>
                  <a:pt x="21" y="46"/>
                </a:cubicBezTo>
                <a:cubicBezTo>
                  <a:pt x="21" y="46"/>
                  <a:pt x="20" y="48"/>
                  <a:pt x="19" y="48"/>
                </a:cubicBezTo>
                <a:cubicBezTo>
                  <a:pt x="19" y="48"/>
                  <a:pt x="18" y="46"/>
                  <a:pt x="17" y="46"/>
                </a:cubicBezTo>
                <a:cubicBezTo>
                  <a:pt x="17" y="47"/>
                  <a:pt x="16" y="48"/>
                  <a:pt x="16" y="49"/>
                </a:cubicBezTo>
                <a:cubicBezTo>
                  <a:pt x="15" y="49"/>
                  <a:pt x="14" y="51"/>
                  <a:pt x="14" y="51"/>
                </a:cubicBezTo>
                <a:cubicBezTo>
                  <a:pt x="14" y="51"/>
                  <a:pt x="12" y="49"/>
                  <a:pt x="12" y="49"/>
                </a:cubicBezTo>
                <a:cubicBezTo>
                  <a:pt x="11" y="50"/>
                  <a:pt x="10" y="51"/>
                  <a:pt x="10" y="51"/>
                </a:cubicBezTo>
                <a:cubicBezTo>
                  <a:pt x="9" y="52"/>
                  <a:pt x="9" y="53"/>
                  <a:pt x="8" y="54"/>
                </a:cubicBezTo>
                <a:cubicBezTo>
                  <a:pt x="7" y="55"/>
                  <a:pt x="6" y="57"/>
                  <a:pt x="5" y="58"/>
                </a:cubicBezTo>
                <a:cubicBezTo>
                  <a:pt x="3" y="57"/>
                  <a:pt x="2" y="56"/>
                  <a:pt x="0" y="55"/>
                </a:cubicBezTo>
                <a:cubicBezTo>
                  <a:pt x="0" y="54"/>
                  <a:pt x="2" y="53"/>
                  <a:pt x="2" y="52"/>
                </a:cubicBezTo>
                <a:cubicBezTo>
                  <a:pt x="2" y="52"/>
                  <a:pt x="0" y="51"/>
                  <a:pt x="0" y="51"/>
                </a:cubicBezTo>
                <a:cubicBezTo>
                  <a:pt x="0" y="50"/>
                  <a:pt x="1" y="49"/>
                  <a:pt x="1" y="49"/>
                </a:cubicBezTo>
                <a:cubicBezTo>
                  <a:pt x="2" y="48"/>
                  <a:pt x="3" y="47"/>
                  <a:pt x="3" y="46"/>
                </a:cubicBezTo>
                <a:cubicBezTo>
                  <a:pt x="3" y="46"/>
                  <a:pt x="1" y="45"/>
                  <a:pt x="1" y="45"/>
                </a:cubicBezTo>
                <a:cubicBezTo>
                  <a:pt x="1" y="44"/>
                  <a:pt x="3" y="43"/>
                  <a:pt x="3" y="42"/>
                </a:cubicBezTo>
                <a:cubicBezTo>
                  <a:pt x="3" y="42"/>
                  <a:pt x="4" y="41"/>
                  <a:pt x="4" y="40"/>
                </a:cubicBezTo>
                <a:cubicBezTo>
                  <a:pt x="4" y="40"/>
                  <a:pt x="2" y="39"/>
                  <a:pt x="2" y="38"/>
                </a:cubicBezTo>
                <a:cubicBezTo>
                  <a:pt x="2" y="38"/>
                  <a:pt x="4" y="36"/>
                  <a:pt x="4" y="36"/>
                </a:cubicBezTo>
                <a:cubicBezTo>
                  <a:pt x="4" y="36"/>
                  <a:pt x="6" y="38"/>
                  <a:pt x="6" y="38"/>
                </a:cubicBezTo>
                <a:cubicBezTo>
                  <a:pt x="6" y="38"/>
                  <a:pt x="8" y="40"/>
                  <a:pt x="8" y="40"/>
                </a:cubicBezTo>
                <a:cubicBezTo>
                  <a:pt x="9" y="39"/>
                  <a:pt x="10" y="38"/>
                  <a:pt x="10" y="37"/>
                </a:cubicBezTo>
                <a:cubicBezTo>
                  <a:pt x="10" y="37"/>
                  <a:pt x="8" y="36"/>
                  <a:pt x="8" y="36"/>
                </a:cubicBezTo>
                <a:cubicBezTo>
                  <a:pt x="8" y="35"/>
                  <a:pt x="10" y="34"/>
                  <a:pt x="9" y="33"/>
                </a:cubicBezTo>
                <a:cubicBezTo>
                  <a:pt x="9" y="33"/>
                  <a:pt x="7" y="32"/>
                  <a:pt x="7" y="32"/>
                </a:cubicBezTo>
                <a:cubicBezTo>
                  <a:pt x="7" y="31"/>
                  <a:pt x="9" y="30"/>
                  <a:pt x="9" y="29"/>
                </a:cubicBezTo>
                <a:cubicBezTo>
                  <a:pt x="9" y="29"/>
                  <a:pt x="7" y="28"/>
                  <a:pt x="7" y="28"/>
                </a:cubicBezTo>
                <a:cubicBezTo>
                  <a:pt x="7" y="27"/>
                  <a:pt x="8" y="26"/>
                  <a:pt x="8" y="26"/>
                </a:cubicBezTo>
                <a:cubicBezTo>
                  <a:pt x="9" y="25"/>
                  <a:pt x="9" y="24"/>
                  <a:pt x="10" y="23"/>
                </a:cubicBezTo>
                <a:cubicBezTo>
                  <a:pt x="10" y="23"/>
                  <a:pt x="12" y="25"/>
                  <a:pt x="12" y="25"/>
                </a:cubicBezTo>
                <a:cubicBezTo>
                  <a:pt x="13" y="26"/>
                  <a:pt x="14" y="26"/>
                  <a:pt x="15" y="27"/>
                </a:cubicBezTo>
                <a:cubicBezTo>
                  <a:pt x="15" y="27"/>
                  <a:pt x="16" y="28"/>
                  <a:pt x="17" y="28"/>
                </a:cubicBezTo>
                <a:cubicBezTo>
                  <a:pt x="17" y="28"/>
                  <a:pt x="18" y="26"/>
                  <a:pt x="19" y="26"/>
                </a:cubicBezTo>
                <a:cubicBezTo>
                  <a:pt x="19" y="26"/>
                  <a:pt x="20" y="24"/>
                  <a:pt x="20" y="24"/>
                </a:cubicBezTo>
                <a:cubicBezTo>
                  <a:pt x="21" y="24"/>
                  <a:pt x="21" y="22"/>
                  <a:pt x="22" y="22"/>
                </a:cubicBezTo>
                <a:cubicBezTo>
                  <a:pt x="22" y="22"/>
                  <a:pt x="24" y="24"/>
                  <a:pt x="24" y="23"/>
                </a:cubicBezTo>
                <a:cubicBezTo>
                  <a:pt x="25" y="23"/>
                  <a:pt x="25" y="22"/>
                  <a:pt x="26" y="21"/>
                </a:cubicBezTo>
                <a:cubicBezTo>
                  <a:pt x="26" y="20"/>
                  <a:pt x="27" y="20"/>
                  <a:pt x="28" y="19"/>
                </a:cubicBezTo>
                <a:cubicBezTo>
                  <a:pt x="28" y="18"/>
                  <a:pt x="29" y="17"/>
                  <a:pt x="29" y="17"/>
                </a:cubicBezTo>
                <a:cubicBezTo>
                  <a:pt x="30" y="16"/>
                  <a:pt x="30" y="15"/>
                  <a:pt x="31" y="14"/>
                </a:cubicBezTo>
                <a:cubicBezTo>
                  <a:pt x="32" y="14"/>
                  <a:pt x="32" y="13"/>
                  <a:pt x="33" y="12"/>
                </a:cubicBezTo>
                <a:cubicBezTo>
                  <a:pt x="33" y="12"/>
                  <a:pt x="35" y="14"/>
                  <a:pt x="35" y="14"/>
                </a:cubicBezTo>
                <a:cubicBezTo>
                  <a:pt x="35" y="15"/>
                  <a:pt x="33" y="16"/>
                  <a:pt x="33" y="16"/>
                </a:cubicBezTo>
                <a:cubicBezTo>
                  <a:pt x="34" y="16"/>
                  <a:pt x="35" y="18"/>
                  <a:pt x="35" y="18"/>
                </a:cubicBezTo>
                <a:cubicBezTo>
                  <a:pt x="36" y="18"/>
                  <a:pt x="37" y="16"/>
                  <a:pt x="37" y="16"/>
                </a:cubicBezTo>
                <a:cubicBezTo>
                  <a:pt x="37" y="16"/>
                  <a:pt x="39" y="13"/>
                  <a:pt x="39" y="13"/>
                </a:cubicBezTo>
                <a:cubicBezTo>
                  <a:pt x="39" y="14"/>
                  <a:pt x="41" y="15"/>
                  <a:pt x="41" y="15"/>
                </a:cubicBezTo>
                <a:cubicBezTo>
                  <a:pt x="41" y="16"/>
                  <a:pt x="40" y="17"/>
                  <a:pt x="39" y="17"/>
                </a:cubicBezTo>
                <a:cubicBezTo>
                  <a:pt x="39" y="18"/>
                  <a:pt x="38" y="19"/>
                  <a:pt x="38" y="20"/>
                </a:cubicBezTo>
                <a:cubicBezTo>
                  <a:pt x="38" y="20"/>
                  <a:pt x="40" y="21"/>
                  <a:pt x="40" y="21"/>
                </a:cubicBezTo>
                <a:cubicBezTo>
                  <a:pt x="40" y="22"/>
                  <a:pt x="42" y="23"/>
                  <a:pt x="42" y="23"/>
                </a:cubicBezTo>
                <a:cubicBezTo>
                  <a:pt x="42" y="23"/>
                  <a:pt x="40" y="25"/>
                  <a:pt x="40" y="25"/>
                </a:cubicBezTo>
                <a:cubicBezTo>
                  <a:pt x="41" y="26"/>
                  <a:pt x="42" y="26"/>
                  <a:pt x="43" y="27"/>
                </a:cubicBezTo>
                <a:cubicBezTo>
                  <a:pt x="43" y="26"/>
                  <a:pt x="44" y="25"/>
                  <a:pt x="44" y="25"/>
                </a:cubicBezTo>
                <a:cubicBezTo>
                  <a:pt x="45" y="24"/>
                  <a:pt x="46" y="23"/>
                  <a:pt x="46" y="22"/>
                </a:cubicBezTo>
                <a:cubicBezTo>
                  <a:pt x="46" y="22"/>
                  <a:pt x="48" y="21"/>
                  <a:pt x="48" y="20"/>
                </a:cubicBezTo>
                <a:cubicBezTo>
                  <a:pt x="48" y="20"/>
                  <a:pt x="46" y="19"/>
                  <a:pt x="46" y="19"/>
                </a:cubicBezTo>
                <a:cubicBezTo>
                  <a:pt x="46" y="18"/>
                  <a:pt x="47" y="16"/>
                  <a:pt x="47" y="16"/>
                </a:cubicBezTo>
                <a:cubicBezTo>
                  <a:pt x="48" y="16"/>
                  <a:pt x="49" y="18"/>
                  <a:pt x="49" y="18"/>
                </a:cubicBezTo>
                <a:cubicBezTo>
                  <a:pt x="50" y="18"/>
                  <a:pt x="51" y="20"/>
                  <a:pt x="52" y="20"/>
                </a:cubicBezTo>
                <a:cubicBezTo>
                  <a:pt x="52" y="20"/>
                  <a:pt x="53" y="18"/>
                  <a:pt x="53" y="17"/>
                </a:cubicBezTo>
                <a:cubicBezTo>
                  <a:pt x="54" y="17"/>
                  <a:pt x="55" y="19"/>
                  <a:pt x="56" y="19"/>
                </a:cubicBezTo>
                <a:cubicBezTo>
                  <a:pt x="56" y="19"/>
                  <a:pt x="57" y="17"/>
                  <a:pt x="57" y="17"/>
                </a:cubicBezTo>
                <a:cubicBezTo>
                  <a:pt x="58" y="17"/>
                  <a:pt x="59" y="15"/>
                  <a:pt x="59" y="15"/>
                </a:cubicBezTo>
                <a:cubicBezTo>
                  <a:pt x="60" y="15"/>
                  <a:pt x="61" y="16"/>
                  <a:pt x="61" y="16"/>
                </a:cubicBezTo>
                <a:cubicBezTo>
                  <a:pt x="62" y="17"/>
                  <a:pt x="63" y="18"/>
                  <a:pt x="64" y="18"/>
                </a:cubicBezTo>
                <a:cubicBezTo>
                  <a:pt x="64" y="19"/>
                  <a:pt x="65" y="19"/>
                  <a:pt x="66" y="20"/>
                </a:cubicBezTo>
                <a:cubicBezTo>
                  <a:pt x="66" y="20"/>
                  <a:pt x="64" y="22"/>
                  <a:pt x="64" y="22"/>
                </a:cubicBezTo>
                <a:cubicBezTo>
                  <a:pt x="64" y="23"/>
                  <a:pt x="66" y="23"/>
                  <a:pt x="66" y="24"/>
                </a:cubicBezTo>
                <a:cubicBezTo>
                  <a:pt x="66" y="23"/>
                  <a:pt x="68" y="22"/>
                  <a:pt x="68" y="22"/>
                </a:cubicBezTo>
                <a:cubicBezTo>
                  <a:pt x="68" y="21"/>
                  <a:pt x="66" y="21"/>
                  <a:pt x="66" y="20"/>
                </a:cubicBezTo>
                <a:cubicBezTo>
                  <a:pt x="66" y="19"/>
                  <a:pt x="68" y="18"/>
                  <a:pt x="67" y="18"/>
                </a:cubicBezTo>
                <a:cubicBezTo>
                  <a:pt x="67" y="17"/>
                  <a:pt x="65" y="16"/>
                  <a:pt x="65" y="16"/>
                </a:cubicBezTo>
                <a:cubicBezTo>
                  <a:pt x="65" y="16"/>
                  <a:pt x="67" y="14"/>
                  <a:pt x="67" y="14"/>
                </a:cubicBezTo>
                <a:cubicBezTo>
                  <a:pt x="67" y="14"/>
                  <a:pt x="69" y="15"/>
                  <a:pt x="69" y="15"/>
                </a:cubicBezTo>
                <a:cubicBezTo>
                  <a:pt x="70" y="16"/>
                  <a:pt x="71" y="17"/>
                  <a:pt x="71" y="17"/>
                </a:cubicBezTo>
                <a:cubicBezTo>
                  <a:pt x="72" y="17"/>
                  <a:pt x="73" y="19"/>
                  <a:pt x="74" y="19"/>
                </a:cubicBezTo>
                <a:cubicBezTo>
                  <a:pt x="74" y="19"/>
                  <a:pt x="75" y="17"/>
                  <a:pt x="75" y="17"/>
                </a:cubicBezTo>
                <a:cubicBezTo>
                  <a:pt x="75" y="16"/>
                  <a:pt x="73" y="15"/>
                  <a:pt x="73" y="15"/>
                </a:cubicBezTo>
                <a:cubicBezTo>
                  <a:pt x="73" y="15"/>
                  <a:pt x="74" y="13"/>
                  <a:pt x="75" y="13"/>
                </a:cubicBezTo>
                <a:cubicBezTo>
                  <a:pt x="75" y="13"/>
                  <a:pt x="77" y="15"/>
                  <a:pt x="77" y="14"/>
                </a:cubicBezTo>
                <a:cubicBezTo>
                  <a:pt x="78" y="14"/>
                  <a:pt x="78" y="12"/>
                  <a:pt x="79" y="12"/>
                </a:cubicBezTo>
                <a:cubicBezTo>
                  <a:pt x="79" y="12"/>
                  <a:pt x="80" y="14"/>
                  <a:pt x="81" y="14"/>
                </a:cubicBezTo>
                <a:cubicBezTo>
                  <a:pt x="82" y="14"/>
                  <a:pt x="82" y="12"/>
                  <a:pt x="83" y="12"/>
                </a:cubicBezTo>
                <a:cubicBezTo>
                  <a:pt x="83" y="12"/>
                  <a:pt x="84" y="13"/>
                  <a:pt x="85" y="13"/>
                </a:cubicBezTo>
                <a:cubicBezTo>
                  <a:pt x="85" y="13"/>
                  <a:pt x="87" y="15"/>
                  <a:pt x="87" y="15"/>
                </a:cubicBezTo>
                <a:cubicBezTo>
                  <a:pt x="87" y="15"/>
                  <a:pt x="86" y="17"/>
                  <a:pt x="85" y="17"/>
                </a:cubicBezTo>
                <a:cubicBezTo>
                  <a:pt x="85" y="17"/>
                  <a:pt x="84" y="16"/>
                  <a:pt x="83" y="16"/>
                </a:cubicBezTo>
                <a:cubicBezTo>
                  <a:pt x="83" y="16"/>
                  <a:pt x="81" y="14"/>
                  <a:pt x="81" y="14"/>
                </a:cubicBezTo>
                <a:cubicBezTo>
                  <a:pt x="80" y="14"/>
                  <a:pt x="80" y="16"/>
                  <a:pt x="79" y="16"/>
                </a:cubicBezTo>
                <a:cubicBezTo>
                  <a:pt x="79" y="17"/>
                  <a:pt x="78" y="18"/>
                  <a:pt x="78" y="18"/>
                </a:cubicBezTo>
                <a:cubicBezTo>
                  <a:pt x="77" y="19"/>
                  <a:pt x="80" y="20"/>
                  <a:pt x="80" y="20"/>
                </a:cubicBezTo>
                <a:cubicBezTo>
                  <a:pt x="80" y="21"/>
                  <a:pt x="78" y="22"/>
                  <a:pt x="78" y="22"/>
                </a:cubicBezTo>
                <a:cubicBezTo>
                  <a:pt x="78" y="23"/>
                  <a:pt x="80" y="23"/>
                  <a:pt x="80" y="24"/>
                </a:cubicBezTo>
                <a:cubicBezTo>
                  <a:pt x="81" y="24"/>
                  <a:pt x="82" y="26"/>
                  <a:pt x="83" y="26"/>
                </a:cubicBezTo>
                <a:cubicBezTo>
                  <a:pt x="83" y="26"/>
                  <a:pt x="84" y="24"/>
                  <a:pt x="84" y="23"/>
                </a:cubicBezTo>
                <a:cubicBezTo>
                  <a:pt x="85" y="23"/>
                  <a:pt x="85" y="22"/>
                  <a:pt x="86" y="21"/>
                </a:cubicBezTo>
                <a:cubicBezTo>
                  <a:pt x="86" y="21"/>
                  <a:pt x="87" y="19"/>
                  <a:pt x="88" y="19"/>
                </a:cubicBezTo>
                <a:cubicBezTo>
                  <a:pt x="88" y="19"/>
                  <a:pt x="89" y="21"/>
                  <a:pt x="90" y="21"/>
                </a:cubicBezTo>
                <a:cubicBezTo>
                  <a:pt x="91" y="20"/>
                  <a:pt x="91" y="19"/>
                  <a:pt x="92" y="18"/>
                </a:cubicBezTo>
                <a:cubicBezTo>
                  <a:pt x="92" y="18"/>
                  <a:pt x="93" y="17"/>
                  <a:pt x="93" y="16"/>
                </a:cubicBezTo>
                <a:cubicBezTo>
                  <a:pt x="94" y="16"/>
                  <a:pt x="95" y="14"/>
                  <a:pt x="95" y="14"/>
                </a:cubicBezTo>
                <a:cubicBezTo>
                  <a:pt x="96" y="14"/>
                  <a:pt x="97" y="16"/>
                  <a:pt x="97" y="16"/>
                </a:cubicBezTo>
                <a:cubicBezTo>
                  <a:pt x="98" y="16"/>
                  <a:pt x="98" y="13"/>
                  <a:pt x="99" y="13"/>
                </a:cubicBezTo>
                <a:cubicBezTo>
                  <a:pt x="99" y="13"/>
                  <a:pt x="101" y="15"/>
                  <a:pt x="101" y="15"/>
                </a:cubicBezTo>
                <a:cubicBezTo>
                  <a:pt x="102" y="16"/>
                  <a:pt x="103" y="16"/>
                  <a:pt x="103" y="17"/>
                </a:cubicBezTo>
                <a:cubicBezTo>
                  <a:pt x="102" y="18"/>
                  <a:pt x="101" y="20"/>
                  <a:pt x="100" y="21"/>
                </a:cubicBezTo>
                <a:cubicBezTo>
                  <a:pt x="100" y="22"/>
                  <a:pt x="98" y="23"/>
                  <a:pt x="98" y="23"/>
                </a:cubicBezTo>
                <a:cubicBezTo>
                  <a:pt x="98" y="24"/>
                  <a:pt x="101" y="25"/>
                  <a:pt x="101" y="25"/>
                </a:cubicBezTo>
                <a:cubicBezTo>
                  <a:pt x="100" y="25"/>
                  <a:pt x="99" y="27"/>
                  <a:pt x="99" y="27"/>
                </a:cubicBezTo>
                <a:cubicBezTo>
                  <a:pt x="98" y="27"/>
                  <a:pt x="97" y="26"/>
                  <a:pt x="97" y="26"/>
                </a:cubicBezTo>
                <a:cubicBezTo>
                  <a:pt x="96" y="26"/>
                  <a:pt x="94" y="24"/>
                  <a:pt x="94" y="24"/>
                </a:cubicBezTo>
                <a:cubicBezTo>
                  <a:pt x="94" y="24"/>
                  <a:pt x="93" y="26"/>
                  <a:pt x="93" y="26"/>
                </a:cubicBezTo>
                <a:cubicBezTo>
                  <a:pt x="93" y="27"/>
                  <a:pt x="95" y="27"/>
                  <a:pt x="95" y="28"/>
                </a:cubicBezTo>
                <a:cubicBezTo>
                  <a:pt x="95" y="29"/>
                  <a:pt x="93" y="30"/>
                  <a:pt x="93" y="30"/>
                </a:cubicBezTo>
                <a:cubicBezTo>
                  <a:pt x="93" y="31"/>
                  <a:pt x="96" y="32"/>
                  <a:pt x="95" y="32"/>
                </a:cubicBezTo>
                <a:cubicBezTo>
                  <a:pt x="95" y="33"/>
                  <a:pt x="94" y="34"/>
                  <a:pt x="94" y="34"/>
                </a:cubicBezTo>
                <a:cubicBezTo>
                  <a:pt x="93" y="35"/>
                  <a:pt x="93" y="36"/>
                  <a:pt x="92" y="36"/>
                </a:cubicBezTo>
                <a:cubicBezTo>
                  <a:pt x="91" y="37"/>
                  <a:pt x="91" y="38"/>
                  <a:pt x="90" y="39"/>
                </a:cubicBezTo>
                <a:cubicBezTo>
                  <a:pt x="91" y="39"/>
                  <a:pt x="92" y="40"/>
                  <a:pt x="93" y="40"/>
                </a:cubicBezTo>
                <a:cubicBezTo>
                  <a:pt x="93" y="40"/>
                  <a:pt x="94" y="38"/>
                  <a:pt x="94" y="38"/>
                </a:cubicBezTo>
                <a:cubicBezTo>
                  <a:pt x="95" y="38"/>
                  <a:pt x="95" y="36"/>
                  <a:pt x="96" y="36"/>
                </a:cubicBezTo>
                <a:cubicBezTo>
                  <a:pt x="96" y="35"/>
                  <a:pt x="97" y="34"/>
                  <a:pt x="98" y="34"/>
                </a:cubicBezTo>
                <a:cubicBezTo>
                  <a:pt x="98" y="33"/>
                  <a:pt x="99" y="32"/>
                  <a:pt x="99" y="31"/>
                </a:cubicBezTo>
                <a:cubicBezTo>
                  <a:pt x="100" y="31"/>
                  <a:pt x="101" y="29"/>
                  <a:pt x="101" y="29"/>
                </a:cubicBezTo>
                <a:cubicBezTo>
                  <a:pt x="101" y="29"/>
                  <a:pt x="103" y="31"/>
                  <a:pt x="103" y="31"/>
                </a:cubicBezTo>
                <a:cubicBezTo>
                  <a:pt x="103" y="30"/>
                  <a:pt x="105" y="29"/>
                  <a:pt x="105" y="29"/>
                </a:cubicBezTo>
                <a:cubicBezTo>
                  <a:pt x="105" y="28"/>
                  <a:pt x="103" y="27"/>
                  <a:pt x="103" y="27"/>
                </a:cubicBezTo>
                <a:cubicBezTo>
                  <a:pt x="103" y="27"/>
                  <a:pt x="101" y="25"/>
                  <a:pt x="101" y="25"/>
                </a:cubicBezTo>
                <a:cubicBezTo>
                  <a:pt x="101" y="24"/>
                  <a:pt x="102" y="24"/>
                  <a:pt x="102" y="23"/>
                </a:cubicBezTo>
                <a:cubicBezTo>
                  <a:pt x="103" y="22"/>
                  <a:pt x="103" y="21"/>
                  <a:pt x="104" y="21"/>
                </a:cubicBezTo>
                <a:cubicBezTo>
                  <a:pt x="104" y="20"/>
                  <a:pt x="105" y="19"/>
                  <a:pt x="106" y="19"/>
                </a:cubicBezTo>
                <a:cubicBezTo>
                  <a:pt x="106" y="18"/>
                  <a:pt x="107" y="20"/>
                  <a:pt x="108" y="20"/>
                </a:cubicBezTo>
                <a:cubicBezTo>
                  <a:pt x="108" y="20"/>
                  <a:pt x="110" y="18"/>
                  <a:pt x="110" y="18"/>
                </a:cubicBezTo>
                <a:cubicBezTo>
                  <a:pt x="110" y="17"/>
                  <a:pt x="111" y="16"/>
                  <a:pt x="111" y="16"/>
                </a:cubicBezTo>
                <a:cubicBezTo>
                  <a:pt x="111" y="16"/>
                  <a:pt x="109" y="14"/>
                  <a:pt x="109" y="14"/>
                </a:cubicBezTo>
                <a:cubicBezTo>
                  <a:pt x="109" y="14"/>
                  <a:pt x="107" y="16"/>
                  <a:pt x="107" y="16"/>
                </a:cubicBezTo>
                <a:cubicBezTo>
                  <a:pt x="107" y="16"/>
                  <a:pt x="105" y="15"/>
                  <a:pt x="105" y="15"/>
                </a:cubicBezTo>
                <a:cubicBezTo>
                  <a:pt x="105" y="14"/>
                  <a:pt x="107" y="13"/>
                  <a:pt x="107" y="12"/>
                </a:cubicBezTo>
                <a:cubicBezTo>
                  <a:pt x="107" y="12"/>
                  <a:pt x="108" y="11"/>
                  <a:pt x="109" y="10"/>
                </a:cubicBezTo>
                <a:cubicBezTo>
                  <a:pt x="109" y="10"/>
                  <a:pt x="106" y="9"/>
                  <a:pt x="106" y="8"/>
                </a:cubicBezTo>
                <a:cubicBezTo>
                  <a:pt x="106" y="8"/>
                  <a:pt x="108" y="7"/>
                  <a:pt x="108" y="6"/>
                </a:cubicBezTo>
                <a:cubicBezTo>
                  <a:pt x="108" y="5"/>
                  <a:pt x="109" y="5"/>
                  <a:pt x="110" y="4"/>
                </a:cubicBezTo>
                <a:cubicBezTo>
                  <a:pt x="110" y="4"/>
                  <a:pt x="107" y="2"/>
                  <a:pt x="107" y="2"/>
                </a:cubicBezTo>
                <a:cubicBezTo>
                  <a:pt x="108" y="2"/>
                  <a:pt x="109" y="0"/>
                  <a:pt x="109" y="0"/>
                </a:cubicBezTo>
                <a:cubicBezTo>
                  <a:pt x="109" y="0"/>
                  <a:pt x="111" y="2"/>
                  <a:pt x="111" y="2"/>
                </a:cubicBezTo>
                <a:cubicBezTo>
                  <a:pt x="111" y="2"/>
                  <a:pt x="110" y="4"/>
                  <a:pt x="110" y="4"/>
                </a:cubicBezTo>
                <a:cubicBezTo>
                  <a:pt x="110" y="5"/>
                  <a:pt x="111" y="5"/>
                  <a:pt x="112" y="6"/>
                </a:cubicBezTo>
                <a:cubicBezTo>
                  <a:pt x="112" y="6"/>
                  <a:pt x="114" y="7"/>
                  <a:pt x="114" y="7"/>
                </a:cubicBezTo>
                <a:cubicBezTo>
                  <a:pt x="114" y="8"/>
                  <a:pt x="113" y="9"/>
                  <a:pt x="112" y="10"/>
                </a:cubicBezTo>
                <a:cubicBezTo>
                  <a:pt x="113" y="10"/>
                  <a:pt x="114" y="11"/>
                  <a:pt x="115" y="11"/>
                </a:cubicBezTo>
                <a:cubicBezTo>
                  <a:pt x="115" y="11"/>
                  <a:pt x="116" y="9"/>
                  <a:pt x="116" y="9"/>
                </a:cubicBezTo>
                <a:cubicBezTo>
                  <a:pt x="116" y="9"/>
                  <a:pt x="114" y="8"/>
                  <a:pt x="114" y="7"/>
                </a:cubicBezTo>
                <a:cubicBezTo>
                  <a:pt x="114" y="7"/>
                  <a:pt x="115" y="6"/>
                  <a:pt x="116" y="5"/>
                </a:cubicBezTo>
                <a:cubicBezTo>
                  <a:pt x="116" y="5"/>
                  <a:pt x="117" y="3"/>
                  <a:pt x="118" y="3"/>
                </a:cubicBezTo>
                <a:cubicBezTo>
                  <a:pt x="118" y="3"/>
                  <a:pt x="120" y="4"/>
                  <a:pt x="120" y="5"/>
                </a:cubicBezTo>
                <a:cubicBezTo>
                  <a:pt x="120" y="5"/>
                  <a:pt x="118" y="6"/>
                  <a:pt x="118" y="7"/>
                </a:cubicBezTo>
                <a:cubicBezTo>
                  <a:pt x="118" y="8"/>
                  <a:pt x="120" y="8"/>
                  <a:pt x="120" y="9"/>
                </a:cubicBezTo>
                <a:cubicBezTo>
                  <a:pt x="119" y="10"/>
                  <a:pt x="118" y="11"/>
                  <a:pt x="117" y="13"/>
                </a:cubicBezTo>
                <a:cubicBezTo>
                  <a:pt x="116" y="14"/>
                  <a:pt x="115" y="16"/>
                  <a:pt x="114" y="17"/>
                </a:cubicBezTo>
                <a:cubicBezTo>
                  <a:pt x="115" y="19"/>
                  <a:pt x="116" y="20"/>
                  <a:pt x="118" y="21"/>
                </a:cubicBezTo>
                <a:cubicBezTo>
                  <a:pt x="119" y="21"/>
                  <a:pt x="119" y="22"/>
                  <a:pt x="120" y="23"/>
                </a:cubicBezTo>
                <a:cubicBezTo>
                  <a:pt x="121" y="22"/>
                  <a:pt x="121" y="20"/>
                  <a:pt x="122" y="20"/>
                </a:cubicBezTo>
                <a:cubicBezTo>
                  <a:pt x="122" y="20"/>
                  <a:pt x="124" y="22"/>
                  <a:pt x="124" y="22"/>
                </a:cubicBezTo>
                <a:cubicBezTo>
                  <a:pt x="124" y="22"/>
                  <a:pt x="126" y="24"/>
                  <a:pt x="126" y="24"/>
                </a:cubicBezTo>
                <a:cubicBezTo>
                  <a:pt x="127" y="24"/>
                  <a:pt x="128" y="22"/>
                  <a:pt x="128" y="22"/>
                </a:cubicBezTo>
                <a:cubicBezTo>
                  <a:pt x="129" y="21"/>
                  <a:pt x="130" y="20"/>
                  <a:pt x="130" y="19"/>
                </a:cubicBezTo>
                <a:cubicBezTo>
                  <a:pt x="130" y="19"/>
                  <a:pt x="128" y="18"/>
                  <a:pt x="128" y="18"/>
                </a:cubicBezTo>
                <a:cubicBezTo>
                  <a:pt x="128" y="17"/>
                  <a:pt x="129" y="16"/>
                  <a:pt x="129" y="15"/>
                </a:cubicBezTo>
                <a:cubicBezTo>
                  <a:pt x="129" y="15"/>
                  <a:pt x="131" y="17"/>
                  <a:pt x="131" y="17"/>
                </a:cubicBezTo>
                <a:cubicBezTo>
                  <a:pt x="132" y="17"/>
                  <a:pt x="133" y="15"/>
                  <a:pt x="133" y="15"/>
                </a:cubicBezTo>
                <a:cubicBezTo>
                  <a:pt x="134" y="14"/>
                  <a:pt x="134" y="13"/>
                  <a:pt x="135" y="13"/>
                </a:cubicBezTo>
                <a:cubicBezTo>
                  <a:pt x="135" y="13"/>
                  <a:pt x="137" y="14"/>
                  <a:pt x="137" y="14"/>
                </a:cubicBezTo>
                <a:cubicBezTo>
                  <a:pt x="137" y="15"/>
                  <a:pt x="135" y="16"/>
                  <a:pt x="135" y="17"/>
                </a:cubicBezTo>
                <a:cubicBezTo>
                  <a:pt x="136" y="17"/>
                  <a:pt x="137" y="18"/>
                  <a:pt x="138" y="18"/>
                </a:cubicBezTo>
                <a:cubicBezTo>
                  <a:pt x="138" y="19"/>
                  <a:pt x="139" y="20"/>
                  <a:pt x="140" y="20"/>
                </a:cubicBezTo>
                <a:cubicBezTo>
                  <a:pt x="140" y="20"/>
                  <a:pt x="142" y="22"/>
                  <a:pt x="142" y="22"/>
                </a:cubicBezTo>
                <a:cubicBezTo>
                  <a:pt x="142" y="22"/>
                  <a:pt x="144" y="20"/>
                  <a:pt x="144" y="19"/>
                </a:cubicBezTo>
                <a:cubicBezTo>
                  <a:pt x="144" y="19"/>
                  <a:pt x="146" y="17"/>
                  <a:pt x="146" y="17"/>
                </a:cubicBezTo>
                <a:cubicBezTo>
                  <a:pt x="146" y="17"/>
                  <a:pt x="148" y="18"/>
                  <a:pt x="148" y="19"/>
                </a:cubicBezTo>
                <a:cubicBezTo>
                  <a:pt x="148" y="19"/>
                  <a:pt x="146" y="21"/>
                  <a:pt x="146" y="21"/>
                </a:cubicBezTo>
                <a:cubicBezTo>
                  <a:pt x="146" y="22"/>
                  <a:pt x="145" y="23"/>
                  <a:pt x="144" y="23"/>
                </a:cubicBezTo>
                <a:cubicBezTo>
                  <a:pt x="144" y="24"/>
                  <a:pt x="143" y="25"/>
                  <a:pt x="143" y="26"/>
                </a:cubicBezTo>
                <a:cubicBezTo>
                  <a:pt x="143" y="26"/>
                  <a:pt x="145" y="27"/>
                  <a:pt x="145" y="27"/>
                </a:cubicBezTo>
                <a:cubicBezTo>
                  <a:pt x="145" y="28"/>
                  <a:pt x="143" y="29"/>
                  <a:pt x="143" y="29"/>
                </a:cubicBezTo>
                <a:cubicBezTo>
                  <a:pt x="143" y="30"/>
                  <a:pt x="145" y="31"/>
                  <a:pt x="145" y="31"/>
                </a:cubicBezTo>
                <a:cubicBezTo>
                  <a:pt x="146" y="31"/>
                  <a:pt x="147" y="29"/>
                  <a:pt x="147" y="29"/>
                </a:cubicBezTo>
                <a:cubicBezTo>
                  <a:pt x="148" y="29"/>
                  <a:pt x="149" y="31"/>
                  <a:pt x="149" y="31"/>
                </a:cubicBezTo>
                <a:cubicBezTo>
                  <a:pt x="150" y="30"/>
                  <a:pt x="150" y="29"/>
                  <a:pt x="151" y="28"/>
                </a:cubicBezTo>
                <a:cubicBezTo>
                  <a:pt x="151" y="28"/>
                  <a:pt x="153" y="27"/>
                  <a:pt x="153" y="26"/>
                </a:cubicBezTo>
                <a:cubicBezTo>
                  <a:pt x="153" y="26"/>
                  <a:pt x="151" y="25"/>
                  <a:pt x="151" y="24"/>
                </a:cubicBezTo>
                <a:cubicBezTo>
                  <a:pt x="150" y="24"/>
                  <a:pt x="152" y="23"/>
                  <a:pt x="152" y="22"/>
                </a:cubicBezTo>
                <a:cubicBezTo>
                  <a:pt x="152" y="22"/>
                  <a:pt x="153" y="21"/>
                  <a:pt x="154" y="20"/>
                </a:cubicBezTo>
                <a:cubicBezTo>
                  <a:pt x="154" y="20"/>
                  <a:pt x="156" y="18"/>
                  <a:pt x="156" y="18"/>
                </a:cubicBezTo>
                <a:cubicBezTo>
                  <a:pt x="156" y="18"/>
                  <a:pt x="153" y="16"/>
                  <a:pt x="153" y="16"/>
                </a:cubicBezTo>
                <a:cubicBezTo>
                  <a:pt x="154" y="15"/>
                  <a:pt x="155" y="15"/>
                  <a:pt x="155" y="14"/>
                </a:cubicBezTo>
                <a:cubicBezTo>
                  <a:pt x="156" y="13"/>
                  <a:pt x="156" y="12"/>
                  <a:pt x="157" y="12"/>
                </a:cubicBezTo>
                <a:cubicBezTo>
                  <a:pt x="157" y="11"/>
                  <a:pt x="159" y="13"/>
                  <a:pt x="159" y="13"/>
                </a:cubicBezTo>
                <a:cubicBezTo>
                  <a:pt x="160" y="13"/>
                  <a:pt x="160" y="11"/>
                  <a:pt x="161" y="11"/>
                </a:cubicBezTo>
                <a:cubicBezTo>
                  <a:pt x="161" y="11"/>
                  <a:pt x="162" y="13"/>
                  <a:pt x="163" y="13"/>
                </a:cubicBezTo>
                <a:cubicBezTo>
                  <a:pt x="164" y="13"/>
                  <a:pt x="164" y="11"/>
                  <a:pt x="165" y="11"/>
                </a:cubicBezTo>
                <a:cubicBezTo>
                  <a:pt x="165" y="11"/>
                  <a:pt x="166" y="12"/>
                  <a:pt x="167" y="12"/>
                </a:cubicBezTo>
                <a:cubicBezTo>
                  <a:pt x="168" y="11"/>
                  <a:pt x="169" y="9"/>
                  <a:pt x="170" y="8"/>
                </a:cubicBezTo>
                <a:cubicBezTo>
                  <a:pt x="171" y="8"/>
                  <a:pt x="172" y="9"/>
                  <a:pt x="173" y="10"/>
                </a:cubicBezTo>
                <a:cubicBezTo>
                  <a:pt x="173" y="10"/>
                  <a:pt x="171" y="11"/>
                  <a:pt x="171" y="12"/>
                </a:cubicBezTo>
                <a:cubicBezTo>
                  <a:pt x="170" y="12"/>
                  <a:pt x="169" y="13"/>
                  <a:pt x="169" y="14"/>
                </a:cubicBezTo>
                <a:cubicBezTo>
                  <a:pt x="169" y="15"/>
                  <a:pt x="167" y="16"/>
                  <a:pt x="167" y="16"/>
                </a:cubicBezTo>
                <a:cubicBezTo>
                  <a:pt x="168" y="17"/>
                  <a:pt x="170" y="17"/>
                  <a:pt x="170" y="18"/>
                </a:cubicBezTo>
                <a:cubicBezTo>
                  <a:pt x="170" y="18"/>
                  <a:pt x="168" y="20"/>
                  <a:pt x="168" y="20"/>
                </a:cubicBezTo>
                <a:cubicBezTo>
                  <a:pt x="168" y="20"/>
                  <a:pt x="170" y="22"/>
                  <a:pt x="170" y="22"/>
                </a:cubicBezTo>
                <a:cubicBezTo>
                  <a:pt x="171" y="22"/>
                  <a:pt x="171" y="20"/>
                  <a:pt x="172" y="20"/>
                </a:cubicBezTo>
                <a:cubicBezTo>
                  <a:pt x="173" y="20"/>
                  <a:pt x="173" y="21"/>
                  <a:pt x="174" y="21"/>
                </a:cubicBezTo>
                <a:cubicBezTo>
                  <a:pt x="174" y="21"/>
                  <a:pt x="176" y="20"/>
                  <a:pt x="176" y="19"/>
                </a:cubicBezTo>
                <a:cubicBezTo>
                  <a:pt x="176" y="19"/>
                  <a:pt x="174" y="18"/>
                  <a:pt x="174" y="17"/>
                </a:cubicBezTo>
                <a:cubicBezTo>
                  <a:pt x="174" y="17"/>
                  <a:pt x="175" y="16"/>
                  <a:pt x="175" y="15"/>
                </a:cubicBezTo>
                <a:cubicBezTo>
                  <a:pt x="176" y="14"/>
                  <a:pt x="176" y="14"/>
                  <a:pt x="177" y="13"/>
                </a:cubicBezTo>
                <a:cubicBezTo>
                  <a:pt x="178" y="12"/>
                  <a:pt x="178" y="11"/>
                  <a:pt x="179" y="11"/>
                </a:cubicBezTo>
                <a:cubicBezTo>
                  <a:pt x="179" y="10"/>
                  <a:pt x="180" y="9"/>
                  <a:pt x="180" y="8"/>
                </a:cubicBezTo>
                <a:cubicBezTo>
                  <a:pt x="181" y="8"/>
                  <a:pt x="182" y="6"/>
                  <a:pt x="182" y="6"/>
                </a:cubicBezTo>
                <a:cubicBezTo>
                  <a:pt x="182" y="6"/>
                  <a:pt x="184" y="8"/>
                  <a:pt x="184" y="8"/>
                </a:cubicBezTo>
                <a:cubicBezTo>
                  <a:pt x="184" y="8"/>
                  <a:pt x="183" y="10"/>
                  <a:pt x="183" y="10"/>
                </a:cubicBezTo>
                <a:cubicBezTo>
                  <a:pt x="183" y="10"/>
                  <a:pt x="181" y="12"/>
                  <a:pt x="181" y="12"/>
                </a:cubicBezTo>
                <a:cubicBezTo>
                  <a:pt x="182" y="13"/>
                  <a:pt x="183" y="14"/>
                  <a:pt x="183" y="14"/>
                </a:cubicBezTo>
                <a:cubicBezTo>
                  <a:pt x="184" y="14"/>
                  <a:pt x="185" y="12"/>
                  <a:pt x="185" y="12"/>
                </a:cubicBezTo>
                <a:cubicBezTo>
                  <a:pt x="186" y="12"/>
                  <a:pt x="187" y="13"/>
                  <a:pt x="187" y="14"/>
                </a:cubicBezTo>
                <a:cubicBezTo>
                  <a:pt x="188" y="14"/>
                  <a:pt x="189" y="15"/>
                  <a:pt x="189" y="15"/>
                </a:cubicBezTo>
                <a:cubicBezTo>
                  <a:pt x="190" y="15"/>
                  <a:pt x="190" y="13"/>
                  <a:pt x="191" y="13"/>
                </a:cubicBezTo>
                <a:cubicBezTo>
                  <a:pt x="192" y="13"/>
                  <a:pt x="193" y="15"/>
                  <a:pt x="193" y="15"/>
                </a:cubicBezTo>
                <a:cubicBezTo>
                  <a:pt x="194" y="15"/>
                  <a:pt x="195" y="12"/>
                  <a:pt x="195" y="13"/>
                </a:cubicBezTo>
                <a:cubicBezTo>
                  <a:pt x="196" y="13"/>
                  <a:pt x="197" y="14"/>
                  <a:pt x="197" y="14"/>
                </a:cubicBezTo>
                <a:cubicBezTo>
                  <a:pt x="198" y="15"/>
                  <a:pt x="199" y="15"/>
                  <a:pt x="199" y="16"/>
                </a:cubicBezTo>
                <a:cubicBezTo>
                  <a:pt x="200" y="16"/>
                  <a:pt x="201" y="18"/>
                  <a:pt x="202" y="18"/>
                </a:cubicBezTo>
                <a:cubicBezTo>
                  <a:pt x="202" y="18"/>
                  <a:pt x="203" y="15"/>
                  <a:pt x="203" y="15"/>
                </a:cubicBezTo>
                <a:cubicBezTo>
                  <a:pt x="204" y="16"/>
                  <a:pt x="206" y="17"/>
                  <a:pt x="206" y="17"/>
                </a:cubicBezTo>
                <a:cubicBezTo>
                  <a:pt x="206" y="18"/>
                  <a:pt x="204" y="19"/>
                  <a:pt x="204" y="19"/>
                </a:cubicBezTo>
                <a:cubicBezTo>
                  <a:pt x="204" y="20"/>
                  <a:pt x="206" y="21"/>
                  <a:pt x="206" y="21"/>
                </a:cubicBezTo>
                <a:cubicBezTo>
                  <a:pt x="206" y="22"/>
                  <a:pt x="205" y="23"/>
                  <a:pt x="204" y="23"/>
                </a:cubicBezTo>
                <a:cubicBezTo>
                  <a:pt x="204" y="24"/>
                  <a:pt x="203" y="25"/>
                  <a:pt x="203" y="26"/>
                </a:cubicBezTo>
                <a:cubicBezTo>
                  <a:pt x="203" y="26"/>
                  <a:pt x="205" y="27"/>
                  <a:pt x="205" y="27"/>
                </a:cubicBezTo>
                <a:cubicBezTo>
                  <a:pt x="206" y="26"/>
                  <a:pt x="207" y="24"/>
                  <a:pt x="208" y="23"/>
                </a:cubicBezTo>
                <a:cubicBezTo>
                  <a:pt x="209" y="22"/>
                  <a:pt x="210" y="21"/>
                  <a:pt x="210" y="21"/>
                </a:cubicBezTo>
                <a:cubicBezTo>
                  <a:pt x="210" y="20"/>
                  <a:pt x="208" y="19"/>
                  <a:pt x="208" y="19"/>
                </a:cubicBezTo>
                <a:cubicBezTo>
                  <a:pt x="208" y="18"/>
                  <a:pt x="209" y="17"/>
                  <a:pt x="210" y="17"/>
                </a:cubicBezTo>
                <a:cubicBezTo>
                  <a:pt x="210" y="16"/>
                  <a:pt x="211" y="14"/>
                  <a:pt x="211" y="14"/>
                </a:cubicBezTo>
                <a:cubicBezTo>
                  <a:pt x="212" y="14"/>
                  <a:pt x="213" y="16"/>
                  <a:pt x="214" y="16"/>
                </a:cubicBezTo>
                <a:cubicBezTo>
                  <a:pt x="212" y="18"/>
                  <a:pt x="211" y="19"/>
                  <a:pt x="210" y="21"/>
                </a:cubicBezTo>
                <a:cubicBezTo>
                  <a:pt x="210" y="21"/>
                  <a:pt x="212" y="22"/>
                  <a:pt x="212" y="22"/>
                </a:cubicBezTo>
                <a:cubicBezTo>
                  <a:pt x="212" y="23"/>
                  <a:pt x="211" y="24"/>
                  <a:pt x="211" y="24"/>
                </a:cubicBezTo>
                <a:cubicBezTo>
                  <a:pt x="210" y="25"/>
                  <a:pt x="209" y="26"/>
                  <a:pt x="209" y="27"/>
                </a:cubicBezTo>
                <a:cubicBezTo>
                  <a:pt x="208" y="27"/>
                  <a:pt x="207" y="28"/>
                  <a:pt x="207" y="29"/>
                </a:cubicBezTo>
                <a:cubicBezTo>
                  <a:pt x="207" y="29"/>
                  <a:pt x="209" y="30"/>
                  <a:pt x="209" y="31"/>
                </a:cubicBezTo>
                <a:cubicBezTo>
                  <a:pt x="210" y="30"/>
                  <a:pt x="211" y="29"/>
                  <a:pt x="211" y="28"/>
                </a:cubicBezTo>
                <a:cubicBezTo>
                  <a:pt x="212" y="28"/>
                  <a:pt x="213" y="27"/>
                  <a:pt x="213" y="26"/>
                </a:cubicBezTo>
                <a:cubicBezTo>
                  <a:pt x="213" y="26"/>
                  <a:pt x="215" y="24"/>
                  <a:pt x="215" y="24"/>
                </a:cubicBezTo>
                <a:cubicBezTo>
                  <a:pt x="215" y="24"/>
                  <a:pt x="212" y="22"/>
                  <a:pt x="212" y="22"/>
                </a:cubicBezTo>
                <a:cubicBezTo>
                  <a:pt x="213" y="22"/>
                  <a:pt x="214" y="20"/>
                  <a:pt x="214" y="20"/>
                </a:cubicBezTo>
                <a:cubicBezTo>
                  <a:pt x="214" y="20"/>
                  <a:pt x="216" y="21"/>
                  <a:pt x="216" y="22"/>
                </a:cubicBezTo>
                <a:cubicBezTo>
                  <a:pt x="217" y="22"/>
                  <a:pt x="218" y="23"/>
                  <a:pt x="218" y="23"/>
                </a:cubicBezTo>
                <a:cubicBezTo>
                  <a:pt x="219" y="23"/>
                  <a:pt x="220" y="21"/>
                  <a:pt x="220" y="21"/>
                </a:cubicBezTo>
                <a:cubicBezTo>
                  <a:pt x="220" y="21"/>
                  <a:pt x="222" y="19"/>
                  <a:pt x="222" y="19"/>
                </a:cubicBezTo>
                <a:cubicBezTo>
                  <a:pt x="222" y="19"/>
                  <a:pt x="224" y="21"/>
                  <a:pt x="224" y="21"/>
                </a:cubicBezTo>
                <a:cubicBezTo>
                  <a:pt x="224" y="20"/>
                  <a:pt x="226" y="19"/>
                  <a:pt x="226" y="18"/>
                </a:cubicBezTo>
                <a:cubicBezTo>
                  <a:pt x="226" y="18"/>
                  <a:pt x="224" y="17"/>
                  <a:pt x="224" y="17"/>
                </a:cubicBezTo>
                <a:cubicBezTo>
                  <a:pt x="224" y="16"/>
                  <a:pt x="225" y="15"/>
                  <a:pt x="225" y="14"/>
                </a:cubicBezTo>
                <a:cubicBezTo>
                  <a:pt x="226" y="14"/>
                  <a:pt x="227" y="12"/>
                  <a:pt x="227" y="12"/>
                </a:cubicBezTo>
                <a:cubicBezTo>
                  <a:pt x="227" y="12"/>
                  <a:pt x="229" y="14"/>
                  <a:pt x="229" y="14"/>
                </a:cubicBezTo>
                <a:cubicBezTo>
                  <a:pt x="230" y="14"/>
                  <a:pt x="231" y="15"/>
                  <a:pt x="231" y="16"/>
                </a:cubicBezTo>
                <a:cubicBezTo>
                  <a:pt x="232" y="16"/>
                  <a:pt x="233" y="17"/>
                  <a:pt x="234" y="17"/>
                </a:cubicBezTo>
                <a:cubicBezTo>
                  <a:pt x="234" y="17"/>
                  <a:pt x="235" y="15"/>
                  <a:pt x="235" y="15"/>
                </a:cubicBezTo>
                <a:cubicBezTo>
                  <a:pt x="236" y="15"/>
                  <a:pt x="237" y="16"/>
                  <a:pt x="238" y="17"/>
                </a:cubicBezTo>
                <a:cubicBezTo>
                  <a:pt x="238" y="17"/>
                  <a:pt x="240" y="19"/>
                  <a:pt x="240" y="19"/>
                </a:cubicBezTo>
                <a:cubicBezTo>
                  <a:pt x="240" y="18"/>
                  <a:pt x="241" y="17"/>
                  <a:pt x="242" y="16"/>
                </a:cubicBezTo>
                <a:cubicBezTo>
                  <a:pt x="242" y="16"/>
                  <a:pt x="243" y="14"/>
                  <a:pt x="243" y="14"/>
                </a:cubicBezTo>
                <a:cubicBezTo>
                  <a:pt x="243" y="14"/>
                  <a:pt x="241" y="12"/>
                  <a:pt x="241" y="12"/>
                </a:cubicBezTo>
                <a:cubicBezTo>
                  <a:pt x="241" y="12"/>
                  <a:pt x="242" y="10"/>
                  <a:pt x="243" y="10"/>
                </a:cubicBezTo>
                <a:cubicBezTo>
                  <a:pt x="243" y="10"/>
                  <a:pt x="245" y="12"/>
                  <a:pt x="245" y="12"/>
                </a:cubicBezTo>
                <a:cubicBezTo>
                  <a:pt x="245" y="12"/>
                  <a:pt x="247" y="13"/>
                  <a:pt x="247" y="14"/>
                </a:cubicBezTo>
                <a:cubicBezTo>
                  <a:pt x="247" y="14"/>
                  <a:pt x="246" y="15"/>
                  <a:pt x="246" y="16"/>
                </a:cubicBezTo>
                <a:cubicBezTo>
                  <a:pt x="245" y="16"/>
                  <a:pt x="244" y="17"/>
                  <a:pt x="244" y="18"/>
                </a:cubicBezTo>
                <a:cubicBezTo>
                  <a:pt x="244" y="18"/>
                  <a:pt x="246" y="19"/>
                  <a:pt x="246" y="20"/>
                </a:cubicBezTo>
                <a:cubicBezTo>
                  <a:pt x="247" y="19"/>
                  <a:pt x="247" y="18"/>
                  <a:pt x="248" y="17"/>
                </a:cubicBezTo>
                <a:cubicBezTo>
                  <a:pt x="248" y="17"/>
                  <a:pt x="249" y="15"/>
                  <a:pt x="249" y="15"/>
                </a:cubicBezTo>
                <a:cubicBezTo>
                  <a:pt x="250" y="15"/>
                  <a:pt x="252" y="17"/>
                  <a:pt x="252" y="17"/>
                </a:cubicBezTo>
                <a:cubicBezTo>
                  <a:pt x="252" y="17"/>
                  <a:pt x="253" y="15"/>
                  <a:pt x="253" y="15"/>
                </a:cubicBezTo>
                <a:cubicBezTo>
                  <a:pt x="253" y="14"/>
                  <a:pt x="251" y="14"/>
                  <a:pt x="251" y="13"/>
                </a:cubicBezTo>
                <a:cubicBezTo>
                  <a:pt x="251" y="12"/>
                  <a:pt x="253" y="11"/>
                  <a:pt x="253" y="11"/>
                </a:cubicBezTo>
                <a:cubicBezTo>
                  <a:pt x="253" y="10"/>
                  <a:pt x="254" y="9"/>
                  <a:pt x="255" y="9"/>
                </a:cubicBezTo>
                <a:cubicBezTo>
                  <a:pt x="255" y="8"/>
                  <a:pt x="256" y="10"/>
                  <a:pt x="257" y="10"/>
                </a:cubicBezTo>
                <a:cubicBezTo>
                  <a:pt x="258" y="10"/>
                  <a:pt x="258" y="8"/>
                  <a:pt x="258" y="8"/>
                </a:cubicBezTo>
                <a:cubicBezTo>
                  <a:pt x="259" y="8"/>
                  <a:pt x="260" y="10"/>
                  <a:pt x="261" y="10"/>
                </a:cubicBezTo>
                <a:cubicBezTo>
                  <a:pt x="261" y="10"/>
                  <a:pt x="259" y="11"/>
                  <a:pt x="259" y="12"/>
                </a:cubicBezTo>
                <a:cubicBezTo>
                  <a:pt x="259" y="12"/>
                  <a:pt x="261" y="13"/>
                  <a:pt x="261" y="14"/>
                </a:cubicBezTo>
                <a:cubicBezTo>
                  <a:pt x="261" y="14"/>
                  <a:pt x="260" y="15"/>
                  <a:pt x="260" y="16"/>
                </a:cubicBezTo>
                <a:cubicBezTo>
                  <a:pt x="259" y="17"/>
                  <a:pt x="258" y="18"/>
                  <a:pt x="258" y="18"/>
                </a:cubicBezTo>
                <a:cubicBezTo>
                  <a:pt x="258" y="18"/>
                  <a:pt x="256" y="16"/>
                  <a:pt x="256" y="16"/>
                </a:cubicBezTo>
                <a:cubicBezTo>
                  <a:pt x="255" y="16"/>
                  <a:pt x="255" y="19"/>
                  <a:pt x="254" y="19"/>
                </a:cubicBezTo>
                <a:cubicBezTo>
                  <a:pt x="253" y="19"/>
                  <a:pt x="252" y="17"/>
                  <a:pt x="252" y="17"/>
                </a:cubicBezTo>
                <a:cubicBezTo>
                  <a:pt x="251" y="17"/>
                  <a:pt x="251" y="19"/>
                  <a:pt x="250" y="19"/>
                </a:cubicBezTo>
                <a:cubicBezTo>
                  <a:pt x="251" y="20"/>
                  <a:pt x="253" y="21"/>
                  <a:pt x="254" y="23"/>
                </a:cubicBezTo>
                <a:cubicBezTo>
                  <a:pt x="255" y="23"/>
                  <a:pt x="256" y="24"/>
                  <a:pt x="257" y="24"/>
                </a:cubicBezTo>
                <a:cubicBezTo>
                  <a:pt x="257" y="24"/>
                  <a:pt x="258" y="22"/>
                  <a:pt x="258" y="22"/>
                </a:cubicBezTo>
                <a:cubicBezTo>
                  <a:pt x="259" y="22"/>
                  <a:pt x="260" y="24"/>
                  <a:pt x="261" y="24"/>
                </a:cubicBezTo>
                <a:cubicBezTo>
                  <a:pt x="261" y="24"/>
                  <a:pt x="263" y="26"/>
                  <a:pt x="263" y="25"/>
                </a:cubicBezTo>
                <a:cubicBezTo>
                  <a:pt x="263" y="25"/>
                  <a:pt x="265" y="23"/>
                  <a:pt x="265" y="23"/>
                </a:cubicBezTo>
                <a:cubicBezTo>
                  <a:pt x="264" y="23"/>
                  <a:pt x="262" y="22"/>
                  <a:pt x="262" y="22"/>
                </a:cubicBezTo>
                <a:cubicBezTo>
                  <a:pt x="262" y="21"/>
                  <a:pt x="264" y="20"/>
                  <a:pt x="264" y="19"/>
                </a:cubicBezTo>
                <a:cubicBezTo>
                  <a:pt x="264" y="19"/>
                  <a:pt x="265" y="18"/>
                  <a:pt x="266" y="17"/>
                </a:cubicBezTo>
                <a:cubicBezTo>
                  <a:pt x="266" y="16"/>
                  <a:pt x="267" y="15"/>
                  <a:pt x="267" y="15"/>
                </a:cubicBezTo>
                <a:cubicBezTo>
                  <a:pt x="268" y="15"/>
                  <a:pt x="269" y="17"/>
                  <a:pt x="270" y="17"/>
                </a:cubicBezTo>
                <a:cubicBezTo>
                  <a:pt x="270" y="16"/>
                  <a:pt x="271" y="14"/>
                  <a:pt x="271" y="14"/>
                </a:cubicBezTo>
                <a:cubicBezTo>
                  <a:pt x="272" y="14"/>
                  <a:pt x="273" y="16"/>
                  <a:pt x="274" y="16"/>
                </a:cubicBezTo>
                <a:cubicBezTo>
                  <a:pt x="274" y="16"/>
                  <a:pt x="275" y="14"/>
                  <a:pt x="275" y="14"/>
                </a:cubicBezTo>
                <a:cubicBezTo>
                  <a:pt x="275" y="14"/>
                  <a:pt x="273" y="12"/>
                  <a:pt x="273" y="12"/>
                </a:cubicBezTo>
                <a:cubicBezTo>
                  <a:pt x="273" y="12"/>
                  <a:pt x="274" y="10"/>
                  <a:pt x="275" y="10"/>
                </a:cubicBezTo>
                <a:cubicBezTo>
                  <a:pt x="275" y="10"/>
                  <a:pt x="276" y="12"/>
                  <a:pt x="277" y="12"/>
                </a:cubicBezTo>
                <a:cubicBezTo>
                  <a:pt x="278" y="11"/>
                  <a:pt x="278" y="10"/>
                  <a:pt x="279" y="9"/>
                </a:cubicBezTo>
                <a:cubicBezTo>
                  <a:pt x="279" y="9"/>
                  <a:pt x="280" y="11"/>
                  <a:pt x="281" y="11"/>
                </a:cubicBezTo>
                <a:cubicBezTo>
                  <a:pt x="281" y="11"/>
                  <a:pt x="282" y="9"/>
                  <a:pt x="283" y="9"/>
                </a:cubicBezTo>
                <a:cubicBezTo>
                  <a:pt x="283" y="8"/>
                  <a:pt x="284" y="7"/>
                  <a:pt x="284" y="7"/>
                </a:cubicBezTo>
                <a:cubicBezTo>
                  <a:pt x="285" y="7"/>
                  <a:pt x="286" y="8"/>
                  <a:pt x="287" y="8"/>
                </a:cubicBezTo>
                <a:cubicBezTo>
                  <a:pt x="287" y="9"/>
                  <a:pt x="285" y="10"/>
                  <a:pt x="285" y="10"/>
                </a:cubicBezTo>
                <a:cubicBezTo>
                  <a:pt x="284" y="11"/>
                  <a:pt x="284" y="12"/>
                  <a:pt x="283" y="13"/>
                </a:cubicBezTo>
                <a:cubicBezTo>
                  <a:pt x="283" y="13"/>
                  <a:pt x="281" y="11"/>
                  <a:pt x="281" y="11"/>
                </a:cubicBezTo>
                <a:cubicBezTo>
                  <a:pt x="281" y="11"/>
                  <a:pt x="280" y="13"/>
                  <a:pt x="279" y="13"/>
                </a:cubicBezTo>
                <a:cubicBezTo>
                  <a:pt x="279" y="14"/>
                  <a:pt x="278" y="15"/>
                  <a:pt x="278" y="15"/>
                </a:cubicBezTo>
                <a:cubicBezTo>
                  <a:pt x="278" y="16"/>
                  <a:pt x="280" y="17"/>
                  <a:pt x="280" y="17"/>
                </a:cubicBezTo>
                <a:cubicBezTo>
                  <a:pt x="280" y="17"/>
                  <a:pt x="278" y="19"/>
                  <a:pt x="278" y="19"/>
                </a:cubicBezTo>
                <a:cubicBezTo>
                  <a:pt x="279" y="20"/>
                  <a:pt x="280" y="21"/>
                  <a:pt x="280" y="21"/>
                </a:cubicBezTo>
                <a:cubicBezTo>
                  <a:pt x="281" y="21"/>
                  <a:pt x="281" y="19"/>
                  <a:pt x="282" y="19"/>
                </a:cubicBezTo>
                <a:cubicBezTo>
                  <a:pt x="283" y="19"/>
                  <a:pt x="284" y="21"/>
                  <a:pt x="284" y="21"/>
                </a:cubicBezTo>
                <a:cubicBezTo>
                  <a:pt x="285" y="20"/>
                  <a:pt x="285" y="19"/>
                  <a:pt x="286" y="18"/>
                </a:cubicBezTo>
                <a:cubicBezTo>
                  <a:pt x="287" y="18"/>
                  <a:pt x="287" y="16"/>
                  <a:pt x="288" y="16"/>
                </a:cubicBezTo>
                <a:cubicBezTo>
                  <a:pt x="288" y="16"/>
                  <a:pt x="289" y="18"/>
                  <a:pt x="290" y="18"/>
                </a:cubicBezTo>
                <a:cubicBezTo>
                  <a:pt x="291" y="18"/>
                  <a:pt x="291" y="16"/>
                  <a:pt x="292" y="16"/>
                </a:cubicBezTo>
                <a:cubicBezTo>
                  <a:pt x="292" y="16"/>
                  <a:pt x="294" y="17"/>
                  <a:pt x="294" y="17"/>
                </a:cubicBezTo>
                <a:cubicBezTo>
                  <a:pt x="294" y="18"/>
                  <a:pt x="292" y="19"/>
                  <a:pt x="292" y="20"/>
                </a:cubicBezTo>
                <a:cubicBezTo>
                  <a:pt x="292" y="20"/>
                  <a:pt x="294" y="21"/>
                  <a:pt x="294" y="21"/>
                </a:cubicBezTo>
                <a:cubicBezTo>
                  <a:pt x="295" y="21"/>
                  <a:pt x="295" y="19"/>
                  <a:pt x="296" y="19"/>
                </a:cubicBezTo>
                <a:cubicBezTo>
                  <a:pt x="296" y="19"/>
                  <a:pt x="298" y="21"/>
                  <a:pt x="298" y="21"/>
                </a:cubicBezTo>
                <a:cubicBezTo>
                  <a:pt x="299" y="20"/>
                  <a:pt x="300" y="19"/>
                  <a:pt x="300" y="18"/>
                </a:cubicBezTo>
                <a:cubicBezTo>
                  <a:pt x="301" y="18"/>
                  <a:pt x="301" y="17"/>
                  <a:pt x="302" y="16"/>
                </a:cubicBezTo>
                <a:cubicBezTo>
                  <a:pt x="302" y="15"/>
                  <a:pt x="303" y="15"/>
                  <a:pt x="303" y="14"/>
                </a:cubicBezTo>
                <a:cubicBezTo>
                  <a:pt x="304" y="14"/>
                  <a:pt x="305" y="12"/>
                  <a:pt x="305" y="12"/>
                </a:cubicBezTo>
                <a:cubicBezTo>
                  <a:pt x="305" y="12"/>
                  <a:pt x="307" y="13"/>
                  <a:pt x="307" y="13"/>
                </a:cubicBezTo>
                <a:cubicBezTo>
                  <a:pt x="307" y="14"/>
                  <a:pt x="306" y="15"/>
                  <a:pt x="306" y="16"/>
                </a:cubicBezTo>
                <a:cubicBezTo>
                  <a:pt x="306" y="16"/>
                  <a:pt x="308" y="17"/>
                  <a:pt x="308" y="17"/>
                </a:cubicBezTo>
                <a:cubicBezTo>
                  <a:pt x="308" y="18"/>
                  <a:pt x="306" y="20"/>
                  <a:pt x="306" y="20"/>
                </a:cubicBezTo>
                <a:cubicBezTo>
                  <a:pt x="307" y="20"/>
                  <a:pt x="308" y="21"/>
                  <a:pt x="308" y="21"/>
                </a:cubicBezTo>
                <a:cubicBezTo>
                  <a:pt x="309" y="21"/>
                  <a:pt x="310" y="19"/>
                  <a:pt x="310" y="19"/>
                </a:cubicBezTo>
                <a:cubicBezTo>
                  <a:pt x="311" y="19"/>
                  <a:pt x="311" y="18"/>
                  <a:pt x="312" y="17"/>
                </a:cubicBezTo>
                <a:cubicBezTo>
                  <a:pt x="312" y="17"/>
                  <a:pt x="313" y="15"/>
                  <a:pt x="313" y="15"/>
                </a:cubicBezTo>
                <a:cubicBezTo>
                  <a:pt x="314" y="15"/>
                  <a:pt x="315" y="16"/>
                  <a:pt x="316" y="16"/>
                </a:cubicBezTo>
                <a:cubicBezTo>
                  <a:pt x="316" y="17"/>
                  <a:pt x="318" y="18"/>
                  <a:pt x="318" y="18"/>
                </a:cubicBezTo>
                <a:cubicBezTo>
                  <a:pt x="318" y="18"/>
                  <a:pt x="316" y="20"/>
                  <a:pt x="316" y="20"/>
                </a:cubicBezTo>
                <a:cubicBezTo>
                  <a:pt x="316" y="20"/>
                  <a:pt x="314" y="22"/>
                  <a:pt x="315" y="23"/>
                </a:cubicBezTo>
                <a:cubicBezTo>
                  <a:pt x="315" y="23"/>
                  <a:pt x="316" y="24"/>
                  <a:pt x="317" y="24"/>
                </a:cubicBezTo>
                <a:cubicBezTo>
                  <a:pt x="317" y="23"/>
                  <a:pt x="318" y="23"/>
                  <a:pt x="318" y="22"/>
                </a:cubicBezTo>
                <a:cubicBezTo>
                  <a:pt x="319" y="21"/>
                  <a:pt x="320" y="20"/>
                  <a:pt x="320" y="20"/>
                </a:cubicBezTo>
                <a:cubicBezTo>
                  <a:pt x="320" y="19"/>
                  <a:pt x="318" y="18"/>
                  <a:pt x="318" y="18"/>
                </a:cubicBezTo>
                <a:cubicBezTo>
                  <a:pt x="318" y="17"/>
                  <a:pt x="320" y="16"/>
                  <a:pt x="320" y="16"/>
                </a:cubicBezTo>
                <a:cubicBezTo>
                  <a:pt x="320" y="15"/>
                  <a:pt x="321" y="14"/>
                  <a:pt x="321" y="14"/>
                </a:cubicBezTo>
                <a:cubicBezTo>
                  <a:pt x="321" y="14"/>
                  <a:pt x="324" y="15"/>
                  <a:pt x="324" y="15"/>
                </a:cubicBezTo>
                <a:cubicBezTo>
                  <a:pt x="324" y="16"/>
                  <a:pt x="322" y="17"/>
                  <a:pt x="322" y="18"/>
                </a:cubicBezTo>
                <a:cubicBezTo>
                  <a:pt x="322" y="18"/>
                  <a:pt x="324" y="19"/>
                  <a:pt x="324" y="19"/>
                </a:cubicBezTo>
                <a:cubicBezTo>
                  <a:pt x="324" y="20"/>
                  <a:pt x="323" y="21"/>
                  <a:pt x="322" y="21"/>
                </a:cubicBezTo>
                <a:cubicBezTo>
                  <a:pt x="322" y="22"/>
                  <a:pt x="321" y="24"/>
                  <a:pt x="321" y="24"/>
                </a:cubicBezTo>
                <a:cubicBezTo>
                  <a:pt x="321" y="24"/>
                  <a:pt x="323" y="25"/>
                  <a:pt x="323" y="25"/>
                </a:cubicBezTo>
                <a:cubicBezTo>
                  <a:pt x="324" y="25"/>
                  <a:pt x="324" y="23"/>
                  <a:pt x="325" y="23"/>
                </a:cubicBezTo>
                <a:cubicBezTo>
                  <a:pt x="325" y="23"/>
                  <a:pt x="327" y="25"/>
                  <a:pt x="327" y="25"/>
                </a:cubicBezTo>
                <a:cubicBezTo>
                  <a:pt x="328" y="25"/>
                  <a:pt x="328" y="26"/>
                  <a:pt x="329" y="27"/>
                </a:cubicBezTo>
                <a:cubicBezTo>
                  <a:pt x="329" y="26"/>
                  <a:pt x="331" y="25"/>
                  <a:pt x="331" y="24"/>
                </a:cubicBezTo>
                <a:cubicBezTo>
                  <a:pt x="331" y="24"/>
                  <a:pt x="329" y="23"/>
                  <a:pt x="329" y="23"/>
                </a:cubicBezTo>
                <a:cubicBezTo>
                  <a:pt x="329" y="22"/>
                  <a:pt x="330" y="21"/>
                  <a:pt x="330" y="20"/>
                </a:cubicBezTo>
                <a:cubicBezTo>
                  <a:pt x="330" y="20"/>
                  <a:pt x="328" y="19"/>
                  <a:pt x="328" y="19"/>
                </a:cubicBezTo>
                <a:cubicBezTo>
                  <a:pt x="328" y="18"/>
                  <a:pt x="330" y="17"/>
                  <a:pt x="330" y="16"/>
                </a:cubicBezTo>
                <a:cubicBezTo>
                  <a:pt x="330" y="16"/>
                  <a:pt x="331" y="15"/>
                  <a:pt x="331" y="14"/>
                </a:cubicBezTo>
                <a:cubicBezTo>
                  <a:pt x="331" y="14"/>
                  <a:pt x="330" y="13"/>
                  <a:pt x="329" y="13"/>
                </a:cubicBezTo>
                <a:cubicBezTo>
                  <a:pt x="329" y="13"/>
                  <a:pt x="331" y="10"/>
                  <a:pt x="331" y="10"/>
                </a:cubicBezTo>
                <a:cubicBezTo>
                  <a:pt x="331" y="10"/>
                  <a:pt x="333" y="12"/>
                  <a:pt x="333" y="12"/>
                </a:cubicBezTo>
                <a:cubicBezTo>
                  <a:pt x="333" y="12"/>
                  <a:pt x="335" y="10"/>
                  <a:pt x="335" y="10"/>
                </a:cubicBezTo>
                <a:cubicBezTo>
                  <a:pt x="335" y="10"/>
                  <a:pt x="337" y="11"/>
                  <a:pt x="337" y="11"/>
                </a:cubicBezTo>
                <a:cubicBezTo>
                  <a:pt x="337" y="12"/>
                  <a:pt x="335" y="14"/>
                  <a:pt x="335" y="14"/>
                </a:cubicBezTo>
                <a:cubicBezTo>
                  <a:pt x="336" y="14"/>
                  <a:pt x="337" y="15"/>
                  <a:pt x="338" y="15"/>
                </a:cubicBezTo>
                <a:cubicBezTo>
                  <a:pt x="338" y="15"/>
                  <a:pt x="339" y="13"/>
                  <a:pt x="339" y="13"/>
                </a:cubicBezTo>
                <a:cubicBezTo>
                  <a:pt x="340" y="13"/>
                  <a:pt x="341" y="14"/>
                  <a:pt x="342" y="15"/>
                </a:cubicBezTo>
                <a:cubicBezTo>
                  <a:pt x="342" y="15"/>
                  <a:pt x="343" y="17"/>
                  <a:pt x="344" y="17"/>
                </a:cubicBezTo>
                <a:cubicBezTo>
                  <a:pt x="344" y="17"/>
                  <a:pt x="345" y="18"/>
                  <a:pt x="346" y="18"/>
                </a:cubicBezTo>
                <a:cubicBezTo>
                  <a:pt x="346" y="18"/>
                  <a:pt x="347" y="16"/>
                  <a:pt x="348" y="16"/>
                </a:cubicBezTo>
                <a:cubicBezTo>
                  <a:pt x="348" y="15"/>
                  <a:pt x="349" y="14"/>
                  <a:pt x="349" y="14"/>
                </a:cubicBezTo>
                <a:cubicBezTo>
                  <a:pt x="350" y="14"/>
                  <a:pt x="351" y="12"/>
                  <a:pt x="351" y="12"/>
                </a:cubicBezTo>
                <a:cubicBezTo>
                  <a:pt x="352" y="12"/>
                  <a:pt x="353" y="13"/>
                  <a:pt x="353" y="13"/>
                </a:cubicBezTo>
                <a:cubicBezTo>
                  <a:pt x="354" y="13"/>
                  <a:pt x="354" y="11"/>
                  <a:pt x="355" y="11"/>
                </a:cubicBezTo>
                <a:cubicBezTo>
                  <a:pt x="355" y="12"/>
                  <a:pt x="357" y="12"/>
                  <a:pt x="357" y="13"/>
                </a:cubicBezTo>
                <a:cubicBezTo>
                  <a:pt x="357" y="13"/>
                  <a:pt x="355" y="14"/>
                  <a:pt x="356" y="15"/>
                </a:cubicBezTo>
                <a:cubicBezTo>
                  <a:pt x="356" y="16"/>
                  <a:pt x="358" y="16"/>
                  <a:pt x="358" y="17"/>
                </a:cubicBezTo>
                <a:cubicBezTo>
                  <a:pt x="358" y="17"/>
                  <a:pt x="356" y="18"/>
                  <a:pt x="356" y="19"/>
                </a:cubicBezTo>
                <a:cubicBezTo>
                  <a:pt x="356" y="20"/>
                  <a:pt x="358" y="20"/>
                  <a:pt x="358" y="21"/>
                </a:cubicBezTo>
                <a:cubicBezTo>
                  <a:pt x="359" y="20"/>
                  <a:pt x="360" y="19"/>
                  <a:pt x="360" y="18"/>
                </a:cubicBezTo>
                <a:cubicBezTo>
                  <a:pt x="360" y="18"/>
                  <a:pt x="362" y="16"/>
                  <a:pt x="362" y="16"/>
                </a:cubicBezTo>
                <a:cubicBezTo>
                  <a:pt x="362" y="16"/>
                  <a:pt x="360" y="14"/>
                  <a:pt x="360" y="14"/>
                </a:cubicBezTo>
                <a:cubicBezTo>
                  <a:pt x="360" y="14"/>
                  <a:pt x="361" y="12"/>
                  <a:pt x="361" y="12"/>
                </a:cubicBezTo>
                <a:cubicBezTo>
                  <a:pt x="361" y="12"/>
                  <a:pt x="363" y="14"/>
                  <a:pt x="363" y="14"/>
                </a:cubicBezTo>
                <a:cubicBezTo>
                  <a:pt x="363" y="14"/>
                  <a:pt x="362" y="16"/>
                  <a:pt x="362" y="16"/>
                </a:cubicBezTo>
                <a:cubicBezTo>
                  <a:pt x="362" y="16"/>
                  <a:pt x="364" y="18"/>
                  <a:pt x="364" y="18"/>
                </a:cubicBezTo>
                <a:cubicBezTo>
                  <a:pt x="365" y="18"/>
                  <a:pt x="365" y="16"/>
                  <a:pt x="366" y="16"/>
                </a:cubicBezTo>
                <a:cubicBezTo>
                  <a:pt x="366" y="16"/>
                  <a:pt x="367" y="17"/>
                  <a:pt x="368" y="17"/>
                </a:cubicBezTo>
                <a:cubicBezTo>
                  <a:pt x="369" y="17"/>
                  <a:pt x="369" y="15"/>
                  <a:pt x="370" y="15"/>
                </a:cubicBezTo>
                <a:cubicBezTo>
                  <a:pt x="370" y="15"/>
                  <a:pt x="371" y="17"/>
                  <a:pt x="372" y="17"/>
                </a:cubicBezTo>
                <a:cubicBezTo>
                  <a:pt x="372" y="17"/>
                  <a:pt x="373" y="15"/>
                  <a:pt x="374" y="15"/>
                </a:cubicBezTo>
                <a:cubicBezTo>
                  <a:pt x="374" y="15"/>
                  <a:pt x="375" y="16"/>
                  <a:pt x="376" y="16"/>
                </a:cubicBezTo>
                <a:cubicBezTo>
                  <a:pt x="376" y="16"/>
                  <a:pt x="377" y="14"/>
                  <a:pt x="378" y="14"/>
                </a:cubicBezTo>
                <a:cubicBezTo>
                  <a:pt x="378" y="14"/>
                  <a:pt x="379" y="12"/>
                  <a:pt x="379" y="12"/>
                </a:cubicBezTo>
                <a:cubicBezTo>
                  <a:pt x="380" y="12"/>
                  <a:pt x="381" y="14"/>
                  <a:pt x="381" y="14"/>
                </a:cubicBezTo>
                <a:cubicBezTo>
                  <a:pt x="382" y="13"/>
                  <a:pt x="383" y="12"/>
                  <a:pt x="383" y="11"/>
                </a:cubicBezTo>
                <a:cubicBezTo>
                  <a:pt x="384" y="11"/>
                  <a:pt x="384" y="9"/>
                  <a:pt x="385" y="9"/>
                </a:cubicBezTo>
                <a:cubicBezTo>
                  <a:pt x="385" y="9"/>
                  <a:pt x="387" y="11"/>
                  <a:pt x="387" y="11"/>
                </a:cubicBezTo>
                <a:cubicBezTo>
                  <a:pt x="387" y="12"/>
                  <a:pt x="386" y="12"/>
                  <a:pt x="385" y="13"/>
                </a:cubicBezTo>
                <a:cubicBezTo>
                  <a:pt x="385" y="13"/>
                  <a:pt x="384" y="15"/>
                  <a:pt x="384" y="15"/>
                </a:cubicBezTo>
                <a:cubicBezTo>
                  <a:pt x="384" y="15"/>
                  <a:pt x="386" y="17"/>
                  <a:pt x="386" y="17"/>
                </a:cubicBezTo>
                <a:cubicBezTo>
                  <a:pt x="385" y="18"/>
                  <a:pt x="385" y="18"/>
                  <a:pt x="384" y="19"/>
                </a:cubicBezTo>
                <a:cubicBezTo>
                  <a:pt x="384" y="20"/>
                  <a:pt x="383" y="21"/>
                  <a:pt x="383" y="21"/>
                </a:cubicBezTo>
                <a:cubicBezTo>
                  <a:pt x="382" y="22"/>
                  <a:pt x="381" y="20"/>
                  <a:pt x="380" y="20"/>
                </a:cubicBezTo>
                <a:cubicBezTo>
                  <a:pt x="380" y="20"/>
                  <a:pt x="379" y="22"/>
                  <a:pt x="379" y="22"/>
                </a:cubicBezTo>
                <a:cubicBezTo>
                  <a:pt x="378" y="22"/>
                  <a:pt x="377" y="20"/>
                  <a:pt x="376" y="20"/>
                </a:cubicBezTo>
                <a:cubicBezTo>
                  <a:pt x="376" y="20"/>
                  <a:pt x="375" y="22"/>
                  <a:pt x="375" y="22"/>
                </a:cubicBezTo>
                <a:cubicBezTo>
                  <a:pt x="375" y="23"/>
                  <a:pt x="377" y="24"/>
                  <a:pt x="377" y="24"/>
                </a:cubicBezTo>
                <a:cubicBezTo>
                  <a:pt x="377" y="25"/>
                  <a:pt x="375" y="26"/>
                  <a:pt x="375" y="26"/>
                </a:cubicBezTo>
                <a:cubicBezTo>
                  <a:pt x="376" y="26"/>
                  <a:pt x="377" y="28"/>
                  <a:pt x="377" y="28"/>
                </a:cubicBezTo>
                <a:cubicBezTo>
                  <a:pt x="378" y="28"/>
                  <a:pt x="379" y="26"/>
                  <a:pt x="379" y="26"/>
                </a:cubicBezTo>
                <a:cubicBezTo>
                  <a:pt x="380" y="26"/>
                  <a:pt x="381" y="28"/>
                  <a:pt x="381" y="28"/>
                </a:cubicBezTo>
                <a:cubicBezTo>
                  <a:pt x="382" y="28"/>
                  <a:pt x="382" y="25"/>
                  <a:pt x="383" y="25"/>
                </a:cubicBezTo>
                <a:cubicBezTo>
                  <a:pt x="384" y="25"/>
                  <a:pt x="385" y="27"/>
                  <a:pt x="385" y="27"/>
                </a:cubicBezTo>
                <a:cubicBezTo>
                  <a:pt x="385" y="26"/>
                  <a:pt x="387" y="25"/>
                  <a:pt x="387" y="25"/>
                </a:cubicBezTo>
                <a:cubicBezTo>
                  <a:pt x="387" y="24"/>
                  <a:pt x="385" y="24"/>
                  <a:pt x="385" y="23"/>
                </a:cubicBezTo>
                <a:cubicBezTo>
                  <a:pt x="385" y="22"/>
                  <a:pt x="386" y="22"/>
                  <a:pt x="386" y="21"/>
                </a:cubicBezTo>
                <a:cubicBezTo>
                  <a:pt x="387" y="20"/>
                  <a:pt x="388" y="19"/>
                  <a:pt x="388" y="19"/>
                </a:cubicBezTo>
                <a:cubicBezTo>
                  <a:pt x="388" y="18"/>
                  <a:pt x="386" y="17"/>
                  <a:pt x="386" y="17"/>
                </a:cubicBezTo>
                <a:cubicBezTo>
                  <a:pt x="386" y="17"/>
                  <a:pt x="387" y="15"/>
                  <a:pt x="388" y="15"/>
                </a:cubicBezTo>
                <a:cubicBezTo>
                  <a:pt x="388" y="15"/>
                  <a:pt x="390" y="17"/>
                  <a:pt x="390" y="16"/>
                </a:cubicBezTo>
                <a:cubicBezTo>
                  <a:pt x="390" y="16"/>
                  <a:pt x="392" y="14"/>
                  <a:pt x="392" y="14"/>
                </a:cubicBezTo>
                <a:cubicBezTo>
                  <a:pt x="392" y="14"/>
                  <a:pt x="389" y="12"/>
                  <a:pt x="389" y="12"/>
                </a:cubicBezTo>
                <a:cubicBezTo>
                  <a:pt x="390" y="12"/>
                  <a:pt x="391" y="10"/>
                  <a:pt x="391" y="10"/>
                </a:cubicBezTo>
                <a:cubicBezTo>
                  <a:pt x="392" y="10"/>
                  <a:pt x="393" y="12"/>
                  <a:pt x="393" y="12"/>
                </a:cubicBezTo>
                <a:cubicBezTo>
                  <a:pt x="393" y="13"/>
                  <a:pt x="391" y="14"/>
                  <a:pt x="392" y="14"/>
                </a:cubicBezTo>
                <a:cubicBezTo>
                  <a:pt x="392" y="15"/>
                  <a:pt x="394" y="15"/>
                  <a:pt x="394" y="16"/>
                </a:cubicBezTo>
                <a:cubicBezTo>
                  <a:pt x="394" y="17"/>
                  <a:pt x="396" y="17"/>
                  <a:pt x="396" y="18"/>
                </a:cubicBezTo>
                <a:cubicBezTo>
                  <a:pt x="396" y="18"/>
                  <a:pt x="395" y="19"/>
                  <a:pt x="394" y="20"/>
                </a:cubicBezTo>
                <a:cubicBezTo>
                  <a:pt x="394" y="20"/>
                  <a:pt x="392" y="18"/>
                  <a:pt x="392" y="18"/>
                </a:cubicBezTo>
                <a:cubicBezTo>
                  <a:pt x="392" y="18"/>
                  <a:pt x="391" y="20"/>
                  <a:pt x="390" y="20"/>
                </a:cubicBezTo>
                <a:cubicBezTo>
                  <a:pt x="390" y="21"/>
                  <a:pt x="389" y="22"/>
                  <a:pt x="389" y="23"/>
                </a:cubicBezTo>
                <a:cubicBezTo>
                  <a:pt x="389" y="23"/>
                  <a:pt x="390" y="24"/>
                  <a:pt x="391" y="24"/>
                </a:cubicBezTo>
                <a:cubicBezTo>
                  <a:pt x="391" y="24"/>
                  <a:pt x="392" y="22"/>
                  <a:pt x="393" y="22"/>
                </a:cubicBezTo>
                <a:cubicBezTo>
                  <a:pt x="393" y="22"/>
                  <a:pt x="394" y="24"/>
                  <a:pt x="395" y="24"/>
                </a:cubicBezTo>
                <a:cubicBezTo>
                  <a:pt x="395" y="24"/>
                  <a:pt x="396" y="22"/>
                  <a:pt x="397" y="22"/>
                </a:cubicBezTo>
                <a:cubicBezTo>
                  <a:pt x="397" y="21"/>
                  <a:pt x="398" y="23"/>
                  <a:pt x="399" y="23"/>
                </a:cubicBezTo>
                <a:cubicBezTo>
                  <a:pt x="399" y="23"/>
                  <a:pt x="400" y="22"/>
                  <a:pt x="400" y="21"/>
                </a:cubicBezTo>
                <a:cubicBezTo>
                  <a:pt x="401" y="20"/>
                  <a:pt x="402" y="20"/>
                  <a:pt x="402" y="19"/>
                </a:cubicBezTo>
                <a:cubicBezTo>
                  <a:pt x="402" y="19"/>
                  <a:pt x="404" y="17"/>
                  <a:pt x="404" y="17"/>
                </a:cubicBezTo>
                <a:cubicBezTo>
                  <a:pt x="404" y="17"/>
                  <a:pt x="406" y="18"/>
                  <a:pt x="406" y="18"/>
                </a:cubicBezTo>
                <a:cubicBezTo>
                  <a:pt x="406" y="19"/>
                  <a:pt x="404" y="20"/>
                  <a:pt x="404" y="20"/>
                </a:cubicBezTo>
                <a:cubicBezTo>
                  <a:pt x="405" y="21"/>
                  <a:pt x="407" y="22"/>
                  <a:pt x="407" y="22"/>
                </a:cubicBezTo>
                <a:cubicBezTo>
                  <a:pt x="407" y="23"/>
                  <a:pt x="405" y="24"/>
                  <a:pt x="405" y="24"/>
                </a:cubicBezTo>
                <a:cubicBezTo>
                  <a:pt x="405" y="25"/>
                  <a:pt x="407" y="26"/>
                  <a:pt x="407" y="26"/>
                </a:cubicBezTo>
                <a:cubicBezTo>
                  <a:pt x="408" y="26"/>
                  <a:pt x="408" y="24"/>
                  <a:pt x="409" y="24"/>
                </a:cubicBezTo>
                <a:cubicBezTo>
                  <a:pt x="409" y="23"/>
                  <a:pt x="407" y="23"/>
                  <a:pt x="407" y="22"/>
                </a:cubicBezTo>
                <a:cubicBezTo>
                  <a:pt x="407" y="22"/>
                  <a:pt x="408" y="20"/>
                  <a:pt x="408" y="20"/>
                </a:cubicBezTo>
                <a:cubicBezTo>
                  <a:pt x="409" y="19"/>
                  <a:pt x="410" y="18"/>
                  <a:pt x="410" y="18"/>
                </a:cubicBezTo>
                <a:cubicBezTo>
                  <a:pt x="410" y="17"/>
                  <a:pt x="408" y="17"/>
                  <a:pt x="408" y="16"/>
                </a:cubicBezTo>
                <a:cubicBezTo>
                  <a:pt x="408" y="16"/>
                  <a:pt x="409" y="14"/>
                  <a:pt x="410" y="14"/>
                </a:cubicBezTo>
                <a:cubicBezTo>
                  <a:pt x="410" y="14"/>
                  <a:pt x="412" y="15"/>
                  <a:pt x="412" y="15"/>
                </a:cubicBezTo>
                <a:cubicBezTo>
                  <a:pt x="412" y="16"/>
                  <a:pt x="410" y="17"/>
                  <a:pt x="410" y="18"/>
                </a:cubicBezTo>
                <a:cubicBezTo>
                  <a:pt x="410" y="18"/>
                  <a:pt x="412" y="19"/>
                  <a:pt x="412" y="19"/>
                </a:cubicBezTo>
                <a:cubicBezTo>
                  <a:pt x="412" y="20"/>
                  <a:pt x="410" y="21"/>
                  <a:pt x="411" y="22"/>
                </a:cubicBezTo>
                <a:cubicBezTo>
                  <a:pt x="411" y="22"/>
                  <a:pt x="413" y="23"/>
                  <a:pt x="413" y="23"/>
                </a:cubicBezTo>
                <a:cubicBezTo>
                  <a:pt x="413" y="24"/>
                  <a:pt x="415" y="25"/>
                  <a:pt x="415" y="25"/>
                </a:cubicBezTo>
                <a:cubicBezTo>
                  <a:pt x="415" y="25"/>
                  <a:pt x="416" y="23"/>
                  <a:pt x="417" y="23"/>
                </a:cubicBezTo>
                <a:cubicBezTo>
                  <a:pt x="417" y="22"/>
                  <a:pt x="418" y="21"/>
                  <a:pt x="418" y="21"/>
                </a:cubicBezTo>
                <a:cubicBezTo>
                  <a:pt x="419" y="20"/>
                  <a:pt x="420" y="19"/>
                  <a:pt x="420" y="18"/>
                </a:cubicBezTo>
                <a:cubicBezTo>
                  <a:pt x="420" y="18"/>
                  <a:pt x="421" y="16"/>
                  <a:pt x="422" y="16"/>
                </a:cubicBezTo>
                <a:cubicBezTo>
                  <a:pt x="422" y="16"/>
                  <a:pt x="424" y="18"/>
                  <a:pt x="424" y="18"/>
                </a:cubicBezTo>
                <a:cubicBezTo>
                  <a:pt x="425" y="18"/>
                  <a:pt x="425" y="16"/>
                  <a:pt x="426" y="16"/>
                </a:cubicBezTo>
                <a:cubicBezTo>
                  <a:pt x="426" y="16"/>
                  <a:pt x="428" y="17"/>
                  <a:pt x="428" y="17"/>
                </a:cubicBezTo>
                <a:cubicBezTo>
                  <a:pt x="428" y="18"/>
                  <a:pt x="426" y="19"/>
                  <a:pt x="426" y="20"/>
                </a:cubicBezTo>
                <a:cubicBezTo>
                  <a:pt x="426" y="20"/>
                  <a:pt x="428" y="21"/>
                  <a:pt x="429" y="21"/>
                </a:cubicBezTo>
                <a:cubicBezTo>
                  <a:pt x="429" y="21"/>
                  <a:pt x="430" y="23"/>
                  <a:pt x="431" y="23"/>
                </a:cubicBezTo>
                <a:cubicBezTo>
                  <a:pt x="431" y="22"/>
                  <a:pt x="433" y="21"/>
                  <a:pt x="433" y="21"/>
                </a:cubicBezTo>
                <a:cubicBezTo>
                  <a:pt x="432" y="20"/>
                  <a:pt x="430" y="20"/>
                  <a:pt x="430" y="19"/>
                </a:cubicBezTo>
                <a:cubicBezTo>
                  <a:pt x="430" y="18"/>
                  <a:pt x="432" y="18"/>
                  <a:pt x="432" y="17"/>
                </a:cubicBezTo>
                <a:cubicBezTo>
                  <a:pt x="432" y="16"/>
                  <a:pt x="430" y="16"/>
                  <a:pt x="430" y="15"/>
                </a:cubicBezTo>
                <a:cubicBezTo>
                  <a:pt x="430" y="15"/>
                  <a:pt x="431" y="13"/>
                  <a:pt x="431" y="13"/>
                </a:cubicBezTo>
                <a:cubicBezTo>
                  <a:pt x="432" y="12"/>
                  <a:pt x="433" y="11"/>
                  <a:pt x="433" y="11"/>
                </a:cubicBezTo>
                <a:cubicBezTo>
                  <a:pt x="435" y="12"/>
                  <a:pt x="436" y="13"/>
                  <a:pt x="438" y="14"/>
                </a:cubicBezTo>
                <a:cubicBezTo>
                  <a:pt x="438" y="15"/>
                  <a:pt x="436" y="16"/>
                  <a:pt x="436" y="16"/>
                </a:cubicBezTo>
                <a:cubicBezTo>
                  <a:pt x="436" y="17"/>
                  <a:pt x="438" y="17"/>
                  <a:pt x="438" y="18"/>
                </a:cubicBezTo>
                <a:cubicBezTo>
                  <a:pt x="438" y="18"/>
                  <a:pt x="436" y="20"/>
                  <a:pt x="436" y="20"/>
                </a:cubicBezTo>
                <a:cubicBezTo>
                  <a:pt x="437" y="21"/>
                  <a:pt x="438" y="21"/>
                  <a:pt x="439" y="22"/>
                </a:cubicBezTo>
                <a:cubicBezTo>
                  <a:pt x="439" y="22"/>
                  <a:pt x="440" y="23"/>
                  <a:pt x="441" y="24"/>
                </a:cubicBezTo>
                <a:cubicBezTo>
                  <a:pt x="442" y="22"/>
                  <a:pt x="443" y="21"/>
                  <a:pt x="444" y="19"/>
                </a:cubicBezTo>
                <a:cubicBezTo>
                  <a:pt x="444" y="18"/>
                  <a:pt x="442" y="18"/>
                  <a:pt x="442" y="17"/>
                </a:cubicBezTo>
                <a:cubicBezTo>
                  <a:pt x="442" y="17"/>
                  <a:pt x="444" y="16"/>
                  <a:pt x="444" y="15"/>
                </a:cubicBezTo>
                <a:cubicBezTo>
                  <a:pt x="444" y="14"/>
                  <a:pt x="442" y="14"/>
                  <a:pt x="442" y="13"/>
                </a:cubicBezTo>
                <a:cubicBezTo>
                  <a:pt x="441" y="13"/>
                  <a:pt x="443" y="12"/>
                  <a:pt x="443" y="11"/>
                </a:cubicBezTo>
                <a:cubicBezTo>
                  <a:pt x="443" y="11"/>
                  <a:pt x="441" y="10"/>
                  <a:pt x="441" y="10"/>
                </a:cubicBezTo>
                <a:cubicBezTo>
                  <a:pt x="442" y="9"/>
                  <a:pt x="442" y="8"/>
                  <a:pt x="443" y="7"/>
                </a:cubicBezTo>
                <a:cubicBezTo>
                  <a:pt x="443" y="7"/>
                  <a:pt x="444" y="5"/>
                  <a:pt x="444" y="5"/>
                </a:cubicBezTo>
                <a:cubicBezTo>
                  <a:pt x="445" y="5"/>
                  <a:pt x="447" y="7"/>
                  <a:pt x="447" y="7"/>
                </a:cubicBezTo>
                <a:cubicBezTo>
                  <a:pt x="447" y="7"/>
                  <a:pt x="445" y="8"/>
                  <a:pt x="445" y="9"/>
                </a:cubicBezTo>
                <a:cubicBezTo>
                  <a:pt x="446" y="10"/>
                  <a:pt x="446" y="10"/>
                  <a:pt x="447" y="11"/>
                </a:cubicBezTo>
                <a:cubicBezTo>
                  <a:pt x="448" y="11"/>
                  <a:pt x="449" y="12"/>
                  <a:pt x="449" y="12"/>
                </a:cubicBezTo>
                <a:cubicBezTo>
                  <a:pt x="450" y="13"/>
                  <a:pt x="448" y="14"/>
                  <a:pt x="448" y="15"/>
                </a:cubicBezTo>
                <a:cubicBezTo>
                  <a:pt x="447" y="15"/>
                  <a:pt x="446" y="17"/>
                  <a:pt x="446" y="17"/>
                </a:cubicBezTo>
                <a:cubicBezTo>
                  <a:pt x="446" y="17"/>
                  <a:pt x="448" y="18"/>
                  <a:pt x="448" y="19"/>
                </a:cubicBezTo>
                <a:cubicBezTo>
                  <a:pt x="449" y="19"/>
                  <a:pt x="450" y="20"/>
                  <a:pt x="450" y="20"/>
                </a:cubicBezTo>
                <a:cubicBezTo>
                  <a:pt x="451" y="21"/>
                  <a:pt x="449" y="22"/>
                  <a:pt x="449" y="23"/>
                </a:cubicBezTo>
                <a:cubicBezTo>
                  <a:pt x="449" y="23"/>
                  <a:pt x="447" y="24"/>
                  <a:pt x="447" y="25"/>
                </a:cubicBezTo>
                <a:cubicBezTo>
                  <a:pt x="447" y="25"/>
                  <a:pt x="449" y="26"/>
                  <a:pt x="449" y="26"/>
                </a:cubicBezTo>
                <a:cubicBezTo>
                  <a:pt x="449" y="27"/>
                  <a:pt x="451" y="28"/>
                  <a:pt x="452" y="28"/>
                </a:cubicBezTo>
                <a:cubicBezTo>
                  <a:pt x="452" y="27"/>
                  <a:pt x="453" y="27"/>
                  <a:pt x="453" y="26"/>
                </a:cubicBezTo>
                <a:cubicBezTo>
                  <a:pt x="453" y="26"/>
                  <a:pt x="451" y="25"/>
                  <a:pt x="451" y="24"/>
                </a:cubicBezTo>
                <a:cubicBezTo>
                  <a:pt x="451" y="24"/>
                  <a:pt x="452" y="23"/>
                  <a:pt x="453" y="22"/>
                </a:cubicBezTo>
                <a:cubicBezTo>
                  <a:pt x="453" y="21"/>
                  <a:pt x="454" y="20"/>
                  <a:pt x="454" y="20"/>
                </a:cubicBezTo>
                <a:cubicBezTo>
                  <a:pt x="455" y="20"/>
                  <a:pt x="456" y="22"/>
                  <a:pt x="457" y="21"/>
                </a:cubicBezTo>
                <a:cubicBezTo>
                  <a:pt x="457" y="21"/>
                  <a:pt x="458" y="20"/>
                  <a:pt x="458" y="19"/>
                </a:cubicBezTo>
                <a:cubicBezTo>
                  <a:pt x="459" y="19"/>
                  <a:pt x="460" y="18"/>
                  <a:pt x="460" y="17"/>
                </a:cubicBezTo>
                <a:cubicBezTo>
                  <a:pt x="461" y="16"/>
                  <a:pt x="461" y="16"/>
                  <a:pt x="462" y="15"/>
                </a:cubicBezTo>
                <a:cubicBezTo>
                  <a:pt x="462" y="14"/>
                  <a:pt x="464" y="13"/>
                  <a:pt x="463" y="13"/>
                </a:cubicBezTo>
                <a:cubicBezTo>
                  <a:pt x="463" y="12"/>
                  <a:pt x="462" y="11"/>
                  <a:pt x="461" y="11"/>
                </a:cubicBezTo>
                <a:cubicBezTo>
                  <a:pt x="461" y="11"/>
                  <a:pt x="459" y="9"/>
                  <a:pt x="459" y="9"/>
                </a:cubicBezTo>
                <a:cubicBezTo>
                  <a:pt x="459" y="9"/>
                  <a:pt x="460" y="7"/>
                  <a:pt x="461" y="7"/>
                </a:cubicBezTo>
                <a:cubicBezTo>
                  <a:pt x="461" y="7"/>
                  <a:pt x="462" y="9"/>
                  <a:pt x="463" y="9"/>
                </a:cubicBezTo>
                <a:cubicBezTo>
                  <a:pt x="463" y="8"/>
                  <a:pt x="464" y="6"/>
                  <a:pt x="465" y="6"/>
                </a:cubicBezTo>
                <a:cubicBezTo>
                  <a:pt x="465" y="7"/>
                  <a:pt x="466" y="8"/>
                  <a:pt x="467" y="8"/>
                </a:cubicBezTo>
                <a:cubicBezTo>
                  <a:pt x="467" y="8"/>
                  <a:pt x="469" y="10"/>
                  <a:pt x="469" y="10"/>
                </a:cubicBezTo>
                <a:cubicBezTo>
                  <a:pt x="470" y="10"/>
                  <a:pt x="471" y="12"/>
                  <a:pt x="471" y="11"/>
                </a:cubicBezTo>
                <a:cubicBezTo>
                  <a:pt x="472" y="11"/>
                  <a:pt x="473" y="10"/>
                  <a:pt x="473" y="9"/>
                </a:cubicBezTo>
                <a:cubicBezTo>
                  <a:pt x="474" y="9"/>
                  <a:pt x="474" y="8"/>
                  <a:pt x="475" y="7"/>
                </a:cubicBezTo>
                <a:cubicBezTo>
                  <a:pt x="475" y="6"/>
                  <a:pt x="476" y="6"/>
                  <a:pt x="476" y="5"/>
                </a:cubicBezTo>
                <a:cubicBezTo>
                  <a:pt x="477" y="5"/>
                  <a:pt x="479" y="6"/>
                  <a:pt x="479" y="6"/>
                </a:cubicBezTo>
                <a:cubicBezTo>
                  <a:pt x="479" y="7"/>
                  <a:pt x="477" y="8"/>
                  <a:pt x="477" y="9"/>
                </a:cubicBezTo>
                <a:cubicBezTo>
                  <a:pt x="477" y="9"/>
                  <a:pt x="479" y="10"/>
                  <a:pt x="479" y="10"/>
                </a:cubicBezTo>
                <a:cubicBezTo>
                  <a:pt x="479" y="11"/>
                  <a:pt x="478" y="12"/>
                  <a:pt x="478" y="13"/>
                </a:cubicBezTo>
                <a:cubicBezTo>
                  <a:pt x="477" y="13"/>
                  <a:pt x="476" y="14"/>
                  <a:pt x="476" y="15"/>
                </a:cubicBezTo>
                <a:cubicBezTo>
                  <a:pt x="476" y="15"/>
                  <a:pt x="474" y="17"/>
                  <a:pt x="474" y="17"/>
                </a:cubicBezTo>
                <a:cubicBezTo>
                  <a:pt x="474" y="17"/>
                  <a:pt x="476" y="19"/>
                  <a:pt x="476" y="19"/>
                </a:cubicBezTo>
                <a:cubicBezTo>
                  <a:pt x="477" y="19"/>
                  <a:pt x="478" y="20"/>
                  <a:pt x="479" y="21"/>
                </a:cubicBezTo>
                <a:cubicBezTo>
                  <a:pt x="479" y="21"/>
                  <a:pt x="481" y="22"/>
                  <a:pt x="481" y="22"/>
                </a:cubicBezTo>
                <a:cubicBezTo>
                  <a:pt x="481" y="22"/>
                  <a:pt x="479" y="24"/>
                  <a:pt x="479" y="24"/>
                </a:cubicBezTo>
                <a:cubicBezTo>
                  <a:pt x="479" y="25"/>
                  <a:pt x="477" y="26"/>
                  <a:pt x="477" y="27"/>
                </a:cubicBezTo>
                <a:cubicBezTo>
                  <a:pt x="478" y="27"/>
                  <a:pt x="479" y="28"/>
                  <a:pt x="480" y="28"/>
                </a:cubicBezTo>
                <a:cubicBezTo>
                  <a:pt x="480" y="29"/>
                  <a:pt x="481" y="29"/>
                  <a:pt x="482" y="30"/>
                </a:cubicBezTo>
                <a:cubicBezTo>
                  <a:pt x="482" y="29"/>
                  <a:pt x="483" y="29"/>
                  <a:pt x="484" y="28"/>
                </a:cubicBezTo>
                <a:cubicBezTo>
                  <a:pt x="484" y="27"/>
                  <a:pt x="485" y="26"/>
                  <a:pt x="485" y="26"/>
                </a:cubicBezTo>
                <a:cubicBezTo>
                  <a:pt x="485" y="25"/>
                  <a:pt x="487" y="24"/>
                  <a:pt x="487" y="23"/>
                </a:cubicBezTo>
                <a:cubicBezTo>
                  <a:pt x="487" y="23"/>
                  <a:pt x="485" y="22"/>
                  <a:pt x="485" y="22"/>
                </a:cubicBezTo>
                <a:cubicBezTo>
                  <a:pt x="485" y="21"/>
                  <a:pt x="486" y="20"/>
                  <a:pt x="486" y="19"/>
                </a:cubicBezTo>
                <a:cubicBezTo>
                  <a:pt x="487" y="19"/>
                  <a:pt x="488" y="18"/>
                  <a:pt x="488" y="17"/>
                </a:cubicBezTo>
                <a:cubicBezTo>
                  <a:pt x="488" y="17"/>
                  <a:pt x="486" y="16"/>
                  <a:pt x="486" y="16"/>
                </a:cubicBezTo>
                <a:cubicBezTo>
                  <a:pt x="486" y="15"/>
                  <a:pt x="487" y="13"/>
                  <a:pt x="488" y="13"/>
                </a:cubicBezTo>
                <a:cubicBezTo>
                  <a:pt x="488" y="13"/>
                  <a:pt x="489" y="15"/>
                  <a:pt x="490" y="15"/>
                </a:cubicBezTo>
                <a:cubicBezTo>
                  <a:pt x="490" y="15"/>
                  <a:pt x="491" y="13"/>
                  <a:pt x="492" y="13"/>
                </a:cubicBezTo>
                <a:cubicBezTo>
                  <a:pt x="492" y="12"/>
                  <a:pt x="493" y="11"/>
                  <a:pt x="493" y="11"/>
                </a:cubicBezTo>
                <a:cubicBezTo>
                  <a:pt x="493" y="10"/>
                  <a:pt x="491" y="9"/>
                  <a:pt x="491" y="9"/>
                </a:cubicBezTo>
                <a:cubicBezTo>
                  <a:pt x="492" y="7"/>
                  <a:pt x="493" y="6"/>
                  <a:pt x="494" y="4"/>
                </a:cubicBezTo>
                <a:cubicBezTo>
                  <a:pt x="496" y="6"/>
                  <a:pt x="497" y="7"/>
                  <a:pt x="499" y="8"/>
                </a:cubicBezTo>
                <a:cubicBezTo>
                  <a:pt x="499" y="8"/>
                  <a:pt x="501" y="9"/>
                  <a:pt x="501" y="9"/>
                </a:cubicBezTo>
                <a:cubicBezTo>
                  <a:pt x="501" y="10"/>
                  <a:pt x="499" y="11"/>
                  <a:pt x="499" y="12"/>
                </a:cubicBezTo>
                <a:cubicBezTo>
                  <a:pt x="500" y="12"/>
                  <a:pt x="501" y="13"/>
                  <a:pt x="502" y="13"/>
                </a:cubicBezTo>
                <a:cubicBezTo>
                  <a:pt x="502" y="14"/>
                  <a:pt x="500" y="15"/>
                  <a:pt x="500" y="16"/>
                </a:cubicBezTo>
                <a:cubicBezTo>
                  <a:pt x="500" y="16"/>
                  <a:pt x="502" y="17"/>
                  <a:pt x="502" y="17"/>
                </a:cubicBezTo>
                <a:cubicBezTo>
                  <a:pt x="502" y="18"/>
                  <a:pt x="500" y="19"/>
                  <a:pt x="500" y="20"/>
                </a:cubicBezTo>
                <a:cubicBezTo>
                  <a:pt x="501" y="20"/>
                  <a:pt x="503" y="21"/>
                  <a:pt x="503" y="21"/>
                </a:cubicBezTo>
                <a:cubicBezTo>
                  <a:pt x="503" y="22"/>
                  <a:pt x="501" y="23"/>
                  <a:pt x="501" y="24"/>
                </a:cubicBezTo>
                <a:cubicBezTo>
                  <a:pt x="501" y="24"/>
                  <a:pt x="503" y="25"/>
                  <a:pt x="503" y="25"/>
                </a:cubicBezTo>
                <a:cubicBezTo>
                  <a:pt x="504" y="26"/>
                  <a:pt x="505" y="26"/>
                  <a:pt x="505" y="27"/>
                </a:cubicBezTo>
                <a:cubicBezTo>
                  <a:pt x="506" y="26"/>
                  <a:pt x="507" y="25"/>
                  <a:pt x="507" y="25"/>
                </a:cubicBezTo>
                <a:cubicBezTo>
                  <a:pt x="508" y="24"/>
                  <a:pt x="509" y="23"/>
                  <a:pt x="509" y="22"/>
                </a:cubicBezTo>
                <a:cubicBezTo>
                  <a:pt x="509" y="22"/>
                  <a:pt x="507" y="21"/>
                  <a:pt x="507" y="21"/>
                </a:cubicBezTo>
                <a:cubicBezTo>
                  <a:pt x="507" y="20"/>
                  <a:pt x="508" y="19"/>
                  <a:pt x="508" y="19"/>
                </a:cubicBezTo>
                <a:cubicBezTo>
                  <a:pt x="509" y="18"/>
                  <a:pt x="510" y="17"/>
                  <a:pt x="510" y="16"/>
                </a:cubicBezTo>
                <a:cubicBezTo>
                  <a:pt x="511" y="16"/>
                  <a:pt x="511" y="15"/>
                  <a:pt x="512" y="14"/>
                </a:cubicBezTo>
                <a:cubicBezTo>
                  <a:pt x="513" y="13"/>
                  <a:pt x="514" y="11"/>
                  <a:pt x="515" y="10"/>
                </a:cubicBezTo>
                <a:cubicBezTo>
                  <a:pt x="516" y="10"/>
                  <a:pt x="517" y="11"/>
                  <a:pt x="517" y="11"/>
                </a:cubicBezTo>
                <a:cubicBezTo>
                  <a:pt x="518" y="12"/>
                  <a:pt x="519" y="12"/>
                  <a:pt x="520" y="13"/>
                </a:cubicBezTo>
                <a:cubicBezTo>
                  <a:pt x="520" y="14"/>
                  <a:pt x="521" y="14"/>
                  <a:pt x="522" y="15"/>
                </a:cubicBezTo>
                <a:cubicBezTo>
                  <a:pt x="522" y="14"/>
                  <a:pt x="523" y="13"/>
                  <a:pt x="524" y="12"/>
                </a:cubicBezTo>
                <a:cubicBezTo>
                  <a:pt x="523" y="13"/>
                  <a:pt x="526" y="14"/>
                  <a:pt x="526" y="14"/>
                </a:cubicBezTo>
                <a:cubicBezTo>
                  <a:pt x="526" y="14"/>
                  <a:pt x="524" y="16"/>
                  <a:pt x="524" y="16"/>
                </a:cubicBezTo>
                <a:cubicBezTo>
                  <a:pt x="524" y="16"/>
                  <a:pt x="522" y="15"/>
                  <a:pt x="522" y="15"/>
                </a:cubicBezTo>
                <a:cubicBezTo>
                  <a:pt x="522" y="15"/>
                  <a:pt x="520" y="17"/>
                  <a:pt x="520" y="17"/>
                </a:cubicBezTo>
                <a:cubicBezTo>
                  <a:pt x="520" y="17"/>
                  <a:pt x="522" y="19"/>
                  <a:pt x="522" y="19"/>
                </a:cubicBezTo>
                <a:cubicBezTo>
                  <a:pt x="522" y="19"/>
                  <a:pt x="521" y="20"/>
                  <a:pt x="521" y="21"/>
                </a:cubicBezTo>
                <a:cubicBezTo>
                  <a:pt x="520" y="22"/>
                  <a:pt x="520" y="22"/>
                  <a:pt x="519" y="23"/>
                </a:cubicBezTo>
                <a:cubicBezTo>
                  <a:pt x="518" y="24"/>
                  <a:pt x="518" y="25"/>
                  <a:pt x="517" y="25"/>
                </a:cubicBezTo>
                <a:cubicBezTo>
                  <a:pt x="517" y="26"/>
                  <a:pt x="516" y="27"/>
                  <a:pt x="516" y="28"/>
                </a:cubicBezTo>
                <a:cubicBezTo>
                  <a:pt x="515" y="28"/>
                  <a:pt x="518" y="29"/>
                  <a:pt x="518" y="29"/>
                </a:cubicBezTo>
                <a:cubicBezTo>
                  <a:pt x="519" y="28"/>
                  <a:pt x="520" y="26"/>
                  <a:pt x="521" y="25"/>
                </a:cubicBezTo>
                <a:cubicBezTo>
                  <a:pt x="522" y="24"/>
                  <a:pt x="522" y="23"/>
                  <a:pt x="523" y="23"/>
                </a:cubicBezTo>
                <a:cubicBezTo>
                  <a:pt x="523" y="22"/>
                  <a:pt x="525" y="24"/>
                  <a:pt x="525" y="24"/>
                </a:cubicBezTo>
                <a:cubicBezTo>
                  <a:pt x="526" y="24"/>
                  <a:pt x="527" y="22"/>
                  <a:pt x="527" y="22"/>
                </a:cubicBezTo>
                <a:cubicBezTo>
                  <a:pt x="527" y="21"/>
                  <a:pt x="528" y="21"/>
                  <a:pt x="529" y="20"/>
                </a:cubicBezTo>
                <a:cubicBezTo>
                  <a:pt x="529" y="19"/>
                  <a:pt x="530" y="18"/>
                  <a:pt x="530" y="18"/>
                </a:cubicBezTo>
                <a:cubicBezTo>
                  <a:pt x="530" y="17"/>
                  <a:pt x="528" y="16"/>
                  <a:pt x="528" y="16"/>
                </a:cubicBezTo>
                <a:cubicBezTo>
                  <a:pt x="528" y="15"/>
                  <a:pt x="530" y="14"/>
                  <a:pt x="530" y="14"/>
                </a:cubicBezTo>
                <a:cubicBezTo>
                  <a:pt x="529" y="14"/>
                  <a:pt x="528" y="12"/>
                  <a:pt x="528" y="12"/>
                </a:cubicBezTo>
                <a:cubicBezTo>
                  <a:pt x="528" y="12"/>
                  <a:pt x="529" y="10"/>
                  <a:pt x="529" y="10"/>
                </a:cubicBezTo>
                <a:cubicBezTo>
                  <a:pt x="530" y="10"/>
                  <a:pt x="531" y="11"/>
                  <a:pt x="531" y="11"/>
                </a:cubicBezTo>
                <a:cubicBezTo>
                  <a:pt x="532" y="12"/>
                  <a:pt x="534" y="13"/>
                  <a:pt x="534" y="13"/>
                </a:cubicBezTo>
                <a:cubicBezTo>
                  <a:pt x="534" y="14"/>
                  <a:pt x="532" y="15"/>
                  <a:pt x="532" y="15"/>
                </a:cubicBezTo>
                <a:cubicBezTo>
                  <a:pt x="532" y="16"/>
                  <a:pt x="534" y="16"/>
                  <a:pt x="534" y="17"/>
                </a:cubicBezTo>
                <a:cubicBezTo>
                  <a:pt x="534" y="18"/>
                  <a:pt x="532" y="19"/>
                  <a:pt x="532" y="19"/>
                </a:cubicBezTo>
                <a:cubicBezTo>
                  <a:pt x="533" y="20"/>
                  <a:pt x="535" y="20"/>
                  <a:pt x="535" y="21"/>
                </a:cubicBezTo>
                <a:cubicBezTo>
                  <a:pt x="535" y="22"/>
                  <a:pt x="537" y="22"/>
                  <a:pt x="537" y="23"/>
                </a:cubicBezTo>
                <a:cubicBezTo>
                  <a:pt x="537" y="22"/>
                  <a:pt x="539" y="21"/>
                  <a:pt x="539" y="20"/>
                </a:cubicBezTo>
                <a:cubicBezTo>
                  <a:pt x="539" y="20"/>
                  <a:pt x="536" y="19"/>
                  <a:pt x="536" y="19"/>
                </a:cubicBezTo>
                <a:cubicBezTo>
                  <a:pt x="536" y="18"/>
                  <a:pt x="538" y="17"/>
                  <a:pt x="538" y="17"/>
                </a:cubicBezTo>
                <a:cubicBezTo>
                  <a:pt x="538" y="16"/>
                  <a:pt x="539" y="14"/>
                  <a:pt x="540" y="14"/>
                </a:cubicBezTo>
                <a:cubicBezTo>
                  <a:pt x="540" y="14"/>
                  <a:pt x="542" y="16"/>
                  <a:pt x="542" y="16"/>
                </a:cubicBezTo>
                <a:cubicBezTo>
                  <a:pt x="543" y="16"/>
                  <a:pt x="543" y="14"/>
                  <a:pt x="544" y="14"/>
                </a:cubicBezTo>
                <a:cubicBezTo>
                  <a:pt x="545" y="14"/>
                  <a:pt x="545" y="15"/>
                  <a:pt x="546" y="15"/>
                </a:cubicBezTo>
                <a:cubicBezTo>
                  <a:pt x="547" y="16"/>
                  <a:pt x="548" y="17"/>
                  <a:pt x="548" y="17"/>
                </a:cubicBezTo>
                <a:cubicBezTo>
                  <a:pt x="548" y="18"/>
                  <a:pt x="546" y="19"/>
                  <a:pt x="547" y="19"/>
                </a:cubicBezTo>
                <a:cubicBezTo>
                  <a:pt x="547" y="20"/>
                  <a:pt x="549" y="21"/>
                  <a:pt x="549" y="21"/>
                </a:cubicBezTo>
                <a:cubicBezTo>
                  <a:pt x="549" y="21"/>
                  <a:pt x="550" y="23"/>
                  <a:pt x="551" y="23"/>
                </a:cubicBezTo>
                <a:cubicBezTo>
                  <a:pt x="551" y="23"/>
                  <a:pt x="552" y="21"/>
                  <a:pt x="553" y="21"/>
                </a:cubicBezTo>
                <a:cubicBezTo>
                  <a:pt x="553" y="20"/>
                  <a:pt x="554" y="19"/>
                  <a:pt x="554" y="18"/>
                </a:cubicBezTo>
                <a:cubicBezTo>
                  <a:pt x="554" y="18"/>
                  <a:pt x="552" y="17"/>
                  <a:pt x="552" y="17"/>
                </a:cubicBezTo>
                <a:cubicBezTo>
                  <a:pt x="553" y="16"/>
                  <a:pt x="553" y="15"/>
                  <a:pt x="554" y="14"/>
                </a:cubicBezTo>
                <a:cubicBezTo>
                  <a:pt x="554" y="14"/>
                  <a:pt x="556" y="16"/>
                  <a:pt x="556" y="16"/>
                </a:cubicBezTo>
                <a:cubicBezTo>
                  <a:pt x="557" y="17"/>
                  <a:pt x="558" y="18"/>
                  <a:pt x="558" y="18"/>
                </a:cubicBezTo>
                <a:cubicBezTo>
                  <a:pt x="559" y="18"/>
                  <a:pt x="560" y="20"/>
                  <a:pt x="561" y="20"/>
                </a:cubicBezTo>
                <a:cubicBezTo>
                  <a:pt x="561" y="20"/>
                  <a:pt x="562" y="17"/>
                  <a:pt x="562" y="17"/>
                </a:cubicBezTo>
                <a:cubicBezTo>
                  <a:pt x="563" y="18"/>
                  <a:pt x="564" y="19"/>
                  <a:pt x="565" y="19"/>
                </a:cubicBezTo>
                <a:cubicBezTo>
                  <a:pt x="565" y="20"/>
                  <a:pt x="563" y="21"/>
                  <a:pt x="563" y="21"/>
                </a:cubicBezTo>
                <a:cubicBezTo>
                  <a:pt x="563" y="22"/>
                  <a:pt x="561" y="23"/>
                  <a:pt x="561" y="23"/>
                </a:cubicBezTo>
                <a:cubicBezTo>
                  <a:pt x="561" y="24"/>
                  <a:pt x="563" y="25"/>
                  <a:pt x="563" y="25"/>
                </a:cubicBezTo>
                <a:cubicBezTo>
                  <a:pt x="564" y="26"/>
                  <a:pt x="565" y="26"/>
                  <a:pt x="566" y="27"/>
                </a:cubicBezTo>
                <a:cubicBezTo>
                  <a:pt x="567" y="25"/>
                  <a:pt x="568" y="24"/>
                  <a:pt x="569" y="22"/>
                </a:cubicBezTo>
                <a:cubicBezTo>
                  <a:pt x="570" y="22"/>
                  <a:pt x="570" y="21"/>
                  <a:pt x="571" y="20"/>
                </a:cubicBezTo>
                <a:cubicBezTo>
                  <a:pt x="572" y="19"/>
                  <a:pt x="573" y="17"/>
                  <a:pt x="574" y="16"/>
                </a:cubicBezTo>
                <a:cubicBezTo>
                  <a:pt x="575" y="15"/>
                  <a:pt x="575" y="14"/>
                  <a:pt x="576" y="14"/>
                </a:cubicBezTo>
                <a:cubicBezTo>
                  <a:pt x="577" y="14"/>
                  <a:pt x="577" y="15"/>
                  <a:pt x="578" y="15"/>
                </a:cubicBezTo>
                <a:cubicBezTo>
                  <a:pt x="579" y="16"/>
                  <a:pt x="580" y="16"/>
                  <a:pt x="580" y="17"/>
                </a:cubicBezTo>
                <a:cubicBezTo>
                  <a:pt x="580" y="17"/>
                  <a:pt x="578" y="19"/>
                  <a:pt x="579" y="19"/>
                </a:cubicBezTo>
                <a:cubicBezTo>
                  <a:pt x="579" y="19"/>
                  <a:pt x="581" y="21"/>
                  <a:pt x="581" y="21"/>
                </a:cubicBezTo>
                <a:cubicBezTo>
                  <a:pt x="581" y="21"/>
                  <a:pt x="582" y="19"/>
                  <a:pt x="582" y="19"/>
                </a:cubicBezTo>
                <a:cubicBezTo>
                  <a:pt x="583" y="18"/>
                  <a:pt x="584" y="17"/>
                  <a:pt x="584" y="16"/>
                </a:cubicBezTo>
                <a:cubicBezTo>
                  <a:pt x="584" y="16"/>
                  <a:pt x="582" y="15"/>
                  <a:pt x="582" y="15"/>
                </a:cubicBezTo>
                <a:cubicBezTo>
                  <a:pt x="582" y="14"/>
                  <a:pt x="583" y="13"/>
                  <a:pt x="584" y="12"/>
                </a:cubicBezTo>
                <a:cubicBezTo>
                  <a:pt x="584" y="12"/>
                  <a:pt x="585" y="11"/>
                  <a:pt x="585" y="10"/>
                </a:cubicBezTo>
                <a:cubicBezTo>
                  <a:pt x="586" y="9"/>
                  <a:pt x="587" y="9"/>
                  <a:pt x="587" y="8"/>
                </a:cubicBezTo>
                <a:cubicBezTo>
                  <a:pt x="587" y="8"/>
                  <a:pt x="588" y="6"/>
                  <a:pt x="589" y="6"/>
                </a:cubicBezTo>
                <a:cubicBezTo>
                  <a:pt x="589" y="6"/>
                  <a:pt x="591" y="7"/>
                  <a:pt x="591" y="7"/>
                </a:cubicBezTo>
                <a:cubicBezTo>
                  <a:pt x="591" y="8"/>
                  <a:pt x="590" y="9"/>
                  <a:pt x="589" y="10"/>
                </a:cubicBezTo>
                <a:cubicBezTo>
                  <a:pt x="589" y="10"/>
                  <a:pt x="588" y="12"/>
                  <a:pt x="588" y="12"/>
                </a:cubicBezTo>
                <a:cubicBezTo>
                  <a:pt x="588" y="12"/>
                  <a:pt x="590" y="14"/>
                  <a:pt x="590" y="14"/>
                </a:cubicBezTo>
                <a:cubicBezTo>
                  <a:pt x="590" y="14"/>
                  <a:pt x="591" y="11"/>
                  <a:pt x="592" y="11"/>
                </a:cubicBezTo>
                <a:cubicBezTo>
                  <a:pt x="592" y="11"/>
                  <a:pt x="593" y="13"/>
                  <a:pt x="594" y="13"/>
                </a:cubicBezTo>
                <a:cubicBezTo>
                  <a:pt x="594" y="13"/>
                  <a:pt x="595" y="11"/>
                  <a:pt x="595" y="11"/>
                </a:cubicBezTo>
                <a:cubicBezTo>
                  <a:pt x="596" y="11"/>
                  <a:pt x="597" y="13"/>
                  <a:pt x="598" y="13"/>
                </a:cubicBezTo>
                <a:cubicBezTo>
                  <a:pt x="598" y="12"/>
                  <a:pt x="599" y="11"/>
                  <a:pt x="599" y="10"/>
                </a:cubicBezTo>
                <a:cubicBezTo>
                  <a:pt x="600" y="10"/>
                  <a:pt x="601" y="9"/>
                  <a:pt x="601" y="8"/>
                </a:cubicBezTo>
                <a:cubicBezTo>
                  <a:pt x="601" y="8"/>
                  <a:pt x="603" y="6"/>
                  <a:pt x="603" y="6"/>
                </a:cubicBezTo>
                <a:cubicBezTo>
                  <a:pt x="603" y="6"/>
                  <a:pt x="601" y="4"/>
                  <a:pt x="601" y="4"/>
                </a:cubicBezTo>
                <a:cubicBezTo>
                  <a:pt x="601" y="4"/>
                  <a:pt x="602" y="2"/>
                  <a:pt x="602" y="2"/>
                </a:cubicBezTo>
                <a:cubicBezTo>
                  <a:pt x="603" y="2"/>
                  <a:pt x="604" y="4"/>
                  <a:pt x="605" y="4"/>
                </a:cubicBezTo>
                <a:cubicBezTo>
                  <a:pt x="605" y="4"/>
                  <a:pt x="607" y="5"/>
                  <a:pt x="607" y="5"/>
                </a:cubicBezTo>
                <a:cubicBezTo>
                  <a:pt x="607" y="6"/>
                  <a:pt x="605" y="7"/>
                  <a:pt x="605" y="8"/>
                </a:cubicBezTo>
                <a:cubicBezTo>
                  <a:pt x="605" y="8"/>
                  <a:pt x="603" y="9"/>
                  <a:pt x="603" y="10"/>
                </a:cubicBezTo>
                <a:cubicBezTo>
                  <a:pt x="603" y="10"/>
                  <a:pt x="606" y="11"/>
                  <a:pt x="606" y="12"/>
                </a:cubicBezTo>
                <a:cubicBezTo>
                  <a:pt x="605" y="12"/>
                  <a:pt x="604" y="14"/>
                  <a:pt x="604" y="14"/>
                </a:cubicBezTo>
                <a:cubicBezTo>
                  <a:pt x="603" y="14"/>
                  <a:pt x="602" y="12"/>
                  <a:pt x="602" y="12"/>
                </a:cubicBezTo>
                <a:cubicBezTo>
                  <a:pt x="601" y="12"/>
                  <a:pt x="600" y="14"/>
                  <a:pt x="600" y="14"/>
                </a:cubicBezTo>
                <a:cubicBezTo>
                  <a:pt x="600" y="15"/>
                  <a:pt x="598" y="16"/>
                  <a:pt x="598" y="16"/>
                </a:cubicBezTo>
                <a:cubicBezTo>
                  <a:pt x="598" y="17"/>
                  <a:pt x="601" y="18"/>
                  <a:pt x="600" y="18"/>
                </a:cubicBezTo>
                <a:cubicBezTo>
                  <a:pt x="600" y="19"/>
                  <a:pt x="599" y="20"/>
                  <a:pt x="599" y="20"/>
                </a:cubicBezTo>
                <a:cubicBezTo>
                  <a:pt x="598" y="21"/>
                  <a:pt x="597" y="22"/>
                  <a:pt x="597" y="23"/>
                </a:cubicBezTo>
                <a:cubicBezTo>
                  <a:pt x="597" y="23"/>
                  <a:pt x="599" y="24"/>
                  <a:pt x="599" y="24"/>
                </a:cubicBezTo>
                <a:cubicBezTo>
                  <a:pt x="599" y="25"/>
                  <a:pt x="598" y="26"/>
                  <a:pt x="598" y="27"/>
                </a:cubicBezTo>
                <a:cubicBezTo>
                  <a:pt x="597" y="27"/>
                  <a:pt x="596" y="28"/>
                  <a:pt x="596" y="29"/>
                </a:cubicBezTo>
                <a:cubicBezTo>
                  <a:pt x="597" y="29"/>
                  <a:pt x="597" y="31"/>
                  <a:pt x="598" y="31"/>
                </a:cubicBezTo>
                <a:cubicBezTo>
                  <a:pt x="598" y="30"/>
                  <a:pt x="600" y="29"/>
                  <a:pt x="600" y="28"/>
                </a:cubicBezTo>
                <a:cubicBezTo>
                  <a:pt x="600" y="28"/>
                  <a:pt x="601" y="27"/>
                  <a:pt x="602" y="26"/>
                </a:cubicBezTo>
                <a:cubicBezTo>
                  <a:pt x="602" y="25"/>
                  <a:pt x="603" y="25"/>
                  <a:pt x="603" y="24"/>
                </a:cubicBezTo>
                <a:cubicBezTo>
                  <a:pt x="604" y="23"/>
                  <a:pt x="604" y="22"/>
                  <a:pt x="605" y="22"/>
                </a:cubicBezTo>
                <a:cubicBezTo>
                  <a:pt x="605" y="21"/>
                  <a:pt x="607" y="20"/>
                  <a:pt x="607" y="19"/>
                </a:cubicBezTo>
                <a:cubicBezTo>
                  <a:pt x="607" y="19"/>
                  <a:pt x="604" y="18"/>
                  <a:pt x="604" y="18"/>
                </a:cubicBezTo>
                <a:cubicBezTo>
                  <a:pt x="605" y="17"/>
                  <a:pt x="606" y="16"/>
                  <a:pt x="606" y="15"/>
                </a:cubicBezTo>
                <a:cubicBezTo>
                  <a:pt x="607" y="15"/>
                  <a:pt x="607" y="14"/>
                  <a:pt x="608" y="13"/>
                </a:cubicBezTo>
                <a:cubicBezTo>
                  <a:pt x="608" y="13"/>
                  <a:pt x="610" y="15"/>
                  <a:pt x="610" y="15"/>
                </a:cubicBezTo>
                <a:cubicBezTo>
                  <a:pt x="611" y="13"/>
                  <a:pt x="612" y="12"/>
                  <a:pt x="613" y="10"/>
                </a:cubicBezTo>
                <a:cubicBezTo>
                  <a:pt x="614" y="11"/>
                  <a:pt x="616" y="12"/>
                  <a:pt x="616" y="12"/>
                </a:cubicBezTo>
                <a:cubicBezTo>
                  <a:pt x="616" y="13"/>
                  <a:pt x="614" y="14"/>
                  <a:pt x="614" y="14"/>
                </a:cubicBezTo>
                <a:cubicBezTo>
                  <a:pt x="614" y="15"/>
                  <a:pt x="616" y="16"/>
                  <a:pt x="616" y="16"/>
                </a:cubicBezTo>
                <a:cubicBezTo>
                  <a:pt x="616" y="16"/>
                  <a:pt x="618" y="14"/>
                  <a:pt x="618" y="14"/>
                </a:cubicBezTo>
                <a:cubicBezTo>
                  <a:pt x="618" y="14"/>
                  <a:pt x="620" y="15"/>
                  <a:pt x="620" y="16"/>
                </a:cubicBezTo>
                <a:cubicBezTo>
                  <a:pt x="620" y="16"/>
                  <a:pt x="618" y="18"/>
                  <a:pt x="618" y="18"/>
                </a:cubicBezTo>
                <a:cubicBezTo>
                  <a:pt x="619" y="18"/>
                  <a:pt x="620" y="19"/>
                  <a:pt x="621" y="19"/>
                </a:cubicBezTo>
                <a:cubicBezTo>
                  <a:pt x="621" y="20"/>
                  <a:pt x="622" y="17"/>
                  <a:pt x="622" y="17"/>
                </a:cubicBezTo>
                <a:cubicBezTo>
                  <a:pt x="623" y="17"/>
                  <a:pt x="624" y="19"/>
                  <a:pt x="625" y="19"/>
                </a:cubicBezTo>
                <a:cubicBezTo>
                  <a:pt x="626" y="17"/>
                  <a:pt x="627" y="16"/>
                  <a:pt x="628" y="15"/>
                </a:cubicBezTo>
                <a:cubicBezTo>
                  <a:pt x="629" y="14"/>
                  <a:pt x="629" y="13"/>
                  <a:pt x="630" y="12"/>
                </a:cubicBezTo>
                <a:cubicBezTo>
                  <a:pt x="630" y="12"/>
                  <a:pt x="631" y="11"/>
                  <a:pt x="631" y="10"/>
                </a:cubicBezTo>
                <a:cubicBezTo>
                  <a:pt x="632" y="10"/>
                  <a:pt x="633" y="8"/>
                  <a:pt x="633" y="8"/>
                </a:cubicBezTo>
                <a:cubicBezTo>
                  <a:pt x="633" y="7"/>
                  <a:pt x="631" y="6"/>
                  <a:pt x="631" y="6"/>
                </a:cubicBezTo>
                <a:cubicBezTo>
                  <a:pt x="631" y="5"/>
                  <a:pt x="632" y="4"/>
                  <a:pt x="633" y="4"/>
                </a:cubicBezTo>
                <a:cubicBezTo>
                  <a:pt x="633" y="3"/>
                  <a:pt x="634" y="2"/>
                  <a:pt x="634" y="2"/>
                </a:cubicBezTo>
                <a:cubicBezTo>
                  <a:pt x="636" y="3"/>
                  <a:pt x="637" y="4"/>
                  <a:pt x="639" y="5"/>
                </a:cubicBezTo>
                <a:cubicBezTo>
                  <a:pt x="639" y="6"/>
                  <a:pt x="637" y="7"/>
                  <a:pt x="637" y="7"/>
                </a:cubicBezTo>
                <a:cubicBezTo>
                  <a:pt x="637" y="8"/>
                  <a:pt x="639" y="9"/>
                  <a:pt x="639" y="9"/>
                </a:cubicBezTo>
                <a:cubicBezTo>
                  <a:pt x="640" y="10"/>
                  <a:pt x="641" y="10"/>
                  <a:pt x="642" y="11"/>
                </a:cubicBezTo>
                <a:cubicBezTo>
                  <a:pt x="642" y="11"/>
                  <a:pt x="643" y="12"/>
                  <a:pt x="644" y="12"/>
                </a:cubicBezTo>
                <a:cubicBezTo>
                  <a:pt x="645" y="13"/>
                  <a:pt x="645" y="14"/>
                  <a:pt x="646" y="14"/>
                </a:cubicBezTo>
                <a:cubicBezTo>
                  <a:pt x="646" y="14"/>
                  <a:pt x="648" y="16"/>
                  <a:pt x="648" y="16"/>
                </a:cubicBezTo>
                <a:cubicBezTo>
                  <a:pt x="648" y="16"/>
                  <a:pt x="647" y="18"/>
                  <a:pt x="647" y="18"/>
                </a:cubicBezTo>
                <a:cubicBezTo>
                  <a:pt x="646" y="19"/>
                  <a:pt x="645" y="20"/>
                  <a:pt x="645" y="20"/>
                </a:cubicBezTo>
                <a:cubicBezTo>
                  <a:pt x="644" y="20"/>
                  <a:pt x="643" y="19"/>
                  <a:pt x="643" y="19"/>
                </a:cubicBezTo>
                <a:cubicBezTo>
                  <a:pt x="642" y="19"/>
                  <a:pt x="642" y="21"/>
                  <a:pt x="641" y="21"/>
                </a:cubicBezTo>
                <a:cubicBezTo>
                  <a:pt x="642" y="22"/>
                  <a:pt x="644" y="23"/>
                  <a:pt x="645" y="24"/>
                </a:cubicBezTo>
                <a:cubicBezTo>
                  <a:pt x="646" y="24"/>
                  <a:pt x="646" y="22"/>
                  <a:pt x="647" y="22"/>
                </a:cubicBezTo>
                <a:cubicBezTo>
                  <a:pt x="647" y="22"/>
                  <a:pt x="649" y="24"/>
                  <a:pt x="649" y="24"/>
                </a:cubicBezTo>
                <a:cubicBezTo>
                  <a:pt x="650" y="23"/>
                  <a:pt x="651" y="22"/>
                  <a:pt x="651" y="21"/>
                </a:cubicBezTo>
                <a:cubicBezTo>
                  <a:pt x="652" y="21"/>
                  <a:pt x="652" y="20"/>
                  <a:pt x="653" y="19"/>
                </a:cubicBezTo>
                <a:cubicBezTo>
                  <a:pt x="653" y="18"/>
                  <a:pt x="654" y="18"/>
                  <a:pt x="654" y="17"/>
                </a:cubicBezTo>
                <a:cubicBezTo>
                  <a:pt x="655" y="16"/>
                  <a:pt x="656" y="15"/>
                  <a:pt x="656" y="15"/>
                </a:cubicBezTo>
                <a:cubicBezTo>
                  <a:pt x="656" y="14"/>
                  <a:pt x="658" y="13"/>
                  <a:pt x="658" y="13"/>
                </a:cubicBezTo>
                <a:cubicBezTo>
                  <a:pt x="658" y="12"/>
                  <a:pt x="656" y="11"/>
                  <a:pt x="656" y="11"/>
                </a:cubicBezTo>
                <a:cubicBezTo>
                  <a:pt x="655" y="11"/>
                  <a:pt x="653" y="9"/>
                  <a:pt x="653" y="9"/>
                </a:cubicBezTo>
                <a:cubicBezTo>
                  <a:pt x="654" y="9"/>
                  <a:pt x="655" y="7"/>
                  <a:pt x="655" y="7"/>
                </a:cubicBezTo>
                <a:cubicBezTo>
                  <a:pt x="656" y="7"/>
                  <a:pt x="657" y="8"/>
                  <a:pt x="657" y="9"/>
                </a:cubicBezTo>
                <a:cubicBezTo>
                  <a:pt x="658" y="9"/>
                  <a:pt x="659" y="10"/>
                  <a:pt x="660" y="10"/>
                </a:cubicBezTo>
                <a:cubicBezTo>
                  <a:pt x="660" y="11"/>
                  <a:pt x="661" y="12"/>
                  <a:pt x="662" y="12"/>
                </a:cubicBezTo>
                <a:cubicBezTo>
                  <a:pt x="662" y="12"/>
                  <a:pt x="663" y="14"/>
                  <a:pt x="664" y="14"/>
                </a:cubicBezTo>
                <a:cubicBezTo>
                  <a:pt x="664" y="14"/>
                  <a:pt x="665" y="12"/>
                  <a:pt x="666" y="11"/>
                </a:cubicBezTo>
                <a:cubicBezTo>
                  <a:pt x="666" y="11"/>
                  <a:pt x="667" y="9"/>
                  <a:pt x="667" y="9"/>
                </a:cubicBezTo>
                <a:cubicBezTo>
                  <a:pt x="668" y="9"/>
                  <a:pt x="669" y="11"/>
                  <a:pt x="670" y="11"/>
                </a:cubicBezTo>
                <a:cubicBezTo>
                  <a:pt x="670" y="11"/>
                  <a:pt x="671" y="13"/>
                  <a:pt x="672" y="13"/>
                </a:cubicBezTo>
                <a:cubicBezTo>
                  <a:pt x="672" y="13"/>
                  <a:pt x="673" y="11"/>
                  <a:pt x="674" y="10"/>
                </a:cubicBezTo>
                <a:cubicBezTo>
                  <a:pt x="674" y="10"/>
                  <a:pt x="675" y="8"/>
                  <a:pt x="675" y="8"/>
                </a:cubicBezTo>
                <a:cubicBezTo>
                  <a:pt x="676" y="8"/>
                  <a:pt x="677" y="9"/>
                  <a:pt x="677" y="10"/>
                </a:cubicBezTo>
                <a:cubicBezTo>
                  <a:pt x="678" y="10"/>
                  <a:pt x="676" y="12"/>
                  <a:pt x="676" y="12"/>
                </a:cubicBezTo>
                <a:cubicBezTo>
                  <a:pt x="675" y="13"/>
                  <a:pt x="674" y="14"/>
                  <a:pt x="674" y="14"/>
                </a:cubicBezTo>
                <a:cubicBezTo>
                  <a:pt x="674" y="15"/>
                  <a:pt x="676" y="16"/>
                  <a:pt x="676" y="16"/>
                </a:cubicBezTo>
                <a:cubicBezTo>
                  <a:pt x="676" y="17"/>
                  <a:pt x="675" y="18"/>
                  <a:pt x="675" y="18"/>
                </a:cubicBezTo>
                <a:cubicBezTo>
                  <a:pt x="675" y="19"/>
                  <a:pt x="677" y="19"/>
                  <a:pt x="677" y="20"/>
                </a:cubicBezTo>
                <a:cubicBezTo>
                  <a:pt x="677" y="21"/>
                  <a:pt x="675" y="22"/>
                  <a:pt x="675" y="22"/>
                </a:cubicBezTo>
                <a:cubicBezTo>
                  <a:pt x="675" y="23"/>
                  <a:pt x="677" y="23"/>
                  <a:pt x="677" y="24"/>
                </a:cubicBezTo>
                <a:cubicBezTo>
                  <a:pt x="677" y="25"/>
                  <a:pt x="676" y="26"/>
                  <a:pt x="676" y="26"/>
                </a:cubicBezTo>
                <a:cubicBezTo>
                  <a:pt x="676" y="27"/>
                  <a:pt x="678" y="27"/>
                  <a:pt x="678" y="28"/>
                </a:cubicBezTo>
                <a:cubicBezTo>
                  <a:pt x="678" y="27"/>
                  <a:pt x="679" y="26"/>
                  <a:pt x="680" y="26"/>
                </a:cubicBezTo>
                <a:cubicBezTo>
                  <a:pt x="680" y="25"/>
                  <a:pt x="681" y="24"/>
                  <a:pt x="681" y="23"/>
                </a:cubicBezTo>
                <a:cubicBezTo>
                  <a:pt x="682" y="23"/>
                  <a:pt x="683" y="22"/>
                  <a:pt x="683" y="21"/>
                </a:cubicBezTo>
                <a:cubicBezTo>
                  <a:pt x="683" y="21"/>
                  <a:pt x="681" y="20"/>
                  <a:pt x="681" y="19"/>
                </a:cubicBezTo>
                <a:cubicBezTo>
                  <a:pt x="681" y="19"/>
                  <a:pt x="683" y="18"/>
                  <a:pt x="682" y="17"/>
                </a:cubicBezTo>
                <a:cubicBezTo>
                  <a:pt x="682" y="17"/>
                  <a:pt x="680" y="16"/>
                  <a:pt x="680" y="16"/>
                </a:cubicBezTo>
                <a:cubicBezTo>
                  <a:pt x="680" y="15"/>
                  <a:pt x="682" y="14"/>
                  <a:pt x="682" y="13"/>
                </a:cubicBezTo>
                <a:cubicBezTo>
                  <a:pt x="682" y="13"/>
                  <a:pt x="680" y="12"/>
                  <a:pt x="680" y="12"/>
                </a:cubicBezTo>
                <a:cubicBezTo>
                  <a:pt x="680" y="11"/>
                  <a:pt x="681" y="9"/>
                  <a:pt x="681" y="9"/>
                </a:cubicBezTo>
                <a:cubicBezTo>
                  <a:pt x="682" y="9"/>
                  <a:pt x="683" y="11"/>
                  <a:pt x="684" y="11"/>
                </a:cubicBezTo>
                <a:cubicBezTo>
                  <a:pt x="684" y="11"/>
                  <a:pt x="685" y="13"/>
                  <a:pt x="686" y="13"/>
                </a:cubicBezTo>
                <a:cubicBezTo>
                  <a:pt x="686" y="13"/>
                  <a:pt x="687" y="10"/>
                  <a:pt x="688" y="11"/>
                </a:cubicBezTo>
                <a:cubicBezTo>
                  <a:pt x="688" y="11"/>
                  <a:pt x="689" y="12"/>
                  <a:pt x="690" y="12"/>
                </a:cubicBezTo>
                <a:cubicBezTo>
                  <a:pt x="691" y="13"/>
                  <a:pt x="691" y="13"/>
                  <a:pt x="692" y="14"/>
                </a:cubicBezTo>
                <a:cubicBezTo>
                  <a:pt x="693" y="14"/>
                  <a:pt x="694" y="15"/>
                  <a:pt x="694" y="16"/>
                </a:cubicBezTo>
                <a:cubicBezTo>
                  <a:pt x="695" y="16"/>
                  <a:pt x="696" y="17"/>
                  <a:pt x="697" y="17"/>
                </a:cubicBezTo>
                <a:cubicBezTo>
                  <a:pt x="697" y="17"/>
                  <a:pt x="698" y="15"/>
                  <a:pt x="698" y="15"/>
                </a:cubicBezTo>
                <a:cubicBezTo>
                  <a:pt x="699" y="15"/>
                  <a:pt x="700" y="17"/>
                  <a:pt x="700" y="17"/>
                </a:cubicBezTo>
                <a:cubicBezTo>
                  <a:pt x="701" y="17"/>
                  <a:pt x="702" y="15"/>
                  <a:pt x="702" y="15"/>
                </a:cubicBezTo>
                <a:cubicBezTo>
                  <a:pt x="702" y="14"/>
                  <a:pt x="700" y="13"/>
                  <a:pt x="700" y="13"/>
                </a:cubicBezTo>
                <a:cubicBezTo>
                  <a:pt x="700" y="12"/>
                  <a:pt x="701" y="11"/>
                  <a:pt x="702" y="11"/>
                </a:cubicBezTo>
                <a:cubicBezTo>
                  <a:pt x="702" y="10"/>
                  <a:pt x="703" y="9"/>
                  <a:pt x="703" y="8"/>
                </a:cubicBezTo>
                <a:cubicBezTo>
                  <a:pt x="705" y="10"/>
                  <a:pt x="706" y="11"/>
                  <a:pt x="708" y="12"/>
                </a:cubicBezTo>
                <a:cubicBezTo>
                  <a:pt x="707" y="13"/>
                  <a:pt x="707" y="13"/>
                  <a:pt x="706" y="14"/>
                </a:cubicBezTo>
                <a:cubicBezTo>
                  <a:pt x="706" y="14"/>
                  <a:pt x="704" y="16"/>
                  <a:pt x="704" y="16"/>
                </a:cubicBezTo>
                <a:cubicBezTo>
                  <a:pt x="704" y="17"/>
                  <a:pt x="706" y="18"/>
                  <a:pt x="707" y="18"/>
                </a:cubicBezTo>
                <a:cubicBezTo>
                  <a:pt x="707" y="18"/>
                  <a:pt x="709" y="19"/>
                  <a:pt x="709" y="20"/>
                </a:cubicBezTo>
                <a:cubicBezTo>
                  <a:pt x="709" y="20"/>
                  <a:pt x="707" y="21"/>
                  <a:pt x="707" y="22"/>
                </a:cubicBezTo>
                <a:cubicBezTo>
                  <a:pt x="707" y="22"/>
                  <a:pt x="709" y="23"/>
                  <a:pt x="709" y="24"/>
                </a:cubicBezTo>
                <a:cubicBezTo>
                  <a:pt x="709" y="24"/>
                  <a:pt x="708" y="25"/>
                  <a:pt x="708" y="26"/>
                </a:cubicBezTo>
                <a:cubicBezTo>
                  <a:pt x="707" y="26"/>
                  <a:pt x="706" y="28"/>
                  <a:pt x="706" y="28"/>
                </a:cubicBezTo>
                <a:cubicBezTo>
                  <a:pt x="706" y="29"/>
                  <a:pt x="708" y="29"/>
                  <a:pt x="708" y="30"/>
                </a:cubicBezTo>
                <a:cubicBezTo>
                  <a:pt x="709" y="28"/>
                  <a:pt x="710" y="27"/>
                  <a:pt x="712" y="25"/>
                </a:cubicBezTo>
                <a:cubicBezTo>
                  <a:pt x="712" y="25"/>
                  <a:pt x="713" y="23"/>
                  <a:pt x="713" y="23"/>
                </a:cubicBezTo>
                <a:cubicBezTo>
                  <a:pt x="713" y="23"/>
                  <a:pt x="711" y="22"/>
                  <a:pt x="711" y="21"/>
                </a:cubicBezTo>
                <a:cubicBezTo>
                  <a:pt x="711" y="21"/>
                  <a:pt x="709" y="20"/>
                  <a:pt x="709" y="20"/>
                </a:cubicBezTo>
                <a:cubicBezTo>
                  <a:pt x="709" y="19"/>
                  <a:pt x="710" y="18"/>
                  <a:pt x="711" y="17"/>
                </a:cubicBezTo>
                <a:cubicBezTo>
                  <a:pt x="711" y="17"/>
                  <a:pt x="712" y="16"/>
                  <a:pt x="712" y="15"/>
                </a:cubicBezTo>
                <a:cubicBezTo>
                  <a:pt x="712" y="15"/>
                  <a:pt x="710" y="14"/>
                  <a:pt x="710" y="14"/>
                </a:cubicBezTo>
                <a:cubicBezTo>
                  <a:pt x="711" y="12"/>
                  <a:pt x="712" y="11"/>
                  <a:pt x="713" y="9"/>
                </a:cubicBezTo>
                <a:cubicBezTo>
                  <a:pt x="714" y="10"/>
                  <a:pt x="715" y="10"/>
                  <a:pt x="716" y="11"/>
                </a:cubicBezTo>
                <a:cubicBezTo>
                  <a:pt x="716" y="11"/>
                  <a:pt x="718" y="12"/>
                  <a:pt x="718" y="12"/>
                </a:cubicBezTo>
                <a:cubicBezTo>
                  <a:pt x="718" y="13"/>
                  <a:pt x="716" y="14"/>
                  <a:pt x="716" y="15"/>
                </a:cubicBezTo>
                <a:cubicBezTo>
                  <a:pt x="716" y="15"/>
                  <a:pt x="714" y="13"/>
                  <a:pt x="714" y="13"/>
                </a:cubicBezTo>
                <a:cubicBezTo>
                  <a:pt x="713" y="13"/>
                  <a:pt x="713" y="15"/>
                  <a:pt x="712" y="15"/>
                </a:cubicBezTo>
                <a:cubicBezTo>
                  <a:pt x="714" y="16"/>
                  <a:pt x="715" y="17"/>
                  <a:pt x="717" y="19"/>
                </a:cubicBezTo>
                <a:cubicBezTo>
                  <a:pt x="717" y="18"/>
                  <a:pt x="718" y="17"/>
                  <a:pt x="718" y="16"/>
                </a:cubicBezTo>
                <a:cubicBezTo>
                  <a:pt x="719" y="16"/>
                  <a:pt x="719" y="15"/>
                  <a:pt x="720" y="14"/>
                </a:cubicBezTo>
                <a:cubicBezTo>
                  <a:pt x="721" y="14"/>
                  <a:pt x="721" y="12"/>
                  <a:pt x="722" y="12"/>
                </a:cubicBezTo>
                <a:cubicBezTo>
                  <a:pt x="722" y="12"/>
                  <a:pt x="724" y="14"/>
                  <a:pt x="724" y="14"/>
                </a:cubicBezTo>
                <a:cubicBezTo>
                  <a:pt x="724" y="13"/>
                  <a:pt x="726" y="12"/>
                  <a:pt x="726" y="11"/>
                </a:cubicBezTo>
                <a:cubicBezTo>
                  <a:pt x="726" y="11"/>
                  <a:pt x="723" y="10"/>
                  <a:pt x="724" y="10"/>
                </a:cubicBezTo>
                <a:cubicBezTo>
                  <a:pt x="724" y="9"/>
                  <a:pt x="725" y="8"/>
                  <a:pt x="725" y="7"/>
                </a:cubicBezTo>
                <a:cubicBezTo>
                  <a:pt x="726" y="7"/>
                  <a:pt x="727" y="9"/>
                  <a:pt x="727" y="9"/>
                </a:cubicBezTo>
                <a:cubicBezTo>
                  <a:pt x="728" y="10"/>
                  <a:pt x="730" y="10"/>
                  <a:pt x="730" y="11"/>
                </a:cubicBezTo>
                <a:cubicBezTo>
                  <a:pt x="730" y="11"/>
                  <a:pt x="728" y="13"/>
                  <a:pt x="728" y="13"/>
                </a:cubicBezTo>
                <a:cubicBezTo>
                  <a:pt x="727" y="14"/>
                  <a:pt x="727" y="15"/>
                  <a:pt x="726" y="15"/>
                </a:cubicBezTo>
                <a:cubicBezTo>
                  <a:pt x="726" y="15"/>
                  <a:pt x="725" y="14"/>
                  <a:pt x="724" y="14"/>
                </a:cubicBezTo>
                <a:cubicBezTo>
                  <a:pt x="724" y="14"/>
                  <a:pt x="722" y="16"/>
                  <a:pt x="722" y="16"/>
                </a:cubicBezTo>
                <a:cubicBezTo>
                  <a:pt x="722" y="16"/>
                  <a:pt x="725" y="17"/>
                  <a:pt x="725" y="18"/>
                </a:cubicBezTo>
                <a:cubicBezTo>
                  <a:pt x="725" y="18"/>
                  <a:pt x="723" y="19"/>
                  <a:pt x="723" y="20"/>
                </a:cubicBezTo>
                <a:cubicBezTo>
                  <a:pt x="724" y="20"/>
                  <a:pt x="724" y="21"/>
                  <a:pt x="725" y="22"/>
                </a:cubicBezTo>
                <a:cubicBezTo>
                  <a:pt x="726" y="22"/>
                  <a:pt x="727" y="23"/>
                  <a:pt x="727" y="23"/>
                </a:cubicBezTo>
                <a:cubicBezTo>
                  <a:pt x="728" y="23"/>
                  <a:pt x="729" y="21"/>
                  <a:pt x="729" y="21"/>
                </a:cubicBezTo>
                <a:cubicBezTo>
                  <a:pt x="730" y="20"/>
                  <a:pt x="730" y="19"/>
                  <a:pt x="731" y="19"/>
                </a:cubicBezTo>
                <a:cubicBezTo>
                  <a:pt x="731" y="18"/>
                  <a:pt x="732" y="17"/>
                  <a:pt x="732" y="17"/>
                </a:cubicBezTo>
                <a:cubicBezTo>
                  <a:pt x="733" y="16"/>
                  <a:pt x="734" y="14"/>
                  <a:pt x="734" y="14"/>
                </a:cubicBezTo>
                <a:cubicBezTo>
                  <a:pt x="735" y="14"/>
                  <a:pt x="736" y="16"/>
                  <a:pt x="736" y="16"/>
                </a:cubicBezTo>
                <a:cubicBezTo>
                  <a:pt x="737" y="16"/>
                  <a:pt x="738" y="17"/>
                  <a:pt x="739" y="18"/>
                </a:cubicBezTo>
                <a:cubicBezTo>
                  <a:pt x="739" y="18"/>
                  <a:pt x="737" y="20"/>
                  <a:pt x="737" y="20"/>
                </a:cubicBezTo>
                <a:cubicBezTo>
                  <a:pt x="737" y="20"/>
                  <a:pt x="739" y="22"/>
                  <a:pt x="739" y="22"/>
                </a:cubicBezTo>
                <a:cubicBezTo>
                  <a:pt x="739" y="21"/>
                  <a:pt x="741" y="20"/>
                  <a:pt x="741" y="19"/>
                </a:cubicBezTo>
                <a:cubicBezTo>
                  <a:pt x="741" y="19"/>
                  <a:pt x="739" y="18"/>
                  <a:pt x="739" y="18"/>
                </a:cubicBezTo>
                <a:cubicBezTo>
                  <a:pt x="739" y="17"/>
                  <a:pt x="740" y="16"/>
                  <a:pt x="740" y="15"/>
                </a:cubicBezTo>
                <a:cubicBezTo>
                  <a:pt x="741" y="15"/>
                  <a:pt x="742" y="14"/>
                  <a:pt x="742" y="13"/>
                </a:cubicBezTo>
                <a:cubicBezTo>
                  <a:pt x="742" y="13"/>
                  <a:pt x="744" y="12"/>
                  <a:pt x="744" y="11"/>
                </a:cubicBezTo>
                <a:cubicBezTo>
                  <a:pt x="744" y="11"/>
                  <a:pt x="741" y="10"/>
                  <a:pt x="742" y="9"/>
                </a:cubicBezTo>
                <a:cubicBezTo>
                  <a:pt x="742" y="9"/>
                  <a:pt x="743" y="8"/>
                  <a:pt x="743" y="7"/>
                </a:cubicBezTo>
                <a:cubicBezTo>
                  <a:pt x="744" y="6"/>
                  <a:pt x="744" y="5"/>
                  <a:pt x="745" y="5"/>
                </a:cubicBezTo>
                <a:cubicBezTo>
                  <a:pt x="745" y="5"/>
                  <a:pt x="747" y="7"/>
                  <a:pt x="747" y="7"/>
                </a:cubicBezTo>
                <a:cubicBezTo>
                  <a:pt x="748" y="6"/>
                  <a:pt x="748" y="5"/>
                  <a:pt x="749" y="4"/>
                </a:cubicBezTo>
                <a:cubicBezTo>
                  <a:pt x="750" y="5"/>
                  <a:pt x="750" y="5"/>
                  <a:pt x="751" y="6"/>
                </a:cubicBezTo>
                <a:cubicBezTo>
                  <a:pt x="752" y="7"/>
                  <a:pt x="753" y="7"/>
                  <a:pt x="753" y="8"/>
                </a:cubicBezTo>
                <a:cubicBezTo>
                  <a:pt x="754" y="8"/>
                  <a:pt x="755" y="9"/>
                  <a:pt x="756" y="9"/>
                </a:cubicBezTo>
                <a:cubicBezTo>
                  <a:pt x="756" y="10"/>
                  <a:pt x="754" y="11"/>
                  <a:pt x="754" y="12"/>
                </a:cubicBezTo>
                <a:cubicBezTo>
                  <a:pt x="754" y="12"/>
                  <a:pt x="756" y="13"/>
                  <a:pt x="756" y="13"/>
                </a:cubicBezTo>
                <a:cubicBezTo>
                  <a:pt x="756" y="14"/>
                  <a:pt x="758" y="15"/>
                  <a:pt x="758" y="15"/>
                </a:cubicBezTo>
                <a:cubicBezTo>
                  <a:pt x="758" y="15"/>
                  <a:pt x="756" y="17"/>
                  <a:pt x="757" y="17"/>
                </a:cubicBezTo>
                <a:cubicBezTo>
                  <a:pt x="757" y="18"/>
                  <a:pt x="758" y="19"/>
                  <a:pt x="759" y="19"/>
                </a:cubicBezTo>
                <a:cubicBezTo>
                  <a:pt x="759" y="19"/>
                  <a:pt x="760" y="17"/>
                  <a:pt x="761" y="17"/>
                </a:cubicBezTo>
                <a:cubicBezTo>
                  <a:pt x="761" y="17"/>
                  <a:pt x="762" y="18"/>
                  <a:pt x="763" y="18"/>
                </a:cubicBezTo>
                <a:cubicBezTo>
                  <a:pt x="763" y="18"/>
                  <a:pt x="765" y="20"/>
                  <a:pt x="765" y="20"/>
                </a:cubicBezTo>
                <a:cubicBezTo>
                  <a:pt x="766" y="20"/>
                  <a:pt x="766" y="19"/>
                  <a:pt x="767" y="18"/>
                </a:cubicBezTo>
                <a:cubicBezTo>
                  <a:pt x="767" y="17"/>
                  <a:pt x="768" y="16"/>
                  <a:pt x="768" y="16"/>
                </a:cubicBezTo>
                <a:cubicBezTo>
                  <a:pt x="769" y="15"/>
                  <a:pt x="770" y="14"/>
                  <a:pt x="770" y="13"/>
                </a:cubicBezTo>
                <a:cubicBezTo>
                  <a:pt x="771" y="13"/>
                  <a:pt x="771" y="12"/>
                  <a:pt x="772" y="11"/>
                </a:cubicBezTo>
                <a:cubicBezTo>
                  <a:pt x="772" y="11"/>
                  <a:pt x="774" y="13"/>
                  <a:pt x="774" y="13"/>
                </a:cubicBezTo>
                <a:cubicBezTo>
                  <a:pt x="775" y="13"/>
                  <a:pt x="775" y="11"/>
                  <a:pt x="776" y="11"/>
                </a:cubicBezTo>
                <a:cubicBezTo>
                  <a:pt x="776" y="11"/>
                  <a:pt x="778" y="13"/>
                  <a:pt x="778" y="12"/>
                </a:cubicBezTo>
                <a:cubicBezTo>
                  <a:pt x="779" y="12"/>
                  <a:pt x="779" y="11"/>
                  <a:pt x="780" y="10"/>
                </a:cubicBezTo>
                <a:cubicBezTo>
                  <a:pt x="780" y="10"/>
                  <a:pt x="781" y="8"/>
                  <a:pt x="781" y="8"/>
                </a:cubicBezTo>
                <a:cubicBezTo>
                  <a:pt x="782" y="8"/>
                  <a:pt x="783" y="9"/>
                  <a:pt x="784" y="10"/>
                </a:cubicBezTo>
                <a:cubicBezTo>
                  <a:pt x="784" y="10"/>
                  <a:pt x="785" y="11"/>
                  <a:pt x="786" y="11"/>
                </a:cubicBezTo>
                <a:cubicBezTo>
                  <a:pt x="786" y="11"/>
                  <a:pt x="787" y="9"/>
                  <a:pt x="788" y="9"/>
                </a:cubicBezTo>
                <a:cubicBezTo>
                  <a:pt x="788" y="9"/>
                  <a:pt x="790" y="11"/>
                  <a:pt x="790" y="11"/>
                </a:cubicBezTo>
                <a:cubicBezTo>
                  <a:pt x="790" y="11"/>
                  <a:pt x="788" y="13"/>
                  <a:pt x="788" y="13"/>
                </a:cubicBezTo>
                <a:cubicBezTo>
                  <a:pt x="788" y="13"/>
                  <a:pt x="786" y="11"/>
                  <a:pt x="786" y="11"/>
                </a:cubicBezTo>
                <a:cubicBezTo>
                  <a:pt x="785" y="11"/>
                  <a:pt x="784" y="13"/>
                  <a:pt x="784" y="14"/>
                </a:cubicBezTo>
                <a:cubicBezTo>
                  <a:pt x="784" y="14"/>
                  <a:pt x="783" y="15"/>
                  <a:pt x="782" y="16"/>
                </a:cubicBezTo>
                <a:cubicBezTo>
                  <a:pt x="782" y="17"/>
                  <a:pt x="781" y="17"/>
                  <a:pt x="781" y="18"/>
                </a:cubicBezTo>
                <a:cubicBezTo>
                  <a:pt x="780" y="19"/>
                  <a:pt x="780" y="20"/>
                  <a:pt x="779" y="20"/>
                </a:cubicBezTo>
                <a:cubicBezTo>
                  <a:pt x="781" y="21"/>
                  <a:pt x="782" y="23"/>
                  <a:pt x="784" y="24"/>
                </a:cubicBezTo>
                <a:cubicBezTo>
                  <a:pt x="784" y="23"/>
                  <a:pt x="785" y="22"/>
                  <a:pt x="785" y="21"/>
                </a:cubicBezTo>
                <a:cubicBezTo>
                  <a:pt x="785" y="21"/>
                  <a:pt x="787" y="19"/>
                  <a:pt x="787" y="19"/>
                </a:cubicBezTo>
                <a:cubicBezTo>
                  <a:pt x="788" y="19"/>
                  <a:pt x="789" y="21"/>
                  <a:pt x="789" y="21"/>
                </a:cubicBezTo>
                <a:cubicBezTo>
                  <a:pt x="790" y="21"/>
                  <a:pt x="790" y="19"/>
                  <a:pt x="791" y="19"/>
                </a:cubicBezTo>
                <a:cubicBezTo>
                  <a:pt x="791" y="19"/>
                  <a:pt x="793" y="21"/>
                  <a:pt x="793" y="20"/>
                </a:cubicBezTo>
                <a:cubicBezTo>
                  <a:pt x="794" y="20"/>
                  <a:pt x="794" y="19"/>
                  <a:pt x="795" y="18"/>
                </a:cubicBezTo>
                <a:cubicBezTo>
                  <a:pt x="795" y="17"/>
                  <a:pt x="796" y="17"/>
                  <a:pt x="797" y="16"/>
                </a:cubicBezTo>
                <a:cubicBezTo>
                  <a:pt x="797" y="15"/>
                  <a:pt x="798" y="14"/>
                  <a:pt x="798" y="14"/>
                </a:cubicBezTo>
                <a:cubicBezTo>
                  <a:pt x="799" y="13"/>
                  <a:pt x="799" y="12"/>
                  <a:pt x="800" y="11"/>
                </a:cubicBezTo>
                <a:cubicBezTo>
                  <a:pt x="800" y="11"/>
                  <a:pt x="802" y="13"/>
                  <a:pt x="802" y="13"/>
                </a:cubicBezTo>
                <a:cubicBezTo>
                  <a:pt x="803" y="13"/>
                  <a:pt x="803" y="11"/>
                  <a:pt x="804" y="11"/>
                </a:cubicBezTo>
                <a:cubicBezTo>
                  <a:pt x="805" y="12"/>
                  <a:pt x="805" y="12"/>
                  <a:pt x="806" y="13"/>
                </a:cubicBezTo>
                <a:cubicBezTo>
                  <a:pt x="806" y="13"/>
                  <a:pt x="808" y="14"/>
                  <a:pt x="808" y="14"/>
                </a:cubicBezTo>
                <a:cubicBezTo>
                  <a:pt x="808" y="15"/>
                  <a:pt x="806" y="16"/>
                  <a:pt x="807" y="17"/>
                </a:cubicBezTo>
                <a:cubicBezTo>
                  <a:pt x="807" y="17"/>
                  <a:pt x="808" y="18"/>
                  <a:pt x="809" y="18"/>
                </a:cubicBezTo>
                <a:cubicBezTo>
                  <a:pt x="810" y="19"/>
                  <a:pt x="810" y="19"/>
                  <a:pt x="811" y="20"/>
                </a:cubicBezTo>
                <a:cubicBezTo>
                  <a:pt x="812" y="20"/>
                  <a:pt x="812" y="18"/>
                  <a:pt x="813" y="18"/>
                </a:cubicBezTo>
                <a:cubicBezTo>
                  <a:pt x="813" y="18"/>
                  <a:pt x="815" y="20"/>
                  <a:pt x="815" y="19"/>
                </a:cubicBezTo>
                <a:cubicBezTo>
                  <a:pt x="815" y="19"/>
                  <a:pt x="817" y="17"/>
                  <a:pt x="817" y="17"/>
                </a:cubicBezTo>
                <a:cubicBezTo>
                  <a:pt x="817" y="17"/>
                  <a:pt x="815" y="15"/>
                  <a:pt x="814" y="16"/>
                </a:cubicBezTo>
                <a:cubicBezTo>
                  <a:pt x="814" y="16"/>
                  <a:pt x="813" y="18"/>
                  <a:pt x="813" y="18"/>
                </a:cubicBezTo>
                <a:cubicBezTo>
                  <a:pt x="812" y="17"/>
                  <a:pt x="811" y="16"/>
                  <a:pt x="811" y="16"/>
                </a:cubicBezTo>
                <a:cubicBezTo>
                  <a:pt x="811" y="16"/>
                  <a:pt x="812" y="14"/>
                  <a:pt x="812" y="14"/>
                </a:cubicBezTo>
                <a:cubicBezTo>
                  <a:pt x="813" y="13"/>
                  <a:pt x="813" y="12"/>
                  <a:pt x="814" y="12"/>
                </a:cubicBezTo>
                <a:cubicBezTo>
                  <a:pt x="814" y="11"/>
                  <a:pt x="815" y="9"/>
                  <a:pt x="816" y="9"/>
                </a:cubicBezTo>
                <a:cubicBezTo>
                  <a:pt x="816" y="9"/>
                  <a:pt x="817" y="11"/>
                  <a:pt x="818" y="11"/>
                </a:cubicBezTo>
                <a:cubicBezTo>
                  <a:pt x="818" y="11"/>
                  <a:pt x="816" y="13"/>
                  <a:pt x="816" y="13"/>
                </a:cubicBezTo>
                <a:cubicBezTo>
                  <a:pt x="816" y="14"/>
                  <a:pt x="818" y="15"/>
                  <a:pt x="818" y="15"/>
                </a:cubicBezTo>
                <a:cubicBezTo>
                  <a:pt x="819" y="16"/>
                  <a:pt x="820" y="16"/>
                  <a:pt x="821" y="17"/>
                </a:cubicBezTo>
                <a:cubicBezTo>
                  <a:pt x="821" y="16"/>
                  <a:pt x="822" y="15"/>
                  <a:pt x="822" y="14"/>
                </a:cubicBezTo>
                <a:cubicBezTo>
                  <a:pt x="823" y="14"/>
                  <a:pt x="824" y="13"/>
                  <a:pt x="824" y="12"/>
                </a:cubicBezTo>
                <a:cubicBezTo>
                  <a:pt x="824" y="12"/>
                  <a:pt x="822" y="11"/>
                  <a:pt x="822" y="11"/>
                </a:cubicBezTo>
                <a:cubicBezTo>
                  <a:pt x="822" y="10"/>
                  <a:pt x="823" y="9"/>
                  <a:pt x="824" y="8"/>
                </a:cubicBezTo>
                <a:cubicBezTo>
                  <a:pt x="824" y="8"/>
                  <a:pt x="825" y="7"/>
                  <a:pt x="825" y="6"/>
                </a:cubicBezTo>
                <a:cubicBezTo>
                  <a:pt x="825" y="5"/>
                  <a:pt x="827" y="4"/>
                  <a:pt x="827" y="4"/>
                </a:cubicBezTo>
                <a:cubicBezTo>
                  <a:pt x="827" y="5"/>
                  <a:pt x="829" y="5"/>
                  <a:pt x="829" y="6"/>
                </a:cubicBezTo>
                <a:cubicBezTo>
                  <a:pt x="829" y="6"/>
                  <a:pt x="827" y="7"/>
                  <a:pt x="827" y="8"/>
                </a:cubicBezTo>
                <a:cubicBezTo>
                  <a:pt x="828" y="8"/>
                  <a:pt x="830" y="9"/>
                  <a:pt x="830" y="9"/>
                </a:cubicBezTo>
                <a:cubicBezTo>
                  <a:pt x="830" y="10"/>
                  <a:pt x="828" y="11"/>
                  <a:pt x="828" y="12"/>
                </a:cubicBezTo>
                <a:cubicBezTo>
                  <a:pt x="827" y="12"/>
                  <a:pt x="827" y="13"/>
                  <a:pt x="826" y="14"/>
                </a:cubicBezTo>
                <a:cubicBezTo>
                  <a:pt x="826" y="14"/>
                  <a:pt x="825" y="16"/>
                  <a:pt x="825" y="16"/>
                </a:cubicBezTo>
                <a:cubicBezTo>
                  <a:pt x="825" y="16"/>
                  <a:pt x="827" y="18"/>
                  <a:pt x="827" y="18"/>
                </a:cubicBezTo>
                <a:cubicBezTo>
                  <a:pt x="827" y="18"/>
                  <a:pt x="828" y="16"/>
                  <a:pt x="829" y="16"/>
                </a:cubicBezTo>
                <a:cubicBezTo>
                  <a:pt x="829" y="16"/>
                  <a:pt x="830" y="17"/>
                  <a:pt x="831" y="17"/>
                </a:cubicBezTo>
                <a:cubicBezTo>
                  <a:pt x="831" y="18"/>
                  <a:pt x="832" y="18"/>
                  <a:pt x="833" y="19"/>
                </a:cubicBezTo>
                <a:cubicBezTo>
                  <a:pt x="833" y="19"/>
                  <a:pt x="831" y="21"/>
                  <a:pt x="831" y="21"/>
                </a:cubicBezTo>
                <a:cubicBezTo>
                  <a:pt x="831" y="22"/>
                  <a:pt x="834" y="22"/>
                  <a:pt x="834" y="23"/>
                </a:cubicBezTo>
                <a:cubicBezTo>
                  <a:pt x="833" y="24"/>
                  <a:pt x="832" y="24"/>
                  <a:pt x="832" y="25"/>
                </a:cubicBezTo>
                <a:cubicBezTo>
                  <a:pt x="832" y="26"/>
                  <a:pt x="834" y="26"/>
                  <a:pt x="834" y="27"/>
                </a:cubicBezTo>
                <a:cubicBezTo>
                  <a:pt x="834" y="27"/>
                  <a:pt x="833" y="29"/>
                  <a:pt x="832" y="29"/>
                </a:cubicBezTo>
                <a:cubicBezTo>
                  <a:pt x="832" y="29"/>
                  <a:pt x="831" y="31"/>
                  <a:pt x="831" y="31"/>
                </a:cubicBezTo>
                <a:cubicBezTo>
                  <a:pt x="831" y="32"/>
                  <a:pt x="833" y="32"/>
                  <a:pt x="833" y="33"/>
                </a:cubicBezTo>
                <a:cubicBezTo>
                  <a:pt x="833" y="32"/>
                  <a:pt x="834" y="32"/>
                  <a:pt x="835" y="31"/>
                </a:cubicBezTo>
                <a:cubicBezTo>
                  <a:pt x="835" y="30"/>
                  <a:pt x="836" y="29"/>
                  <a:pt x="836" y="29"/>
                </a:cubicBezTo>
                <a:cubicBezTo>
                  <a:pt x="836" y="28"/>
                  <a:pt x="838" y="27"/>
                  <a:pt x="838" y="26"/>
                </a:cubicBezTo>
                <a:cubicBezTo>
                  <a:pt x="838" y="26"/>
                  <a:pt x="836" y="25"/>
                  <a:pt x="836" y="25"/>
                </a:cubicBezTo>
                <a:cubicBezTo>
                  <a:pt x="836" y="24"/>
                  <a:pt x="837" y="23"/>
                  <a:pt x="837" y="22"/>
                </a:cubicBezTo>
                <a:cubicBezTo>
                  <a:pt x="838" y="22"/>
                  <a:pt x="839" y="20"/>
                  <a:pt x="839" y="20"/>
                </a:cubicBezTo>
                <a:cubicBezTo>
                  <a:pt x="839" y="20"/>
                  <a:pt x="841" y="22"/>
                  <a:pt x="841" y="22"/>
                </a:cubicBezTo>
                <a:cubicBezTo>
                  <a:pt x="842" y="21"/>
                  <a:pt x="843" y="20"/>
                  <a:pt x="843" y="20"/>
                </a:cubicBezTo>
                <a:cubicBezTo>
                  <a:pt x="843" y="19"/>
                  <a:pt x="841" y="19"/>
                  <a:pt x="841" y="18"/>
                </a:cubicBezTo>
                <a:cubicBezTo>
                  <a:pt x="841" y="17"/>
                  <a:pt x="843" y="16"/>
                  <a:pt x="843" y="16"/>
                </a:cubicBezTo>
                <a:cubicBezTo>
                  <a:pt x="842" y="15"/>
                  <a:pt x="840" y="15"/>
                  <a:pt x="840" y="14"/>
                </a:cubicBezTo>
                <a:cubicBezTo>
                  <a:pt x="840" y="14"/>
                  <a:pt x="842" y="12"/>
                  <a:pt x="842" y="12"/>
                </a:cubicBezTo>
                <a:cubicBezTo>
                  <a:pt x="842" y="12"/>
                  <a:pt x="844" y="10"/>
                  <a:pt x="844" y="10"/>
                </a:cubicBezTo>
                <a:cubicBezTo>
                  <a:pt x="844" y="9"/>
                  <a:pt x="842" y="9"/>
                  <a:pt x="842" y="8"/>
                </a:cubicBezTo>
                <a:cubicBezTo>
                  <a:pt x="843" y="6"/>
                  <a:pt x="844" y="5"/>
                  <a:pt x="845" y="3"/>
                </a:cubicBezTo>
                <a:cubicBezTo>
                  <a:pt x="846" y="5"/>
                  <a:pt x="848" y="6"/>
                  <a:pt x="849" y="7"/>
                </a:cubicBezTo>
                <a:cubicBezTo>
                  <a:pt x="849" y="8"/>
                  <a:pt x="848" y="8"/>
                  <a:pt x="848" y="9"/>
                </a:cubicBezTo>
                <a:cubicBezTo>
                  <a:pt x="848" y="10"/>
                  <a:pt x="850" y="10"/>
                  <a:pt x="850" y="11"/>
                </a:cubicBezTo>
                <a:cubicBezTo>
                  <a:pt x="850" y="11"/>
                  <a:pt x="848" y="13"/>
                  <a:pt x="848" y="13"/>
                </a:cubicBezTo>
                <a:cubicBezTo>
                  <a:pt x="848" y="14"/>
                  <a:pt x="850" y="14"/>
                  <a:pt x="850" y="15"/>
                </a:cubicBezTo>
                <a:cubicBezTo>
                  <a:pt x="851" y="15"/>
                  <a:pt x="852" y="16"/>
                  <a:pt x="853" y="16"/>
                </a:cubicBezTo>
                <a:cubicBezTo>
                  <a:pt x="853" y="17"/>
                  <a:pt x="855" y="18"/>
                  <a:pt x="855" y="18"/>
                </a:cubicBezTo>
                <a:cubicBezTo>
                  <a:pt x="855" y="18"/>
                  <a:pt x="853" y="20"/>
                  <a:pt x="853" y="20"/>
                </a:cubicBezTo>
                <a:cubicBezTo>
                  <a:pt x="853" y="21"/>
                  <a:pt x="851" y="22"/>
                  <a:pt x="851" y="23"/>
                </a:cubicBezTo>
                <a:cubicBezTo>
                  <a:pt x="852" y="23"/>
                  <a:pt x="853" y="24"/>
                  <a:pt x="854" y="24"/>
                </a:cubicBezTo>
                <a:cubicBezTo>
                  <a:pt x="854" y="24"/>
                  <a:pt x="855" y="23"/>
                  <a:pt x="855" y="22"/>
                </a:cubicBezTo>
                <a:cubicBezTo>
                  <a:pt x="856" y="22"/>
                  <a:pt x="857" y="20"/>
                  <a:pt x="857" y="20"/>
                </a:cubicBezTo>
                <a:cubicBezTo>
                  <a:pt x="857" y="19"/>
                  <a:pt x="855" y="19"/>
                  <a:pt x="855" y="18"/>
                </a:cubicBezTo>
                <a:cubicBezTo>
                  <a:pt x="855" y="17"/>
                  <a:pt x="857" y="17"/>
                  <a:pt x="857" y="16"/>
                </a:cubicBezTo>
                <a:cubicBezTo>
                  <a:pt x="857" y="15"/>
                  <a:pt x="854" y="15"/>
                  <a:pt x="854" y="14"/>
                </a:cubicBezTo>
                <a:cubicBezTo>
                  <a:pt x="854" y="14"/>
                  <a:pt x="856" y="13"/>
                  <a:pt x="856" y="12"/>
                </a:cubicBezTo>
                <a:cubicBezTo>
                  <a:pt x="856" y="11"/>
                  <a:pt x="854" y="11"/>
                  <a:pt x="854" y="10"/>
                </a:cubicBezTo>
                <a:cubicBezTo>
                  <a:pt x="854" y="10"/>
                  <a:pt x="856" y="9"/>
                  <a:pt x="856" y="8"/>
                </a:cubicBezTo>
                <a:cubicBezTo>
                  <a:pt x="855" y="7"/>
                  <a:pt x="853" y="7"/>
                  <a:pt x="853" y="6"/>
                </a:cubicBezTo>
                <a:cubicBezTo>
                  <a:pt x="853" y="6"/>
                  <a:pt x="855" y="4"/>
                  <a:pt x="855" y="4"/>
                </a:cubicBezTo>
                <a:cubicBezTo>
                  <a:pt x="856" y="4"/>
                  <a:pt x="857" y="6"/>
                  <a:pt x="857" y="6"/>
                </a:cubicBezTo>
                <a:cubicBezTo>
                  <a:pt x="857" y="6"/>
                  <a:pt x="859" y="7"/>
                  <a:pt x="859" y="7"/>
                </a:cubicBezTo>
                <a:cubicBezTo>
                  <a:pt x="860" y="8"/>
                  <a:pt x="858" y="9"/>
                  <a:pt x="858" y="10"/>
                </a:cubicBezTo>
                <a:cubicBezTo>
                  <a:pt x="858" y="10"/>
                  <a:pt x="860" y="11"/>
                  <a:pt x="860" y="11"/>
                </a:cubicBezTo>
                <a:cubicBezTo>
                  <a:pt x="860" y="12"/>
                  <a:pt x="859" y="13"/>
                  <a:pt x="858" y="14"/>
                </a:cubicBezTo>
                <a:cubicBezTo>
                  <a:pt x="858" y="14"/>
                  <a:pt x="857" y="16"/>
                  <a:pt x="857" y="16"/>
                </a:cubicBezTo>
                <a:cubicBezTo>
                  <a:pt x="857" y="16"/>
                  <a:pt x="859" y="18"/>
                  <a:pt x="859" y="18"/>
                </a:cubicBezTo>
                <a:cubicBezTo>
                  <a:pt x="859" y="18"/>
                  <a:pt x="860" y="16"/>
                  <a:pt x="861" y="15"/>
                </a:cubicBezTo>
                <a:cubicBezTo>
                  <a:pt x="861" y="15"/>
                  <a:pt x="862" y="13"/>
                  <a:pt x="862" y="13"/>
                </a:cubicBezTo>
                <a:cubicBezTo>
                  <a:pt x="862" y="13"/>
                  <a:pt x="864" y="15"/>
                  <a:pt x="864" y="15"/>
                </a:cubicBezTo>
                <a:cubicBezTo>
                  <a:pt x="865" y="15"/>
                  <a:pt x="863" y="17"/>
                  <a:pt x="863" y="17"/>
                </a:cubicBezTo>
                <a:cubicBezTo>
                  <a:pt x="863" y="18"/>
                  <a:pt x="865" y="18"/>
                  <a:pt x="865" y="19"/>
                </a:cubicBezTo>
                <a:cubicBezTo>
                  <a:pt x="865" y="19"/>
                  <a:pt x="863" y="20"/>
                  <a:pt x="863" y="21"/>
                </a:cubicBezTo>
                <a:cubicBezTo>
                  <a:pt x="863" y="21"/>
                  <a:pt x="865" y="22"/>
                  <a:pt x="866" y="23"/>
                </a:cubicBezTo>
                <a:cubicBezTo>
                  <a:pt x="866" y="23"/>
                  <a:pt x="867" y="24"/>
                  <a:pt x="868" y="24"/>
                </a:cubicBezTo>
                <a:cubicBezTo>
                  <a:pt x="869" y="23"/>
                  <a:pt x="870" y="21"/>
                  <a:pt x="871" y="20"/>
                </a:cubicBezTo>
                <a:cubicBezTo>
                  <a:pt x="872" y="19"/>
                  <a:pt x="872" y="18"/>
                  <a:pt x="873" y="18"/>
                </a:cubicBezTo>
                <a:cubicBezTo>
                  <a:pt x="874" y="16"/>
                  <a:pt x="875" y="15"/>
                  <a:pt x="876" y="13"/>
                </a:cubicBezTo>
                <a:cubicBezTo>
                  <a:pt x="877" y="12"/>
                  <a:pt x="877" y="12"/>
                  <a:pt x="878" y="11"/>
                </a:cubicBezTo>
                <a:cubicBezTo>
                  <a:pt x="879" y="12"/>
                  <a:pt x="881" y="13"/>
                  <a:pt x="882" y="14"/>
                </a:cubicBezTo>
                <a:cubicBezTo>
                  <a:pt x="882" y="15"/>
                  <a:pt x="881" y="16"/>
                  <a:pt x="881" y="17"/>
                </a:cubicBezTo>
                <a:cubicBezTo>
                  <a:pt x="881" y="17"/>
                  <a:pt x="879" y="19"/>
                  <a:pt x="879" y="19"/>
                </a:cubicBezTo>
                <a:cubicBezTo>
                  <a:pt x="879" y="19"/>
                  <a:pt x="881" y="20"/>
                  <a:pt x="881" y="21"/>
                </a:cubicBezTo>
                <a:cubicBezTo>
                  <a:pt x="882" y="21"/>
                  <a:pt x="883" y="22"/>
                  <a:pt x="884" y="22"/>
                </a:cubicBezTo>
                <a:cubicBezTo>
                  <a:pt x="884" y="22"/>
                  <a:pt x="885" y="20"/>
                  <a:pt x="885" y="20"/>
                </a:cubicBezTo>
                <a:cubicBezTo>
                  <a:pt x="885" y="20"/>
                  <a:pt x="887" y="22"/>
                  <a:pt x="887" y="22"/>
                </a:cubicBezTo>
                <a:cubicBezTo>
                  <a:pt x="888" y="21"/>
                  <a:pt x="889" y="20"/>
                  <a:pt x="889" y="20"/>
                </a:cubicBezTo>
                <a:cubicBezTo>
                  <a:pt x="889" y="19"/>
                  <a:pt x="887" y="18"/>
                  <a:pt x="887" y="18"/>
                </a:cubicBezTo>
                <a:cubicBezTo>
                  <a:pt x="887" y="17"/>
                  <a:pt x="889" y="16"/>
                  <a:pt x="889" y="16"/>
                </a:cubicBezTo>
                <a:cubicBezTo>
                  <a:pt x="889" y="15"/>
                  <a:pt x="886" y="14"/>
                  <a:pt x="886" y="14"/>
                </a:cubicBezTo>
                <a:cubicBezTo>
                  <a:pt x="886" y="14"/>
                  <a:pt x="888" y="12"/>
                  <a:pt x="888" y="12"/>
                </a:cubicBezTo>
                <a:cubicBezTo>
                  <a:pt x="889" y="11"/>
                  <a:pt x="889" y="10"/>
                  <a:pt x="890" y="9"/>
                </a:cubicBezTo>
                <a:cubicBezTo>
                  <a:pt x="890" y="10"/>
                  <a:pt x="892" y="11"/>
                  <a:pt x="892" y="11"/>
                </a:cubicBezTo>
                <a:cubicBezTo>
                  <a:pt x="892" y="12"/>
                  <a:pt x="890" y="13"/>
                  <a:pt x="890" y="13"/>
                </a:cubicBezTo>
                <a:cubicBezTo>
                  <a:pt x="891" y="14"/>
                  <a:pt x="892" y="14"/>
                  <a:pt x="893" y="15"/>
                </a:cubicBezTo>
                <a:cubicBezTo>
                  <a:pt x="893" y="15"/>
                  <a:pt x="891" y="17"/>
                  <a:pt x="891" y="17"/>
                </a:cubicBezTo>
                <a:cubicBezTo>
                  <a:pt x="891" y="17"/>
                  <a:pt x="893" y="19"/>
                  <a:pt x="893" y="19"/>
                </a:cubicBezTo>
                <a:cubicBezTo>
                  <a:pt x="893" y="19"/>
                  <a:pt x="895" y="17"/>
                  <a:pt x="895" y="17"/>
                </a:cubicBezTo>
                <a:cubicBezTo>
                  <a:pt x="895" y="17"/>
                  <a:pt x="896" y="15"/>
                  <a:pt x="896" y="15"/>
                </a:cubicBezTo>
                <a:cubicBezTo>
                  <a:pt x="897" y="15"/>
                  <a:pt x="898" y="16"/>
                  <a:pt x="899" y="16"/>
                </a:cubicBezTo>
                <a:cubicBezTo>
                  <a:pt x="899" y="17"/>
                  <a:pt x="901" y="17"/>
                  <a:pt x="901" y="18"/>
                </a:cubicBezTo>
                <a:cubicBezTo>
                  <a:pt x="901" y="18"/>
                  <a:pt x="899" y="20"/>
                  <a:pt x="899" y="20"/>
                </a:cubicBezTo>
                <a:cubicBezTo>
                  <a:pt x="899" y="20"/>
                  <a:pt x="901" y="22"/>
                  <a:pt x="901" y="22"/>
                </a:cubicBezTo>
                <a:cubicBezTo>
                  <a:pt x="902" y="22"/>
                  <a:pt x="903" y="20"/>
                  <a:pt x="903" y="20"/>
                </a:cubicBezTo>
                <a:cubicBezTo>
                  <a:pt x="903" y="19"/>
                  <a:pt x="905" y="18"/>
                  <a:pt x="905" y="17"/>
                </a:cubicBezTo>
                <a:cubicBezTo>
                  <a:pt x="905" y="17"/>
                  <a:pt x="903" y="16"/>
                  <a:pt x="903" y="16"/>
                </a:cubicBezTo>
                <a:cubicBezTo>
                  <a:pt x="903" y="15"/>
                  <a:pt x="904" y="14"/>
                  <a:pt x="904" y="13"/>
                </a:cubicBezTo>
                <a:cubicBezTo>
                  <a:pt x="905" y="14"/>
                  <a:pt x="906" y="15"/>
                  <a:pt x="907" y="15"/>
                </a:cubicBezTo>
                <a:cubicBezTo>
                  <a:pt x="907" y="15"/>
                  <a:pt x="909" y="17"/>
                  <a:pt x="909" y="17"/>
                </a:cubicBezTo>
                <a:cubicBezTo>
                  <a:pt x="909" y="18"/>
                  <a:pt x="907" y="18"/>
                  <a:pt x="907" y="19"/>
                </a:cubicBezTo>
                <a:cubicBezTo>
                  <a:pt x="907" y="20"/>
                  <a:pt x="909" y="20"/>
                  <a:pt x="909" y="21"/>
                </a:cubicBezTo>
                <a:cubicBezTo>
                  <a:pt x="909" y="21"/>
                  <a:pt x="908" y="22"/>
                  <a:pt x="908" y="23"/>
                </a:cubicBezTo>
                <a:cubicBezTo>
                  <a:pt x="908" y="24"/>
                  <a:pt x="910" y="24"/>
                  <a:pt x="910" y="25"/>
                </a:cubicBezTo>
                <a:cubicBezTo>
                  <a:pt x="911" y="23"/>
                  <a:pt x="912" y="22"/>
                  <a:pt x="913" y="20"/>
                </a:cubicBezTo>
                <a:cubicBezTo>
                  <a:pt x="914" y="20"/>
                  <a:pt x="914" y="19"/>
                  <a:pt x="915" y="18"/>
                </a:cubicBezTo>
                <a:cubicBezTo>
                  <a:pt x="916" y="17"/>
                  <a:pt x="916" y="17"/>
                  <a:pt x="917" y="16"/>
                </a:cubicBezTo>
                <a:cubicBezTo>
                  <a:pt x="917" y="16"/>
                  <a:pt x="914" y="14"/>
                  <a:pt x="914" y="14"/>
                </a:cubicBezTo>
                <a:cubicBezTo>
                  <a:pt x="914" y="14"/>
                  <a:pt x="916" y="12"/>
                  <a:pt x="916" y="12"/>
                </a:cubicBezTo>
                <a:cubicBezTo>
                  <a:pt x="917" y="12"/>
                  <a:pt x="918" y="13"/>
                  <a:pt x="918" y="14"/>
                </a:cubicBezTo>
                <a:cubicBezTo>
                  <a:pt x="918" y="13"/>
                  <a:pt x="920" y="12"/>
                  <a:pt x="920" y="11"/>
                </a:cubicBezTo>
                <a:cubicBezTo>
                  <a:pt x="920" y="12"/>
                  <a:pt x="922" y="12"/>
                  <a:pt x="922" y="13"/>
                </a:cubicBezTo>
                <a:cubicBezTo>
                  <a:pt x="922" y="13"/>
                  <a:pt x="921" y="15"/>
                  <a:pt x="921" y="15"/>
                </a:cubicBezTo>
                <a:cubicBezTo>
                  <a:pt x="920" y="16"/>
                  <a:pt x="919" y="17"/>
                  <a:pt x="919" y="18"/>
                </a:cubicBezTo>
                <a:cubicBezTo>
                  <a:pt x="919" y="18"/>
                  <a:pt x="921" y="19"/>
                  <a:pt x="921" y="19"/>
                </a:cubicBezTo>
                <a:cubicBezTo>
                  <a:pt x="921" y="20"/>
                  <a:pt x="920" y="21"/>
                  <a:pt x="919" y="21"/>
                </a:cubicBezTo>
                <a:cubicBezTo>
                  <a:pt x="919" y="22"/>
                  <a:pt x="918" y="23"/>
                  <a:pt x="918" y="24"/>
                </a:cubicBezTo>
                <a:cubicBezTo>
                  <a:pt x="918" y="24"/>
                  <a:pt x="920" y="25"/>
                  <a:pt x="920" y="25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2" y="23"/>
                  <a:pt x="923" y="21"/>
                  <a:pt x="923" y="21"/>
                </a:cubicBezTo>
                <a:cubicBezTo>
                  <a:pt x="924" y="21"/>
                  <a:pt x="925" y="22"/>
                  <a:pt x="926" y="23"/>
                </a:cubicBezTo>
                <a:cubicBezTo>
                  <a:pt x="926" y="23"/>
                  <a:pt x="927" y="24"/>
                  <a:pt x="928" y="24"/>
                </a:cubicBezTo>
                <a:cubicBezTo>
                  <a:pt x="928" y="24"/>
                  <a:pt x="929" y="22"/>
                  <a:pt x="930" y="22"/>
                </a:cubicBezTo>
                <a:cubicBezTo>
                  <a:pt x="930" y="22"/>
                  <a:pt x="931" y="24"/>
                  <a:pt x="932" y="24"/>
                </a:cubicBezTo>
                <a:cubicBezTo>
                  <a:pt x="932" y="24"/>
                  <a:pt x="934" y="22"/>
                  <a:pt x="933" y="22"/>
                </a:cubicBezTo>
                <a:cubicBezTo>
                  <a:pt x="933" y="21"/>
                  <a:pt x="931" y="20"/>
                  <a:pt x="931" y="20"/>
                </a:cubicBezTo>
                <a:cubicBezTo>
                  <a:pt x="931" y="19"/>
                  <a:pt x="933" y="18"/>
                  <a:pt x="933" y="18"/>
                </a:cubicBezTo>
                <a:cubicBezTo>
                  <a:pt x="933" y="17"/>
                  <a:pt x="934" y="16"/>
                  <a:pt x="935" y="15"/>
                </a:cubicBezTo>
                <a:cubicBezTo>
                  <a:pt x="935" y="15"/>
                  <a:pt x="936" y="17"/>
                  <a:pt x="937" y="17"/>
                </a:cubicBezTo>
                <a:cubicBezTo>
                  <a:pt x="937" y="17"/>
                  <a:pt x="938" y="15"/>
                  <a:pt x="939" y="15"/>
                </a:cubicBezTo>
                <a:cubicBezTo>
                  <a:pt x="939" y="15"/>
                  <a:pt x="940" y="16"/>
                  <a:pt x="941" y="17"/>
                </a:cubicBezTo>
                <a:cubicBezTo>
                  <a:pt x="941" y="16"/>
                  <a:pt x="943" y="14"/>
                  <a:pt x="943" y="14"/>
                </a:cubicBezTo>
                <a:cubicBezTo>
                  <a:pt x="943" y="15"/>
                  <a:pt x="945" y="16"/>
                  <a:pt x="945" y="16"/>
                </a:cubicBezTo>
                <a:cubicBezTo>
                  <a:pt x="945" y="16"/>
                  <a:pt x="943" y="18"/>
                  <a:pt x="943" y="18"/>
                </a:cubicBezTo>
                <a:cubicBezTo>
                  <a:pt x="943" y="19"/>
                  <a:pt x="942" y="20"/>
                  <a:pt x="941" y="21"/>
                </a:cubicBezTo>
                <a:cubicBezTo>
                  <a:pt x="941" y="21"/>
                  <a:pt x="939" y="19"/>
                  <a:pt x="939" y="19"/>
                </a:cubicBezTo>
                <a:cubicBezTo>
                  <a:pt x="939" y="19"/>
                  <a:pt x="938" y="21"/>
                  <a:pt x="937" y="21"/>
                </a:cubicBezTo>
                <a:cubicBezTo>
                  <a:pt x="937" y="22"/>
                  <a:pt x="936" y="23"/>
                  <a:pt x="936" y="23"/>
                </a:cubicBezTo>
                <a:cubicBezTo>
                  <a:pt x="936" y="23"/>
                  <a:pt x="937" y="25"/>
                  <a:pt x="938" y="25"/>
                </a:cubicBezTo>
                <a:cubicBezTo>
                  <a:pt x="938" y="25"/>
                  <a:pt x="939" y="23"/>
                  <a:pt x="940" y="23"/>
                </a:cubicBezTo>
                <a:cubicBezTo>
                  <a:pt x="940" y="22"/>
                  <a:pt x="941" y="21"/>
                  <a:pt x="941" y="21"/>
                </a:cubicBezTo>
                <a:cubicBezTo>
                  <a:pt x="942" y="20"/>
                  <a:pt x="943" y="22"/>
                  <a:pt x="944" y="22"/>
                </a:cubicBezTo>
                <a:cubicBezTo>
                  <a:pt x="944" y="22"/>
                  <a:pt x="945" y="20"/>
                  <a:pt x="945" y="20"/>
                </a:cubicBezTo>
                <a:cubicBezTo>
                  <a:pt x="946" y="20"/>
                  <a:pt x="947" y="22"/>
                  <a:pt x="948" y="22"/>
                </a:cubicBezTo>
                <a:cubicBezTo>
                  <a:pt x="948" y="22"/>
                  <a:pt x="949" y="20"/>
                  <a:pt x="949" y="19"/>
                </a:cubicBezTo>
                <a:cubicBezTo>
                  <a:pt x="950" y="19"/>
                  <a:pt x="951" y="21"/>
                  <a:pt x="951" y="21"/>
                </a:cubicBezTo>
                <a:cubicBezTo>
                  <a:pt x="952" y="21"/>
                  <a:pt x="953" y="19"/>
                  <a:pt x="953" y="19"/>
                </a:cubicBezTo>
                <a:cubicBezTo>
                  <a:pt x="954" y="19"/>
                  <a:pt x="955" y="21"/>
                  <a:pt x="955" y="21"/>
                </a:cubicBezTo>
                <a:cubicBezTo>
                  <a:pt x="956" y="21"/>
                  <a:pt x="957" y="18"/>
                  <a:pt x="957" y="18"/>
                </a:cubicBezTo>
                <a:cubicBezTo>
                  <a:pt x="957" y="18"/>
                  <a:pt x="959" y="20"/>
                  <a:pt x="959" y="20"/>
                </a:cubicBezTo>
                <a:cubicBezTo>
                  <a:pt x="960" y="20"/>
                  <a:pt x="961" y="18"/>
                  <a:pt x="961" y="18"/>
                </a:cubicBezTo>
                <a:cubicBezTo>
                  <a:pt x="962" y="17"/>
                  <a:pt x="962" y="16"/>
                  <a:pt x="963" y="16"/>
                </a:cubicBezTo>
                <a:cubicBezTo>
                  <a:pt x="963" y="15"/>
                  <a:pt x="965" y="14"/>
                  <a:pt x="964" y="13"/>
                </a:cubicBezTo>
                <a:cubicBezTo>
                  <a:pt x="964" y="13"/>
                  <a:pt x="962" y="12"/>
                  <a:pt x="962" y="12"/>
                </a:cubicBezTo>
                <a:cubicBezTo>
                  <a:pt x="963" y="11"/>
                  <a:pt x="964" y="10"/>
                  <a:pt x="964" y="9"/>
                </a:cubicBezTo>
                <a:cubicBezTo>
                  <a:pt x="965" y="9"/>
                  <a:pt x="965" y="11"/>
                  <a:pt x="966" y="11"/>
                </a:cubicBezTo>
                <a:cubicBezTo>
                  <a:pt x="966" y="12"/>
                  <a:pt x="968" y="12"/>
                  <a:pt x="968" y="13"/>
                </a:cubicBezTo>
                <a:cubicBezTo>
                  <a:pt x="968" y="13"/>
                  <a:pt x="967" y="15"/>
                  <a:pt x="967" y="15"/>
                </a:cubicBezTo>
                <a:cubicBezTo>
                  <a:pt x="966" y="16"/>
                  <a:pt x="965" y="17"/>
                  <a:pt x="965" y="17"/>
                </a:cubicBezTo>
                <a:cubicBezTo>
                  <a:pt x="965" y="18"/>
                  <a:pt x="964" y="19"/>
                  <a:pt x="963" y="20"/>
                </a:cubicBezTo>
                <a:cubicBezTo>
                  <a:pt x="963" y="20"/>
                  <a:pt x="962" y="21"/>
                  <a:pt x="962" y="22"/>
                </a:cubicBezTo>
                <a:cubicBezTo>
                  <a:pt x="962" y="22"/>
                  <a:pt x="964" y="23"/>
                  <a:pt x="964" y="24"/>
                </a:cubicBezTo>
                <a:cubicBezTo>
                  <a:pt x="964" y="24"/>
                  <a:pt x="962" y="25"/>
                  <a:pt x="962" y="26"/>
                </a:cubicBezTo>
                <a:cubicBezTo>
                  <a:pt x="962" y="26"/>
                  <a:pt x="964" y="27"/>
                  <a:pt x="964" y="27"/>
                </a:cubicBezTo>
                <a:cubicBezTo>
                  <a:pt x="965" y="26"/>
                  <a:pt x="967" y="24"/>
                  <a:pt x="968" y="23"/>
                </a:cubicBezTo>
                <a:cubicBezTo>
                  <a:pt x="968" y="22"/>
                  <a:pt x="969" y="22"/>
                  <a:pt x="969" y="21"/>
                </a:cubicBezTo>
                <a:cubicBezTo>
                  <a:pt x="971" y="19"/>
                  <a:pt x="972" y="18"/>
                  <a:pt x="973" y="16"/>
                </a:cubicBezTo>
                <a:cubicBezTo>
                  <a:pt x="974" y="17"/>
                  <a:pt x="976" y="19"/>
                  <a:pt x="977" y="20"/>
                </a:cubicBezTo>
                <a:cubicBezTo>
                  <a:pt x="977" y="20"/>
                  <a:pt x="976" y="21"/>
                  <a:pt x="976" y="22"/>
                </a:cubicBezTo>
                <a:cubicBezTo>
                  <a:pt x="976" y="22"/>
                  <a:pt x="978" y="23"/>
                  <a:pt x="978" y="24"/>
                </a:cubicBezTo>
                <a:cubicBezTo>
                  <a:pt x="978" y="24"/>
                  <a:pt x="976" y="26"/>
                  <a:pt x="976" y="26"/>
                </a:cubicBezTo>
                <a:cubicBezTo>
                  <a:pt x="976" y="26"/>
                  <a:pt x="974" y="24"/>
                  <a:pt x="974" y="24"/>
                </a:cubicBezTo>
                <a:cubicBezTo>
                  <a:pt x="974" y="24"/>
                  <a:pt x="972" y="26"/>
                  <a:pt x="972" y="26"/>
                </a:cubicBezTo>
                <a:cubicBezTo>
                  <a:pt x="972" y="27"/>
                  <a:pt x="971" y="28"/>
                  <a:pt x="971" y="29"/>
                </a:cubicBezTo>
                <a:cubicBezTo>
                  <a:pt x="972" y="30"/>
                  <a:pt x="973" y="31"/>
                  <a:pt x="975" y="32"/>
                </a:cubicBezTo>
                <a:cubicBezTo>
                  <a:pt x="976" y="33"/>
                  <a:pt x="976" y="33"/>
                  <a:pt x="977" y="34"/>
                </a:cubicBezTo>
                <a:cubicBezTo>
                  <a:pt x="978" y="32"/>
                  <a:pt x="979" y="31"/>
                  <a:pt x="981" y="29"/>
                </a:cubicBezTo>
                <a:cubicBezTo>
                  <a:pt x="981" y="29"/>
                  <a:pt x="982" y="28"/>
                  <a:pt x="982" y="27"/>
                </a:cubicBezTo>
                <a:cubicBezTo>
                  <a:pt x="983" y="27"/>
                  <a:pt x="984" y="25"/>
                  <a:pt x="984" y="25"/>
                </a:cubicBezTo>
                <a:cubicBezTo>
                  <a:pt x="984" y="25"/>
                  <a:pt x="982" y="23"/>
                  <a:pt x="982" y="23"/>
                </a:cubicBezTo>
                <a:cubicBezTo>
                  <a:pt x="982" y="23"/>
                  <a:pt x="983" y="21"/>
                  <a:pt x="983" y="21"/>
                </a:cubicBezTo>
                <a:cubicBezTo>
                  <a:pt x="984" y="21"/>
                  <a:pt x="985" y="23"/>
                  <a:pt x="986" y="23"/>
                </a:cubicBezTo>
                <a:cubicBezTo>
                  <a:pt x="986" y="22"/>
                  <a:pt x="987" y="21"/>
                  <a:pt x="987" y="20"/>
                </a:cubicBezTo>
                <a:cubicBezTo>
                  <a:pt x="989" y="19"/>
                  <a:pt x="990" y="17"/>
                  <a:pt x="991" y="16"/>
                </a:cubicBezTo>
                <a:cubicBezTo>
                  <a:pt x="991" y="15"/>
                  <a:pt x="992" y="14"/>
                  <a:pt x="993" y="14"/>
                </a:cubicBezTo>
                <a:cubicBezTo>
                  <a:pt x="993" y="13"/>
                  <a:pt x="994" y="12"/>
                  <a:pt x="994" y="11"/>
                </a:cubicBezTo>
                <a:cubicBezTo>
                  <a:pt x="994" y="12"/>
                  <a:pt x="996" y="12"/>
                  <a:pt x="996" y="13"/>
                </a:cubicBezTo>
                <a:cubicBezTo>
                  <a:pt x="997" y="14"/>
                  <a:pt x="995" y="15"/>
                  <a:pt x="995" y="15"/>
                </a:cubicBezTo>
                <a:cubicBezTo>
                  <a:pt x="994" y="16"/>
                  <a:pt x="994" y="17"/>
                  <a:pt x="993" y="18"/>
                </a:cubicBezTo>
                <a:cubicBezTo>
                  <a:pt x="993" y="18"/>
                  <a:pt x="992" y="19"/>
                  <a:pt x="991" y="20"/>
                </a:cubicBezTo>
                <a:cubicBezTo>
                  <a:pt x="991" y="21"/>
                  <a:pt x="990" y="21"/>
                  <a:pt x="990" y="22"/>
                </a:cubicBezTo>
                <a:cubicBezTo>
                  <a:pt x="989" y="23"/>
                  <a:pt x="988" y="24"/>
                  <a:pt x="988" y="24"/>
                </a:cubicBezTo>
                <a:cubicBezTo>
                  <a:pt x="988" y="25"/>
                  <a:pt x="990" y="26"/>
                  <a:pt x="990" y="26"/>
                </a:cubicBezTo>
                <a:cubicBezTo>
                  <a:pt x="990" y="26"/>
                  <a:pt x="988" y="28"/>
                  <a:pt x="988" y="28"/>
                </a:cubicBezTo>
                <a:cubicBezTo>
                  <a:pt x="989" y="28"/>
                  <a:pt x="990" y="30"/>
                  <a:pt x="991" y="30"/>
                </a:cubicBezTo>
                <a:cubicBezTo>
                  <a:pt x="991" y="30"/>
                  <a:pt x="992" y="28"/>
                  <a:pt x="992" y="28"/>
                </a:cubicBezTo>
                <a:cubicBezTo>
                  <a:pt x="993" y="28"/>
                  <a:pt x="994" y="29"/>
                  <a:pt x="995" y="29"/>
                </a:cubicBezTo>
                <a:cubicBezTo>
                  <a:pt x="995" y="30"/>
                  <a:pt x="996" y="31"/>
                  <a:pt x="997" y="31"/>
                </a:cubicBezTo>
                <a:cubicBezTo>
                  <a:pt x="997" y="30"/>
                  <a:pt x="998" y="30"/>
                  <a:pt x="999" y="29"/>
                </a:cubicBezTo>
                <a:cubicBezTo>
                  <a:pt x="999" y="29"/>
                  <a:pt x="1000" y="27"/>
                  <a:pt x="1000" y="27"/>
                </a:cubicBezTo>
                <a:cubicBezTo>
                  <a:pt x="1000" y="26"/>
                  <a:pt x="998" y="25"/>
                  <a:pt x="998" y="25"/>
                </a:cubicBezTo>
                <a:cubicBezTo>
                  <a:pt x="997" y="24"/>
                  <a:pt x="997" y="24"/>
                  <a:pt x="996" y="23"/>
                </a:cubicBezTo>
                <a:cubicBezTo>
                  <a:pt x="997" y="22"/>
                  <a:pt x="998" y="20"/>
                  <a:pt x="999" y="19"/>
                </a:cubicBezTo>
                <a:cubicBezTo>
                  <a:pt x="1000" y="18"/>
                  <a:pt x="1000" y="17"/>
                  <a:pt x="1001" y="17"/>
                </a:cubicBezTo>
                <a:cubicBezTo>
                  <a:pt x="1001" y="16"/>
                  <a:pt x="1002" y="14"/>
                  <a:pt x="1003" y="14"/>
                </a:cubicBezTo>
                <a:cubicBezTo>
                  <a:pt x="1003" y="14"/>
                  <a:pt x="1005" y="16"/>
                  <a:pt x="1005" y="16"/>
                </a:cubicBezTo>
                <a:cubicBezTo>
                  <a:pt x="1005" y="16"/>
                  <a:pt x="1003" y="18"/>
                  <a:pt x="1003" y="18"/>
                </a:cubicBezTo>
                <a:cubicBezTo>
                  <a:pt x="1003" y="19"/>
                  <a:pt x="1002" y="20"/>
                  <a:pt x="1001" y="20"/>
                </a:cubicBezTo>
                <a:cubicBezTo>
                  <a:pt x="1001" y="21"/>
                  <a:pt x="1000" y="22"/>
                  <a:pt x="1000" y="23"/>
                </a:cubicBezTo>
                <a:cubicBezTo>
                  <a:pt x="1000" y="23"/>
                  <a:pt x="1002" y="24"/>
                  <a:pt x="1002" y="24"/>
                </a:cubicBezTo>
                <a:cubicBezTo>
                  <a:pt x="1002" y="25"/>
                  <a:pt x="1000" y="26"/>
                  <a:pt x="1000" y="27"/>
                </a:cubicBezTo>
                <a:cubicBezTo>
                  <a:pt x="1001" y="27"/>
                  <a:pt x="1002" y="28"/>
                  <a:pt x="1003" y="28"/>
                </a:cubicBezTo>
                <a:cubicBezTo>
                  <a:pt x="1003" y="29"/>
                  <a:pt x="1005" y="30"/>
                  <a:pt x="1005" y="30"/>
                </a:cubicBezTo>
                <a:cubicBezTo>
                  <a:pt x="1005" y="31"/>
                  <a:pt x="1003" y="32"/>
                  <a:pt x="1003" y="32"/>
                </a:cubicBezTo>
                <a:cubicBezTo>
                  <a:pt x="1003" y="33"/>
                  <a:pt x="1005" y="33"/>
                  <a:pt x="1005" y="34"/>
                </a:cubicBezTo>
                <a:cubicBezTo>
                  <a:pt x="1005" y="35"/>
                  <a:pt x="1003" y="36"/>
                  <a:pt x="1004" y="36"/>
                </a:cubicBezTo>
                <a:cubicBezTo>
                  <a:pt x="1004" y="37"/>
                  <a:pt x="1006" y="37"/>
                  <a:pt x="1006" y="38"/>
                </a:cubicBezTo>
                <a:cubicBezTo>
                  <a:pt x="1006" y="37"/>
                  <a:pt x="1007" y="36"/>
                  <a:pt x="1008" y="36"/>
                </a:cubicBezTo>
                <a:cubicBezTo>
                  <a:pt x="1008" y="35"/>
                  <a:pt x="1009" y="34"/>
                  <a:pt x="1009" y="33"/>
                </a:cubicBezTo>
                <a:cubicBezTo>
                  <a:pt x="1009" y="33"/>
                  <a:pt x="1007" y="32"/>
                  <a:pt x="1007" y="32"/>
                </a:cubicBezTo>
                <a:cubicBezTo>
                  <a:pt x="1007" y="31"/>
                  <a:pt x="1005" y="31"/>
                  <a:pt x="1005" y="30"/>
                </a:cubicBezTo>
                <a:cubicBezTo>
                  <a:pt x="1005" y="30"/>
                  <a:pt x="1006" y="28"/>
                  <a:pt x="1006" y="28"/>
                </a:cubicBezTo>
                <a:cubicBezTo>
                  <a:pt x="1007" y="27"/>
                  <a:pt x="1008" y="26"/>
                  <a:pt x="1008" y="26"/>
                </a:cubicBezTo>
                <a:cubicBezTo>
                  <a:pt x="1009" y="26"/>
                  <a:pt x="1010" y="27"/>
                  <a:pt x="1010" y="27"/>
                </a:cubicBezTo>
                <a:cubicBezTo>
                  <a:pt x="1011" y="28"/>
                  <a:pt x="1012" y="29"/>
                  <a:pt x="1013" y="29"/>
                </a:cubicBezTo>
                <a:cubicBezTo>
                  <a:pt x="1013" y="29"/>
                  <a:pt x="1014" y="31"/>
                  <a:pt x="1015" y="31"/>
                </a:cubicBezTo>
                <a:cubicBezTo>
                  <a:pt x="1015" y="31"/>
                  <a:pt x="1016" y="29"/>
                  <a:pt x="1017" y="28"/>
                </a:cubicBezTo>
                <a:cubicBezTo>
                  <a:pt x="1017" y="28"/>
                  <a:pt x="1018" y="27"/>
                  <a:pt x="1018" y="26"/>
                </a:cubicBezTo>
                <a:cubicBezTo>
                  <a:pt x="1019" y="26"/>
                  <a:pt x="1020" y="28"/>
                  <a:pt x="1021" y="28"/>
                </a:cubicBezTo>
                <a:cubicBezTo>
                  <a:pt x="1021" y="28"/>
                  <a:pt x="1022" y="26"/>
                  <a:pt x="1022" y="26"/>
                </a:cubicBezTo>
                <a:cubicBezTo>
                  <a:pt x="1022" y="26"/>
                  <a:pt x="1024" y="23"/>
                  <a:pt x="1024" y="23"/>
                </a:cubicBezTo>
                <a:cubicBezTo>
                  <a:pt x="1024" y="24"/>
                  <a:pt x="1026" y="25"/>
                  <a:pt x="1026" y="25"/>
                </a:cubicBezTo>
                <a:cubicBezTo>
                  <a:pt x="1026" y="26"/>
                  <a:pt x="1024" y="27"/>
                  <a:pt x="1024" y="27"/>
                </a:cubicBezTo>
                <a:cubicBezTo>
                  <a:pt x="1025" y="28"/>
                  <a:pt x="1027" y="28"/>
                  <a:pt x="1027" y="29"/>
                </a:cubicBezTo>
                <a:cubicBezTo>
                  <a:pt x="1027" y="30"/>
                  <a:pt x="1025" y="31"/>
                  <a:pt x="1025" y="31"/>
                </a:cubicBezTo>
                <a:cubicBezTo>
                  <a:pt x="1025" y="32"/>
                  <a:pt x="1027" y="32"/>
                  <a:pt x="1027" y="33"/>
                </a:cubicBezTo>
                <a:cubicBezTo>
                  <a:pt x="1028" y="32"/>
                  <a:pt x="1028" y="32"/>
                  <a:pt x="1029" y="31"/>
                </a:cubicBezTo>
                <a:cubicBezTo>
                  <a:pt x="1029" y="31"/>
                  <a:pt x="1030" y="29"/>
                  <a:pt x="1031" y="29"/>
                </a:cubicBezTo>
                <a:cubicBezTo>
                  <a:pt x="1031" y="29"/>
                  <a:pt x="1033" y="30"/>
                  <a:pt x="1033" y="30"/>
                </a:cubicBezTo>
                <a:cubicBezTo>
                  <a:pt x="1033" y="30"/>
                  <a:pt x="1034" y="29"/>
                  <a:pt x="1035" y="28"/>
                </a:cubicBezTo>
                <a:cubicBezTo>
                  <a:pt x="1035" y="27"/>
                  <a:pt x="1036" y="27"/>
                  <a:pt x="1036" y="26"/>
                </a:cubicBezTo>
                <a:cubicBezTo>
                  <a:pt x="1037" y="25"/>
                  <a:pt x="1037" y="24"/>
                  <a:pt x="1038" y="24"/>
                </a:cubicBezTo>
                <a:cubicBezTo>
                  <a:pt x="1038" y="23"/>
                  <a:pt x="1039" y="21"/>
                  <a:pt x="1040" y="21"/>
                </a:cubicBezTo>
                <a:cubicBezTo>
                  <a:pt x="1040" y="21"/>
                  <a:pt x="1041" y="23"/>
                  <a:pt x="1042" y="23"/>
                </a:cubicBezTo>
                <a:cubicBezTo>
                  <a:pt x="1042" y="24"/>
                  <a:pt x="1044" y="24"/>
                  <a:pt x="1044" y="25"/>
                </a:cubicBezTo>
                <a:cubicBezTo>
                  <a:pt x="1044" y="25"/>
                  <a:pt x="1043" y="27"/>
                  <a:pt x="1042" y="27"/>
                </a:cubicBezTo>
                <a:cubicBezTo>
                  <a:pt x="1042" y="28"/>
                  <a:pt x="1041" y="28"/>
                  <a:pt x="1041" y="29"/>
                </a:cubicBezTo>
                <a:cubicBezTo>
                  <a:pt x="1040" y="29"/>
                  <a:pt x="1039" y="27"/>
                  <a:pt x="1038" y="28"/>
                </a:cubicBezTo>
                <a:cubicBezTo>
                  <a:pt x="1038" y="28"/>
                  <a:pt x="1037" y="29"/>
                  <a:pt x="1037" y="30"/>
                </a:cubicBezTo>
                <a:cubicBezTo>
                  <a:pt x="1036" y="30"/>
                  <a:pt x="1035" y="32"/>
                  <a:pt x="1035" y="32"/>
                </a:cubicBezTo>
                <a:cubicBezTo>
                  <a:pt x="1035" y="33"/>
                  <a:pt x="1037" y="33"/>
                  <a:pt x="1037" y="34"/>
                </a:cubicBezTo>
                <a:cubicBezTo>
                  <a:pt x="1037" y="34"/>
                  <a:pt x="1036" y="36"/>
                  <a:pt x="1036" y="36"/>
                </a:cubicBezTo>
                <a:cubicBezTo>
                  <a:pt x="1035" y="37"/>
                  <a:pt x="1034" y="37"/>
                  <a:pt x="1034" y="38"/>
                </a:cubicBezTo>
                <a:cubicBezTo>
                  <a:pt x="1035" y="38"/>
                  <a:pt x="1035" y="40"/>
                  <a:pt x="1036" y="40"/>
                </a:cubicBezTo>
                <a:cubicBezTo>
                  <a:pt x="1036" y="40"/>
                  <a:pt x="1038" y="38"/>
                  <a:pt x="1038" y="38"/>
                </a:cubicBezTo>
                <a:cubicBezTo>
                  <a:pt x="1038" y="37"/>
                  <a:pt x="1039" y="35"/>
                  <a:pt x="1040" y="35"/>
                </a:cubicBezTo>
                <a:cubicBezTo>
                  <a:pt x="1040" y="35"/>
                  <a:pt x="1041" y="37"/>
                  <a:pt x="1042" y="37"/>
                </a:cubicBezTo>
                <a:cubicBezTo>
                  <a:pt x="1042" y="38"/>
                  <a:pt x="1043" y="39"/>
                  <a:pt x="1044" y="39"/>
                </a:cubicBezTo>
                <a:cubicBezTo>
                  <a:pt x="1044" y="39"/>
                  <a:pt x="1046" y="41"/>
                  <a:pt x="1046" y="41"/>
                </a:cubicBezTo>
                <a:cubicBezTo>
                  <a:pt x="1047" y="40"/>
                  <a:pt x="1048" y="39"/>
                  <a:pt x="1048" y="38"/>
                </a:cubicBezTo>
                <a:cubicBezTo>
                  <a:pt x="1049" y="38"/>
                  <a:pt x="1049" y="37"/>
                  <a:pt x="1050" y="36"/>
                </a:cubicBezTo>
                <a:cubicBezTo>
                  <a:pt x="1051" y="37"/>
                  <a:pt x="1053" y="38"/>
                  <a:pt x="1054" y="39"/>
                </a:cubicBezTo>
                <a:cubicBezTo>
                  <a:pt x="1053" y="41"/>
                  <a:pt x="1052" y="42"/>
                  <a:pt x="1051" y="44"/>
                </a:cubicBezTo>
                <a:cubicBezTo>
                  <a:pt x="1050" y="44"/>
                  <a:pt x="1050" y="46"/>
                  <a:pt x="1049" y="46"/>
                </a:cubicBezTo>
                <a:cubicBezTo>
                  <a:pt x="1048" y="46"/>
                  <a:pt x="1047" y="44"/>
                  <a:pt x="1047" y="44"/>
                </a:cubicBezTo>
                <a:cubicBezTo>
                  <a:pt x="1046" y="45"/>
                  <a:pt x="1046" y="47"/>
                  <a:pt x="1045" y="47"/>
                </a:cubicBezTo>
                <a:cubicBezTo>
                  <a:pt x="1044" y="47"/>
                  <a:pt x="1043" y="45"/>
                  <a:pt x="1043" y="45"/>
                </a:cubicBezTo>
                <a:cubicBezTo>
                  <a:pt x="1042" y="45"/>
                  <a:pt x="1042" y="47"/>
                  <a:pt x="1041" y="47"/>
                </a:cubicBezTo>
                <a:cubicBezTo>
                  <a:pt x="1041" y="48"/>
                  <a:pt x="1043" y="48"/>
                  <a:pt x="1043" y="49"/>
                </a:cubicBezTo>
                <a:cubicBezTo>
                  <a:pt x="1043" y="49"/>
                  <a:pt x="1041" y="51"/>
                  <a:pt x="1042" y="51"/>
                </a:cubicBezTo>
                <a:cubicBezTo>
                  <a:pt x="1042" y="51"/>
                  <a:pt x="1044" y="53"/>
                  <a:pt x="1044" y="53"/>
                </a:cubicBezTo>
                <a:cubicBezTo>
                  <a:pt x="1044" y="53"/>
                  <a:pt x="1045" y="51"/>
                  <a:pt x="1046" y="51"/>
                </a:cubicBezTo>
                <a:cubicBezTo>
                  <a:pt x="1046" y="51"/>
                  <a:pt x="1047" y="52"/>
                  <a:pt x="1048" y="52"/>
                </a:cubicBezTo>
                <a:cubicBezTo>
                  <a:pt x="1048" y="52"/>
                  <a:pt x="1049" y="50"/>
                  <a:pt x="1050" y="50"/>
                </a:cubicBezTo>
                <a:cubicBezTo>
                  <a:pt x="1050" y="50"/>
                  <a:pt x="1051" y="52"/>
                  <a:pt x="1052" y="52"/>
                </a:cubicBezTo>
                <a:cubicBezTo>
                  <a:pt x="1052" y="52"/>
                  <a:pt x="1053" y="50"/>
                  <a:pt x="1053" y="50"/>
                </a:cubicBezTo>
                <a:cubicBezTo>
                  <a:pt x="1054" y="49"/>
                  <a:pt x="1055" y="48"/>
                  <a:pt x="1055" y="47"/>
                </a:cubicBezTo>
                <a:cubicBezTo>
                  <a:pt x="1056" y="47"/>
                  <a:pt x="1057" y="46"/>
                  <a:pt x="1057" y="45"/>
                </a:cubicBezTo>
                <a:cubicBezTo>
                  <a:pt x="1057" y="45"/>
                  <a:pt x="1055" y="44"/>
                  <a:pt x="1055" y="43"/>
                </a:cubicBezTo>
                <a:cubicBezTo>
                  <a:pt x="1055" y="43"/>
                  <a:pt x="1056" y="42"/>
                  <a:pt x="1056" y="41"/>
                </a:cubicBezTo>
                <a:cubicBezTo>
                  <a:pt x="1056" y="41"/>
                  <a:pt x="1054" y="40"/>
                  <a:pt x="1054" y="39"/>
                </a:cubicBezTo>
                <a:cubicBezTo>
                  <a:pt x="1054" y="39"/>
                  <a:pt x="1056" y="38"/>
                  <a:pt x="1056" y="37"/>
                </a:cubicBezTo>
                <a:cubicBezTo>
                  <a:pt x="1056" y="36"/>
                  <a:pt x="1057" y="36"/>
                  <a:pt x="1058" y="35"/>
                </a:cubicBezTo>
                <a:cubicBezTo>
                  <a:pt x="1058" y="35"/>
                  <a:pt x="1060" y="37"/>
                  <a:pt x="1060" y="37"/>
                </a:cubicBezTo>
                <a:cubicBezTo>
                  <a:pt x="1060" y="37"/>
                  <a:pt x="1062" y="38"/>
                  <a:pt x="1062" y="38"/>
                </a:cubicBezTo>
                <a:cubicBezTo>
                  <a:pt x="1062" y="38"/>
                  <a:pt x="1064" y="36"/>
                  <a:pt x="1064" y="36"/>
                </a:cubicBezTo>
                <a:cubicBezTo>
                  <a:pt x="1064" y="36"/>
                  <a:pt x="1061" y="35"/>
                  <a:pt x="1061" y="34"/>
                </a:cubicBezTo>
                <a:cubicBezTo>
                  <a:pt x="1061" y="34"/>
                  <a:pt x="1063" y="33"/>
                  <a:pt x="1063" y="32"/>
                </a:cubicBezTo>
                <a:cubicBezTo>
                  <a:pt x="1064" y="31"/>
                  <a:pt x="1065" y="29"/>
                  <a:pt x="1067" y="28"/>
                </a:cubicBezTo>
                <a:cubicBezTo>
                  <a:pt x="1067" y="28"/>
                  <a:pt x="1069" y="29"/>
                  <a:pt x="1069" y="29"/>
                </a:cubicBezTo>
                <a:cubicBezTo>
                  <a:pt x="1069" y="30"/>
                  <a:pt x="1067" y="31"/>
                  <a:pt x="1067" y="32"/>
                </a:cubicBezTo>
                <a:cubicBezTo>
                  <a:pt x="1067" y="32"/>
                  <a:pt x="1069" y="33"/>
                  <a:pt x="1069" y="33"/>
                </a:cubicBezTo>
                <a:cubicBezTo>
                  <a:pt x="1069" y="34"/>
                  <a:pt x="1068" y="35"/>
                  <a:pt x="1068" y="36"/>
                </a:cubicBezTo>
                <a:cubicBezTo>
                  <a:pt x="1067" y="36"/>
                  <a:pt x="1066" y="37"/>
                  <a:pt x="1066" y="38"/>
                </a:cubicBezTo>
                <a:cubicBezTo>
                  <a:pt x="1065" y="39"/>
                  <a:pt x="1065" y="40"/>
                  <a:pt x="1064" y="40"/>
                </a:cubicBezTo>
                <a:cubicBezTo>
                  <a:pt x="1064" y="40"/>
                  <a:pt x="1063" y="42"/>
                  <a:pt x="1063" y="42"/>
                </a:cubicBezTo>
                <a:cubicBezTo>
                  <a:pt x="1062" y="42"/>
                  <a:pt x="1060" y="41"/>
                  <a:pt x="1060" y="41"/>
                </a:cubicBezTo>
                <a:cubicBezTo>
                  <a:pt x="1060" y="41"/>
                  <a:pt x="1058" y="42"/>
                  <a:pt x="1059" y="43"/>
                </a:cubicBezTo>
                <a:cubicBezTo>
                  <a:pt x="1059" y="43"/>
                  <a:pt x="1060" y="44"/>
                  <a:pt x="1061" y="45"/>
                </a:cubicBezTo>
                <a:cubicBezTo>
                  <a:pt x="1061" y="45"/>
                  <a:pt x="1063" y="46"/>
                  <a:pt x="1063" y="46"/>
                </a:cubicBezTo>
                <a:cubicBezTo>
                  <a:pt x="1063" y="47"/>
                  <a:pt x="1062" y="48"/>
                  <a:pt x="1061" y="49"/>
                </a:cubicBezTo>
                <a:cubicBezTo>
                  <a:pt x="1061" y="49"/>
                  <a:pt x="1060" y="50"/>
                  <a:pt x="1060" y="51"/>
                </a:cubicBezTo>
                <a:cubicBezTo>
                  <a:pt x="1059" y="51"/>
                  <a:pt x="1058" y="53"/>
                  <a:pt x="1058" y="53"/>
                </a:cubicBezTo>
                <a:cubicBezTo>
                  <a:pt x="1058" y="54"/>
                  <a:pt x="1056" y="55"/>
                  <a:pt x="1056" y="55"/>
                </a:cubicBezTo>
                <a:cubicBezTo>
                  <a:pt x="1056" y="55"/>
                  <a:pt x="1058" y="57"/>
                  <a:pt x="1058" y="57"/>
                </a:cubicBezTo>
                <a:cubicBezTo>
                  <a:pt x="1059" y="57"/>
                  <a:pt x="1060" y="55"/>
                  <a:pt x="1060" y="55"/>
                </a:cubicBezTo>
                <a:cubicBezTo>
                  <a:pt x="1061" y="55"/>
                  <a:pt x="1062" y="56"/>
                  <a:pt x="1062" y="56"/>
                </a:cubicBezTo>
                <a:cubicBezTo>
                  <a:pt x="1063" y="57"/>
                  <a:pt x="1065" y="58"/>
                  <a:pt x="1065" y="58"/>
                </a:cubicBezTo>
                <a:cubicBezTo>
                  <a:pt x="1065" y="59"/>
                  <a:pt x="1063" y="60"/>
                  <a:pt x="1063" y="60"/>
                </a:cubicBezTo>
                <a:cubicBezTo>
                  <a:pt x="1062" y="62"/>
                  <a:pt x="1061" y="63"/>
                  <a:pt x="1060" y="65"/>
                </a:cubicBezTo>
                <a:cubicBezTo>
                  <a:pt x="1058" y="64"/>
                  <a:pt x="1057" y="63"/>
                  <a:pt x="1055" y="61"/>
                </a:cubicBezTo>
                <a:cubicBezTo>
                  <a:pt x="1055" y="61"/>
                  <a:pt x="1057" y="60"/>
                  <a:pt x="1057" y="59"/>
                </a:cubicBezTo>
                <a:cubicBezTo>
                  <a:pt x="1057" y="59"/>
                  <a:pt x="1054" y="58"/>
                  <a:pt x="1055" y="57"/>
                </a:cubicBezTo>
                <a:cubicBezTo>
                  <a:pt x="1055" y="57"/>
                  <a:pt x="1056" y="56"/>
                  <a:pt x="1056" y="55"/>
                </a:cubicBezTo>
                <a:cubicBezTo>
                  <a:pt x="1056" y="55"/>
                  <a:pt x="1055" y="54"/>
                  <a:pt x="1054" y="53"/>
                </a:cubicBezTo>
                <a:cubicBezTo>
                  <a:pt x="1053" y="53"/>
                  <a:pt x="1052" y="52"/>
                  <a:pt x="1052" y="52"/>
                </a:cubicBezTo>
                <a:cubicBezTo>
                  <a:pt x="1051" y="53"/>
                  <a:pt x="1049" y="55"/>
                  <a:pt x="1048" y="56"/>
                </a:cubicBezTo>
                <a:cubicBezTo>
                  <a:pt x="1049" y="57"/>
                  <a:pt x="1050" y="57"/>
                  <a:pt x="1051" y="58"/>
                </a:cubicBezTo>
                <a:cubicBezTo>
                  <a:pt x="1051" y="58"/>
                  <a:pt x="1053" y="59"/>
                  <a:pt x="1053" y="60"/>
                </a:cubicBezTo>
                <a:cubicBezTo>
                  <a:pt x="1053" y="60"/>
                  <a:pt x="1051" y="62"/>
                  <a:pt x="1051" y="62"/>
                </a:cubicBezTo>
                <a:cubicBezTo>
                  <a:pt x="1051" y="62"/>
                  <a:pt x="1049" y="64"/>
                  <a:pt x="1049" y="64"/>
                </a:cubicBezTo>
                <a:cubicBezTo>
                  <a:pt x="1049" y="64"/>
                  <a:pt x="1051" y="66"/>
                  <a:pt x="1052" y="66"/>
                </a:cubicBezTo>
                <a:cubicBezTo>
                  <a:pt x="1052" y="66"/>
                  <a:pt x="1054" y="67"/>
                  <a:pt x="1054" y="68"/>
                </a:cubicBezTo>
                <a:cubicBezTo>
                  <a:pt x="1054" y="68"/>
                  <a:pt x="1052" y="70"/>
                  <a:pt x="1052" y="70"/>
                </a:cubicBezTo>
                <a:cubicBezTo>
                  <a:pt x="1052" y="70"/>
                  <a:pt x="1050" y="68"/>
                  <a:pt x="1050" y="68"/>
                </a:cubicBezTo>
                <a:cubicBezTo>
                  <a:pt x="1049" y="68"/>
                  <a:pt x="1049" y="70"/>
                  <a:pt x="1048" y="70"/>
                </a:cubicBezTo>
                <a:cubicBezTo>
                  <a:pt x="1048" y="71"/>
                  <a:pt x="1047" y="72"/>
                  <a:pt x="1047" y="73"/>
                </a:cubicBezTo>
                <a:cubicBezTo>
                  <a:pt x="1047" y="73"/>
                  <a:pt x="1048" y="74"/>
                  <a:pt x="1049" y="74"/>
                </a:cubicBezTo>
                <a:cubicBezTo>
                  <a:pt x="1049" y="74"/>
                  <a:pt x="1047" y="76"/>
                  <a:pt x="1047" y="76"/>
                </a:cubicBezTo>
                <a:cubicBezTo>
                  <a:pt x="1047" y="76"/>
                  <a:pt x="1045" y="75"/>
                  <a:pt x="1045" y="75"/>
                </a:cubicBezTo>
                <a:cubicBezTo>
                  <a:pt x="1045" y="74"/>
                  <a:pt x="1047" y="73"/>
                  <a:pt x="1047" y="73"/>
                </a:cubicBezTo>
                <a:cubicBezTo>
                  <a:pt x="1046" y="72"/>
                  <a:pt x="1044" y="71"/>
                  <a:pt x="1044" y="71"/>
                </a:cubicBezTo>
                <a:cubicBezTo>
                  <a:pt x="1044" y="70"/>
                  <a:pt x="1046" y="69"/>
                  <a:pt x="1046" y="69"/>
                </a:cubicBezTo>
                <a:cubicBezTo>
                  <a:pt x="1046" y="68"/>
                  <a:pt x="1044" y="68"/>
                  <a:pt x="1044" y="67"/>
                </a:cubicBezTo>
                <a:cubicBezTo>
                  <a:pt x="1044" y="66"/>
                  <a:pt x="1046" y="65"/>
                  <a:pt x="1045" y="65"/>
                </a:cubicBezTo>
                <a:cubicBezTo>
                  <a:pt x="1045" y="64"/>
                  <a:pt x="1043" y="64"/>
                  <a:pt x="1043" y="63"/>
                </a:cubicBezTo>
                <a:cubicBezTo>
                  <a:pt x="1043" y="62"/>
                  <a:pt x="1045" y="61"/>
                  <a:pt x="1045" y="61"/>
                </a:cubicBezTo>
                <a:cubicBezTo>
                  <a:pt x="1045" y="60"/>
                  <a:pt x="1043" y="60"/>
                  <a:pt x="1043" y="59"/>
                </a:cubicBezTo>
                <a:cubicBezTo>
                  <a:pt x="1042" y="61"/>
                  <a:pt x="1040" y="62"/>
                  <a:pt x="1039" y="63"/>
                </a:cubicBezTo>
                <a:cubicBezTo>
                  <a:pt x="1039" y="64"/>
                  <a:pt x="1038" y="65"/>
                  <a:pt x="1038" y="66"/>
                </a:cubicBezTo>
                <a:cubicBezTo>
                  <a:pt x="1037" y="66"/>
                  <a:pt x="1036" y="68"/>
                  <a:pt x="1036" y="68"/>
                </a:cubicBezTo>
                <a:cubicBezTo>
                  <a:pt x="1036" y="68"/>
                  <a:pt x="1034" y="66"/>
                  <a:pt x="1034" y="66"/>
                </a:cubicBezTo>
                <a:cubicBezTo>
                  <a:pt x="1033" y="67"/>
                  <a:pt x="1032" y="68"/>
                  <a:pt x="1032" y="68"/>
                </a:cubicBezTo>
                <a:cubicBezTo>
                  <a:pt x="1032" y="69"/>
                  <a:pt x="1034" y="70"/>
                  <a:pt x="1034" y="70"/>
                </a:cubicBezTo>
                <a:cubicBezTo>
                  <a:pt x="1034" y="71"/>
                  <a:pt x="1033" y="72"/>
                  <a:pt x="1032" y="72"/>
                </a:cubicBezTo>
                <a:cubicBezTo>
                  <a:pt x="1032" y="73"/>
                  <a:pt x="1031" y="74"/>
                  <a:pt x="1031" y="75"/>
                </a:cubicBezTo>
                <a:cubicBezTo>
                  <a:pt x="1030" y="75"/>
                  <a:pt x="1030" y="76"/>
                  <a:pt x="1029" y="77"/>
                </a:cubicBezTo>
                <a:cubicBezTo>
                  <a:pt x="1028" y="76"/>
                  <a:pt x="1026" y="75"/>
                  <a:pt x="1025" y="73"/>
                </a:cubicBezTo>
                <a:cubicBezTo>
                  <a:pt x="1025" y="73"/>
                  <a:pt x="1026" y="72"/>
                  <a:pt x="1026" y="71"/>
                </a:cubicBezTo>
                <a:cubicBezTo>
                  <a:pt x="1027" y="71"/>
                  <a:pt x="1028" y="69"/>
                  <a:pt x="1028" y="69"/>
                </a:cubicBezTo>
                <a:cubicBezTo>
                  <a:pt x="1028" y="69"/>
                  <a:pt x="1026" y="68"/>
                  <a:pt x="1026" y="67"/>
                </a:cubicBezTo>
                <a:cubicBezTo>
                  <a:pt x="1025" y="67"/>
                  <a:pt x="1024" y="66"/>
                  <a:pt x="1024" y="66"/>
                </a:cubicBezTo>
                <a:cubicBezTo>
                  <a:pt x="1023" y="66"/>
                  <a:pt x="1022" y="68"/>
                  <a:pt x="1022" y="68"/>
                </a:cubicBezTo>
                <a:cubicBezTo>
                  <a:pt x="1022" y="68"/>
                  <a:pt x="1020" y="70"/>
                  <a:pt x="1020" y="70"/>
                </a:cubicBezTo>
                <a:cubicBezTo>
                  <a:pt x="1020" y="70"/>
                  <a:pt x="1018" y="69"/>
                  <a:pt x="1018" y="68"/>
                </a:cubicBezTo>
                <a:cubicBezTo>
                  <a:pt x="1018" y="68"/>
                  <a:pt x="1016" y="67"/>
                  <a:pt x="1016" y="67"/>
                </a:cubicBezTo>
                <a:cubicBezTo>
                  <a:pt x="1016" y="66"/>
                  <a:pt x="1018" y="65"/>
                  <a:pt x="1017" y="64"/>
                </a:cubicBezTo>
                <a:cubicBezTo>
                  <a:pt x="1017" y="64"/>
                  <a:pt x="1016" y="63"/>
                  <a:pt x="1015" y="63"/>
                </a:cubicBezTo>
                <a:cubicBezTo>
                  <a:pt x="1014" y="62"/>
                  <a:pt x="1014" y="62"/>
                  <a:pt x="1013" y="61"/>
                </a:cubicBezTo>
                <a:cubicBezTo>
                  <a:pt x="1013" y="62"/>
                  <a:pt x="1011" y="63"/>
                  <a:pt x="1011" y="63"/>
                </a:cubicBezTo>
                <a:cubicBezTo>
                  <a:pt x="1011" y="64"/>
                  <a:pt x="1013" y="65"/>
                  <a:pt x="1013" y="65"/>
                </a:cubicBezTo>
                <a:cubicBezTo>
                  <a:pt x="1014" y="65"/>
                  <a:pt x="1016" y="66"/>
                  <a:pt x="1016" y="67"/>
                </a:cubicBezTo>
                <a:cubicBezTo>
                  <a:pt x="1016" y="67"/>
                  <a:pt x="1014" y="68"/>
                  <a:pt x="1014" y="69"/>
                </a:cubicBezTo>
                <a:cubicBezTo>
                  <a:pt x="1014" y="69"/>
                  <a:pt x="1013" y="71"/>
                  <a:pt x="1012" y="71"/>
                </a:cubicBezTo>
                <a:cubicBezTo>
                  <a:pt x="1012" y="71"/>
                  <a:pt x="1010" y="69"/>
                  <a:pt x="1010" y="69"/>
                </a:cubicBezTo>
                <a:cubicBezTo>
                  <a:pt x="1009" y="70"/>
                  <a:pt x="1009" y="71"/>
                  <a:pt x="1008" y="72"/>
                </a:cubicBezTo>
                <a:cubicBezTo>
                  <a:pt x="1009" y="72"/>
                  <a:pt x="1010" y="73"/>
                  <a:pt x="1011" y="73"/>
                </a:cubicBezTo>
                <a:cubicBezTo>
                  <a:pt x="1010" y="73"/>
                  <a:pt x="1009" y="76"/>
                  <a:pt x="1009" y="76"/>
                </a:cubicBezTo>
                <a:cubicBezTo>
                  <a:pt x="1008" y="76"/>
                  <a:pt x="1007" y="74"/>
                  <a:pt x="1007" y="74"/>
                </a:cubicBezTo>
                <a:cubicBezTo>
                  <a:pt x="1006" y="74"/>
                  <a:pt x="1004" y="72"/>
                  <a:pt x="1004" y="72"/>
                </a:cubicBezTo>
                <a:cubicBezTo>
                  <a:pt x="1004" y="72"/>
                  <a:pt x="1006" y="70"/>
                  <a:pt x="1006" y="70"/>
                </a:cubicBezTo>
                <a:cubicBezTo>
                  <a:pt x="1006" y="70"/>
                  <a:pt x="1008" y="68"/>
                  <a:pt x="1008" y="68"/>
                </a:cubicBezTo>
                <a:cubicBezTo>
                  <a:pt x="1008" y="67"/>
                  <a:pt x="1006" y="67"/>
                  <a:pt x="1006" y="66"/>
                </a:cubicBezTo>
                <a:cubicBezTo>
                  <a:pt x="1005" y="65"/>
                  <a:pt x="1007" y="64"/>
                  <a:pt x="1007" y="64"/>
                </a:cubicBezTo>
                <a:cubicBezTo>
                  <a:pt x="1007" y="63"/>
                  <a:pt x="1009" y="62"/>
                  <a:pt x="1009" y="62"/>
                </a:cubicBezTo>
                <a:cubicBezTo>
                  <a:pt x="1009" y="61"/>
                  <a:pt x="1007" y="60"/>
                  <a:pt x="1007" y="60"/>
                </a:cubicBezTo>
                <a:cubicBezTo>
                  <a:pt x="1007" y="59"/>
                  <a:pt x="1005" y="59"/>
                  <a:pt x="1005" y="58"/>
                </a:cubicBezTo>
                <a:cubicBezTo>
                  <a:pt x="1003" y="60"/>
                  <a:pt x="1002" y="61"/>
                  <a:pt x="1001" y="63"/>
                </a:cubicBezTo>
                <a:cubicBezTo>
                  <a:pt x="1001" y="63"/>
                  <a:pt x="1000" y="64"/>
                  <a:pt x="999" y="65"/>
                </a:cubicBezTo>
                <a:cubicBezTo>
                  <a:pt x="999" y="65"/>
                  <a:pt x="998" y="67"/>
                  <a:pt x="998" y="67"/>
                </a:cubicBezTo>
                <a:cubicBezTo>
                  <a:pt x="998" y="68"/>
                  <a:pt x="1000" y="68"/>
                  <a:pt x="1000" y="69"/>
                </a:cubicBezTo>
                <a:cubicBezTo>
                  <a:pt x="1000" y="70"/>
                  <a:pt x="998" y="70"/>
                  <a:pt x="998" y="71"/>
                </a:cubicBezTo>
                <a:cubicBezTo>
                  <a:pt x="997" y="70"/>
                  <a:pt x="997" y="70"/>
                  <a:pt x="996" y="69"/>
                </a:cubicBezTo>
                <a:cubicBezTo>
                  <a:pt x="996" y="69"/>
                  <a:pt x="994" y="68"/>
                  <a:pt x="994" y="68"/>
                </a:cubicBezTo>
                <a:cubicBezTo>
                  <a:pt x="994" y="67"/>
                  <a:pt x="996" y="66"/>
                  <a:pt x="995" y="65"/>
                </a:cubicBezTo>
                <a:cubicBezTo>
                  <a:pt x="995" y="65"/>
                  <a:pt x="994" y="64"/>
                  <a:pt x="993" y="64"/>
                </a:cubicBezTo>
                <a:cubicBezTo>
                  <a:pt x="993" y="63"/>
                  <a:pt x="991" y="62"/>
                  <a:pt x="991" y="62"/>
                </a:cubicBezTo>
                <a:cubicBezTo>
                  <a:pt x="991" y="61"/>
                  <a:pt x="993" y="60"/>
                  <a:pt x="993" y="60"/>
                </a:cubicBezTo>
                <a:cubicBezTo>
                  <a:pt x="993" y="59"/>
                  <a:pt x="991" y="59"/>
                  <a:pt x="990" y="58"/>
                </a:cubicBezTo>
                <a:cubicBezTo>
                  <a:pt x="990" y="57"/>
                  <a:pt x="992" y="56"/>
                  <a:pt x="992" y="56"/>
                </a:cubicBezTo>
                <a:cubicBezTo>
                  <a:pt x="992" y="55"/>
                  <a:pt x="990" y="55"/>
                  <a:pt x="990" y="54"/>
                </a:cubicBezTo>
                <a:cubicBezTo>
                  <a:pt x="990" y="55"/>
                  <a:pt x="988" y="56"/>
                  <a:pt x="988" y="56"/>
                </a:cubicBezTo>
                <a:cubicBezTo>
                  <a:pt x="988" y="57"/>
                  <a:pt x="991" y="58"/>
                  <a:pt x="990" y="58"/>
                </a:cubicBezTo>
                <a:cubicBezTo>
                  <a:pt x="990" y="59"/>
                  <a:pt x="989" y="60"/>
                  <a:pt x="989" y="60"/>
                </a:cubicBezTo>
                <a:cubicBezTo>
                  <a:pt x="988" y="61"/>
                  <a:pt x="987" y="62"/>
                  <a:pt x="987" y="62"/>
                </a:cubicBezTo>
                <a:cubicBezTo>
                  <a:pt x="987" y="63"/>
                  <a:pt x="985" y="64"/>
                  <a:pt x="985" y="65"/>
                </a:cubicBezTo>
                <a:cubicBezTo>
                  <a:pt x="985" y="65"/>
                  <a:pt x="988" y="66"/>
                  <a:pt x="988" y="66"/>
                </a:cubicBezTo>
                <a:cubicBezTo>
                  <a:pt x="987" y="67"/>
                  <a:pt x="986" y="68"/>
                  <a:pt x="986" y="69"/>
                </a:cubicBezTo>
                <a:cubicBezTo>
                  <a:pt x="985" y="69"/>
                  <a:pt x="985" y="70"/>
                  <a:pt x="984" y="71"/>
                </a:cubicBezTo>
                <a:cubicBezTo>
                  <a:pt x="984" y="71"/>
                  <a:pt x="982" y="69"/>
                  <a:pt x="982" y="69"/>
                </a:cubicBezTo>
                <a:cubicBezTo>
                  <a:pt x="981" y="69"/>
                  <a:pt x="981" y="71"/>
                  <a:pt x="980" y="71"/>
                </a:cubicBezTo>
                <a:cubicBezTo>
                  <a:pt x="979" y="71"/>
                  <a:pt x="979" y="70"/>
                  <a:pt x="978" y="70"/>
                </a:cubicBezTo>
                <a:cubicBezTo>
                  <a:pt x="977" y="70"/>
                  <a:pt x="977" y="71"/>
                  <a:pt x="976" y="72"/>
                </a:cubicBezTo>
                <a:cubicBezTo>
                  <a:pt x="976" y="72"/>
                  <a:pt x="974" y="70"/>
                  <a:pt x="974" y="70"/>
                </a:cubicBezTo>
                <a:cubicBezTo>
                  <a:pt x="974" y="70"/>
                  <a:pt x="976" y="68"/>
                  <a:pt x="976" y="68"/>
                </a:cubicBezTo>
                <a:cubicBezTo>
                  <a:pt x="976" y="68"/>
                  <a:pt x="977" y="66"/>
                  <a:pt x="977" y="66"/>
                </a:cubicBezTo>
                <a:cubicBezTo>
                  <a:pt x="978" y="66"/>
                  <a:pt x="980" y="68"/>
                  <a:pt x="980" y="67"/>
                </a:cubicBezTo>
                <a:cubicBezTo>
                  <a:pt x="980" y="67"/>
                  <a:pt x="981" y="66"/>
                  <a:pt x="981" y="65"/>
                </a:cubicBezTo>
                <a:cubicBezTo>
                  <a:pt x="982" y="64"/>
                  <a:pt x="983" y="64"/>
                  <a:pt x="983" y="63"/>
                </a:cubicBezTo>
                <a:cubicBezTo>
                  <a:pt x="983" y="63"/>
                  <a:pt x="985" y="61"/>
                  <a:pt x="985" y="61"/>
                </a:cubicBezTo>
                <a:cubicBezTo>
                  <a:pt x="985" y="61"/>
                  <a:pt x="983" y="59"/>
                  <a:pt x="983" y="59"/>
                </a:cubicBezTo>
                <a:cubicBezTo>
                  <a:pt x="982" y="59"/>
                  <a:pt x="981" y="61"/>
                  <a:pt x="981" y="61"/>
                </a:cubicBezTo>
                <a:cubicBezTo>
                  <a:pt x="980" y="61"/>
                  <a:pt x="979" y="60"/>
                  <a:pt x="979" y="60"/>
                </a:cubicBezTo>
                <a:cubicBezTo>
                  <a:pt x="978" y="59"/>
                  <a:pt x="977" y="58"/>
                  <a:pt x="976" y="58"/>
                </a:cubicBezTo>
                <a:cubicBezTo>
                  <a:pt x="976" y="58"/>
                  <a:pt x="975" y="56"/>
                  <a:pt x="974" y="56"/>
                </a:cubicBezTo>
                <a:cubicBezTo>
                  <a:pt x="974" y="56"/>
                  <a:pt x="973" y="58"/>
                  <a:pt x="972" y="58"/>
                </a:cubicBezTo>
                <a:cubicBezTo>
                  <a:pt x="972" y="58"/>
                  <a:pt x="971" y="57"/>
                  <a:pt x="970" y="57"/>
                </a:cubicBezTo>
                <a:cubicBezTo>
                  <a:pt x="970" y="57"/>
                  <a:pt x="969" y="58"/>
                  <a:pt x="969" y="59"/>
                </a:cubicBezTo>
                <a:cubicBezTo>
                  <a:pt x="968" y="60"/>
                  <a:pt x="967" y="60"/>
                  <a:pt x="967" y="61"/>
                </a:cubicBezTo>
                <a:cubicBezTo>
                  <a:pt x="966" y="62"/>
                  <a:pt x="966" y="63"/>
                  <a:pt x="965" y="63"/>
                </a:cubicBezTo>
                <a:cubicBezTo>
                  <a:pt x="965" y="64"/>
                  <a:pt x="964" y="65"/>
                  <a:pt x="963" y="66"/>
                </a:cubicBezTo>
                <a:cubicBezTo>
                  <a:pt x="963" y="66"/>
                  <a:pt x="962" y="68"/>
                  <a:pt x="962" y="68"/>
                </a:cubicBezTo>
                <a:cubicBezTo>
                  <a:pt x="961" y="68"/>
                  <a:pt x="961" y="70"/>
                  <a:pt x="960" y="70"/>
                </a:cubicBezTo>
                <a:cubicBezTo>
                  <a:pt x="960" y="70"/>
                  <a:pt x="958" y="69"/>
                  <a:pt x="958" y="68"/>
                </a:cubicBezTo>
                <a:cubicBezTo>
                  <a:pt x="958" y="68"/>
                  <a:pt x="959" y="67"/>
                  <a:pt x="960" y="66"/>
                </a:cubicBezTo>
                <a:cubicBezTo>
                  <a:pt x="960" y="65"/>
                  <a:pt x="961" y="65"/>
                  <a:pt x="961" y="64"/>
                </a:cubicBezTo>
                <a:cubicBezTo>
                  <a:pt x="962" y="63"/>
                  <a:pt x="962" y="62"/>
                  <a:pt x="963" y="62"/>
                </a:cubicBezTo>
                <a:cubicBezTo>
                  <a:pt x="962" y="61"/>
                  <a:pt x="961" y="61"/>
                  <a:pt x="961" y="60"/>
                </a:cubicBezTo>
                <a:cubicBezTo>
                  <a:pt x="960" y="60"/>
                  <a:pt x="959" y="58"/>
                  <a:pt x="958" y="58"/>
                </a:cubicBezTo>
                <a:cubicBezTo>
                  <a:pt x="958" y="58"/>
                  <a:pt x="957" y="60"/>
                  <a:pt x="957" y="61"/>
                </a:cubicBezTo>
                <a:cubicBezTo>
                  <a:pt x="956" y="61"/>
                  <a:pt x="955" y="59"/>
                  <a:pt x="955" y="59"/>
                </a:cubicBezTo>
                <a:cubicBezTo>
                  <a:pt x="954" y="59"/>
                  <a:pt x="953" y="61"/>
                  <a:pt x="953" y="61"/>
                </a:cubicBezTo>
                <a:cubicBezTo>
                  <a:pt x="952" y="61"/>
                  <a:pt x="951" y="60"/>
                  <a:pt x="951" y="59"/>
                </a:cubicBezTo>
                <a:cubicBezTo>
                  <a:pt x="950" y="59"/>
                  <a:pt x="949" y="58"/>
                  <a:pt x="948" y="58"/>
                </a:cubicBezTo>
                <a:cubicBezTo>
                  <a:pt x="948" y="58"/>
                  <a:pt x="947" y="56"/>
                  <a:pt x="946" y="56"/>
                </a:cubicBezTo>
                <a:cubicBezTo>
                  <a:pt x="946" y="56"/>
                  <a:pt x="945" y="58"/>
                  <a:pt x="944" y="58"/>
                </a:cubicBezTo>
                <a:cubicBezTo>
                  <a:pt x="944" y="58"/>
                  <a:pt x="943" y="56"/>
                  <a:pt x="942" y="56"/>
                </a:cubicBezTo>
                <a:cubicBezTo>
                  <a:pt x="942" y="57"/>
                  <a:pt x="941" y="59"/>
                  <a:pt x="940" y="59"/>
                </a:cubicBezTo>
                <a:cubicBezTo>
                  <a:pt x="940" y="59"/>
                  <a:pt x="939" y="57"/>
                  <a:pt x="938" y="57"/>
                </a:cubicBezTo>
                <a:cubicBezTo>
                  <a:pt x="938" y="57"/>
                  <a:pt x="937" y="59"/>
                  <a:pt x="937" y="59"/>
                </a:cubicBezTo>
                <a:cubicBezTo>
                  <a:pt x="936" y="59"/>
                  <a:pt x="935" y="57"/>
                  <a:pt x="934" y="58"/>
                </a:cubicBezTo>
                <a:cubicBezTo>
                  <a:pt x="934" y="58"/>
                  <a:pt x="933" y="60"/>
                  <a:pt x="933" y="60"/>
                </a:cubicBezTo>
                <a:cubicBezTo>
                  <a:pt x="932" y="60"/>
                  <a:pt x="931" y="58"/>
                  <a:pt x="930" y="58"/>
                </a:cubicBezTo>
                <a:cubicBezTo>
                  <a:pt x="930" y="58"/>
                  <a:pt x="929" y="60"/>
                  <a:pt x="929" y="60"/>
                </a:cubicBezTo>
                <a:cubicBezTo>
                  <a:pt x="929" y="61"/>
                  <a:pt x="931" y="61"/>
                  <a:pt x="931" y="62"/>
                </a:cubicBezTo>
                <a:cubicBezTo>
                  <a:pt x="931" y="62"/>
                  <a:pt x="929" y="64"/>
                  <a:pt x="929" y="64"/>
                </a:cubicBezTo>
                <a:cubicBezTo>
                  <a:pt x="929" y="64"/>
                  <a:pt x="927" y="62"/>
                  <a:pt x="927" y="63"/>
                </a:cubicBezTo>
                <a:cubicBezTo>
                  <a:pt x="926" y="63"/>
                  <a:pt x="926" y="65"/>
                  <a:pt x="925" y="65"/>
                </a:cubicBezTo>
                <a:cubicBezTo>
                  <a:pt x="925" y="64"/>
                  <a:pt x="923" y="64"/>
                  <a:pt x="923" y="63"/>
                </a:cubicBezTo>
                <a:cubicBezTo>
                  <a:pt x="923" y="63"/>
                  <a:pt x="925" y="61"/>
                  <a:pt x="925" y="61"/>
                </a:cubicBezTo>
                <a:cubicBezTo>
                  <a:pt x="925" y="60"/>
                  <a:pt x="926" y="59"/>
                  <a:pt x="926" y="59"/>
                </a:cubicBezTo>
                <a:cubicBezTo>
                  <a:pt x="927" y="58"/>
                  <a:pt x="928" y="57"/>
                  <a:pt x="928" y="56"/>
                </a:cubicBezTo>
                <a:cubicBezTo>
                  <a:pt x="928" y="56"/>
                  <a:pt x="926" y="55"/>
                  <a:pt x="926" y="55"/>
                </a:cubicBezTo>
                <a:cubicBezTo>
                  <a:pt x="926" y="54"/>
                  <a:pt x="928" y="53"/>
                  <a:pt x="928" y="52"/>
                </a:cubicBezTo>
                <a:cubicBezTo>
                  <a:pt x="928" y="52"/>
                  <a:pt x="925" y="51"/>
                  <a:pt x="925" y="51"/>
                </a:cubicBezTo>
                <a:cubicBezTo>
                  <a:pt x="926" y="50"/>
                  <a:pt x="927" y="49"/>
                  <a:pt x="927" y="48"/>
                </a:cubicBezTo>
                <a:cubicBezTo>
                  <a:pt x="928" y="48"/>
                  <a:pt x="928" y="47"/>
                  <a:pt x="929" y="46"/>
                </a:cubicBezTo>
                <a:cubicBezTo>
                  <a:pt x="929" y="46"/>
                  <a:pt x="930" y="44"/>
                  <a:pt x="930" y="44"/>
                </a:cubicBezTo>
                <a:cubicBezTo>
                  <a:pt x="930" y="44"/>
                  <a:pt x="929" y="42"/>
                  <a:pt x="928" y="42"/>
                </a:cubicBezTo>
                <a:cubicBezTo>
                  <a:pt x="928" y="42"/>
                  <a:pt x="927" y="44"/>
                  <a:pt x="927" y="45"/>
                </a:cubicBezTo>
                <a:cubicBezTo>
                  <a:pt x="926" y="45"/>
                  <a:pt x="924" y="43"/>
                  <a:pt x="924" y="43"/>
                </a:cubicBezTo>
                <a:cubicBezTo>
                  <a:pt x="924" y="43"/>
                  <a:pt x="923" y="45"/>
                  <a:pt x="923" y="45"/>
                </a:cubicBezTo>
                <a:cubicBezTo>
                  <a:pt x="923" y="46"/>
                  <a:pt x="925" y="46"/>
                  <a:pt x="925" y="47"/>
                </a:cubicBezTo>
                <a:cubicBezTo>
                  <a:pt x="925" y="47"/>
                  <a:pt x="923" y="48"/>
                  <a:pt x="923" y="49"/>
                </a:cubicBezTo>
                <a:cubicBezTo>
                  <a:pt x="923" y="50"/>
                  <a:pt x="925" y="50"/>
                  <a:pt x="925" y="51"/>
                </a:cubicBezTo>
                <a:cubicBezTo>
                  <a:pt x="925" y="51"/>
                  <a:pt x="924" y="52"/>
                  <a:pt x="924" y="53"/>
                </a:cubicBezTo>
                <a:cubicBezTo>
                  <a:pt x="924" y="53"/>
                  <a:pt x="926" y="54"/>
                  <a:pt x="926" y="55"/>
                </a:cubicBezTo>
                <a:cubicBezTo>
                  <a:pt x="926" y="55"/>
                  <a:pt x="925" y="56"/>
                  <a:pt x="924" y="57"/>
                </a:cubicBezTo>
                <a:cubicBezTo>
                  <a:pt x="924" y="57"/>
                  <a:pt x="923" y="59"/>
                  <a:pt x="923" y="59"/>
                </a:cubicBezTo>
                <a:cubicBezTo>
                  <a:pt x="922" y="59"/>
                  <a:pt x="920" y="58"/>
                  <a:pt x="920" y="57"/>
                </a:cubicBezTo>
                <a:cubicBezTo>
                  <a:pt x="920" y="57"/>
                  <a:pt x="919" y="56"/>
                  <a:pt x="918" y="56"/>
                </a:cubicBezTo>
                <a:cubicBezTo>
                  <a:pt x="918" y="56"/>
                  <a:pt x="916" y="54"/>
                  <a:pt x="916" y="54"/>
                </a:cubicBezTo>
                <a:cubicBezTo>
                  <a:pt x="915" y="54"/>
                  <a:pt x="914" y="56"/>
                  <a:pt x="914" y="56"/>
                </a:cubicBezTo>
                <a:cubicBezTo>
                  <a:pt x="914" y="57"/>
                  <a:pt x="913" y="58"/>
                  <a:pt x="912" y="58"/>
                </a:cubicBezTo>
                <a:cubicBezTo>
                  <a:pt x="912" y="59"/>
                  <a:pt x="910" y="57"/>
                  <a:pt x="910" y="57"/>
                </a:cubicBezTo>
                <a:cubicBezTo>
                  <a:pt x="910" y="57"/>
                  <a:pt x="908" y="55"/>
                  <a:pt x="908" y="55"/>
                </a:cubicBezTo>
                <a:cubicBezTo>
                  <a:pt x="908" y="55"/>
                  <a:pt x="906" y="57"/>
                  <a:pt x="906" y="57"/>
                </a:cubicBezTo>
                <a:cubicBezTo>
                  <a:pt x="906" y="57"/>
                  <a:pt x="905" y="60"/>
                  <a:pt x="905" y="60"/>
                </a:cubicBezTo>
                <a:cubicBezTo>
                  <a:pt x="904" y="59"/>
                  <a:pt x="903" y="58"/>
                  <a:pt x="902" y="58"/>
                </a:cubicBezTo>
                <a:cubicBezTo>
                  <a:pt x="902" y="57"/>
                  <a:pt x="901" y="57"/>
                  <a:pt x="900" y="56"/>
                </a:cubicBezTo>
                <a:cubicBezTo>
                  <a:pt x="900" y="56"/>
                  <a:pt x="898" y="55"/>
                  <a:pt x="898" y="54"/>
                </a:cubicBezTo>
                <a:cubicBezTo>
                  <a:pt x="898" y="54"/>
                  <a:pt x="899" y="52"/>
                  <a:pt x="900" y="52"/>
                </a:cubicBezTo>
                <a:cubicBezTo>
                  <a:pt x="899" y="52"/>
                  <a:pt x="898" y="50"/>
                  <a:pt x="897" y="50"/>
                </a:cubicBezTo>
                <a:cubicBezTo>
                  <a:pt x="897" y="51"/>
                  <a:pt x="896" y="52"/>
                  <a:pt x="896" y="53"/>
                </a:cubicBezTo>
                <a:cubicBezTo>
                  <a:pt x="895" y="53"/>
                  <a:pt x="895" y="54"/>
                  <a:pt x="894" y="55"/>
                </a:cubicBezTo>
                <a:cubicBezTo>
                  <a:pt x="893" y="56"/>
                  <a:pt x="893" y="56"/>
                  <a:pt x="892" y="57"/>
                </a:cubicBezTo>
                <a:cubicBezTo>
                  <a:pt x="892" y="58"/>
                  <a:pt x="891" y="59"/>
                  <a:pt x="890" y="59"/>
                </a:cubicBezTo>
                <a:cubicBezTo>
                  <a:pt x="890" y="59"/>
                  <a:pt x="889" y="58"/>
                  <a:pt x="888" y="58"/>
                </a:cubicBezTo>
                <a:cubicBezTo>
                  <a:pt x="888" y="58"/>
                  <a:pt x="886" y="56"/>
                  <a:pt x="886" y="56"/>
                </a:cubicBezTo>
                <a:cubicBezTo>
                  <a:pt x="886" y="56"/>
                  <a:pt x="888" y="54"/>
                  <a:pt x="888" y="54"/>
                </a:cubicBezTo>
                <a:cubicBezTo>
                  <a:pt x="887" y="54"/>
                  <a:pt x="886" y="52"/>
                  <a:pt x="885" y="52"/>
                </a:cubicBezTo>
                <a:cubicBezTo>
                  <a:pt x="885" y="52"/>
                  <a:pt x="884" y="54"/>
                  <a:pt x="884" y="54"/>
                </a:cubicBezTo>
                <a:cubicBezTo>
                  <a:pt x="883" y="55"/>
                  <a:pt x="883" y="56"/>
                  <a:pt x="882" y="57"/>
                </a:cubicBezTo>
                <a:cubicBezTo>
                  <a:pt x="882" y="57"/>
                  <a:pt x="881" y="59"/>
                  <a:pt x="880" y="59"/>
                </a:cubicBezTo>
                <a:cubicBezTo>
                  <a:pt x="880" y="59"/>
                  <a:pt x="878" y="57"/>
                  <a:pt x="878" y="57"/>
                </a:cubicBezTo>
                <a:cubicBezTo>
                  <a:pt x="878" y="57"/>
                  <a:pt x="876" y="59"/>
                  <a:pt x="876" y="59"/>
                </a:cubicBezTo>
                <a:cubicBezTo>
                  <a:pt x="877" y="60"/>
                  <a:pt x="879" y="61"/>
                  <a:pt x="879" y="61"/>
                </a:cubicBezTo>
                <a:cubicBezTo>
                  <a:pt x="879" y="62"/>
                  <a:pt x="877" y="63"/>
                  <a:pt x="877" y="63"/>
                </a:cubicBezTo>
                <a:cubicBezTo>
                  <a:pt x="876" y="64"/>
                  <a:pt x="876" y="65"/>
                  <a:pt x="875" y="65"/>
                </a:cubicBezTo>
                <a:cubicBezTo>
                  <a:pt x="875" y="66"/>
                  <a:pt x="874" y="68"/>
                  <a:pt x="874" y="68"/>
                </a:cubicBezTo>
                <a:cubicBezTo>
                  <a:pt x="873" y="68"/>
                  <a:pt x="872" y="66"/>
                  <a:pt x="871" y="66"/>
                </a:cubicBezTo>
                <a:cubicBezTo>
                  <a:pt x="871" y="66"/>
                  <a:pt x="870" y="68"/>
                  <a:pt x="870" y="68"/>
                </a:cubicBezTo>
                <a:cubicBezTo>
                  <a:pt x="868" y="67"/>
                  <a:pt x="867" y="66"/>
                  <a:pt x="865" y="65"/>
                </a:cubicBezTo>
                <a:cubicBezTo>
                  <a:pt x="866" y="64"/>
                  <a:pt x="866" y="63"/>
                  <a:pt x="867" y="63"/>
                </a:cubicBezTo>
                <a:cubicBezTo>
                  <a:pt x="867" y="62"/>
                  <a:pt x="869" y="61"/>
                  <a:pt x="869" y="60"/>
                </a:cubicBezTo>
                <a:cubicBezTo>
                  <a:pt x="869" y="60"/>
                  <a:pt x="866" y="59"/>
                  <a:pt x="866" y="59"/>
                </a:cubicBezTo>
                <a:cubicBezTo>
                  <a:pt x="867" y="58"/>
                  <a:pt x="868" y="56"/>
                  <a:pt x="868" y="56"/>
                </a:cubicBezTo>
                <a:cubicBezTo>
                  <a:pt x="869" y="56"/>
                  <a:pt x="870" y="58"/>
                  <a:pt x="870" y="58"/>
                </a:cubicBezTo>
                <a:cubicBezTo>
                  <a:pt x="871" y="58"/>
                  <a:pt x="872" y="59"/>
                  <a:pt x="873" y="60"/>
                </a:cubicBezTo>
                <a:cubicBezTo>
                  <a:pt x="873" y="60"/>
                  <a:pt x="874" y="61"/>
                  <a:pt x="875" y="62"/>
                </a:cubicBezTo>
                <a:cubicBezTo>
                  <a:pt x="875" y="61"/>
                  <a:pt x="877" y="60"/>
                  <a:pt x="876" y="59"/>
                </a:cubicBezTo>
                <a:cubicBezTo>
                  <a:pt x="876" y="59"/>
                  <a:pt x="874" y="58"/>
                  <a:pt x="874" y="58"/>
                </a:cubicBezTo>
                <a:cubicBezTo>
                  <a:pt x="874" y="57"/>
                  <a:pt x="876" y="56"/>
                  <a:pt x="876" y="55"/>
                </a:cubicBezTo>
                <a:cubicBezTo>
                  <a:pt x="876" y="55"/>
                  <a:pt x="874" y="54"/>
                  <a:pt x="874" y="54"/>
                </a:cubicBezTo>
                <a:cubicBezTo>
                  <a:pt x="874" y="53"/>
                  <a:pt x="876" y="52"/>
                  <a:pt x="875" y="51"/>
                </a:cubicBezTo>
                <a:cubicBezTo>
                  <a:pt x="875" y="51"/>
                  <a:pt x="874" y="50"/>
                  <a:pt x="873" y="50"/>
                </a:cubicBezTo>
                <a:cubicBezTo>
                  <a:pt x="873" y="50"/>
                  <a:pt x="872" y="52"/>
                  <a:pt x="871" y="52"/>
                </a:cubicBezTo>
                <a:cubicBezTo>
                  <a:pt x="871" y="52"/>
                  <a:pt x="870" y="50"/>
                  <a:pt x="869" y="50"/>
                </a:cubicBezTo>
                <a:cubicBezTo>
                  <a:pt x="869" y="51"/>
                  <a:pt x="868" y="52"/>
                  <a:pt x="868" y="52"/>
                </a:cubicBezTo>
                <a:cubicBezTo>
                  <a:pt x="867" y="53"/>
                  <a:pt x="866" y="55"/>
                  <a:pt x="866" y="55"/>
                </a:cubicBezTo>
                <a:cubicBezTo>
                  <a:pt x="865" y="55"/>
                  <a:pt x="864" y="53"/>
                  <a:pt x="864" y="53"/>
                </a:cubicBezTo>
                <a:cubicBezTo>
                  <a:pt x="863" y="52"/>
                  <a:pt x="862" y="52"/>
                  <a:pt x="861" y="51"/>
                </a:cubicBezTo>
                <a:cubicBezTo>
                  <a:pt x="861" y="51"/>
                  <a:pt x="859" y="50"/>
                  <a:pt x="859" y="50"/>
                </a:cubicBezTo>
                <a:cubicBezTo>
                  <a:pt x="859" y="50"/>
                  <a:pt x="858" y="51"/>
                  <a:pt x="857" y="52"/>
                </a:cubicBezTo>
                <a:cubicBezTo>
                  <a:pt x="857" y="53"/>
                  <a:pt x="856" y="53"/>
                  <a:pt x="856" y="54"/>
                </a:cubicBezTo>
                <a:cubicBezTo>
                  <a:pt x="855" y="55"/>
                  <a:pt x="855" y="56"/>
                  <a:pt x="854" y="56"/>
                </a:cubicBezTo>
                <a:cubicBezTo>
                  <a:pt x="853" y="57"/>
                  <a:pt x="853" y="58"/>
                  <a:pt x="852" y="59"/>
                </a:cubicBezTo>
                <a:cubicBezTo>
                  <a:pt x="852" y="59"/>
                  <a:pt x="851" y="61"/>
                  <a:pt x="851" y="61"/>
                </a:cubicBezTo>
                <a:cubicBezTo>
                  <a:pt x="850" y="61"/>
                  <a:pt x="849" y="59"/>
                  <a:pt x="848" y="59"/>
                </a:cubicBezTo>
                <a:cubicBezTo>
                  <a:pt x="848" y="58"/>
                  <a:pt x="847" y="58"/>
                  <a:pt x="846" y="57"/>
                </a:cubicBezTo>
                <a:cubicBezTo>
                  <a:pt x="846" y="57"/>
                  <a:pt x="844" y="56"/>
                  <a:pt x="844" y="56"/>
                </a:cubicBezTo>
                <a:cubicBezTo>
                  <a:pt x="843" y="56"/>
                  <a:pt x="842" y="54"/>
                  <a:pt x="842" y="54"/>
                </a:cubicBezTo>
                <a:cubicBezTo>
                  <a:pt x="841" y="54"/>
                  <a:pt x="840" y="56"/>
                  <a:pt x="840" y="56"/>
                </a:cubicBezTo>
                <a:cubicBezTo>
                  <a:pt x="840" y="57"/>
                  <a:pt x="839" y="58"/>
                  <a:pt x="838" y="58"/>
                </a:cubicBezTo>
                <a:cubicBezTo>
                  <a:pt x="838" y="59"/>
                  <a:pt x="837" y="57"/>
                  <a:pt x="836" y="57"/>
                </a:cubicBezTo>
                <a:cubicBezTo>
                  <a:pt x="835" y="57"/>
                  <a:pt x="835" y="59"/>
                  <a:pt x="834" y="59"/>
                </a:cubicBezTo>
                <a:cubicBezTo>
                  <a:pt x="834" y="59"/>
                  <a:pt x="833" y="57"/>
                  <a:pt x="832" y="57"/>
                </a:cubicBezTo>
                <a:cubicBezTo>
                  <a:pt x="832" y="57"/>
                  <a:pt x="831" y="59"/>
                  <a:pt x="830" y="59"/>
                </a:cubicBezTo>
                <a:cubicBezTo>
                  <a:pt x="830" y="60"/>
                  <a:pt x="829" y="62"/>
                  <a:pt x="829" y="62"/>
                </a:cubicBezTo>
                <a:cubicBezTo>
                  <a:pt x="828" y="62"/>
                  <a:pt x="827" y="60"/>
                  <a:pt x="826" y="60"/>
                </a:cubicBezTo>
                <a:cubicBezTo>
                  <a:pt x="826" y="60"/>
                  <a:pt x="825" y="62"/>
                  <a:pt x="825" y="62"/>
                </a:cubicBezTo>
                <a:cubicBezTo>
                  <a:pt x="824" y="62"/>
                  <a:pt x="823" y="60"/>
                  <a:pt x="823" y="61"/>
                </a:cubicBezTo>
                <a:cubicBezTo>
                  <a:pt x="822" y="61"/>
                  <a:pt x="822" y="62"/>
                  <a:pt x="821" y="63"/>
                </a:cubicBezTo>
                <a:cubicBezTo>
                  <a:pt x="820" y="63"/>
                  <a:pt x="820" y="64"/>
                  <a:pt x="819" y="65"/>
                </a:cubicBezTo>
                <a:cubicBezTo>
                  <a:pt x="819" y="65"/>
                  <a:pt x="817" y="63"/>
                  <a:pt x="817" y="63"/>
                </a:cubicBezTo>
                <a:cubicBezTo>
                  <a:pt x="817" y="63"/>
                  <a:pt x="818" y="61"/>
                  <a:pt x="819" y="61"/>
                </a:cubicBezTo>
                <a:cubicBezTo>
                  <a:pt x="819" y="61"/>
                  <a:pt x="820" y="59"/>
                  <a:pt x="820" y="59"/>
                </a:cubicBezTo>
                <a:cubicBezTo>
                  <a:pt x="821" y="59"/>
                  <a:pt x="822" y="61"/>
                  <a:pt x="823" y="61"/>
                </a:cubicBezTo>
                <a:cubicBezTo>
                  <a:pt x="823" y="60"/>
                  <a:pt x="824" y="59"/>
                  <a:pt x="824" y="58"/>
                </a:cubicBezTo>
                <a:cubicBezTo>
                  <a:pt x="825" y="58"/>
                  <a:pt x="825" y="57"/>
                  <a:pt x="826" y="56"/>
                </a:cubicBezTo>
                <a:cubicBezTo>
                  <a:pt x="826" y="55"/>
                  <a:pt x="827" y="55"/>
                  <a:pt x="828" y="54"/>
                </a:cubicBezTo>
                <a:cubicBezTo>
                  <a:pt x="828" y="53"/>
                  <a:pt x="829" y="52"/>
                  <a:pt x="829" y="52"/>
                </a:cubicBezTo>
                <a:cubicBezTo>
                  <a:pt x="830" y="52"/>
                  <a:pt x="831" y="53"/>
                  <a:pt x="832" y="53"/>
                </a:cubicBezTo>
                <a:cubicBezTo>
                  <a:pt x="832" y="53"/>
                  <a:pt x="834" y="55"/>
                  <a:pt x="834" y="55"/>
                </a:cubicBezTo>
                <a:cubicBezTo>
                  <a:pt x="834" y="54"/>
                  <a:pt x="835" y="53"/>
                  <a:pt x="836" y="53"/>
                </a:cubicBezTo>
                <a:cubicBezTo>
                  <a:pt x="836" y="53"/>
                  <a:pt x="837" y="51"/>
                  <a:pt x="837" y="51"/>
                </a:cubicBezTo>
                <a:cubicBezTo>
                  <a:pt x="837" y="50"/>
                  <a:pt x="835" y="49"/>
                  <a:pt x="835" y="49"/>
                </a:cubicBezTo>
                <a:cubicBezTo>
                  <a:pt x="835" y="48"/>
                  <a:pt x="836" y="47"/>
                  <a:pt x="837" y="47"/>
                </a:cubicBezTo>
                <a:cubicBezTo>
                  <a:pt x="837" y="46"/>
                  <a:pt x="838" y="45"/>
                  <a:pt x="838" y="44"/>
                </a:cubicBezTo>
                <a:cubicBezTo>
                  <a:pt x="839" y="44"/>
                  <a:pt x="840" y="43"/>
                  <a:pt x="840" y="42"/>
                </a:cubicBezTo>
                <a:cubicBezTo>
                  <a:pt x="839" y="41"/>
                  <a:pt x="837" y="40"/>
                  <a:pt x="836" y="39"/>
                </a:cubicBezTo>
                <a:cubicBezTo>
                  <a:pt x="835" y="38"/>
                  <a:pt x="834" y="38"/>
                  <a:pt x="833" y="37"/>
                </a:cubicBezTo>
                <a:cubicBezTo>
                  <a:pt x="833" y="38"/>
                  <a:pt x="832" y="39"/>
                  <a:pt x="832" y="39"/>
                </a:cubicBezTo>
                <a:cubicBezTo>
                  <a:pt x="832" y="40"/>
                  <a:pt x="834" y="40"/>
                  <a:pt x="834" y="41"/>
                </a:cubicBezTo>
                <a:cubicBezTo>
                  <a:pt x="834" y="42"/>
                  <a:pt x="832" y="43"/>
                  <a:pt x="832" y="43"/>
                </a:cubicBezTo>
                <a:cubicBezTo>
                  <a:pt x="832" y="43"/>
                  <a:pt x="834" y="45"/>
                  <a:pt x="834" y="45"/>
                </a:cubicBezTo>
                <a:cubicBezTo>
                  <a:pt x="834" y="45"/>
                  <a:pt x="833" y="47"/>
                  <a:pt x="833" y="47"/>
                </a:cubicBezTo>
                <a:cubicBezTo>
                  <a:pt x="832" y="47"/>
                  <a:pt x="831" y="46"/>
                  <a:pt x="831" y="45"/>
                </a:cubicBezTo>
                <a:cubicBezTo>
                  <a:pt x="830" y="45"/>
                  <a:pt x="829" y="44"/>
                  <a:pt x="828" y="44"/>
                </a:cubicBezTo>
                <a:cubicBezTo>
                  <a:pt x="828" y="44"/>
                  <a:pt x="827" y="46"/>
                  <a:pt x="827" y="46"/>
                </a:cubicBezTo>
                <a:cubicBezTo>
                  <a:pt x="826" y="46"/>
                  <a:pt x="825" y="44"/>
                  <a:pt x="824" y="44"/>
                </a:cubicBezTo>
                <a:cubicBezTo>
                  <a:pt x="824" y="44"/>
                  <a:pt x="823" y="46"/>
                  <a:pt x="823" y="46"/>
                </a:cubicBezTo>
                <a:cubicBezTo>
                  <a:pt x="822" y="47"/>
                  <a:pt x="821" y="49"/>
                  <a:pt x="821" y="49"/>
                </a:cubicBezTo>
                <a:cubicBezTo>
                  <a:pt x="821" y="49"/>
                  <a:pt x="819" y="47"/>
                  <a:pt x="819" y="47"/>
                </a:cubicBezTo>
                <a:cubicBezTo>
                  <a:pt x="818" y="47"/>
                  <a:pt x="817" y="49"/>
                  <a:pt x="817" y="49"/>
                </a:cubicBezTo>
                <a:cubicBezTo>
                  <a:pt x="816" y="50"/>
                  <a:pt x="816" y="51"/>
                  <a:pt x="815" y="51"/>
                </a:cubicBezTo>
                <a:cubicBezTo>
                  <a:pt x="815" y="52"/>
                  <a:pt x="814" y="53"/>
                  <a:pt x="814" y="54"/>
                </a:cubicBezTo>
                <a:cubicBezTo>
                  <a:pt x="813" y="54"/>
                  <a:pt x="812" y="56"/>
                  <a:pt x="812" y="56"/>
                </a:cubicBezTo>
                <a:cubicBezTo>
                  <a:pt x="811" y="56"/>
                  <a:pt x="810" y="54"/>
                  <a:pt x="810" y="54"/>
                </a:cubicBezTo>
                <a:cubicBezTo>
                  <a:pt x="809" y="54"/>
                  <a:pt x="809" y="56"/>
                  <a:pt x="808" y="56"/>
                </a:cubicBezTo>
                <a:cubicBezTo>
                  <a:pt x="808" y="57"/>
                  <a:pt x="806" y="55"/>
                  <a:pt x="806" y="55"/>
                </a:cubicBezTo>
                <a:cubicBezTo>
                  <a:pt x="805" y="55"/>
                  <a:pt x="804" y="53"/>
                  <a:pt x="803" y="53"/>
                </a:cubicBezTo>
                <a:cubicBezTo>
                  <a:pt x="803" y="53"/>
                  <a:pt x="805" y="51"/>
                  <a:pt x="805" y="51"/>
                </a:cubicBezTo>
                <a:cubicBezTo>
                  <a:pt x="806" y="50"/>
                  <a:pt x="806" y="49"/>
                  <a:pt x="807" y="49"/>
                </a:cubicBezTo>
                <a:cubicBezTo>
                  <a:pt x="807" y="48"/>
                  <a:pt x="808" y="47"/>
                  <a:pt x="809" y="46"/>
                </a:cubicBezTo>
                <a:cubicBezTo>
                  <a:pt x="808" y="46"/>
                  <a:pt x="807" y="45"/>
                  <a:pt x="806" y="45"/>
                </a:cubicBezTo>
                <a:cubicBezTo>
                  <a:pt x="806" y="45"/>
                  <a:pt x="805" y="47"/>
                  <a:pt x="805" y="47"/>
                </a:cubicBezTo>
                <a:cubicBezTo>
                  <a:pt x="804" y="47"/>
                  <a:pt x="803" y="45"/>
                  <a:pt x="802" y="45"/>
                </a:cubicBezTo>
                <a:cubicBezTo>
                  <a:pt x="802" y="45"/>
                  <a:pt x="801" y="47"/>
                  <a:pt x="801" y="47"/>
                </a:cubicBezTo>
                <a:cubicBezTo>
                  <a:pt x="800" y="48"/>
                  <a:pt x="800" y="49"/>
                  <a:pt x="799" y="50"/>
                </a:cubicBezTo>
                <a:cubicBezTo>
                  <a:pt x="798" y="50"/>
                  <a:pt x="798" y="51"/>
                  <a:pt x="797" y="52"/>
                </a:cubicBezTo>
                <a:cubicBezTo>
                  <a:pt x="797" y="51"/>
                  <a:pt x="796" y="51"/>
                  <a:pt x="795" y="50"/>
                </a:cubicBezTo>
                <a:cubicBezTo>
                  <a:pt x="795" y="50"/>
                  <a:pt x="793" y="48"/>
                  <a:pt x="793" y="48"/>
                </a:cubicBezTo>
                <a:cubicBezTo>
                  <a:pt x="792" y="49"/>
                  <a:pt x="792" y="50"/>
                  <a:pt x="791" y="51"/>
                </a:cubicBezTo>
                <a:cubicBezTo>
                  <a:pt x="793" y="52"/>
                  <a:pt x="794" y="53"/>
                  <a:pt x="796" y="54"/>
                </a:cubicBezTo>
                <a:cubicBezTo>
                  <a:pt x="796" y="55"/>
                  <a:pt x="797" y="55"/>
                  <a:pt x="798" y="56"/>
                </a:cubicBezTo>
                <a:cubicBezTo>
                  <a:pt x="799" y="56"/>
                  <a:pt x="799" y="57"/>
                  <a:pt x="800" y="58"/>
                </a:cubicBezTo>
                <a:cubicBezTo>
                  <a:pt x="800" y="58"/>
                  <a:pt x="802" y="59"/>
                  <a:pt x="802" y="59"/>
                </a:cubicBezTo>
                <a:cubicBezTo>
                  <a:pt x="802" y="59"/>
                  <a:pt x="804" y="57"/>
                  <a:pt x="804" y="57"/>
                </a:cubicBezTo>
                <a:cubicBezTo>
                  <a:pt x="804" y="57"/>
                  <a:pt x="806" y="58"/>
                  <a:pt x="806" y="59"/>
                </a:cubicBezTo>
                <a:cubicBezTo>
                  <a:pt x="806" y="59"/>
                  <a:pt x="805" y="61"/>
                  <a:pt x="805" y="61"/>
                </a:cubicBezTo>
                <a:cubicBezTo>
                  <a:pt x="804" y="61"/>
                  <a:pt x="803" y="63"/>
                  <a:pt x="803" y="63"/>
                </a:cubicBezTo>
                <a:cubicBezTo>
                  <a:pt x="802" y="63"/>
                  <a:pt x="801" y="62"/>
                  <a:pt x="801" y="61"/>
                </a:cubicBezTo>
                <a:cubicBezTo>
                  <a:pt x="800" y="62"/>
                  <a:pt x="799" y="63"/>
                  <a:pt x="799" y="64"/>
                </a:cubicBezTo>
                <a:cubicBezTo>
                  <a:pt x="799" y="64"/>
                  <a:pt x="797" y="66"/>
                  <a:pt x="797" y="66"/>
                </a:cubicBezTo>
                <a:cubicBezTo>
                  <a:pt x="796" y="66"/>
                  <a:pt x="796" y="64"/>
                  <a:pt x="795" y="64"/>
                </a:cubicBezTo>
                <a:cubicBezTo>
                  <a:pt x="795" y="64"/>
                  <a:pt x="793" y="67"/>
                  <a:pt x="793" y="66"/>
                </a:cubicBezTo>
                <a:cubicBezTo>
                  <a:pt x="793" y="66"/>
                  <a:pt x="791" y="65"/>
                  <a:pt x="791" y="65"/>
                </a:cubicBezTo>
                <a:cubicBezTo>
                  <a:pt x="791" y="64"/>
                  <a:pt x="793" y="63"/>
                  <a:pt x="793" y="63"/>
                </a:cubicBezTo>
                <a:cubicBezTo>
                  <a:pt x="793" y="62"/>
                  <a:pt x="795" y="60"/>
                  <a:pt x="794" y="60"/>
                </a:cubicBezTo>
                <a:cubicBezTo>
                  <a:pt x="794" y="60"/>
                  <a:pt x="792" y="59"/>
                  <a:pt x="792" y="59"/>
                </a:cubicBezTo>
                <a:cubicBezTo>
                  <a:pt x="792" y="59"/>
                  <a:pt x="791" y="61"/>
                  <a:pt x="791" y="61"/>
                </a:cubicBezTo>
                <a:cubicBezTo>
                  <a:pt x="790" y="61"/>
                  <a:pt x="789" y="60"/>
                  <a:pt x="788" y="59"/>
                </a:cubicBezTo>
                <a:cubicBezTo>
                  <a:pt x="788" y="59"/>
                  <a:pt x="786" y="58"/>
                  <a:pt x="786" y="57"/>
                </a:cubicBezTo>
                <a:cubicBezTo>
                  <a:pt x="786" y="57"/>
                  <a:pt x="788" y="55"/>
                  <a:pt x="788" y="55"/>
                </a:cubicBezTo>
                <a:cubicBezTo>
                  <a:pt x="788" y="54"/>
                  <a:pt x="789" y="54"/>
                  <a:pt x="789" y="53"/>
                </a:cubicBezTo>
                <a:cubicBezTo>
                  <a:pt x="790" y="52"/>
                  <a:pt x="791" y="51"/>
                  <a:pt x="791" y="51"/>
                </a:cubicBezTo>
                <a:cubicBezTo>
                  <a:pt x="791" y="50"/>
                  <a:pt x="789" y="49"/>
                  <a:pt x="789" y="49"/>
                </a:cubicBezTo>
                <a:cubicBezTo>
                  <a:pt x="789" y="48"/>
                  <a:pt x="791" y="47"/>
                  <a:pt x="791" y="47"/>
                </a:cubicBezTo>
                <a:cubicBezTo>
                  <a:pt x="791" y="46"/>
                  <a:pt x="788" y="46"/>
                  <a:pt x="788" y="45"/>
                </a:cubicBezTo>
                <a:cubicBezTo>
                  <a:pt x="788" y="46"/>
                  <a:pt x="787" y="47"/>
                  <a:pt x="787" y="47"/>
                </a:cubicBezTo>
                <a:cubicBezTo>
                  <a:pt x="786" y="48"/>
                  <a:pt x="785" y="49"/>
                  <a:pt x="785" y="50"/>
                </a:cubicBezTo>
                <a:cubicBezTo>
                  <a:pt x="785" y="50"/>
                  <a:pt x="787" y="51"/>
                  <a:pt x="787" y="51"/>
                </a:cubicBezTo>
                <a:cubicBezTo>
                  <a:pt x="787" y="52"/>
                  <a:pt x="786" y="53"/>
                  <a:pt x="786" y="53"/>
                </a:cubicBezTo>
                <a:cubicBezTo>
                  <a:pt x="785" y="54"/>
                  <a:pt x="784" y="52"/>
                  <a:pt x="783" y="52"/>
                </a:cubicBezTo>
                <a:cubicBezTo>
                  <a:pt x="782" y="53"/>
                  <a:pt x="781" y="55"/>
                  <a:pt x="780" y="56"/>
                </a:cubicBezTo>
                <a:cubicBezTo>
                  <a:pt x="778" y="55"/>
                  <a:pt x="777" y="54"/>
                  <a:pt x="775" y="53"/>
                </a:cubicBezTo>
                <a:cubicBezTo>
                  <a:pt x="777" y="51"/>
                  <a:pt x="778" y="50"/>
                  <a:pt x="779" y="48"/>
                </a:cubicBezTo>
                <a:cubicBezTo>
                  <a:pt x="779" y="48"/>
                  <a:pt x="780" y="50"/>
                  <a:pt x="781" y="50"/>
                </a:cubicBezTo>
                <a:cubicBezTo>
                  <a:pt x="781" y="50"/>
                  <a:pt x="783" y="48"/>
                  <a:pt x="783" y="48"/>
                </a:cubicBezTo>
                <a:cubicBezTo>
                  <a:pt x="783" y="48"/>
                  <a:pt x="781" y="46"/>
                  <a:pt x="781" y="46"/>
                </a:cubicBezTo>
                <a:cubicBezTo>
                  <a:pt x="780" y="46"/>
                  <a:pt x="782" y="44"/>
                  <a:pt x="782" y="44"/>
                </a:cubicBezTo>
                <a:cubicBezTo>
                  <a:pt x="782" y="43"/>
                  <a:pt x="780" y="43"/>
                  <a:pt x="780" y="42"/>
                </a:cubicBezTo>
                <a:cubicBezTo>
                  <a:pt x="779" y="44"/>
                  <a:pt x="778" y="45"/>
                  <a:pt x="777" y="47"/>
                </a:cubicBezTo>
                <a:cubicBezTo>
                  <a:pt x="776" y="47"/>
                  <a:pt x="776" y="48"/>
                  <a:pt x="775" y="49"/>
                </a:cubicBezTo>
                <a:cubicBezTo>
                  <a:pt x="775" y="49"/>
                  <a:pt x="773" y="47"/>
                  <a:pt x="773" y="47"/>
                </a:cubicBezTo>
                <a:cubicBezTo>
                  <a:pt x="772" y="47"/>
                  <a:pt x="771" y="49"/>
                  <a:pt x="771" y="49"/>
                </a:cubicBezTo>
                <a:cubicBezTo>
                  <a:pt x="771" y="50"/>
                  <a:pt x="770" y="52"/>
                  <a:pt x="769" y="52"/>
                </a:cubicBezTo>
                <a:cubicBezTo>
                  <a:pt x="769" y="52"/>
                  <a:pt x="767" y="50"/>
                  <a:pt x="767" y="50"/>
                </a:cubicBezTo>
                <a:cubicBezTo>
                  <a:pt x="767" y="50"/>
                  <a:pt x="765" y="48"/>
                  <a:pt x="765" y="48"/>
                </a:cubicBezTo>
                <a:cubicBezTo>
                  <a:pt x="765" y="48"/>
                  <a:pt x="763" y="50"/>
                  <a:pt x="763" y="50"/>
                </a:cubicBezTo>
                <a:cubicBezTo>
                  <a:pt x="763" y="51"/>
                  <a:pt x="765" y="52"/>
                  <a:pt x="765" y="52"/>
                </a:cubicBezTo>
                <a:cubicBezTo>
                  <a:pt x="765" y="53"/>
                  <a:pt x="764" y="54"/>
                  <a:pt x="764" y="54"/>
                </a:cubicBezTo>
                <a:cubicBezTo>
                  <a:pt x="763" y="55"/>
                  <a:pt x="763" y="56"/>
                  <a:pt x="762" y="57"/>
                </a:cubicBezTo>
                <a:cubicBezTo>
                  <a:pt x="762" y="57"/>
                  <a:pt x="760" y="55"/>
                  <a:pt x="760" y="55"/>
                </a:cubicBezTo>
                <a:cubicBezTo>
                  <a:pt x="759" y="55"/>
                  <a:pt x="758" y="57"/>
                  <a:pt x="758" y="57"/>
                </a:cubicBezTo>
                <a:cubicBezTo>
                  <a:pt x="758" y="58"/>
                  <a:pt x="756" y="59"/>
                  <a:pt x="756" y="59"/>
                </a:cubicBezTo>
                <a:cubicBezTo>
                  <a:pt x="756" y="60"/>
                  <a:pt x="759" y="61"/>
                  <a:pt x="758" y="61"/>
                </a:cubicBezTo>
                <a:cubicBezTo>
                  <a:pt x="758" y="62"/>
                  <a:pt x="757" y="63"/>
                  <a:pt x="757" y="63"/>
                </a:cubicBezTo>
                <a:cubicBezTo>
                  <a:pt x="756" y="64"/>
                  <a:pt x="756" y="65"/>
                  <a:pt x="755" y="66"/>
                </a:cubicBezTo>
                <a:cubicBezTo>
                  <a:pt x="755" y="66"/>
                  <a:pt x="753" y="64"/>
                  <a:pt x="753" y="64"/>
                </a:cubicBezTo>
                <a:cubicBezTo>
                  <a:pt x="753" y="64"/>
                  <a:pt x="754" y="62"/>
                  <a:pt x="755" y="62"/>
                </a:cubicBezTo>
                <a:cubicBezTo>
                  <a:pt x="755" y="61"/>
                  <a:pt x="756" y="60"/>
                  <a:pt x="756" y="59"/>
                </a:cubicBezTo>
                <a:cubicBezTo>
                  <a:pt x="756" y="59"/>
                  <a:pt x="754" y="58"/>
                  <a:pt x="754" y="58"/>
                </a:cubicBezTo>
                <a:cubicBezTo>
                  <a:pt x="754" y="57"/>
                  <a:pt x="756" y="56"/>
                  <a:pt x="756" y="55"/>
                </a:cubicBezTo>
                <a:cubicBezTo>
                  <a:pt x="756" y="55"/>
                  <a:pt x="754" y="54"/>
                  <a:pt x="753" y="54"/>
                </a:cubicBezTo>
                <a:cubicBezTo>
                  <a:pt x="753" y="53"/>
                  <a:pt x="752" y="53"/>
                  <a:pt x="751" y="52"/>
                </a:cubicBezTo>
                <a:cubicBezTo>
                  <a:pt x="751" y="53"/>
                  <a:pt x="749" y="54"/>
                  <a:pt x="750" y="54"/>
                </a:cubicBezTo>
                <a:cubicBezTo>
                  <a:pt x="750" y="55"/>
                  <a:pt x="752" y="55"/>
                  <a:pt x="752" y="56"/>
                </a:cubicBezTo>
                <a:cubicBezTo>
                  <a:pt x="752" y="56"/>
                  <a:pt x="750" y="58"/>
                  <a:pt x="750" y="58"/>
                </a:cubicBezTo>
                <a:cubicBezTo>
                  <a:pt x="750" y="58"/>
                  <a:pt x="748" y="56"/>
                  <a:pt x="748" y="57"/>
                </a:cubicBezTo>
                <a:cubicBezTo>
                  <a:pt x="747" y="57"/>
                  <a:pt x="747" y="59"/>
                  <a:pt x="746" y="59"/>
                </a:cubicBezTo>
                <a:cubicBezTo>
                  <a:pt x="747" y="59"/>
                  <a:pt x="748" y="61"/>
                  <a:pt x="748" y="60"/>
                </a:cubicBezTo>
                <a:cubicBezTo>
                  <a:pt x="748" y="61"/>
                  <a:pt x="747" y="63"/>
                  <a:pt x="747" y="63"/>
                </a:cubicBezTo>
                <a:cubicBezTo>
                  <a:pt x="746" y="63"/>
                  <a:pt x="745" y="61"/>
                  <a:pt x="744" y="61"/>
                </a:cubicBezTo>
                <a:cubicBezTo>
                  <a:pt x="744" y="61"/>
                  <a:pt x="742" y="60"/>
                  <a:pt x="742" y="59"/>
                </a:cubicBezTo>
                <a:cubicBezTo>
                  <a:pt x="742" y="59"/>
                  <a:pt x="744" y="58"/>
                  <a:pt x="744" y="57"/>
                </a:cubicBezTo>
                <a:cubicBezTo>
                  <a:pt x="744" y="56"/>
                  <a:pt x="742" y="56"/>
                  <a:pt x="742" y="55"/>
                </a:cubicBezTo>
                <a:cubicBezTo>
                  <a:pt x="742" y="55"/>
                  <a:pt x="744" y="54"/>
                  <a:pt x="743" y="53"/>
                </a:cubicBezTo>
                <a:cubicBezTo>
                  <a:pt x="743" y="52"/>
                  <a:pt x="742" y="52"/>
                  <a:pt x="741" y="51"/>
                </a:cubicBezTo>
                <a:cubicBezTo>
                  <a:pt x="740" y="53"/>
                  <a:pt x="739" y="54"/>
                  <a:pt x="738" y="56"/>
                </a:cubicBezTo>
                <a:cubicBezTo>
                  <a:pt x="737" y="57"/>
                  <a:pt x="736" y="57"/>
                  <a:pt x="736" y="58"/>
                </a:cubicBezTo>
                <a:cubicBezTo>
                  <a:pt x="736" y="58"/>
                  <a:pt x="738" y="59"/>
                  <a:pt x="738" y="60"/>
                </a:cubicBezTo>
                <a:cubicBezTo>
                  <a:pt x="738" y="60"/>
                  <a:pt x="737" y="62"/>
                  <a:pt x="737" y="62"/>
                </a:cubicBezTo>
                <a:cubicBezTo>
                  <a:pt x="736" y="63"/>
                  <a:pt x="735" y="64"/>
                  <a:pt x="735" y="64"/>
                </a:cubicBezTo>
                <a:cubicBezTo>
                  <a:pt x="732" y="62"/>
                  <a:pt x="729" y="60"/>
                  <a:pt x="726" y="57"/>
                </a:cubicBezTo>
                <a:cubicBezTo>
                  <a:pt x="727" y="57"/>
                  <a:pt x="727" y="55"/>
                  <a:pt x="728" y="55"/>
                </a:cubicBezTo>
                <a:cubicBezTo>
                  <a:pt x="728" y="55"/>
                  <a:pt x="729" y="57"/>
                  <a:pt x="730" y="57"/>
                </a:cubicBezTo>
                <a:cubicBezTo>
                  <a:pt x="730" y="57"/>
                  <a:pt x="731" y="55"/>
                  <a:pt x="732" y="55"/>
                </a:cubicBezTo>
                <a:cubicBezTo>
                  <a:pt x="732" y="54"/>
                  <a:pt x="733" y="53"/>
                  <a:pt x="733" y="52"/>
                </a:cubicBezTo>
                <a:cubicBezTo>
                  <a:pt x="734" y="52"/>
                  <a:pt x="734" y="51"/>
                  <a:pt x="735" y="50"/>
                </a:cubicBezTo>
                <a:cubicBezTo>
                  <a:pt x="735" y="50"/>
                  <a:pt x="737" y="49"/>
                  <a:pt x="737" y="48"/>
                </a:cubicBezTo>
                <a:cubicBezTo>
                  <a:pt x="737" y="48"/>
                  <a:pt x="735" y="47"/>
                  <a:pt x="734" y="46"/>
                </a:cubicBezTo>
                <a:cubicBezTo>
                  <a:pt x="734" y="47"/>
                  <a:pt x="733" y="48"/>
                  <a:pt x="733" y="49"/>
                </a:cubicBezTo>
                <a:cubicBezTo>
                  <a:pt x="733" y="49"/>
                  <a:pt x="731" y="51"/>
                  <a:pt x="731" y="51"/>
                </a:cubicBezTo>
                <a:cubicBezTo>
                  <a:pt x="731" y="51"/>
                  <a:pt x="729" y="49"/>
                  <a:pt x="729" y="49"/>
                </a:cubicBezTo>
                <a:cubicBezTo>
                  <a:pt x="729" y="49"/>
                  <a:pt x="731" y="47"/>
                  <a:pt x="731" y="47"/>
                </a:cubicBezTo>
                <a:cubicBezTo>
                  <a:pt x="730" y="47"/>
                  <a:pt x="729" y="45"/>
                  <a:pt x="728" y="45"/>
                </a:cubicBezTo>
                <a:cubicBezTo>
                  <a:pt x="728" y="45"/>
                  <a:pt x="727" y="47"/>
                  <a:pt x="727" y="47"/>
                </a:cubicBezTo>
                <a:cubicBezTo>
                  <a:pt x="726" y="47"/>
                  <a:pt x="725" y="46"/>
                  <a:pt x="724" y="46"/>
                </a:cubicBezTo>
                <a:cubicBezTo>
                  <a:pt x="724" y="46"/>
                  <a:pt x="723" y="44"/>
                  <a:pt x="722" y="44"/>
                </a:cubicBezTo>
                <a:cubicBezTo>
                  <a:pt x="722" y="44"/>
                  <a:pt x="721" y="46"/>
                  <a:pt x="720" y="46"/>
                </a:cubicBezTo>
                <a:cubicBezTo>
                  <a:pt x="720" y="46"/>
                  <a:pt x="719" y="44"/>
                  <a:pt x="718" y="44"/>
                </a:cubicBezTo>
                <a:cubicBezTo>
                  <a:pt x="718" y="45"/>
                  <a:pt x="717" y="47"/>
                  <a:pt x="716" y="47"/>
                </a:cubicBezTo>
                <a:cubicBezTo>
                  <a:pt x="716" y="47"/>
                  <a:pt x="715" y="45"/>
                  <a:pt x="714" y="45"/>
                </a:cubicBezTo>
                <a:cubicBezTo>
                  <a:pt x="714" y="45"/>
                  <a:pt x="713" y="47"/>
                  <a:pt x="713" y="47"/>
                </a:cubicBezTo>
                <a:cubicBezTo>
                  <a:pt x="713" y="48"/>
                  <a:pt x="715" y="48"/>
                  <a:pt x="715" y="49"/>
                </a:cubicBezTo>
                <a:cubicBezTo>
                  <a:pt x="715" y="50"/>
                  <a:pt x="713" y="50"/>
                  <a:pt x="713" y="51"/>
                </a:cubicBezTo>
                <a:cubicBezTo>
                  <a:pt x="715" y="52"/>
                  <a:pt x="716" y="53"/>
                  <a:pt x="718" y="55"/>
                </a:cubicBezTo>
                <a:cubicBezTo>
                  <a:pt x="718" y="55"/>
                  <a:pt x="719" y="56"/>
                  <a:pt x="720" y="56"/>
                </a:cubicBezTo>
                <a:cubicBezTo>
                  <a:pt x="719" y="58"/>
                  <a:pt x="717" y="59"/>
                  <a:pt x="716" y="61"/>
                </a:cubicBezTo>
                <a:cubicBezTo>
                  <a:pt x="715" y="60"/>
                  <a:pt x="713" y="58"/>
                  <a:pt x="712" y="57"/>
                </a:cubicBezTo>
                <a:cubicBezTo>
                  <a:pt x="712" y="57"/>
                  <a:pt x="714" y="56"/>
                  <a:pt x="714" y="55"/>
                </a:cubicBezTo>
                <a:cubicBezTo>
                  <a:pt x="714" y="55"/>
                  <a:pt x="712" y="54"/>
                  <a:pt x="711" y="53"/>
                </a:cubicBezTo>
                <a:cubicBezTo>
                  <a:pt x="711" y="53"/>
                  <a:pt x="710" y="52"/>
                  <a:pt x="709" y="52"/>
                </a:cubicBezTo>
                <a:cubicBezTo>
                  <a:pt x="708" y="53"/>
                  <a:pt x="707" y="55"/>
                  <a:pt x="706" y="56"/>
                </a:cubicBezTo>
                <a:cubicBezTo>
                  <a:pt x="705" y="57"/>
                  <a:pt x="705" y="58"/>
                  <a:pt x="704" y="58"/>
                </a:cubicBezTo>
                <a:cubicBezTo>
                  <a:pt x="704" y="58"/>
                  <a:pt x="702" y="57"/>
                  <a:pt x="702" y="57"/>
                </a:cubicBezTo>
                <a:cubicBezTo>
                  <a:pt x="702" y="56"/>
                  <a:pt x="700" y="55"/>
                  <a:pt x="700" y="55"/>
                </a:cubicBezTo>
                <a:cubicBezTo>
                  <a:pt x="699" y="55"/>
                  <a:pt x="698" y="57"/>
                  <a:pt x="698" y="57"/>
                </a:cubicBezTo>
                <a:cubicBezTo>
                  <a:pt x="698" y="57"/>
                  <a:pt x="696" y="56"/>
                  <a:pt x="696" y="56"/>
                </a:cubicBezTo>
                <a:cubicBezTo>
                  <a:pt x="696" y="55"/>
                  <a:pt x="697" y="53"/>
                  <a:pt x="697" y="53"/>
                </a:cubicBezTo>
                <a:cubicBezTo>
                  <a:pt x="698" y="53"/>
                  <a:pt x="699" y="55"/>
                  <a:pt x="700" y="55"/>
                </a:cubicBezTo>
                <a:cubicBezTo>
                  <a:pt x="700" y="54"/>
                  <a:pt x="701" y="53"/>
                  <a:pt x="701" y="53"/>
                </a:cubicBezTo>
                <a:cubicBezTo>
                  <a:pt x="701" y="52"/>
                  <a:pt x="699" y="51"/>
                  <a:pt x="699" y="51"/>
                </a:cubicBezTo>
                <a:cubicBezTo>
                  <a:pt x="699" y="50"/>
                  <a:pt x="697" y="50"/>
                  <a:pt x="697" y="49"/>
                </a:cubicBezTo>
                <a:cubicBezTo>
                  <a:pt x="696" y="49"/>
                  <a:pt x="695" y="48"/>
                  <a:pt x="695" y="48"/>
                </a:cubicBezTo>
                <a:cubicBezTo>
                  <a:pt x="694" y="47"/>
                  <a:pt x="693" y="47"/>
                  <a:pt x="692" y="46"/>
                </a:cubicBezTo>
                <a:cubicBezTo>
                  <a:pt x="692" y="47"/>
                  <a:pt x="691" y="47"/>
                  <a:pt x="691" y="48"/>
                </a:cubicBezTo>
                <a:cubicBezTo>
                  <a:pt x="690" y="48"/>
                  <a:pt x="689" y="50"/>
                  <a:pt x="689" y="50"/>
                </a:cubicBezTo>
                <a:cubicBezTo>
                  <a:pt x="689" y="51"/>
                  <a:pt x="691" y="52"/>
                  <a:pt x="691" y="52"/>
                </a:cubicBezTo>
                <a:cubicBezTo>
                  <a:pt x="691" y="52"/>
                  <a:pt x="690" y="54"/>
                  <a:pt x="689" y="54"/>
                </a:cubicBezTo>
                <a:cubicBezTo>
                  <a:pt x="689" y="54"/>
                  <a:pt x="688" y="53"/>
                  <a:pt x="687" y="53"/>
                </a:cubicBezTo>
                <a:cubicBezTo>
                  <a:pt x="686" y="52"/>
                  <a:pt x="686" y="51"/>
                  <a:pt x="685" y="51"/>
                </a:cubicBezTo>
                <a:cubicBezTo>
                  <a:pt x="685" y="51"/>
                  <a:pt x="683" y="49"/>
                  <a:pt x="683" y="49"/>
                </a:cubicBezTo>
                <a:cubicBezTo>
                  <a:pt x="682" y="49"/>
                  <a:pt x="681" y="51"/>
                  <a:pt x="681" y="51"/>
                </a:cubicBezTo>
                <a:cubicBezTo>
                  <a:pt x="680" y="52"/>
                  <a:pt x="680" y="53"/>
                  <a:pt x="679" y="54"/>
                </a:cubicBezTo>
                <a:cubicBezTo>
                  <a:pt x="679" y="54"/>
                  <a:pt x="678" y="56"/>
                  <a:pt x="678" y="56"/>
                </a:cubicBezTo>
                <a:cubicBezTo>
                  <a:pt x="677" y="56"/>
                  <a:pt x="676" y="54"/>
                  <a:pt x="675" y="54"/>
                </a:cubicBezTo>
                <a:cubicBezTo>
                  <a:pt x="675" y="54"/>
                  <a:pt x="674" y="53"/>
                  <a:pt x="673" y="53"/>
                </a:cubicBezTo>
                <a:cubicBezTo>
                  <a:pt x="673" y="52"/>
                  <a:pt x="672" y="55"/>
                  <a:pt x="671" y="55"/>
                </a:cubicBezTo>
                <a:cubicBezTo>
                  <a:pt x="671" y="55"/>
                  <a:pt x="670" y="53"/>
                  <a:pt x="669" y="53"/>
                </a:cubicBezTo>
                <a:cubicBezTo>
                  <a:pt x="669" y="54"/>
                  <a:pt x="668" y="55"/>
                  <a:pt x="668" y="55"/>
                </a:cubicBezTo>
                <a:cubicBezTo>
                  <a:pt x="668" y="55"/>
                  <a:pt x="665" y="54"/>
                  <a:pt x="665" y="54"/>
                </a:cubicBezTo>
                <a:cubicBezTo>
                  <a:pt x="665" y="53"/>
                  <a:pt x="667" y="52"/>
                  <a:pt x="667" y="51"/>
                </a:cubicBezTo>
                <a:cubicBezTo>
                  <a:pt x="667" y="51"/>
                  <a:pt x="668" y="50"/>
                  <a:pt x="669" y="49"/>
                </a:cubicBezTo>
                <a:cubicBezTo>
                  <a:pt x="669" y="49"/>
                  <a:pt x="670" y="47"/>
                  <a:pt x="670" y="47"/>
                </a:cubicBezTo>
                <a:cubicBezTo>
                  <a:pt x="670" y="46"/>
                  <a:pt x="668" y="46"/>
                  <a:pt x="668" y="45"/>
                </a:cubicBezTo>
                <a:cubicBezTo>
                  <a:pt x="668" y="45"/>
                  <a:pt x="670" y="43"/>
                  <a:pt x="670" y="43"/>
                </a:cubicBezTo>
                <a:cubicBezTo>
                  <a:pt x="670" y="42"/>
                  <a:pt x="668" y="42"/>
                  <a:pt x="668" y="41"/>
                </a:cubicBezTo>
                <a:cubicBezTo>
                  <a:pt x="668" y="41"/>
                  <a:pt x="666" y="40"/>
                  <a:pt x="665" y="40"/>
                </a:cubicBezTo>
                <a:cubicBezTo>
                  <a:pt x="665" y="40"/>
                  <a:pt x="664" y="41"/>
                  <a:pt x="664" y="42"/>
                </a:cubicBezTo>
                <a:cubicBezTo>
                  <a:pt x="664" y="42"/>
                  <a:pt x="666" y="43"/>
                  <a:pt x="666" y="43"/>
                </a:cubicBezTo>
                <a:cubicBezTo>
                  <a:pt x="666" y="44"/>
                  <a:pt x="665" y="45"/>
                  <a:pt x="664" y="46"/>
                </a:cubicBezTo>
                <a:cubicBezTo>
                  <a:pt x="664" y="46"/>
                  <a:pt x="663" y="47"/>
                  <a:pt x="663" y="48"/>
                </a:cubicBezTo>
                <a:cubicBezTo>
                  <a:pt x="662" y="48"/>
                  <a:pt x="665" y="49"/>
                  <a:pt x="665" y="50"/>
                </a:cubicBezTo>
                <a:cubicBezTo>
                  <a:pt x="665" y="50"/>
                  <a:pt x="663" y="51"/>
                  <a:pt x="663" y="52"/>
                </a:cubicBezTo>
                <a:cubicBezTo>
                  <a:pt x="663" y="53"/>
                  <a:pt x="661" y="53"/>
                  <a:pt x="661" y="54"/>
                </a:cubicBezTo>
                <a:cubicBezTo>
                  <a:pt x="661" y="55"/>
                  <a:pt x="663" y="55"/>
                  <a:pt x="664" y="56"/>
                </a:cubicBezTo>
                <a:cubicBezTo>
                  <a:pt x="662" y="57"/>
                  <a:pt x="661" y="59"/>
                  <a:pt x="660" y="60"/>
                </a:cubicBezTo>
                <a:cubicBezTo>
                  <a:pt x="660" y="61"/>
                  <a:pt x="659" y="62"/>
                  <a:pt x="659" y="63"/>
                </a:cubicBezTo>
                <a:cubicBezTo>
                  <a:pt x="657" y="61"/>
                  <a:pt x="656" y="60"/>
                  <a:pt x="654" y="59"/>
                </a:cubicBezTo>
                <a:cubicBezTo>
                  <a:pt x="655" y="58"/>
                  <a:pt x="655" y="58"/>
                  <a:pt x="656" y="57"/>
                </a:cubicBezTo>
                <a:cubicBezTo>
                  <a:pt x="656" y="56"/>
                  <a:pt x="657" y="55"/>
                  <a:pt x="657" y="55"/>
                </a:cubicBezTo>
                <a:cubicBezTo>
                  <a:pt x="657" y="54"/>
                  <a:pt x="655" y="53"/>
                  <a:pt x="655" y="53"/>
                </a:cubicBezTo>
                <a:cubicBezTo>
                  <a:pt x="655" y="53"/>
                  <a:pt x="653" y="52"/>
                  <a:pt x="653" y="51"/>
                </a:cubicBezTo>
                <a:cubicBezTo>
                  <a:pt x="653" y="51"/>
                  <a:pt x="655" y="50"/>
                  <a:pt x="655" y="49"/>
                </a:cubicBezTo>
                <a:cubicBezTo>
                  <a:pt x="654" y="48"/>
                  <a:pt x="653" y="48"/>
                  <a:pt x="652" y="47"/>
                </a:cubicBezTo>
                <a:cubicBezTo>
                  <a:pt x="652" y="47"/>
                  <a:pt x="651" y="46"/>
                  <a:pt x="650" y="46"/>
                </a:cubicBezTo>
                <a:cubicBezTo>
                  <a:pt x="650" y="46"/>
                  <a:pt x="649" y="47"/>
                  <a:pt x="649" y="48"/>
                </a:cubicBezTo>
                <a:cubicBezTo>
                  <a:pt x="648" y="48"/>
                  <a:pt x="647" y="50"/>
                  <a:pt x="647" y="50"/>
                </a:cubicBezTo>
                <a:cubicBezTo>
                  <a:pt x="647" y="50"/>
                  <a:pt x="649" y="51"/>
                  <a:pt x="649" y="52"/>
                </a:cubicBezTo>
                <a:cubicBezTo>
                  <a:pt x="649" y="52"/>
                  <a:pt x="648" y="53"/>
                  <a:pt x="647" y="54"/>
                </a:cubicBezTo>
                <a:cubicBezTo>
                  <a:pt x="647" y="54"/>
                  <a:pt x="646" y="56"/>
                  <a:pt x="646" y="56"/>
                </a:cubicBezTo>
                <a:cubicBezTo>
                  <a:pt x="646" y="57"/>
                  <a:pt x="648" y="57"/>
                  <a:pt x="648" y="58"/>
                </a:cubicBezTo>
                <a:cubicBezTo>
                  <a:pt x="648" y="59"/>
                  <a:pt x="646" y="59"/>
                  <a:pt x="646" y="60"/>
                </a:cubicBezTo>
                <a:cubicBezTo>
                  <a:pt x="646" y="60"/>
                  <a:pt x="644" y="59"/>
                  <a:pt x="644" y="58"/>
                </a:cubicBezTo>
                <a:cubicBezTo>
                  <a:pt x="644" y="58"/>
                  <a:pt x="646" y="57"/>
                  <a:pt x="646" y="56"/>
                </a:cubicBezTo>
                <a:cubicBezTo>
                  <a:pt x="645" y="56"/>
                  <a:pt x="644" y="55"/>
                  <a:pt x="643" y="55"/>
                </a:cubicBezTo>
                <a:cubicBezTo>
                  <a:pt x="643" y="54"/>
                  <a:pt x="642" y="53"/>
                  <a:pt x="641" y="53"/>
                </a:cubicBezTo>
                <a:cubicBezTo>
                  <a:pt x="641" y="53"/>
                  <a:pt x="639" y="51"/>
                  <a:pt x="639" y="51"/>
                </a:cubicBezTo>
                <a:cubicBezTo>
                  <a:pt x="638" y="51"/>
                  <a:pt x="638" y="53"/>
                  <a:pt x="637" y="53"/>
                </a:cubicBezTo>
                <a:cubicBezTo>
                  <a:pt x="637" y="53"/>
                  <a:pt x="636" y="51"/>
                  <a:pt x="635" y="52"/>
                </a:cubicBezTo>
                <a:cubicBezTo>
                  <a:pt x="634" y="52"/>
                  <a:pt x="634" y="54"/>
                  <a:pt x="633" y="54"/>
                </a:cubicBezTo>
                <a:cubicBezTo>
                  <a:pt x="634" y="55"/>
                  <a:pt x="635" y="55"/>
                  <a:pt x="636" y="56"/>
                </a:cubicBezTo>
                <a:cubicBezTo>
                  <a:pt x="636" y="56"/>
                  <a:pt x="634" y="57"/>
                  <a:pt x="634" y="58"/>
                </a:cubicBezTo>
                <a:cubicBezTo>
                  <a:pt x="633" y="58"/>
                  <a:pt x="632" y="59"/>
                  <a:pt x="632" y="60"/>
                </a:cubicBezTo>
                <a:cubicBezTo>
                  <a:pt x="632" y="60"/>
                  <a:pt x="634" y="61"/>
                  <a:pt x="634" y="62"/>
                </a:cubicBezTo>
                <a:cubicBezTo>
                  <a:pt x="634" y="62"/>
                  <a:pt x="633" y="64"/>
                  <a:pt x="633" y="64"/>
                </a:cubicBezTo>
                <a:cubicBezTo>
                  <a:pt x="632" y="65"/>
                  <a:pt x="631" y="65"/>
                  <a:pt x="631" y="66"/>
                </a:cubicBezTo>
                <a:cubicBezTo>
                  <a:pt x="631" y="66"/>
                  <a:pt x="629" y="65"/>
                  <a:pt x="629" y="64"/>
                </a:cubicBezTo>
                <a:cubicBezTo>
                  <a:pt x="629" y="64"/>
                  <a:pt x="631" y="63"/>
                  <a:pt x="630" y="62"/>
                </a:cubicBezTo>
                <a:cubicBezTo>
                  <a:pt x="630" y="62"/>
                  <a:pt x="628" y="61"/>
                  <a:pt x="628" y="61"/>
                </a:cubicBezTo>
                <a:cubicBezTo>
                  <a:pt x="628" y="60"/>
                  <a:pt x="626" y="60"/>
                  <a:pt x="626" y="59"/>
                </a:cubicBezTo>
                <a:cubicBezTo>
                  <a:pt x="626" y="58"/>
                  <a:pt x="628" y="57"/>
                  <a:pt x="628" y="57"/>
                </a:cubicBezTo>
                <a:cubicBezTo>
                  <a:pt x="628" y="56"/>
                  <a:pt x="629" y="55"/>
                  <a:pt x="629" y="54"/>
                </a:cubicBezTo>
                <a:cubicBezTo>
                  <a:pt x="629" y="54"/>
                  <a:pt x="627" y="53"/>
                  <a:pt x="627" y="53"/>
                </a:cubicBezTo>
                <a:cubicBezTo>
                  <a:pt x="627" y="52"/>
                  <a:pt x="629" y="51"/>
                  <a:pt x="629" y="50"/>
                </a:cubicBezTo>
                <a:cubicBezTo>
                  <a:pt x="629" y="50"/>
                  <a:pt x="627" y="49"/>
                  <a:pt x="627" y="49"/>
                </a:cubicBezTo>
                <a:cubicBezTo>
                  <a:pt x="626" y="48"/>
                  <a:pt x="625" y="48"/>
                  <a:pt x="624" y="47"/>
                </a:cubicBezTo>
                <a:cubicBezTo>
                  <a:pt x="624" y="48"/>
                  <a:pt x="623" y="49"/>
                  <a:pt x="623" y="49"/>
                </a:cubicBezTo>
                <a:cubicBezTo>
                  <a:pt x="623" y="50"/>
                  <a:pt x="625" y="51"/>
                  <a:pt x="625" y="51"/>
                </a:cubicBezTo>
                <a:cubicBezTo>
                  <a:pt x="625" y="52"/>
                  <a:pt x="624" y="53"/>
                  <a:pt x="623" y="53"/>
                </a:cubicBezTo>
                <a:cubicBezTo>
                  <a:pt x="623" y="54"/>
                  <a:pt x="622" y="55"/>
                  <a:pt x="621" y="55"/>
                </a:cubicBezTo>
                <a:cubicBezTo>
                  <a:pt x="621" y="56"/>
                  <a:pt x="624" y="57"/>
                  <a:pt x="624" y="57"/>
                </a:cubicBezTo>
                <a:cubicBezTo>
                  <a:pt x="624" y="58"/>
                  <a:pt x="622" y="59"/>
                  <a:pt x="622" y="59"/>
                </a:cubicBezTo>
                <a:cubicBezTo>
                  <a:pt x="622" y="60"/>
                  <a:pt x="621" y="61"/>
                  <a:pt x="620" y="62"/>
                </a:cubicBezTo>
                <a:cubicBezTo>
                  <a:pt x="620" y="62"/>
                  <a:pt x="618" y="60"/>
                  <a:pt x="618" y="60"/>
                </a:cubicBezTo>
                <a:cubicBezTo>
                  <a:pt x="618" y="60"/>
                  <a:pt x="620" y="58"/>
                  <a:pt x="620" y="58"/>
                </a:cubicBezTo>
                <a:cubicBezTo>
                  <a:pt x="619" y="57"/>
                  <a:pt x="618" y="56"/>
                  <a:pt x="618" y="56"/>
                </a:cubicBezTo>
                <a:cubicBezTo>
                  <a:pt x="617" y="56"/>
                  <a:pt x="616" y="54"/>
                  <a:pt x="615" y="54"/>
                </a:cubicBezTo>
                <a:cubicBezTo>
                  <a:pt x="615" y="54"/>
                  <a:pt x="614" y="56"/>
                  <a:pt x="614" y="57"/>
                </a:cubicBezTo>
                <a:cubicBezTo>
                  <a:pt x="613" y="57"/>
                  <a:pt x="612" y="58"/>
                  <a:pt x="612" y="59"/>
                </a:cubicBezTo>
                <a:cubicBezTo>
                  <a:pt x="612" y="59"/>
                  <a:pt x="614" y="60"/>
                  <a:pt x="614" y="60"/>
                </a:cubicBezTo>
                <a:cubicBezTo>
                  <a:pt x="614" y="61"/>
                  <a:pt x="616" y="62"/>
                  <a:pt x="616" y="62"/>
                </a:cubicBezTo>
                <a:cubicBezTo>
                  <a:pt x="616" y="62"/>
                  <a:pt x="615" y="64"/>
                  <a:pt x="615" y="64"/>
                </a:cubicBezTo>
                <a:cubicBezTo>
                  <a:pt x="614" y="64"/>
                  <a:pt x="613" y="62"/>
                  <a:pt x="612" y="63"/>
                </a:cubicBezTo>
                <a:cubicBezTo>
                  <a:pt x="612" y="63"/>
                  <a:pt x="611" y="65"/>
                  <a:pt x="611" y="65"/>
                </a:cubicBezTo>
                <a:cubicBezTo>
                  <a:pt x="610" y="64"/>
                  <a:pt x="609" y="64"/>
                  <a:pt x="609" y="63"/>
                </a:cubicBezTo>
                <a:cubicBezTo>
                  <a:pt x="608" y="63"/>
                  <a:pt x="606" y="62"/>
                  <a:pt x="606" y="62"/>
                </a:cubicBezTo>
                <a:cubicBezTo>
                  <a:pt x="606" y="61"/>
                  <a:pt x="608" y="60"/>
                  <a:pt x="608" y="59"/>
                </a:cubicBezTo>
                <a:cubicBezTo>
                  <a:pt x="608" y="59"/>
                  <a:pt x="606" y="58"/>
                  <a:pt x="606" y="58"/>
                </a:cubicBezTo>
                <a:cubicBezTo>
                  <a:pt x="606" y="57"/>
                  <a:pt x="608" y="56"/>
                  <a:pt x="607" y="55"/>
                </a:cubicBezTo>
                <a:cubicBezTo>
                  <a:pt x="607" y="55"/>
                  <a:pt x="605" y="54"/>
                  <a:pt x="605" y="54"/>
                </a:cubicBezTo>
                <a:cubicBezTo>
                  <a:pt x="605" y="53"/>
                  <a:pt x="607" y="52"/>
                  <a:pt x="607" y="51"/>
                </a:cubicBezTo>
                <a:cubicBezTo>
                  <a:pt x="607" y="51"/>
                  <a:pt x="609" y="49"/>
                  <a:pt x="609" y="49"/>
                </a:cubicBezTo>
                <a:cubicBezTo>
                  <a:pt x="609" y="49"/>
                  <a:pt x="606" y="48"/>
                  <a:pt x="606" y="47"/>
                </a:cubicBezTo>
                <a:cubicBezTo>
                  <a:pt x="607" y="47"/>
                  <a:pt x="608" y="46"/>
                  <a:pt x="608" y="45"/>
                </a:cubicBezTo>
                <a:cubicBezTo>
                  <a:pt x="609" y="44"/>
                  <a:pt x="609" y="44"/>
                  <a:pt x="610" y="43"/>
                </a:cubicBezTo>
                <a:cubicBezTo>
                  <a:pt x="609" y="43"/>
                  <a:pt x="608" y="41"/>
                  <a:pt x="608" y="41"/>
                </a:cubicBezTo>
                <a:cubicBezTo>
                  <a:pt x="607" y="41"/>
                  <a:pt x="607" y="43"/>
                  <a:pt x="606" y="44"/>
                </a:cubicBezTo>
                <a:cubicBezTo>
                  <a:pt x="605" y="44"/>
                  <a:pt x="604" y="42"/>
                  <a:pt x="604" y="42"/>
                </a:cubicBezTo>
                <a:cubicBezTo>
                  <a:pt x="603" y="42"/>
                  <a:pt x="602" y="44"/>
                  <a:pt x="602" y="44"/>
                </a:cubicBezTo>
                <a:cubicBezTo>
                  <a:pt x="602" y="44"/>
                  <a:pt x="604" y="46"/>
                  <a:pt x="604" y="46"/>
                </a:cubicBezTo>
                <a:cubicBezTo>
                  <a:pt x="604" y="46"/>
                  <a:pt x="603" y="48"/>
                  <a:pt x="602" y="48"/>
                </a:cubicBezTo>
                <a:cubicBezTo>
                  <a:pt x="602" y="49"/>
                  <a:pt x="601" y="50"/>
                  <a:pt x="601" y="50"/>
                </a:cubicBezTo>
                <a:cubicBezTo>
                  <a:pt x="600" y="51"/>
                  <a:pt x="600" y="52"/>
                  <a:pt x="599" y="52"/>
                </a:cubicBezTo>
                <a:cubicBezTo>
                  <a:pt x="599" y="53"/>
                  <a:pt x="597" y="51"/>
                  <a:pt x="597" y="51"/>
                </a:cubicBezTo>
                <a:cubicBezTo>
                  <a:pt x="596" y="51"/>
                  <a:pt x="596" y="53"/>
                  <a:pt x="595" y="53"/>
                </a:cubicBezTo>
                <a:cubicBezTo>
                  <a:pt x="594" y="53"/>
                  <a:pt x="594" y="55"/>
                  <a:pt x="593" y="55"/>
                </a:cubicBezTo>
                <a:cubicBezTo>
                  <a:pt x="593" y="55"/>
                  <a:pt x="591" y="53"/>
                  <a:pt x="591" y="54"/>
                </a:cubicBezTo>
                <a:cubicBezTo>
                  <a:pt x="591" y="54"/>
                  <a:pt x="590" y="55"/>
                  <a:pt x="589" y="56"/>
                </a:cubicBezTo>
                <a:cubicBezTo>
                  <a:pt x="589" y="56"/>
                  <a:pt x="588" y="57"/>
                  <a:pt x="588" y="58"/>
                </a:cubicBezTo>
                <a:cubicBezTo>
                  <a:pt x="587" y="59"/>
                  <a:pt x="587" y="59"/>
                  <a:pt x="586" y="60"/>
                </a:cubicBezTo>
                <a:cubicBezTo>
                  <a:pt x="586" y="61"/>
                  <a:pt x="585" y="62"/>
                  <a:pt x="584" y="62"/>
                </a:cubicBezTo>
                <a:cubicBezTo>
                  <a:pt x="584" y="62"/>
                  <a:pt x="586" y="64"/>
                  <a:pt x="587" y="64"/>
                </a:cubicBezTo>
                <a:cubicBezTo>
                  <a:pt x="587" y="64"/>
                  <a:pt x="588" y="62"/>
                  <a:pt x="588" y="62"/>
                </a:cubicBezTo>
                <a:cubicBezTo>
                  <a:pt x="588" y="62"/>
                  <a:pt x="590" y="63"/>
                  <a:pt x="591" y="64"/>
                </a:cubicBezTo>
                <a:cubicBezTo>
                  <a:pt x="591" y="64"/>
                  <a:pt x="589" y="66"/>
                  <a:pt x="589" y="66"/>
                </a:cubicBezTo>
                <a:cubicBezTo>
                  <a:pt x="589" y="66"/>
                  <a:pt x="587" y="64"/>
                  <a:pt x="587" y="64"/>
                </a:cubicBezTo>
                <a:cubicBezTo>
                  <a:pt x="586" y="64"/>
                  <a:pt x="586" y="66"/>
                  <a:pt x="585" y="66"/>
                </a:cubicBezTo>
                <a:cubicBezTo>
                  <a:pt x="584" y="66"/>
                  <a:pt x="583" y="65"/>
                  <a:pt x="583" y="65"/>
                </a:cubicBezTo>
                <a:cubicBezTo>
                  <a:pt x="582" y="64"/>
                  <a:pt x="580" y="63"/>
                  <a:pt x="580" y="63"/>
                </a:cubicBezTo>
                <a:cubicBezTo>
                  <a:pt x="580" y="63"/>
                  <a:pt x="582" y="61"/>
                  <a:pt x="582" y="61"/>
                </a:cubicBezTo>
                <a:cubicBezTo>
                  <a:pt x="582" y="61"/>
                  <a:pt x="584" y="59"/>
                  <a:pt x="584" y="59"/>
                </a:cubicBezTo>
                <a:cubicBezTo>
                  <a:pt x="584" y="58"/>
                  <a:pt x="582" y="57"/>
                  <a:pt x="582" y="57"/>
                </a:cubicBezTo>
                <a:cubicBezTo>
                  <a:pt x="581" y="57"/>
                  <a:pt x="580" y="59"/>
                  <a:pt x="580" y="59"/>
                </a:cubicBezTo>
                <a:cubicBezTo>
                  <a:pt x="579" y="59"/>
                  <a:pt x="578" y="58"/>
                  <a:pt x="578" y="57"/>
                </a:cubicBezTo>
                <a:cubicBezTo>
                  <a:pt x="577" y="57"/>
                  <a:pt x="576" y="56"/>
                  <a:pt x="575" y="56"/>
                </a:cubicBezTo>
                <a:cubicBezTo>
                  <a:pt x="575" y="55"/>
                  <a:pt x="577" y="54"/>
                  <a:pt x="577" y="53"/>
                </a:cubicBezTo>
                <a:cubicBezTo>
                  <a:pt x="577" y="53"/>
                  <a:pt x="579" y="51"/>
                  <a:pt x="579" y="51"/>
                </a:cubicBezTo>
                <a:cubicBezTo>
                  <a:pt x="579" y="50"/>
                  <a:pt x="577" y="50"/>
                  <a:pt x="577" y="49"/>
                </a:cubicBezTo>
                <a:cubicBezTo>
                  <a:pt x="576" y="49"/>
                  <a:pt x="575" y="48"/>
                  <a:pt x="574" y="48"/>
                </a:cubicBezTo>
                <a:cubicBezTo>
                  <a:pt x="573" y="49"/>
                  <a:pt x="572" y="51"/>
                  <a:pt x="571" y="52"/>
                </a:cubicBezTo>
                <a:cubicBezTo>
                  <a:pt x="570" y="54"/>
                  <a:pt x="569" y="55"/>
                  <a:pt x="568" y="57"/>
                </a:cubicBezTo>
                <a:cubicBezTo>
                  <a:pt x="566" y="58"/>
                  <a:pt x="565" y="60"/>
                  <a:pt x="564" y="61"/>
                </a:cubicBezTo>
                <a:cubicBezTo>
                  <a:pt x="564" y="62"/>
                  <a:pt x="563" y="63"/>
                  <a:pt x="562" y="63"/>
                </a:cubicBezTo>
                <a:cubicBezTo>
                  <a:pt x="562" y="64"/>
                  <a:pt x="561" y="65"/>
                  <a:pt x="561" y="66"/>
                </a:cubicBezTo>
                <a:cubicBezTo>
                  <a:pt x="561" y="66"/>
                  <a:pt x="559" y="64"/>
                  <a:pt x="559" y="64"/>
                </a:cubicBezTo>
                <a:cubicBezTo>
                  <a:pt x="558" y="63"/>
                  <a:pt x="560" y="62"/>
                  <a:pt x="560" y="62"/>
                </a:cubicBezTo>
                <a:cubicBezTo>
                  <a:pt x="559" y="61"/>
                  <a:pt x="559" y="60"/>
                  <a:pt x="558" y="60"/>
                </a:cubicBezTo>
                <a:cubicBezTo>
                  <a:pt x="557" y="60"/>
                  <a:pt x="556" y="58"/>
                  <a:pt x="556" y="58"/>
                </a:cubicBezTo>
                <a:cubicBezTo>
                  <a:pt x="555" y="58"/>
                  <a:pt x="555" y="61"/>
                  <a:pt x="554" y="60"/>
                </a:cubicBezTo>
                <a:cubicBezTo>
                  <a:pt x="553" y="60"/>
                  <a:pt x="553" y="59"/>
                  <a:pt x="552" y="59"/>
                </a:cubicBezTo>
                <a:cubicBezTo>
                  <a:pt x="551" y="59"/>
                  <a:pt x="551" y="61"/>
                  <a:pt x="550" y="61"/>
                </a:cubicBezTo>
                <a:cubicBezTo>
                  <a:pt x="550" y="61"/>
                  <a:pt x="548" y="60"/>
                  <a:pt x="548" y="59"/>
                </a:cubicBezTo>
                <a:cubicBezTo>
                  <a:pt x="547" y="59"/>
                  <a:pt x="546" y="58"/>
                  <a:pt x="546" y="58"/>
                </a:cubicBezTo>
                <a:cubicBezTo>
                  <a:pt x="546" y="58"/>
                  <a:pt x="547" y="56"/>
                  <a:pt x="547" y="55"/>
                </a:cubicBezTo>
                <a:cubicBezTo>
                  <a:pt x="548" y="55"/>
                  <a:pt x="549" y="54"/>
                  <a:pt x="549" y="53"/>
                </a:cubicBezTo>
                <a:cubicBezTo>
                  <a:pt x="549" y="53"/>
                  <a:pt x="547" y="51"/>
                  <a:pt x="547" y="51"/>
                </a:cubicBezTo>
                <a:cubicBezTo>
                  <a:pt x="546" y="51"/>
                  <a:pt x="546" y="54"/>
                  <a:pt x="545" y="54"/>
                </a:cubicBezTo>
                <a:cubicBezTo>
                  <a:pt x="544" y="54"/>
                  <a:pt x="544" y="52"/>
                  <a:pt x="543" y="52"/>
                </a:cubicBezTo>
                <a:cubicBezTo>
                  <a:pt x="541" y="51"/>
                  <a:pt x="540" y="50"/>
                  <a:pt x="538" y="49"/>
                </a:cubicBezTo>
                <a:cubicBezTo>
                  <a:pt x="538" y="49"/>
                  <a:pt x="537" y="50"/>
                  <a:pt x="537" y="51"/>
                </a:cubicBezTo>
                <a:cubicBezTo>
                  <a:pt x="537" y="51"/>
                  <a:pt x="539" y="52"/>
                  <a:pt x="539" y="53"/>
                </a:cubicBezTo>
                <a:cubicBezTo>
                  <a:pt x="539" y="53"/>
                  <a:pt x="541" y="54"/>
                  <a:pt x="541" y="54"/>
                </a:cubicBezTo>
                <a:cubicBezTo>
                  <a:pt x="541" y="55"/>
                  <a:pt x="540" y="56"/>
                  <a:pt x="539" y="56"/>
                </a:cubicBezTo>
                <a:cubicBezTo>
                  <a:pt x="540" y="57"/>
                  <a:pt x="541" y="58"/>
                  <a:pt x="542" y="58"/>
                </a:cubicBezTo>
                <a:cubicBezTo>
                  <a:pt x="542" y="58"/>
                  <a:pt x="540" y="60"/>
                  <a:pt x="540" y="60"/>
                </a:cubicBezTo>
                <a:cubicBezTo>
                  <a:pt x="540" y="60"/>
                  <a:pt x="538" y="59"/>
                  <a:pt x="538" y="59"/>
                </a:cubicBezTo>
                <a:cubicBezTo>
                  <a:pt x="537" y="58"/>
                  <a:pt x="536" y="57"/>
                  <a:pt x="536" y="57"/>
                </a:cubicBezTo>
                <a:cubicBezTo>
                  <a:pt x="535" y="56"/>
                  <a:pt x="534" y="56"/>
                  <a:pt x="533" y="55"/>
                </a:cubicBezTo>
                <a:cubicBezTo>
                  <a:pt x="533" y="55"/>
                  <a:pt x="531" y="53"/>
                  <a:pt x="531" y="54"/>
                </a:cubicBezTo>
                <a:cubicBezTo>
                  <a:pt x="531" y="54"/>
                  <a:pt x="529" y="56"/>
                  <a:pt x="529" y="56"/>
                </a:cubicBezTo>
                <a:cubicBezTo>
                  <a:pt x="529" y="56"/>
                  <a:pt x="532" y="57"/>
                  <a:pt x="532" y="57"/>
                </a:cubicBezTo>
                <a:cubicBezTo>
                  <a:pt x="532" y="58"/>
                  <a:pt x="530" y="59"/>
                  <a:pt x="530" y="60"/>
                </a:cubicBezTo>
                <a:cubicBezTo>
                  <a:pt x="530" y="60"/>
                  <a:pt x="529" y="61"/>
                  <a:pt x="528" y="62"/>
                </a:cubicBezTo>
                <a:cubicBezTo>
                  <a:pt x="528" y="63"/>
                  <a:pt x="527" y="63"/>
                  <a:pt x="526" y="64"/>
                </a:cubicBezTo>
                <a:cubicBezTo>
                  <a:pt x="526" y="64"/>
                  <a:pt x="525" y="66"/>
                  <a:pt x="525" y="66"/>
                </a:cubicBezTo>
                <a:cubicBezTo>
                  <a:pt x="525" y="66"/>
                  <a:pt x="523" y="65"/>
                  <a:pt x="523" y="65"/>
                </a:cubicBezTo>
                <a:cubicBezTo>
                  <a:pt x="522" y="64"/>
                  <a:pt x="524" y="63"/>
                  <a:pt x="524" y="62"/>
                </a:cubicBezTo>
                <a:cubicBezTo>
                  <a:pt x="524" y="62"/>
                  <a:pt x="526" y="61"/>
                  <a:pt x="526" y="60"/>
                </a:cubicBezTo>
                <a:cubicBezTo>
                  <a:pt x="526" y="60"/>
                  <a:pt x="524" y="59"/>
                  <a:pt x="524" y="59"/>
                </a:cubicBezTo>
                <a:cubicBezTo>
                  <a:pt x="523" y="58"/>
                  <a:pt x="522" y="57"/>
                  <a:pt x="522" y="57"/>
                </a:cubicBezTo>
                <a:cubicBezTo>
                  <a:pt x="521" y="57"/>
                  <a:pt x="520" y="59"/>
                  <a:pt x="520" y="59"/>
                </a:cubicBezTo>
                <a:cubicBezTo>
                  <a:pt x="519" y="60"/>
                  <a:pt x="519" y="61"/>
                  <a:pt x="518" y="61"/>
                </a:cubicBezTo>
                <a:cubicBezTo>
                  <a:pt x="517" y="63"/>
                  <a:pt x="516" y="64"/>
                  <a:pt x="515" y="66"/>
                </a:cubicBezTo>
                <a:cubicBezTo>
                  <a:pt x="513" y="65"/>
                  <a:pt x="512" y="64"/>
                  <a:pt x="510" y="62"/>
                </a:cubicBezTo>
                <a:cubicBezTo>
                  <a:pt x="511" y="61"/>
                  <a:pt x="512" y="59"/>
                  <a:pt x="514" y="58"/>
                </a:cubicBezTo>
                <a:cubicBezTo>
                  <a:pt x="515" y="56"/>
                  <a:pt x="516" y="55"/>
                  <a:pt x="517" y="53"/>
                </a:cubicBezTo>
                <a:cubicBezTo>
                  <a:pt x="516" y="53"/>
                  <a:pt x="515" y="52"/>
                  <a:pt x="515" y="52"/>
                </a:cubicBezTo>
                <a:cubicBezTo>
                  <a:pt x="514" y="52"/>
                  <a:pt x="514" y="54"/>
                  <a:pt x="513" y="54"/>
                </a:cubicBezTo>
                <a:cubicBezTo>
                  <a:pt x="512" y="54"/>
                  <a:pt x="512" y="52"/>
                  <a:pt x="511" y="52"/>
                </a:cubicBezTo>
                <a:cubicBezTo>
                  <a:pt x="510" y="52"/>
                  <a:pt x="510" y="54"/>
                  <a:pt x="509" y="54"/>
                </a:cubicBezTo>
                <a:cubicBezTo>
                  <a:pt x="509" y="55"/>
                  <a:pt x="508" y="53"/>
                  <a:pt x="507" y="53"/>
                </a:cubicBezTo>
                <a:cubicBezTo>
                  <a:pt x="506" y="53"/>
                  <a:pt x="506" y="55"/>
                  <a:pt x="505" y="55"/>
                </a:cubicBezTo>
                <a:cubicBezTo>
                  <a:pt x="505" y="55"/>
                  <a:pt x="503" y="53"/>
                  <a:pt x="503" y="53"/>
                </a:cubicBezTo>
                <a:cubicBezTo>
                  <a:pt x="502" y="54"/>
                  <a:pt x="502" y="55"/>
                  <a:pt x="501" y="56"/>
                </a:cubicBezTo>
                <a:cubicBezTo>
                  <a:pt x="501" y="56"/>
                  <a:pt x="500" y="57"/>
                  <a:pt x="500" y="58"/>
                </a:cubicBezTo>
                <a:cubicBezTo>
                  <a:pt x="499" y="57"/>
                  <a:pt x="498" y="57"/>
                  <a:pt x="497" y="56"/>
                </a:cubicBezTo>
                <a:cubicBezTo>
                  <a:pt x="497" y="56"/>
                  <a:pt x="495" y="55"/>
                  <a:pt x="495" y="54"/>
                </a:cubicBezTo>
                <a:cubicBezTo>
                  <a:pt x="495" y="54"/>
                  <a:pt x="497" y="53"/>
                  <a:pt x="497" y="52"/>
                </a:cubicBezTo>
                <a:cubicBezTo>
                  <a:pt x="497" y="52"/>
                  <a:pt x="495" y="51"/>
                  <a:pt x="495" y="50"/>
                </a:cubicBezTo>
                <a:cubicBezTo>
                  <a:pt x="495" y="50"/>
                  <a:pt x="496" y="49"/>
                  <a:pt x="496" y="48"/>
                </a:cubicBezTo>
                <a:cubicBezTo>
                  <a:pt x="496" y="47"/>
                  <a:pt x="494" y="47"/>
                  <a:pt x="494" y="47"/>
                </a:cubicBezTo>
                <a:cubicBezTo>
                  <a:pt x="493" y="48"/>
                  <a:pt x="492" y="49"/>
                  <a:pt x="491" y="51"/>
                </a:cubicBezTo>
                <a:cubicBezTo>
                  <a:pt x="491" y="52"/>
                  <a:pt x="492" y="52"/>
                  <a:pt x="493" y="53"/>
                </a:cubicBezTo>
                <a:cubicBezTo>
                  <a:pt x="493" y="53"/>
                  <a:pt x="495" y="54"/>
                  <a:pt x="495" y="54"/>
                </a:cubicBezTo>
                <a:cubicBezTo>
                  <a:pt x="495" y="55"/>
                  <a:pt x="493" y="56"/>
                  <a:pt x="493" y="57"/>
                </a:cubicBezTo>
                <a:cubicBezTo>
                  <a:pt x="493" y="57"/>
                  <a:pt x="496" y="58"/>
                  <a:pt x="496" y="58"/>
                </a:cubicBezTo>
                <a:cubicBezTo>
                  <a:pt x="496" y="59"/>
                  <a:pt x="494" y="61"/>
                  <a:pt x="494" y="61"/>
                </a:cubicBezTo>
                <a:cubicBezTo>
                  <a:pt x="493" y="61"/>
                  <a:pt x="492" y="59"/>
                  <a:pt x="492" y="59"/>
                </a:cubicBezTo>
                <a:cubicBezTo>
                  <a:pt x="492" y="58"/>
                  <a:pt x="490" y="58"/>
                  <a:pt x="489" y="57"/>
                </a:cubicBezTo>
                <a:cubicBezTo>
                  <a:pt x="489" y="57"/>
                  <a:pt x="491" y="55"/>
                  <a:pt x="491" y="55"/>
                </a:cubicBezTo>
                <a:cubicBezTo>
                  <a:pt x="491" y="54"/>
                  <a:pt x="490" y="54"/>
                  <a:pt x="489" y="53"/>
                </a:cubicBezTo>
                <a:cubicBezTo>
                  <a:pt x="489" y="53"/>
                  <a:pt x="487" y="51"/>
                  <a:pt x="487" y="52"/>
                </a:cubicBezTo>
                <a:cubicBezTo>
                  <a:pt x="486" y="52"/>
                  <a:pt x="485" y="54"/>
                  <a:pt x="485" y="54"/>
                </a:cubicBezTo>
                <a:cubicBezTo>
                  <a:pt x="484" y="54"/>
                  <a:pt x="483" y="52"/>
                  <a:pt x="483" y="52"/>
                </a:cubicBezTo>
                <a:cubicBezTo>
                  <a:pt x="482" y="52"/>
                  <a:pt x="481" y="51"/>
                  <a:pt x="481" y="50"/>
                </a:cubicBezTo>
                <a:cubicBezTo>
                  <a:pt x="481" y="50"/>
                  <a:pt x="482" y="48"/>
                  <a:pt x="482" y="48"/>
                </a:cubicBezTo>
                <a:cubicBezTo>
                  <a:pt x="483" y="47"/>
                  <a:pt x="483" y="47"/>
                  <a:pt x="484" y="46"/>
                </a:cubicBezTo>
                <a:cubicBezTo>
                  <a:pt x="484" y="45"/>
                  <a:pt x="486" y="44"/>
                  <a:pt x="486" y="44"/>
                </a:cubicBezTo>
                <a:cubicBezTo>
                  <a:pt x="486" y="43"/>
                  <a:pt x="484" y="42"/>
                  <a:pt x="483" y="42"/>
                </a:cubicBezTo>
                <a:cubicBezTo>
                  <a:pt x="483" y="43"/>
                  <a:pt x="482" y="43"/>
                  <a:pt x="482" y="44"/>
                </a:cubicBezTo>
                <a:cubicBezTo>
                  <a:pt x="481" y="44"/>
                  <a:pt x="480" y="46"/>
                  <a:pt x="480" y="46"/>
                </a:cubicBezTo>
                <a:cubicBezTo>
                  <a:pt x="480" y="46"/>
                  <a:pt x="478" y="45"/>
                  <a:pt x="478" y="45"/>
                </a:cubicBezTo>
                <a:cubicBezTo>
                  <a:pt x="478" y="45"/>
                  <a:pt x="476" y="43"/>
                  <a:pt x="476" y="43"/>
                </a:cubicBezTo>
                <a:cubicBezTo>
                  <a:pt x="475" y="43"/>
                  <a:pt x="474" y="45"/>
                  <a:pt x="474" y="45"/>
                </a:cubicBezTo>
                <a:cubicBezTo>
                  <a:pt x="473" y="46"/>
                  <a:pt x="473" y="47"/>
                  <a:pt x="472" y="47"/>
                </a:cubicBezTo>
                <a:cubicBezTo>
                  <a:pt x="472" y="48"/>
                  <a:pt x="471" y="49"/>
                  <a:pt x="470" y="50"/>
                </a:cubicBezTo>
                <a:cubicBezTo>
                  <a:pt x="470" y="50"/>
                  <a:pt x="473" y="51"/>
                  <a:pt x="473" y="51"/>
                </a:cubicBezTo>
                <a:cubicBezTo>
                  <a:pt x="473" y="52"/>
                  <a:pt x="471" y="53"/>
                  <a:pt x="471" y="54"/>
                </a:cubicBezTo>
                <a:cubicBezTo>
                  <a:pt x="470" y="54"/>
                  <a:pt x="470" y="55"/>
                  <a:pt x="469" y="56"/>
                </a:cubicBezTo>
                <a:cubicBezTo>
                  <a:pt x="469" y="57"/>
                  <a:pt x="468" y="57"/>
                  <a:pt x="468" y="58"/>
                </a:cubicBezTo>
                <a:cubicBezTo>
                  <a:pt x="467" y="58"/>
                  <a:pt x="466" y="60"/>
                  <a:pt x="466" y="60"/>
                </a:cubicBezTo>
                <a:cubicBezTo>
                  <a:pt x="466" y="60"/>
                  <a:pt x="464" y="59"/>
                  <a:pt x="464" y="59"/>
                </a:cubicBezTo>
                <a:cubicBezTo>
                  <a:pt x="464" y="58"/>
                  <a:pt x="466" y="57"/>
                  <a:pt x="465" y="56"/>
                </a:cubicBezTo>
                <a:cubicBezTo>
                  <a:pt x="465" y="56"/>
                  <a:pt x="463" y="55"/>
                  <a:pt x="463" y="55"/>
                </a:cubicBezTo>
                <a:cubicBezTo>
                  <a:pt x="464" y="54"/>
                  <a:pt x="464" y="53"/>
                  <a:pt x="465" y="52"/>
                </a:cubicBezTo>
                <a:cubicBezTo>
                  <a:pt x="465" y="52"/>
                  <a:pt x="466" y="51"/>
                  <a:pt x="467" y="50"/>
                </a:cubicBezTo>
                <a:cubicBezTo>
                  <a:pt x="467" y="50"/>
                  <a:pt x="468" y="48"/>
                  <a:pt x="468" y="48"/>
                </a:cubicBezTo>
                <a:cubicBezTo>
                  <a:pt x="468" y="48"/>
                  <a:pt x="466" y="47"/>
                  <a:pt x="466" y="46"/>
                </a:cubicBezTo>
                <a:cubicBezTo>
                  <a:pt x="465" y="46"/>
                  <a:pt x="464" y="45"/>
                  <a:pt x="464" y="45"/>
                </a:cubicBezTo>
                <a:cubicBezTo>
                  <a:pt x="464" y="45"/>
                  <a:pt x="462" y="46"/>
                  <a:pt x="462" y="47"/>
                </a:cubicBezTo>
                <a:cubicBezTo>
                  <a:pt x="462" y="47"/>
                  <a:pt x="464" y="48"/>
                  <a:pt x="464" y="49"/>
                </a:cubicBezTo>
                <a:cubicBezTo>
                  <a:pt x="464" y="49"/>
                  <a:pt x="463" y="51"/>
                  <a:pt x="463" y="51"/>
                </a:cubicBezTo>
                <a:cubicBezTo>
                  <a:pt x="462" y="51"/>
                  <a:pt x="460" y="49"/>
                  <a:pt x="460" y="49"/>
                </a:cubicBezTo>
                <a:cubicBezTo>
                  <a:pt x="460" y="49"/>
                  <a:pt x="459" y="51"/>
                  <a:pt x="459" y="51"/>
                </a:cubicBezTo>
                <a:cubicBezTo>
                  <a:pt x="459" y="52"/>
                  <a:pt x="461" y="52"/>
                  <a:pt x="461" y="53"/>
                </a:cubicBezTo>
                <a:cubicBezTo>
                  <a:pt x="461" y="54"/>
                  <a:pt x="459" y="54"/>
                  <a:pt x="459" y="55"/>
                </a:cubicBezTo>
                <a:cubicBezTo>
                  <a:pt x="458" y="57"/>
                  <a:pt x="457" y="58"/>
                  <a:pt x="456" y="60"/>
                </a:cubicBezTo>
                <a:cubicBezTo>
                  <a:pt x="455" y="60"/>
                  <a:pt x="454" y="62"/>
                  <a:pt x="454" y="62"/>
                </a:cubicBezTo>
                <a:cubicBezTo>
                  <a:pt x="454" y="62"/>
                  <a:pt x="452" y="60"/>
                  <a:pt x="452" y="60"/>
                </a:cubicBezTo>
                <a:cubicBezTo>
                  <a:pt x="452" y="60"/>
                  <a:pt x="453" y="58"/>
                  <a:pt x="454" y="58"/>
                </a:cubicBezTo>
                <a:cubicBezTo>
                  <a:pt x="454" y="57"/>
                  <a:pt x="455" y="56"/>
                  <a:pt x="455" y="56"/>
                </a:cubicBezTo>
                <a:cubicBezTo>
                  <a:pt x="456" y="55"/>
                  <a:pt x="456" y="54"/>
                  <a:pt x="457" y="53"/>
                </a:cubicBezTo>
                <a:cubicBezTo>
                  <a:pt x="456" y="53"/>
                  <a:pt x="455" y="52"/>
                  <a:pt x="455" y="52"/>
                </a:cubicBezTo>
                <a:cubicBezTo>
                  <a:pt x="454" y="52"/>
                  <a:pt x="453" y="50"/>
                  <a:pt x="452" y="50"/>
                </a:cubicBezTo>
                <a:cubicBezTo>
                  <a:pt x="452" y="50"/>
                  <a:pt x="454" y="48"/>
                  <a:pt x="454" y="48"/>
                </a:cubicBezTo>
                <a:cubicBezTo>
                  <a:pt x="455" y="47"/>
                  <a:pt x="455" y="46"/>
                  <a:pt x="456" y="46"/>
                </a:cubicBezTo>
                <a:cubicBezTo>
                  <a:pt x="456" y="45"/>
                  <a:pt x="457" y="44"/>
                  <a:pt x="458" y="43"/>
                </a:cubicBezTo>
                <a:cubicBezTo>
                  <a:pt x="458" y="43"/>
                  <a:pt x="455" y="42"/>
                  <a:pt x="455" y="42"/>
                </a:cubicBezTo>
                <a:cubicBezTo>
                  <a:pt x="455" y="41"/>
                  <a:pt x="457" y="40"/>
                  <a:pt x="457" y="39"/>
                </a:cubicBezTo>
                <a:cubicBezTo>
                  <a:pt x="457" y="39"/>
                  <a:pt x="455" y="38"/>
                  <a:pt x="455" y="38"/>
                </a:cubicBezTo>
                <a:cubicBezTo>
                  <a:pt x="455" y="38"/>
                  <a:pt x="453" y="39"/>
                  <a:pt x="453" y="40"/>
                </a:cubicBezTo>
                <a:cubicBezTo>
                  <a:pt x="453" y="41"/>
                  <a:pt x="455" y="41"/>
                  <a:pt x="455" y="42"/>
                </a:cubicBezTo>
                <a:cubicBezTo>
                  <a:pt x="455" y="42"/>
                  <a:pt x="454" y="43"/>
                  <a:pt x="454" y="44"/>
                </a:cubicBezTo>
                <a:cubicBezTo>
                  <a:pt x="453" y="45"/>
                  <a:pt x="453" y="45"/>
                  <a:pt x="452" y="46"/>
                </a:cubicBezTo>
                <a:cubicBezTo>
                  <a:pt x="452" y="46"/>
                  <a:pt x="451" y="48"/>
                  <a:pt x="450" y="48"/>
                </a:cubicBezTo>
                <a:cubicBezTo>
                  <a:pt x="450" y="48"/>
                  <a:pt x="448" y="47"/>
                  <a:pt x="448" y="47"/>
                </a:cubicBezTo>
                <a:cubicBezTo>
                  <a:pt x="448" y="47"/>
                  <a:pt x="446" y="49"/>
                  <a:pt x="446" y="49"/>
                </a:cubicBezTo>
                <a:cubicBezTo>
                  <a:pt x="446" y="49"/>
                  <a:pt x="449" y="50"/>
                  <a:pt x="449" y="51"/>
                </a:cubicBezTo>
                <a:cubicBezTo>
                  <a:pt x="448" y="51"/>
                  <a:pt x="447" y="52"/>
                  <a:pt x="447" y="53"/>
                </a:cubicBezTo>
                <a:cubicBezTo>
                  <a:pt x="447" y="53"/>
                  <a:pt x="445" y="55"/>
                  <a:pt x="445" y="55"/>
                </a:cubicBezTo>
                <a:cubicBezTo>
                  <a:pt x="445" y="55"/>
                  <a:pt x="443" y="53"/>
                  <a:pt x="443" y="53"/>
                </a:cubicBezTo>
                <a:cubicBezTo>
                  <a:pt x="443" y="54"/>
                  <a:pt x="441" y="55"/>
                  <a:pt x="441" y="56"/>
                </a:cubicBezTo>
                <a:cubicBezTo>
                  <a:pt x="441" y="56"/>
                  <a:pt x="443" y="57"/>
                  <a:pt x="443" y="57"/>
                </a:cubicBezTo>
                <a:cubicBezTo>
                  <a:pt x="444" y="58"/>
                  <a:pt x="442" y="59"/>
                  <a:pt x="442" y="60"/>
                </a:cubicBezTo>
                <a:cubicBezTo>
                  <a:pt x="442" y="60"/>
                  <a:pt x="444" y="61"/>
                  <a:pt x="444" y="61"/>
                </a:cubicBezTo>
                <a:cubicBezTo>
                  <a:pt x="444" y="62"/>
                  <a:pt x="443" y="63"/>
                  <a:pt x="442" y="63"/>
                </a:cubicBezTo>
                <a:cubicBezTo>
                  <a:pt x="442" y="64"/>
                  <a:pt x="441" y="62"/>
                  <a:pt x="440" y="62"/>
                </a:cubicBezTo>
                <a:cubicBezTo>
                  <a:pt x="439" y="62"/>
                  <a:pt x="439" y="64"/>
                  <a:pt x="438" y="64"/>
                </a:cubicBezTo>
                <a:cubicBezTo>
                  <a:pt x="438" y="64"/>
                  <a:pt x="437" y="62"/>
                  <a:pt x="436" y="62"/>
                </a:cubicBezTo>
                <a:cubicBezTo>
                  <a:pt x="436" y="62"/>
                  <a:pt x="435" y="64"/>
                  <a:pt x="434" y="65"/>
                </a:cubicBezTo>
                <a:cubicBezTo>
                  <a:pt x="434" y="65"/>
                  <a:pt x="432" y="63"/>
                  <a:pt x="432" y="63"/>
                </a:cubicBezTo>
                <a:cubicBezTo>
                  <a:pt x="432" y="63"/>
                  <a:pt x="434" y="61"/>
                  <a:pt x="434" y="61"/>
                </a:cubicBezTo>
                <a:cubicBezTo>
                  <a:pt x="434" y="60"/>
                  <a:pt x="432" y="59"/>
                  <a:pt x="432" y="59"/>
                </a:cubicBezTo>
                <a:cubicBezTo>
                  <a:pt x="432" y="59"/>
                  <a:pt x="430" y="61"/>
                  <a:pt x="430" y="61"/>
                </a:cubicBezTo>
                <a:cubicBezTo>
                  <a:pt x="430" y="62"/>
                  <a:pt x="432" y="62"/>
                  <a:pt x="432" y="63"/>
                </a:cubicBezTo>
                <a:cubicBezTo>
                  <a:pt x="432" y="63"/>
                  <a:pt x="430" y="64"/>
                  <a:pt x="430" y="65"/>
                </a:cubicBezTo>
                <a:cubicBezTo>
                  <a:pt x="430" y="65"/>
                  <a:pt x="433" y="67"/>
                  <a:pt x="433" y="67"/>
                </a:cubicBezTo>
                <a:cubicBezTo>
                  <a:pt x="432" y="67"/>
                  <a:pt x="432" y="69"/>
                  <a:pt x="431" y="69"/>
                </a:cubicBezTo>
                <a:cubicBezTo>
                  <a:pt x="430" y="69"/>
                  <a:pt x="429" y="67"/>
                  <a:pt x="429" y="67"/>
                </a:cubicBezTo>
                <a:cubicBezTo>
                  <a:pt x="429" y="67"/>
                  <a:pt x="427" y="66"/>
                  <a:pt x="427" y="66"/>
                </a:cubicBezTo>
                <a:cubicBezTo>
                  <a:pt x="426" y="65"/>
                  <a:pt x="428" y="64"/>
                  <a:pt x="428" y="63"/>
                </a:cubicBezTo>
                <a:cubicBezTo>
                  <a:pt x="428" y="63"/>
                  <a:pt x="426" y="62"/>
                  <a:pt x="426" y="62"/>
                </a:cubicBezTo>
                <a:cubicBezTo>
                  <a:pt x="426" y="61"/>
                  <a:pt x="428" y="60"/>
                  <a:pt x="428" y="59"/>
                </a:cubicBezTo>
                <a:cubicBezTo>
                  <a:pt x="428" y="59"/>
                  <a:pt x="426" y="58"/>
                  <a:pt x="425" y="58"/>
                </a:cubicBezTo>
                <a:cubicBezTo>
                  <a:pt x="425" y="58"/>
                  <a:pt x="423" y="56"/>
                  <a:pt x="423" y="56"/>
                </a:cubicBezTo>
                <a:cubicBezTo>
                  <a:pt x="423" y="56"/>
                  <a:pt x="425" y="54"/>
                  <a:pt x="425" y="54"/>
                </a:cubicBezTo>
                <a:cubicBezTo>
                  <a:pt x="425" y="53"/>
                  <a:pt x="423" y="52"/>
                  <a:pt x="423" y="52"/>
                </a:cubicBezTo>
                <a:cubicBezTo>
                  <a:pt x="422" y="52"/>
                  <a:pt x="421" y="51"/>
                  <a:pt x="420" y="50"/>
                </a:cubicBezTo>
                <a:cubicBezTo>
                  <a:pt x="420" y="50"/>
                  <a:pt x="418" y="49"/>
                  <a:pt x="418" y="49"/>
                </a:cubicBezTo>
                <a:cubicBezTo>
                  <a:pt x="418" y="48"/>
                  <a:pt x="420" y="47"/>
                  <a:pt x="420" y="46"/>
                </a:cubicBezTo>
                <a:cubicBezTo>
                  <a:pt x="420" y="46"/>
                  <a:pt x="418" y="45"/>
                  <a:pt x="418" y="45"/>
                </a:cubicBezTo>
                <a:cubicBezTo>
                  <a:pt x="417" y="45"/>
                  <a:pt x="416" y="47"/>
                  <a:pt x="416" y="47"/>
                </a:cubicBezTo>
                <a:cubicBezTo>
                  <a:pt x="416" y="47"/>
                  <a:pt x="418" y="48"/>
                  <a:pt x="418" y="49"/>
                </a:cubicBezTo>
                <a:cubicBezTo>
                  <a:pt x="418" y="49"/>
                  <a:pt x="417" y="50"/>
                  <a:pt x="417" y="51"/>
                </a:cubicBezTo>
                <a:cubicBezTo>
                  <a:pt x="416" y="51"/>
                  <a:pt x="415" y="52"/>
                  <a:pt x="415" y="53"/>
                </a:cubicBezTo>
                <a:cubicBezTo>
                  <a:pt x="415" y="54"/>
                  <a:pt x="413" y="55"/>
                  <a:pt x="413" y="55"/>
                </a:cubicBezTo>
                <a:cubicBezTo>
                  <a:pt x="413" y="56"/>
                  <a:pt x="415" y="57"/>
                  <a:pt x="415" y="57"/>
                </a:cubicBezTo>
                <a:cubicBezTo>
                  <a:pt x="415" y="58"/>
                  <a:pt x="414" y="59"/>
                  <a:pt x="414" y="59"/>
                </a:cubicBezTo>
                <a:cubicBezTo>
                  <a:pt x="413" y="60"/>
                  <a:pt x="413" y="61"/>
                  <a:pt x="412" y="62"/>
                </a:cubicBezTo>
                <a:cubicBezTo>
                  <a:pt x="411" y="63"/>
                  <a:pt x="410" y="65"/>
                  <a:pt x="409" y="66"/>
                </a:cubicBezTo>
                <a:cubicBezTo>
                  <a:pt x="407" y="65"/>
                  <a:pt x="406" y="64"/>
                  <a:pt x="404" y="63"/>
                </a:cubicBezTo>
                <a:cubicBezTo>
                  <a:pt x="404" y="62"/>
                  <a:pt x="402" y="62"/>
                  <a:pt x="402" y="61"/>
                </a:cubicBezTo>
                <a:cubicBezTo>
                  <a:pt x="402" y="60"/>
                  <a:pt x="404" y="59"/>
                  <a:pt x="404" y="59"/>
                </a:cubicBezTo>
                <a:cubicBezTo>
                  <a:pt x="403" y="58"/>
                  <a:pt x="401" y="58"/>
                  <a:pt x="401" y="57"/>
                </a:cubicBezTo>
                <a:cubicBezTo>
                  <a:pt x="401" y="57"/>
                  <a:pt x="403" y="55"/>
                  <a:pt x="403" y="55"/>
                </a:cubicBezTo>
                <a:cubicBezTo>
                  <a:pt x="403" y="54"/>
                  <a:pt x="401" y="53"/>
                  <a:pt x="401" y="53"/>
                </a:cubicBezTo>
                <a:cubicBezTo>
                  <a:pt x="400" y="53"/>
                  <a:pt x="399" y="55"/>
                  <a:pt x="399" y="55"/>
                </a:cubicBezTo>
                <a:cubicBezTo>
                  <a:pt x="399" y="55"/>
                  <a:pt x="398" y="58"/>
                  <a:pt x="397" y="57"/>
                </a:cubicBezTo>
                <a:cubicBezTo>
                  <a:pt x="397" y="57"/>
                  <a:pt x="395" y="56"/>
                  <a:pt x="395" y="56"/>
                </a:cubicBezTo>
                <a:cubicBezTo>
                  <a:pt x="395" y="55"/>
                  <a:pt x="397" y="54"/>
                  <a:pt x="397" y="54"/>
                </a:cubicBezTo>
                <a:cubicBezTo>
                  <a:pt x="397" y="53"/>
                  <a:pt x="395" y="53"/>
                  <a:pt x="395" y="52"/>
                </a:cubicBezTo>
                <a:cubicBezTo>
                  <a:pt x="393" y="53"/>
                  <a:pt x="392" y="55"/>
                  <a:pt x="391" y="56"/>
                </a:cubicBezTo>
                <a:cubicBezTo>
                  <a:pt x="391" y="57"/>
                  <a:pt x="390" y="58"/>
                  <a:pt x="390" y="59"/>
                </a:cubicBezTo>
                <a:cubicBezTo>
                  <a:pt x="389" y="59"/>
                  <a:pt x="392" y="60"/>
                  <a:pt x="392" y="60"/>
                </a:cubicBezTo>
                <a:cubicBezTo>
                  <a:pt x="392" y="61"/>
                  <a:pt x="390" y="62"/>
                  <a:pt x="390" y="62"/>
                </a:cubicBezTo>
                <a:cubicBezTo>
                  <a:pt x="390" y="63"/>
                  <a:pt x="389" y="65"/>
                  <a:pt x="388" y="65"/>
                </a:cubicBezTo>
                <a:cubicBezTo>
                  <a:pt x="388" y="65"/>
                  <a:pt x="386" y="63"/>
                  <a:pt x="386" y="63"/>
                </a:cubicBezTo>
                <a:cubicBezTo>
                  <a:pt x="386" y="62"/>
                  <a:pt x="388" y="61"/>
                  <a:pt x="388" y="61"/>
                </a:cubicBezTo>
                <a:cubicBezTo>
                  <a:pt x="387" y="60"/>
                  <a:pt x="386" y="60"/>
                  <a:pt x="386" y="59"/>
                </a:cubicBezTo>
                <a:cubicBezTo>
                  <a:pt x="385" y="59"/>
                  <a:pt x="383" y="58"/>
                  <a:pt x="383" y="57"/>
                </a:cubicBezTo>
                <a:cubicBezTo>
                  <a:pt x="383" y="57"/>
                  <a:pt x="385" y="55"/>
                  <a:pt x="385" y="55"/>
                </a:cubicBezTo>
                <a:cubicBezTo>
                  <a:pt x="385" y="55"/>
                  <a:pt x="383" y="54"/>
                  <a:pt x="383" y="53"/>
                </a:cubicBezTo>
                <a:cubicBezTo>
                  <a:pt x="382" y="53"/>
                  <a:pt x="381" y="52"/>
                  <a:pt x="381" y="52"/>
                </a:cubicBezTo>
                <a:cubicBezTo>
                  <a:pt x="381" y="51"/>
                  <a:pt x="382" y="50"/>
                  <a:pt x="382" y="49"/>
                </a:cubicBezTo>
                <a:cubicBezTo>
                  <a:pt x="383" y="49"/>
                  <a:pt x="384" y="48"/>
                  <a:pt x="384" y="47"/>
                </a:cubicBezTo>
                <a:cubicBezTo>
                  <a:pt x="384" y="47"/>
                  <a:pt x="382" y="46"/>
                  <a:pt x="382" y="46"/>
                </a:cubicBezTo>
                <a:cubicBezTo>
                  <a:pt x="382" y="45"/>
                  <a:pt x="383" y="44"/>
                  <a:pt x="383" y="43"/>
                </a:cubicBezTo>
                <a:cubicBezTo>
                  <a:pt x="384" y="43"/>
                  <a:pt x="381" y="42"/>
                  <a:pt x="381" y="42"/>
                </a:cubicBezTo>
                <a:cubicBezTo>
                  <a:pt x="381" y="42"/>
                  <a:pt x="379" y="43"/>
                  <a:pt x="380" y="44"/>
                </a:cubicBezTo>
                <a:cubicBezTo>
                  <a:pt x="380" y="44"/>
                  <a:pt x="382" y="45"/>
                  <a:pt x="382" y="46"/>
                </a:cubicBezTo>
                <a:cubicBezTo>
                  <a:pt x="382" y="46"/>
                  <a:pt x="380" y="47"/>
                  <a:pt x="380" y="48"/>
                </a:cubicBezTo>
                <a:cubicBezTo>
                  <a:pt x="380" y="49"/>
                  <a:pt x="379" y="49"/>
                  <a:pt x="378" y="50"/>
                </a:cubicBezTo>
                <a:cubicBezTo>
                  <a:pt x="378" y="51"/>
                  <a:pt x="377" y="52"/>
                  <a:pt x="377" y="52"/>
                </a:cubicBezTo>
                <a:cubicBezTo>
                  <a:pt x="376" y="54"/>
                  <a:pt x="374" y="55"/>
                  <a:pt x="373" y="57"/>
                </a:cubicBezTo>
                <a:cubicBezTo>
                  <a:pt x="372" y="58"/>
                  <a:pt x="371" y="60"/>
                  <a:pt x="370" y="61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8" y="64"/>
                  <a:pt x="367" y="65"/>
                  <a:pt x="366" y="66"/>
                </a:cubicBezTo>
                <a:cubicBezTo>
                  <a:pt x="366" y="66"/>
                  <a:pt x="364" y="64"/>
                  <a:pt x="364" y="64"/>
                </a:cubicBezTo>
                <a:cubicBezTo>
                  <a:pt x="364" y="64"/>
                  <a:pt x="362" y="62"/>
                  <a:pt x="362" y="62"/>
                </a:cubicBezTo>
                <a:cubicBezTo>
                  <a:pt x="361" y="62"/>
                  <a:pt x="361" y="64"/>
                  <a:pt x="360" y="64"/>
                </a:cubicBezTo>
                <a:cubicBezTo>
                  <a:pt x="360" y="64"/>
                  <a:pt x="359" y="63"/>
                  <a:pt x="358" y="63"/>
                </a:cubicBezTo>
                <a:cubicBezTo>
                  <a:pt x="358" y="63"/>
                  <a:pt x="356" y="65"/>
                  <a:pt x="356" y="65"/>
                </a:cubicBezTo>
                <a:cubicBezTo>
                  <a:pt x="356" y="65"/>
                  <a:pt x="354" y="64"/>
                  <a:pt x="354" y="63"/>
                </a:cubicBezTo>
                <a:cubicBezTo>
                  <a:pt x="354" y="63"/>
                  <a:pt x="356" y="62"/>
                  <a:pt x="356" y="61"/>
                </a:cubicBezTo>
                <a:cubicBezTo>
                  <a:pt x="356" y="60"/>
                  <a:pt x="357" y="59"/>
                  <a:pt x="357" y="59"/>
                </a:cubicBezTo>
                <a:cubicBezTo>
                  <a:pt x="358" y="58"/>
                  <a:pt x="359" y="57"/>
                  <a:pt x="359" y="57"/>
                </a:cubicBezTo>
                <a:cubicBezTo>
                  <a:pt x="360" y="56"/>
                  <a:pt x="360" y="55"/>
                  <a:pt x="361" y="54"/>
                </a:cubicBezTo>
                <a:cubicBezTo>
                  <a:pt x="361" y="54"/>
                  <a:pt x="362" y="52"/>
                  <a:pt x="363" y="52"/>
                </a:cubicBezTo>
                <a:cubicBezTo>
                  <a:pt x="363" y="52"/>
                  <a:pt x="365" y="54"/>
                  <a:pt x="365" y="54"/>
                </a:cubicBezTo>
                <a:cubicBezTo>
                  <a:pt x="365" y="53"/>
                  <a:pt x="367" y="52"/>
                  <a:pt x="367" y="52"/>
                </a:cubicBezTo>
                <a:cubicBezTo>
                  <a:pt x="366" y="51"/>
                  <a:pt x="365" y="51"/>
                  <a:pt x="364" y="50"/>
                </a:cubicBezTo>
                <a:cubicBezTo>
                  <a:pt x="364" y="49"/>
                  <a:pt x="362" y="49"/>
                  <a:pt x="362" y="48"/>
                </a:cubicBezTo>
                <a:cubicBezTo>
                  <a:pt x="362" y="48"/>
                  <a:pt x="364" y="47"/>
                  <a:pt x="364" y="46"/>
                </a:cubicBezTo>
                <a:cubicBezTo>
                  <a:pt x="363" y="46"/>
                  <a:pt x="362" y="44"/>
                  <a:pt x="362" y="44"/>
                </a:cubicBezTo>
                <a:cubicBezTo>
                  <a:pt x="361" y="44"/>
                  <a:pt x="360" y="46"/>
                  <a:pt x="360" y="46"/>
                </a:cubicBezTo>
                <a:cubicBezTo>
                  <a:pt x="360" y="47"/>
                  <a:pt x="358" y="48"/>
                  <a:pt x="358" y="49"/>
                </a:cubicBezTo>
                <a:cubicBezTo>
                  <a:pt x="358" y="49"/>
                  <a:pt x="360" y="50"/>
                  <a:pt x="360" y="50"/>
                </a:cubicBezTo>
                <a:cubicBezTo>
                  <a:pt x="360" y="51"/>
                  <a:pt x="359" y="53"/>
                  <a:pt x="359" y="53"/>
                </a:cubicBezTo>
                <a:cubicBezTo>
                  <a:pt x="358" y="53"/>
                  <a:pt x="357" y="51"/>
                  <a:pt x="356" y="51"/>
                </a:cubicBezTo>
                <a:cubicBezTo>
                  <a:pt x="356" y="51"/>
                  <a:pt x="355" y="53"/>
                  <a:pt x="355" y="53"/>
                </a:cubicBezTo>
                <a:cubicBezTo>
                  <a:pt x="354" y="54"/>
                  <a:pt x="354" y="55"/>
                  <a:pt x="353" y="55"/>
                </a:cubicBezTo>
                <a:cubicBezTo>
                  <a:pt x="353" y="56"/>
                  <a:pt x="352" y="58"/>
                  <a:pt x="351" y="58"/>
                </a:cubicBezTo>
                <a:cubicBezTo>
                  <a:pt x="351" y="58"/>
                  <a:pt x="349" y="56"/>
                  <a:pt x="349" y="56"/>
                </a:cubicBezTo>
                <a:cubicBezTo>
                  <a:pt x="348" y="56"/>
                  <a:pt x="348" y="58"/>
                  <a:pt x="347" y="58"/>
                </a:cubicBezTo>
                <a:cubicBezTo>
                  <a:pt x="347" y="59"/>
                  <a:pt x="346" y="60"/>
                  <a:pt x="346" y="60"/>
                </a:cubicBezTo>
                <a:cubicBezTo>
                  <a:pt x="346" y="60"/>
                  <a:pt x="343" y="59"/>
                  <a:pt x="343" y="59"/>
                </a:cubicBezTo>
                <a:cubicBezTo>
                  <a:pt x="343" y="58"/>
                  <a:pt x="345" y="57"/>
                  <a:pt x="345" y="56"/>
                </a:cubicBezTo>
                <a:cubicBezTo>
                  <a:pt x="345" y="56"/>
                  <a:pt x="343" y="55"/>
                  <a:pt x="343" y="55"/>
                </a:cubicBezTo>
                <a:cubicBezTo>
                  <a:pt x="342" y="55"/>
                  <a:pt x="342" y="57"/>
                  <a:pt x="341" y="57"/>
                </a:cubicBezTo>
                <a:cubicBezTo>
                  <a:pt x="341" y="57"/>
                  <a:pt x="340" y="55"/>
                  <a:pt x="339" y="55"/>
                </a:cubicBezTo>
                <a:cubicBezTo>
                  <a:pt x="338" y="55"/>
                  <a:pt x="338" y="57"/>
                  <a:pt x="337" y="58"/>
                </a:cubicBezTo>
                <a:cubicBezTo>
                  <a:pt x="337" y="58"/>
                  <a:pt x="336" y="56"/>
                  <a:pt x="335" y="56"/>
                </a:cubicBezTo>
                <a:cubicBezTo>
                  <a:pt x="334" y="56"/>
                  <a:pt x="334" y="58"/>
                  <a:pt x="333" y="58"/>
                </a:cubicBezTo>
                <a:cubicBezTo>
                  <a:pt x="332" y="57"/>
                  <a:pt x="330" y="56"/>
                  <a:pt x="329" y="55"/>
                </a:cubicBezTo>
                <a:cubicBezTo>
                  <a:pt x="330" y="53"/>
                  <a:pt x="331" y="52"/>
                  <a:pt x="332" y="50"/>
                </a:cubicBezTo>
                <a:cubicBezTo>
                  <a:pt x="333" y="49"/>
                  <a:pt x="333" y="49"/>
                  <a:pt x="334" y="48"/>
                </a:cubicBezTo>
                <a:cubicBezTo>
                  <a:pt x="334" y="48"/>
                  <a:pt x="336" y="46"/>
                  <a:pt x="336" y="46"/>
                </a:cubicBezTo>
                <a:cubicBezTo>
                  <a:pt x="336" y="46"/>
                  <a:pt x="334" y="44"/>
                  <a:pt x="333" y="44"/>
                </a:cubicBezTo>
                <a:cubicBezTo>
                  <a:pt x="333" y="44"/>
                  <a:pt x="332" y="46"/>
                  <a:pt x="332" y="46"/>
                </a:cubicBezTo>
                <a:cubicBezTo>
                  <a:pt x="331" y="47"/>
                  <a:pt x="331" y="48"/>
                  <a:pt x="330" y="48"/>
                </a:cubicBezTo>
                <a:cubicBezTo>
                  <a:pt x="329" y="49"/>
                  <a:pt x="329" y="50"/>
                  <a:pt x="328" y="51"/>
                </a:cubicBezTo>
                <a:cubicBezTo>
                  <a:pt x="328" y="51"/>
                  <a:pt x="327" y="52"/>
                  <a:pt x="327" y="53"/>
                </a:cubicBezTo>
                <a:cubicBezTo>
                  <a:pt x="326" y="54"/>
                  <a:pt x="325" y="55"/>
                  <a:pt x="325" y="55"/>
                </a:cubicBezTo>
                <a:cubicBezTo>
                  <a:pt x="325" y="56"/>
                  <a:pt x="327" y="57"/>
                  <a:pt x="327" y="57"/>
                </a:cubicBezTo>
                <a:cubicBezTo>
                  <a:pt x="328" y="57"/>
                  <a:pt x="329" y="58"/>
                  <a:pt x="329" y="59"/>
                </a:cubicBezTo>
                <a:cubicBezTo>
                  <a:pt x="330" y="59"/>
                  <a:pt x="328" y="60"/>
                  <a:pt x="328" y="61"/>
                </a:cubicBezTo>
                <a:cubicBezTo>
                  <a:pt x="327" y="60"/>
                  <a:pt x="326" y="60"/>
                  <a:pt x="325" y="59"/>
                </a:cubicBezTo>
                <a:cubicBezTo>
                  <a:pt x="325" y="59"/>
                  <a:pt x="324" y="57"/>
                  <a:pt x="323" y="57"/>
                </a:cubicBezTo>
                <a:cubicBezTo>
                  <a:pt x="323" y="57"/>
                  <a:pt x="322" y="59"/>
                  <a:pt x="322" y="60"/>
                </a:cubicBezTo>
                <a:cubicBezTo>
                  <a:pt x="321" y="60"/>
                  <a:pt x="320" y="61"/>
                  <a:pt x="320" y="62"/>
                </a:cubicBezTo>
                <a:cubicBezTo>
                  <a:pt x="320" y="61"/>
                  <a:pt x="318" y="61"/>
                  <a:pt x="318" y="60"/>
                </a:cubicBezTo>
                <a:cubicBezTo>
                  <a:pt x="318" y="60"/>
                  <a:pt x="319" y="58"/>
                  <a:pt x="319" y="58"/>
                </a:cubicBezTo>
                <a:cubicBezTo>
                  <a:pt x="320" y="57"/>
                  <a:pt x="320" y="56"/>
                  <a:pt x="321" y="56"/>
                </a:cubicBezTo>
                <a:cubicBezTo>
                  <a:pt x="322" y="55"/>
                  <a:pt x="322" y="54"/>
                  <a:pt x="323" y="53"/>
                </a:cubicBezTo>
                <a:cubicBezTo>
                  <a:pt x="323" y="53"/>
                  <a:pt x="324" y="52"/>
                  <a:pt x="324" y="51"/>
                </a:cubicBezTo>
                <a:cubicBezTo>
                  <a:pt x="324" y="51"/>
                  <a:pt x="323" y="49"/>
                  <a:pt x="322" y="50"/>
                </a:cubicBezTo>
                <a:cubicBezTo>
                  <a:pt x="322" y="50"/>
                  <a:pt x="321" y="52"/>
                  <a:pt x="320" y="52"/>
                </a:cubicBezTo>
                <a:cubicBezTo>
                  <a:pt x="320" y="52"/>
                  <a:pt x="319" y="50"/>
                  <a:pt x="318" y="50"/>
                </a:cubicBezTo>
                <a:cubicBezTo>
                  <a:pt x="318" y="50"/>
                  <a:pt x="317" y="52"/>
                  <a:pt x="317" y="52"/>
                </a:cubicBezTo>
                <a:cubicBezTo>
                  <a:pt x="316" y="53"/>
                  <a:pt x="315" y="54"/>
                  <a:pt x="315" y="55"/>
                </a:cubicBezTo>
                <a:cubicBezTo>
                  <a:pt x="315" y="55"/>
                  <a:pt x="314" y="57"/>
                  <a:pt x="313" y="57"/>
                </a:cubicBezTo>
                <a:cubicBezTo>
                  <a:pt x="313" y="57"/>
                  <a:pt x="311" y="55"/>
                  <a:pt x="311" y="55"/>
                </a:cubicBezTo>
                <a:cubicBezTo>
                  <a:pt x="310" y="55"/>
                  <a:pt x="310" y="57"/>
                  <a:pt x="309" y="57"/>
                </a:cubicBezTo>
                <a:cubicBezTo>
                  <a:pt x="309" y="57"/>
                  <a:pt x="308" y="56"/>
                  <a:pt x="307" y="56"/>
                </a:cubicBezTo>
                <a:cubicBezTo>
                  <a:pt x="306" y="56"/>
                  <a:pt x="306" y="58"/>
                  <a:pt x="305" y="58"/>
                </a:cubicBezTo>
                <a:cubicBezTo>
                  <a:pt x="305" y="58"/>
                  <a:pt x="304" y="56"/>
                  <a:pt x="303" y="56"/>
                </a:cubicBezTo>
                <a:cubicBezTo>
                  <a:pt x="302" y="56"/>
                  <a:pt x="302" y="58"/>
                  <a:pt x="301" y="58"/>
                </a:cubicBezTo>
                <a:cubicBezTo>
                  <a:pt x="301" y="58"/>
                  <a:pt x="300" y="57"/>
                  <a:pt x="299" y="57"/>
                </a:cubicBezTo>
                <a:cubicBezTo>
                  <a:pt x="299" y="57"/>
                  <a:pt x="298" y="59"/>
                  <a:pt x="297" y="59"/>
                </a:cubicBezTo>
                <a:cubicBezTo>
                  <a:pt x="297" y="59"/>
                  <a:pt x="295" y="57"/>
                  <a:pt x="295" y="57"/>
                </a:cubicBezTo>
                <a:cubicBezTo>
                  <a:pt x="295" y="57"/>
                  <a:pt x="294" y="59"/>
                  <a:pt x="293" y="59"/>
                </a:cubicBezTo>
                <a:cubicBezTo>
                  <a:pt x="293" y="60"/>
                  <a:pt x="292" y="61"/>
                  <a:pt x="292" y="62"/>
                </a:cubicBezTo>
                <a:cubicBezTo>
                  <a:pt x="291" y="61"/>
                  <a:pt x="290" y="61"/>
                  <a:pt x="290" y="60"/>
                </a:cubicBezTo>
                <a:cubicBezTo>
                  <a:pt x="289" y="60"/>
                  <a:pt x="287" y="59"/>
                  <a:pt x="287" y="58"/>
                </a:cubicBezTo>
                <a:cubicBezTo>
                  <a:pt x="287" y="58"/>
                  <a:pt x="289" y="56"/>
                  <a:pt x="289" y="56"/>
                </a:cubicBezTo>
                <a:cubicBezTo>
                  <a:pt x="290" y="55"/>
                  <a:pt x="290" y="55"/>
                  <a:pt x="291" y="54"/>
                </a:cubicBezTo>
                <a:cubicBezTo>
                  <a:pt x="291" y="54"/>
                  <a:pt x="292" y="55"/>
                  <a:pt x="293" y="55"/>
                </a:cubicBezTo>
                <a:cubicBezTo>
                  <a:pt x="293" y="56"/>
                  <a:pt x="295" y="57"/>
                  <a:pt x="295" y="57"/>
                </a:cubicBezTo>
                <a:cubicBezTo>
                  <a:pt x="296" y="57"/>
                  <a:pt x="296" y="55"/>
                  <a:pt x="297" y="55"/>
                </a:cubicBezTo>
                <a:cubicBezTo>
                  <a:pt x="298" y="55"/>
                  <a:pt x="298" y="57"/>
                  <a:pt x="299" y="57"/>
                </a:cubicBezTo>
                <a:cubicBezTo>
                  <a:pt x="300" y="57"/>
                  <a:pt x="300" y="54"/>
                  <a:pt x="301" y="54"/>
                </a:cubicBezTo>
                <a:cubicBezTo>
                  <a:pt x="301" y="54"/>
                  <a:pt x="303" y="56"/>
                  <a:pt x="303" y="56"/>
                </a:cubicBezTo>
                <a:cubicBezTo>
                  <a:pt x="304" y="56"/>
                  <a:pt x="304" y="54"/>
                  <a:pt x="305" y="54"/>
                </a:cubicBezTo>
                <a:cubicBezTo>
                  <a:pt x="304" y="53"/>
                  <a:pt x="303" y="53"/>
                  <a:pt x="303" y="52"/>
                </a:cubicBezTo>
                <a:cubicBezTo>
                  <a:pt x="302" y="52"/>
                  <a:pt x="300" y="51"/>
                  <a:pt x="300" y="50"/>
                </a:cubicBezTo>
                <a:cubicBezTo>
                  <a:pt x="300" y="50"/>
                  <a:pt x="302" y="49"/>
                  <a:pt x="302" y="48"/>
                </a:cubicBezTo>
                <a:cubicBezTo>
                  <a:pt x="303" y="48"/>
                  <a:pt x="303" y="47"/>
                  <a:pt x="304" y="46"/>
                </a:cubicBezTo>
                <a:cubicBezTo>
                  <a:pt x="304" y="45"/>
                  <a:pt x="305" y="45"/>
                  <a:pt x="305" y="44"/>
                </a:cubicBezTo>
                <a:cubicBezTo>
                  <a:pt x="305" y="44"/>
                  <a:pt x="304" y="42"/>
                  <a:pt x="303" y="42"/>
                </a:cubicBezTo>
                <a:cubicBezTo>
                  <a:pt x="303" y="42"/>
                  <a:pt x="302" y="44"/>
                  <a:pt x="301" y="44"/>
                </a:cubicBezTo>
                <a:cubicBezTo>
                  <a:pt x="301" y="45"/>
                  <a:pt x="300" y="46"/>
                  <a:pt x="300" y="47"/>
                </a:cubicBezTo>
                <a:cubicBezTo>
                  <a:pt x="299" y="47"/>
                  <a:pt x="299" y="48"/>
                  <a:pt x="298" y="49"/>
                </a:cubicBezTo>
                <a:cubicBezTo>
                  <a:pt x="298" y="49"/>
                  <a:pt x="297" y="51"/>
                  <a:pt x="296" y="51"/>
                </a:cubicBezTo>
                <a:cubicBezTo>
                  <a:pt x="296" y="51"/>
                  <a:pt x="295" y="49"/>
                  <a:pt x="294" y="49"/>
                </a:cubicBezTo>
                <a:cubicBezTo>
                  <a:pt x="294" y="49"/>
                  <a:pt x="293" y="52"/>
                  <a:pt x="292" y="52"/>
                </a:cubicBezTo>
                <a:cubicBezTo>
                  <a:pt x="292" y="52"/>
                  <a:pt x="290" y="50"/>
                  <a:pt x="290" y="50"/>
                </a:cubicBezTo>
                <a:cubicBezTo>
                  <a:pt x="290" y="50"/>
                  <a:pt x="289" y="51"/>
                  <a:pt x="288" y="52"/>
                </a:cubicBezTo>
                <a:cubicBezTo>
                  <a:pt x="288" y="53"/>
                  <a:pt x="287" y="54"/>
                  <a:pt x="287" y="54"/>
                </a:cubicBezTo>
                <a:cubicBezTo>
                  <a:pt x="286" y="55"/>
                  <a:pt x="286" y="56"/>
                  <a:pt x="285" y="57"/>
                </a:cubicBezTo>
                <a:cubicBezTo>
                  <a:pt x="284" y="57"/>
                  <a:pt x="284" y="58"/>
                  <a:pt x="283" y="59"/>
                </a:cubicBezTo>
                <a:cubicBezTo>
                  <a:pt x="283" y="60"/>
                  <a:pt x="282" y="60"/>
                  <a:pt x="282" y="61"/>
                </a:cubicBezTo>
                <a:cubicBezTo>
                  <a:pt x="281" y="62"/>
                  <a:pt x="280" y="63"/>
                  <a:pt x="280" y="63"/>
                </a:cubicBezTo>
                <a:cubicBezTo>
                  <a:pt x="280" y="64"/>
                  <a:pt x="282" y="65"/>
                  <a:pt x="282" y="65"/>
                </a:cubicBezTo>
                <a:cubicBezTo>
                  <a:pt x="282" y="65"/>
                  <a:pt x="281" y="67"/>
                  <a:pt x="280" y="67"/>
                </a:cubicBezTo>
                <a:cubicBezTo>
                  <a:pt x="280" y="67"/>
                  <a:pt x="279" y="69"/>
                  <a:pt x="279" y="69"/>
                </a:cubicBezTo>
                <a:cubicBezTo>
                  <a:pt x="278" y="69"/>
                  <a:pt x="277" y="68"/>
                  <a:pt x="277" y="68"/>
                </a:cubicBezTo>
                <a:cubicBezTo>
                  <a:pt x="276" y="68"/>
                  <a:pt x="275" y="70"/>
                  <a:pt x="275" y="70"/>
                </a:cubicBezTo>
                <a:cubicBezTo>
                  <a:pt x="275" y="70"/>
                  <a:pt x="273" y="68"/>
                  <a:pt x="273" y="68"/>
                </a:cubicBezTo>
                <a:cubicBezTo>
                  <a:pt x="273" y="67"/>
                  <a:pt x="274" y="67"/>
                  <a:pt x="274" y="66"/>
                </a:cubicBezTo>
                <a:cubicBezTo>
                  <a:pt x="275" y="65"/>
                  <a:pt x="276" y="64"/>
                  <a:pt x="276" y="64"/>
                </a:cubicBezTo>
                <a:cubicBezTo>
                  <a:pt x="276" y="63"/>
                  <a:pt x="274" y="62"/>
                  <a:pt x="274" y="62"/>
                </a:cubicBezTo>
                <a:cubicBezTo>
                  <a:pt x="274" y="62"/>
                  <a:pt x="275" y="60"/>
                  <a:pt x="275" y="60"/>
                </a:cubicBezTo>
                <a:cubicBezTo>
                  <a:pt x="276" y="59"/>
                  <a:pt x="277" y="58"/>
                  <a:pt x="277" y="58"/>
                </a:cubicBezTo>
                <a:cubicBezTo>
                  <a:pt x="278" y="57"/>
                  <a:pt x="278" y="56"/>
                  <a:pt x="279" y="55"/>
                </a:cubicBezTo>
                <a:cubicBezTo>
                  <a:pt x="279" y="55"/>
                  <a:pt x="280" y="54"/>
                  <a:pt x="281" y="53"/>
                </a:cubicBezTo>
                <a:cubicBezTo>
                  <a:pt x="281" y="54"/>
                  <a:pt x="282" y="54"/>
                  <a:pt x="283" y="55"/>
                </a:cubicBezTo>
                <a:cubicBezTo>
                  <a:pt x="283" y="55"/>
                  <a:pt x="285" y="53"/>
                  <a:pt x="285" y="53"/>
                </a:cubicBezTo>
                <a:cubicBezTo>
                  <a:pt x="285" y="52"/>
                  <a:pt x="282" y="51"/>
                  <a:pt x="282" y="51"/>
                </a:cubicBezTo>
                <a:cubicBezTo>
                  <a:pt x="282" y="51"/>
                  <a:pt x="281" y="53"/>
                  <a:pt x="281" y="53"/>
                </a:cubicBezTo>
                <a:cubicBezTo>
                  <a:pt x="280" y="53"/>
                  <a:pt x="279" y="51"/>
                  <a:pt x="278" y="51"/>
                </a:cubicBezTo>
                <a:cubicBezTo>
                  <a:pt x="278" y="51"/>
                  <a:pt x="277" y="54"/>
                  <a:pt x="277" y="54"/>
                </a:cubicBezTo>
                <a:cubicBezTo>
                  <a:pt x="276" y="54"/>
                  <a:pt x="274" y="52"/>
                  <a:pt x="274" y="52"/>
                </a:cubicBezTo>
                <a:cubicBezTo>
                  <a:pt x="274" y="51"/>
                  <a:pt x="276" y="50"/>
                  <a:pt x="276" y="50"/>
                </a:cubicBezTo>
                <a:cubicBezTo>
                  <a:pt x="276" y="50"/>
                  <a:pt x="274" y="48"/>
                  <a:pt x="274" y="48"/>
                </a:cubicBezTo>
                <a:cubicBezTo>
                  <a:pt x="274" y="48"/>
                  <a:pt x="272" y="50"/>
                  <a:pt x="272" y="50"/>
                </a:cubicBezTo>
                <a:cubicBezTo>
                  <a:pt x="272" y="51"/>
                  <a:pt x="275" y="52"/>
                  <a:pt x="274" y="52"/>
                </a:cubicBezTo>
                <a:cubicBezTo>
                  <a:pt x="274" y="52"/>
                  <a:pt x="273" y="54"/>
                  <a:pt x="273" y="54"/>
                </a:cubicBezTo>
                <a:cubicBezTo>
                  <a:pt x="272" y="54"/>
                  <a:pt x="271" y="52"/>
                  <a:pt x="270" y="52"/>
                </a:cubicBezTo>
                <a:cubicBezTo>
                  <a:pt x="270" y="53"/>
                  <a:pt x="269" y="55"/>
                  <a:pt x="269" y="55"/>
                </a:cubicBezTo>
                <a:cubicBezTo>
                  <a:pt x="268" y="55"/>
                  <a:pt x="267" y="53"/>
                  <a:pt x="267" y="53"/>
                </a:cubicBezTo>
                <a:cubicBezTo>
                  <a:pt x="266" y="54"/>
                  <a:pt x="265" y="54"/>
                  <a:pt x="265" y="55"/>
                </a:cubicBezTo>
                <a:cubicBezTo>
                  <a:pt x="265" y="56"/>
                  <a:pt x="263" y="57"/>
                  <a:pt x="263" y="57"/>
                </a:cubicBezTo>
                <a:cubicBezTo>
                  <a:pt x="263" y="58"/>
                  <a:pt x="265" y="59"/>
                  <a:pt x="265" y="59"/>
                </a:cubicBezTo>
                <a:cubicBezTo>
                  <a:pt x="265" y="60"/>
                  <a:pt x="264" y="61"/>
                  <a:pt x="264" y="61"/>
                </a:cubicBezTo>
                <a:cubicBezTo>
                  <a:pt x="264" y="62"/>
                  <a:pt x="266" y="63"/>
                  <a:pt x="266" y="63"/>
                </a:cubicBezTo>
                <a:cubicBezTo>
                  <a:pt x="266" y="64"/>
                  <a:pt x="264" y="65"/>
                  <a:pt x="264" y="65"/>
                </a:cubicBezTo>
                <a:cubicBezTo>
                  <a:pt x="264" y="66"/>
                  <a:pt x="262" y="67"/>
                  <a:pt x="262" y="68"/>
                </a:cubicBezTo>
                <a:cubicBezTo>
                  <a:pt x="262" y="67"/>
                  <a:pt x="260" y="67"/>
                  <a:pt x="260" y="66"/>
                </a:cubicBezTo>
                <a:cubicBezTo>
                  <a:pt x="260" y="65"/>
                  <a:pt x="262" y="64"/>
                  <a:pt x="262" y="64"/>
                </a:cubicBezTo>
                <a:cubicBezTo>
                  <a:pt x="262" y="63"/>
                  <a:pt x="260" y="63"/>
                  <a:pt x="260" y="62"/>
                </a:cubicBezTo>
                <a:cubicBezTo>
                  <a:pt x="260" y="62"/>
                  <a:pt x="262" y="60"/>
                  <a:pt x="261" y="60"/>
                </a:cubicBezTo>
                <a:cubicBezTo>
                  <a:pt x="261" y="59"/>
                  <a:pt x="259" y="58"/>
                  <a:pt x="259" y="58"/>
                </a:cubicBezTo>
                <a:cubicBezTo>
                  <a:pt x="259" y="58"/>
                  <a:pt x="258" y="60"/>
                  <a:pt x="257" y="60"/>
                </a:cubicBezTo>
                <a:cubicBezTo>
                  <a:pt x="257" y="60"/>
                  <a:pt x="256" y="59"/>
                  <a:pt x="255" y="59"/>
                </a:cubicBezTo>
                <a:cubicBezTo>
                  <a:pt x="254" y="60"/>
                  <a:pt x="253" y="62"/>
                  <a:pt x="252" y="63"/>
                </a:cubicBezTo>
                <a:cubicBezTo>
                  <a:pt x="251" y="64"/>
                  <a:pt x="251" y="64"/>
                  <a:pt x="250" y="65"/>
                </a:cubicBezTo>
                <a:cubicBezTo>
                  <a:pt x="249" y="64"/>
                  <a:pt x="247" y="63"/>
                  <a:pt x="246" y="62"/>
                </a:cubicBezTo>
                <a:cubicBezTo>
                  <a:pt x="246" y="61"/>
                  <a:pt x="247" y="60"/>
                  <a:pt x="247" y="60"/>
                </a:cubicBezTo>
                <a:cubicBezTo>
                  <a:pt x="247" y="59"/>
                  <a:pt x="245" y="58"/>
                  <a:pt x="245" y="58"/>
                </a:cubicBezTo>
                <a:cubicBezTo>
                  <a:pt x="245" y="57"/>
                  <a:pt x="247" y="56"/>
                  <a:pt x="247" y="56"/>
                </a:cubicBezTo>
                <a:cubicBezTo>
                  <a:pt x="247" y="55"/>
                  <a:pt x="248" y="53"/>
                  <a:pt x="249" y="53"/>
                </a:cubicBezTo>
                <a:cubicBezTo>
                  <a:pt x="249" y="53"/>
                  <a:pt x="250" y="55"/>
                  <a:pt x="251" y="55"/>
                </a:cubicBezTo>
                <a:cubicBezTo>
                  <a:pt x="251" y="55"/>
                  <a:pt x="253" y="57"/>
                  <a:pt x="253" y="57"/>
                </a:cubicBezTo>
                <a:cubicBezTo>
                  <a:pt x="253" y="56"/>
                  <a:pt x="255" y="55"/>
                  <a:pt x="255" y="55"/>
                </a:cubicBezTo>
                <a:cubicBezTo>
                  <a:pt x="255" y="54"/>
                  <a:pt x="253" y="54"/>
                  <a:pt x="253" y="53"/>
                </a:cubicBezTo>
                <a:cubicBezTo>
                  <a:pt x="252" y="52"/>
                  <a:pt x="254" y="51"/>
                  <a:pt x="254" y="51"/>
                </a:cubicBezTo>
                <a:cubicBezTo>
                  <a:pt x="254" y="50"/>
                  <a:pt x="252" y="49"/>
                  <a:pt x="252" y="49"/>
                </a:cubicBezTo>
                <a:cubicBezTo>
                  <a:pt x="252" y="49"/>
                  <a:pt x="251" y="51"/>
                  <a:pt x="250" y="51"/>
                </a:cubicBezTo>
                <a:cubicBezTo>
                  <a:pt x="250" y="51"/>
                  <a:pt x="249" y="50"/>
                  <a:pt x="248" y="49"/>
                </a:cubicBezTo>
                <a:cubicBezTo>
                  <a:pt x="248" y="49"/>
                  <a:pt x="250" y="48"/>
                  <a:pt x="250" y="47"/>
                </a:cubicBezTo>
                <a:cubicBezTo>
                  <a:pt x="250" y="47"/>
                  <a:pt x="247" y="46"/>
                  <a:pt x="248" y="46"/>
                </a:cubicBezTo>
                <a:cubicBezTo>
                  <a:pt x="247" y="46"/>
                  <a:pt x="246" y="47"/>
                  <a:pt x="246" y="48"/>
                </a:cubicBezTo>
                <a:cubicBezTo>
                  <a:pt x="246" y="48"/>
                  <a:pt x="248" y="49"/>
                  <a:pt x="248" y="49"/>
                </a:cubicBezTo>
                <a:cubicBezTo>
                  <a:pt x="248" y="50"/>
                  <a:pt x="247" y="51"/>
                  <a:pt x="246" y="52"/>
                </a:cubicBezTo>
                <a:cubicBezTo>
                  <a:pt x="246" y="52"/>
                  <a:pt x="245" y="53"/>
                  <a:pt x="245" y="54"/>
                </a:cubicBezTo>
                <a:cubicBezTo>
                  <a:pt x="244" y="55"/>
                  <a:pt x="244" y="56"/>
                  <a:pt x="243" y="56"/>
                </a:cubicBezTo>
                <a:cubicBezTo>
                  <a:pt x="243" y="56"/>
                  <a:pt x="241" y="54"/>
                  <a:pt x="241" y="54"/>
                </a:cubicBezTo>
                <a:cubicBezTo>
                  <a:pt x="240" y="55"/>
                  <a:pt x="240" y="56"/>
                  <a:pt x="239" y="57"/>
                </a:cubicBezTo>
                <a:cubicBezTo>
                  <a:pt x="239" y="57"/>
                  <a:pt x="241" y="58"/>
                  <a:pt x="241" y="58"/>
                </a:cubicBezTo>
                <a:cubicBezTo>
                  <a:pt x="241" y="59"/>
                  <a:pt x="240" y="61"/>
                  <a:pt x="240" y="61"/>
                </a:cubicBezTo>
                <a:cubicBezTo>
                  <a:pt x="239" y="61"/>
                  <a:pt x="237" y="59"/>
                  <a:pt x="237" y="59"/>
                </a:cubicBezTo>
                <a:cubicBezTo>
                  <a:pt x="237" y="59"/>
                  <a:pt x="239" y="57"/>
                  <a:pt x="239" y="57"/>
                </a:cubicBezTo>
                <a:cubicBezTo>
                  <a:pt x="239" y="56"/>
                  <a:pt x="237" y="55"/>
                  <a:pt x="237" y="55"/>
                </a:cubicBezTo>
                <a:cubicBezTo>
                  <a:pt x="236" y="54"/>
                  <a:pt x="235" y="54"/>
                  <a:pt x="235" y="53"/>
                </a:cubicBezTo>
                <a:cubicBezTo>
                  <a:pt x="234" y="53"/>
                  <a:pt x="233" y="52"/>
                  <a:pt x="232" y="52"/>
                </a:cubicBezTo>
                <a:cubicBezTo>
                  <a:pt x="231" y="53"/>
                  <a:pt x="230" y="55"/>
                  <a:pt x="229" y="56"/>
                </a:cubicBezTo>
                <a:cubicBezTo>
                  <a:pt x="228" y="57"/>
                  <a:pt x="228" y="58"/>
                  <a:pt x="227" y="58"/>
                </a:cubicBezTo>
                <a:cubicBezTo>
                  <a:pt x="227" y="58"/>
                  <a:pt x="225" y="57"/>
                  <a:pt x="225" y="57"/>
                </a:cubicBezTo>
                <a:cubicBezTo>
                  <a:pt x="224" y="57"/>
                  <a:pt x="224" y="59"/>
                  <a:pt x="223" y="59"/>
                </a:cubicBezTo>
                <a:cubicBezTo>
                  <a:pt x="222" y="59"/>
                  <a:pt x="222" y="57"/>
                  <a:pt x="221" y="57"/>
                </a:cubicBezTo>
                <a:cubicBezTo>
                  <a:pt x="220" y="57"/>
                  <a:pt x="219" y="55"/>
                  <a:pt x="219" y="55"/>
                </a:cubicBezTo>
                <a:cubicBezTo>
                  <a:pt x="218" y="55"/>
                  <a:pt x="218" y="57"/>
                  <a:pt x="217" y="58"/>
                </a:cubicBezTo>
                <a:cubicBezTo>
                  <a:pt x="216" y="57"/>
                  <a:pt x="216" y="57"/>
                  <a:pt x="215" y="56"/>
                </a:cubicBezTo>
                <a:cubicBezTo>
                  <a:pt x="214" y="56"/>
                  <a:pt x="213" y="55"/>
                  <a:pt x="213" y="54"/>
                </a:cubicBezTo>
                <a:cubicBezTo>
                  <a:pt x="213" y="54"/>
                  <a:pt x="214" y="52"/>
                  <a:pt x="214" y="52"/>
                </a:cubicBezTo>
                <a:cubicBezTo>
                  <a:pt x="215" y="52"/>
                  <a:pt x="216" y="54"/>
                  <a:pt x="217" y="54"/>
                </a:cubicBezTo>
                <a:cubicBezTo>
                  <a:pt x="217" y="53"/>
                  <a:pt x="218" y="52"/>
                  <a:pt x="218" y="51"/>
                </a:cubicBezTo>
                <a:cubicBezTo>
                  <a:pt x="217" y="50"/>
                  <a:pt x="215" y="49"/>
                  <a:pt x="214" y="48"/>
                </a:cubicBezTo>
                <a:cubicBezTo>
                  <a:pt x="213" y="49"/>
                  <a:pt x="213" y="50"/>
                  <a:pt x="212" y="50"/>
                </a:cubicBezTo>
                <a:cubicBezTo>
                  <a:pt x="212" y="51"/>
                  <a:pt x="211" y="53"/>
                  <a:pt x="210" y="53"/>
                </a:cubicBezTo>
                <a:cubicBezTo>
                  <a:pt x="210" y="53"/>
                  <a:pt x="208" y="51"/>
                  <a:pt x="208" y="51"/>
                </a:cubicBezTo>
                <a:cubicBezTo>
                  <a:pt x="208" y="51"/>
                  <a:pt x="207" y="52"/>
                  <a:pt x="206" y="53"/>
                </a:cubicBezTo>
                <a:cubicBezTo>
                  <a:pt x="206" y="54"/>
                  <a:pt x="205" y="55"/>
                  <a:pt x="205" y="55"/>
                </a:cubicBezTo>
                <a:cubicBezTo>
                  <a:pt x="205" y="56"/>
                  <a:pt x="203" y="57"/>
                  <a:pt x="203" y="58"/>
                </a:cubicBezTo>
                <a:cubicBezTo>
                  <a:pt x="203" y="58"/>
                  <a:pt x="205" y="59"/>
                  <a:pt x="205" y="59"/>
                </a:cubicBezTo>
                <a:cubicBezTo>
                  <a:pt x="205" y="59"/>
                  <a:pt x="204" y="61"/>
                  <a:pt x="204" y="61"/>
                </a:cubicBezTo>
                <a:cubicBezTo>
                  <a:pt x="203" y="62"/>
                  <a:pt x="202" y="60"/>
                  <a:pt x="201" y="60"/>
                </a:cubicBezTo>
                <a:cubicBezTo>
                  <a:pt x="201" y="60"/>
                  <a:pt x="199" y="58"/>
                  <a:pt x="199" y="58"/>
                </a:cubicBezTo>
                <a:cubicBezTo>
                  <a:pt x="199" y="57"/>
                  <a:pt x="201" y="56"/>
                  <a:pt x="201" y="56"/>
                </a:cubicBezTo>
                <a:cubicBezTo>
                  <a:pt x="201" y="55"/>
                  <a:pt x="203" y="54"/>
                  <a:pt x="203" y="54"/>
                </a:cubicBezTo>
                <a:cubicBezTo>
                  <a:pt x="202" y="53"/>
                  <a:pt x="200" y="53"/>
                  <a:pt x="200" y="52"/>
                </a:cubicBezTo>
                <a:cubicBezTo>
                  <a:pt x="200" y="51"/>
                  <a:pt x="202" y="50"/>
                  <a:pt x="202" y="50"/>
                </a:cubicBezTo>
                <a:cubicBezTo>
                  <a:pt x="202" y="49"/>
                  <a:pt x="200" y="49"/>
                  <a:pt x="200" y="48"/>
                </a:cubicBezTo>
                <a:cubicBezTo>
                  <a:pt x="199" y="49"/>
                  <a:pt x="197" y="51"/>
                  <a:pt x="196" y="52"/>
                </a:cubicBezTo>
                <a:cubicBezTo>
                  <a:pt x="197" y="53"/>
                  <a:pt x="198" y="53"/>
                  <a:pt x="199" y="54"/>
                </a:cubicBezTo>
                <a:cubicBezTo>
                  <a:pt x="199" y="54"/>
                  <a:pt x="197" y="56"/>
                  <a:pt x="197" y="56"/>
                </a:cubicBezTo>
                <a:cubicBezTo>
                  <a:pt x="196" y="57"/>
                  <a:pt x="196" y="58"/>
                  <a:pt x="195" y="59"/>
                </a:cubicBezTo>
                <a:cubicBezTo>
                  <a:pt x="195" y="59"/>
                  <a:pt x="194" y="60"/>
                  <a:pt x="193" y="61"/>
                </a:cubicBezTo>
                <a:cubicBezTo>
                  <a:pt x="193" y="61"/>
                  <a:pt x="192" y="63"/>
                  <a:pt x="192" y="63"/>
                </a:cubicBezTo>
                <a:cubicBezTo>
                  <a:pt x="192" y="63"/>
                  <a:pt x="190" y="61"/>
                  <a:pt x="190" y="61"/>
                </a:cubicBezTo>
                <a:cubicBezTo>
                  <a:pt x="189" y="61"/>
                  <a:pt x="188" y="60"/>
                  <a:pt x="187" y="60"/>
                </a:cubicBezTo>
                <a:cubicBezTo>
                  <a:pt x="187" y="60"/>
                  <a:pt x="186" y="62"/>
                  <a:pt x="186" y="62"/>
                </a:cubicBezTo>
                <a:cubicBezTo>
                  <a:pt x="185" y="63"/>
                  <a:pt x="184" y="63"/>
                  <a:pt x="184" y="64"/>
                </a:cubicBezTo>
                <a:cubicBezTo>
                  <a:pt x="183" y="65"/>
                  <a:pt x="183" y="66"/>
                  <a:pt x="182" y="66"/>
                </a:cubicBezTo>
                <a:cubicBezTo>
                  <a:pt x="182" y="67"/>
                  <a:pt x="181" y="68"/>
                  <a:pt x="180" y="69"/>
                </a:cubicBezTo>
                <a:cubicBezTo>
                  <a:pt x="180" y="69"/>
                  <a:pt x="179" y="67"/>
                  <a:pt x="178" y="67"/>
                </a:cubicBezTo>
                <a:cubicBezTo>
                  <a:pt x="178" y="67"/>
                  <a:pt x="177" y="69"/>
                  <a:pt x="177" y="69"/>
                </a:cubicBezTo>
                <a:cubicBezTo>
                  <a:pt x="176" y="69"/>
                  <a:pt x="174" y="68"/>
                  <a:pt x="174" y="67"/>
                </a:cubicBezTo>
                <a:cubicBezTo>
                  <a:pt x="174" y="67"/>
                  <a:pt x="176" y="65"/>
                  <a:pt x="176" y="65"/>
                </a:cubicBezTo>
                <a:cubicBezTo>
                  <a:pt x="176" y="65"/>
                  <a:pt x="178" y="67"/>
                  <a:pt x="178" y="67"/>
                </a:cubicBezTo>
                <a:cubicBezTo>
                  <a:pt x="179" y="66"/>
                  <a:pt x="179" y="65"/>
                  <a:pt x="180" y="65"/>
                </a:cubicBezTo>
                <a:cubicBezTo>
                  <a:pt x="181" y="64"/>
                  <a:pt x="181" y="63"/>
                  <a:pt x="182" y="62"/>
                </a:cubicBezTo>
                <a:cubicBezTo>
                  <a:pt x="182" y="62"/>
                  <a:pt x="183" y="61"/>
                  <a:pt x="183" y="60"/>
                </a:cubicBezTo>
                <a:cubicBezTo>
                  <a:pt x="184" y="59"/>
                  <a:pt x="184" y="59"/>
                  <a:pt x="185" y="58"/>
                </a:cubicBezTo>
                <a:cubicBezTo>
                  <a:pt x="185" y="58"/>
                  <a:pt x="187" y="60"/>
                  <a:pt x="187" y="60"/>
                </a:cubicBezTo>
                <a:cubicBezTo>
                  <a:pt x="188" y="60"/>
                  <a:pt x="189" y="58"/>
                  <a:pt x="189" y="57"/>
                </a:cubicBezTo>
                <a:cubicBezTo>
                  <a:pt x="190" y="57"/>
                  <a:pt x="190" y="56"/>
                  <a:pt x="191" y="55"/>
                </a:cubicBezTo>
                <a:cubicBezTo>
                  <a:pt x="191" y="55"/>
                  <a:pt x="192" y="53"/>
                  <a:pt x="192" y="53"/>
                </a:cubicBezTo>
                <a:cubicBezTo>
                  <a:pt x="192" y="52"/>
                  <a:pt x="190" y="52"/>
                  <a:pt x="190" y="51"/>
                </a:cubicBezTo>
                <a:cubicBezTo>
                  <a:pt x="190" y="51"/>
                  <a:pt x="192" y="50"/>
                  <a:pt x="192" y="49"/>
                </a:cubicBezTo>
                <a:cubicBezTo>
                  <a:pt x="192" y="49"/>
                  <a:pt x="190" y="48"/>
                  <a:pt x="190" y="47"/>
                </a:cubicBezTo>
                <a:cubicBezTo>
                  <a:pt x="189" y="49"/>
                  <a:pt x="187" y="50"/>
                  <a:pt x="186" y="52"/>
                </a:cubicBezTo>
                <a:cubicBezTo>
                  <a:pt x="186" y="52"/>
                  <a:pt x="185" y="54"/>
                  <a:pt x="185" y="54"/>
                </a:cubicBezTo>
                <a:cubicBezTo>
                  <a:pt x="184" y="54"/>
                  <a:pt x="183" y="52"/>
                  <a:pt x="182" y="52"/>
                </a:cubicBezTo>
                <a:cubicBezTo>
                  <a:pt x="182" y="52"/>
                  <a:pt x="181" y="55"/>
                  <a:pt x="181" y="55"/>
                </a:cubicBezTo>
                <a:cubicBezTo>
                  <a:pt x="180" y="55"/>
                  <a:pt x="178" y="53"/>
                  <a:pt x="178" y="53"/>
                </a:cubicBezTo>
                <a:cubicBezTo>
                  <a:pt x="178" y="53"/>
                  <a:pt x="177" y="55"/>
                  <a:pt x="177" y="55"/>
                </a:cubicBezTo>
                <a:cubicBezTo>
                  <a:pt x="177" y="56"/>
                  <a:pt x="179" y="56"/>
                  <a:pt x="179" y="57"/>
                </a:cubicBezTo>
                <a:cubicBezTo>
                  <a:pt x="179" y="57"/>
                  <a:pt x="177" y="58"/>
                  <a:pt x="177" y="59"/>
                </a:cubicBezTo>
                <a:cubicBezTo>
                  <a:pt x="177" y="60"/>
                  <a:pt x="176" y="61"/>
                  <a:pt x="175" y="61"/>
                </a:cubicBezTo>
                <a:cubicBezTo>
                  <a:pt x="175" y="62"/>
                  <a:pt x="174" y="63"/>
                  <a:pt x="174" y="63"/>
                </a:cubicBezTo>
                <a:cubicBezTo>
                  <a:pt x="174" y="64"/>
                  <a:pt x="172" y="62"/>
                  <a:pt x="172" y="62"/>
                </a:cubicBezTo>
                <a:cubicBezTo>
                  <a:pt x="171" y="62"/>
                  <a:pt x="171" y="64"/>
                  <a:pt x="170" y="64"/>
                </a:cubicBezTo>
                <a:cubicBezTo>
                  <a:pt x="169" y="64"/>
                  <a:pt x="168" y="62"/>
                  <a:pt x="168" y="62"/>
                </a:cubicBezTo>
                <a:cubicBezTo>
                  <a:pt x="167" y="62"/>
                  <a:pt x="167" y="64"/>
                  <a:pt x="166" y="65"/>
                </a:cubicBezTo>
                <a:cubicBezTo>
                  <a:pt x="164" y="63"/>
                  <a:pt x="163" y="62"/>
                  <a:pt x="161" y="61"/>
                </a:cubicBezTo>
                <a:cubicBezTo>
                  <a:pt x="162" y="60"/>
                  <a:pt x="163" y="60"/>
                  <a:pt x="163" y="59"/>
                </a:cubicBezTo>
                <a:cubicBezTo>
                  <a:pt x="163" y="59"/>
                  <a:pt x="165" y="57"/>
                  <a:pt x="165" y="57"/>
                </a:cubicBezTo>
                <a:cubicBezTo>
                  <a:pt x="165" y="57"/>
                  <a:pt x="167" y="58"/>
                  <a:pt x="167" y="58"/>
                </a:cubicBezTo>
                <a:cubicBezTo>
                  <a:pt x="167" y="58"/>
                  <a:pt x="169" y="56"/>
                  <a:pt x="169" y="56"/>
                </a:cubicBezTo>
                <a:cubicBezTo>
                  <a:pt x="169" y="56"/>
                  <a:pt x="167" y="55"/>
                  <a:pt x="167" y="54"/>
                </a:cubicBezTo>
                <a:cubicBezTo>
                  <a:pt x="167" y="54"/>
                  <a:pt x="168" y="53"/>
                  <a:pt x="168" y="52"/>
                </a:cubicBezTo>
                <a:cubicBezTo>
                  <a:pt x="168" y="52"/>
                  <a:pt x="170" y="51"/>
                  <a:pt x="170" y="50"/>
                </a:cubicBezTo>
                <a:cubicBezTo>
                  <a:pt x="170" y="49"/>
                  <a:pt x="168" y="49"/>
                  <a:pt x="168" y="48"/>
                </a:cubicBezTo>
                <a:cubicBezTo>
                  <a:pt x="168" y="47"/>
                  <a:pt x="169" y="47"/>
                  <a:pt x="169" y="46"/>
                </a:cubicBezTo>
                <a:cubicBezTo>
                  <a:pt x="169" y="45"/>
                  <a:pt x="171" y="44"/>
                  <a:pt x="171" y="44"/>
                </a:cubicBezTo>
                <a:cubicBezTo>
                  <a:pt x="171" y="43"/>
                  <a:pt x="169" y="43"/>
                  <a:pt x="169" y="42"/>
                </a:cubicBezTo>
                <a:cubicBezTo>
                  <a:pt x="169" y="41"/>
                  <a:pt x="167" y="41"/>
                  <a:pt x="167" y="40"/>
                </a:cubicBezTo>
                <a:cubicBezTo>
                  <a:pt x="167" y="40"/>
                  <a:pt x="169" y="39"/>
                  <a:pt x="168" y="38"/>
                </a:cubicBezTo>
                <a:cubicBezTo>
                  <a:pt x="168" y="38"/>
                  <a:pt x="166" y="37"/>
                  <a:pt x="166" y="36"/>
                </a:cubicBezTo>
                <a:cubicBezTo>
                  <a:pt x="166" y="36"/>
                  <a:pt x="168" y="35"/>
                  <a:pt x="168" y="34"/>
                </a:cubicBezTo>
                <a:cubicBezTo>
                  <a:pt x="168" y="34"/>
                  <a:pt x="166" y="33"/>
                  <a:pt x="166" y="32"/>
                </a:cubicBezTo>
                <a:cubicBezTo>
                  <a:pt x="165" y="32"/>
                  <a:pt x="164" y="31"/>
                  <a:pt x="163" y="31"/>
                </a:cubicBezTo>
                <a:cubicBezTo>
                  <a:pt x="163" y="31"/>
                  <a:pt x="162" y="32"/>
                  <a:pt x="162" y="33"/>
                </a:cubicBezTo>
                <a:cubicBezTo>
                  <a:pt x="162" y="34"/>
                  <a:pt x="164" y="34"/>
                  <a:pt x="164" y="35"/>
                </a:cubicBezTo>
                <a:cubicBezTo>
                  <a:pt x="164" y="35"/>
                  <a:pt x="162" y="36"/>
                  <a:pt x="162" y="37"/>
                </a:cubicBezTo>
                <a:cubicBezTo>
                  <a:pt x="162" y="38"/>
                  <a:pt x="164" y="38"/>
                  <a:pt x="164" y="39"/>
                </a:cubicBezTo>
                <a:cubicBezTo>
                  <a:pt x="165" y="39"/>
                  <a:pt x="167" y="40"/>
                  <a:pt x="167" y="40"/>
                </a:cubicBezTo>
                <a:cubicBezTo>
                  <a:pt x="167" y="41"/>
                  <a:pt x="165" y="42"/>
                  <a:pt x="165" y="43"/>
                </a:cubicBezTo>
                <a:cubicBezTo>
                  <a:pt x="165" y="43"/>
                  <a:pt x="167" y="44"/>
                  <a:pt x="167" y="44"/>
                </a:cubicBezTo>
                <a:cubicBezTo>
                  <a:pt x="167" y="45"/>
                  <a:pt x="166" y="46"/>
                  <a:pt x="166" y="47"/>
                </a:cubicBezTo>
                <a:cubicBezTo>
                  <a:pt x="165" y="47"/>
                  <a:pt x="164" y="48"/>
                  <a:pt x="164" y="49"/>
                </a:cubicBezTo>
                <a:cubicBezTo>
                  <a:pt x="164" y="49"/>
                  <a:pt x="166" y="50"/>
                  <a:pt x="166" y="50"/>
                </a:cubicBezTo>
                <a:cubicBezTo>
                  <a:pt x="166" y="51"/>
                  <a:pt x="165" y="53"/>
                  <a:pt x="164" y="53"/>
                </a:cubicBezTo>
                <a:cubicBezTo>
                  <a:pt x="164" y="53"/>
                  <a:pt x="163" y="51"/>
                  <a:pt x="162" y="51"/>
                </a:cubicBezTo>
                <a:cubicBezTo>
                  <a:pt x="162" y="51"/>
                  <a:pt x="161" y="53"/>
                  <a:pt x="160" y="53"/>
                </a:cubicBezTo>
                <a:cubicBezTo>
                  <a:pt x="160" y="54"/>
                  <a:pt x="159" y="55"/>
                  <a:pt x="159" y="55"/>
                </a:cubicBezTo>
                <a:cubicBezTo>
                  <a:pt x="158" y="56"/>
                  <a:pt x="157" y="57"/>
                  <a:pt x="157" y="58"/>
                </a:cubicBezTo>
                <a:cubicBezTo>
                  <a:pt x="157" y="58"/>
                  <a:pt x="159" y="59"/>
                  <a:pt x="159" y="59"/>
                </a:cubicBezTo>
                <a:cubicBezTo>
                  <a:pt x="159" y="60"/>
                  <a:pt x="158" y="61"/>
                  <a:pt x="158" y="62"/>
                </a:cubicBezTo>
                <a:cubicBezTo>
                  <a:pt x="157" y="62"/>
                  <a:pt x="160" y="63"/>
                  <a:pt x="160" y="63"/>
                </a:cubicBezTo>
                <a:cubicBezTo>
                  <a:pt x="160" y="64"/>
                  <a:pt x="158" y="65"/>
                  <a:pt x="158" y="66"/>
                </a:cubicBezTo>
                <a:cubicBezTo>
                  <a:pt x="158" y="66"/>
                  <a:pt x="157" y="67"/>
                  <a:pt x="156" y="68"/>
                </a:cubicBezTo>
                <a:cubicBezTo>
                  <a:pt x="156" y="68"/>
                  <a:pt x="154" y="66"/>
                  <a:pt x="154" y="66"/>
                </a:cubicBezTo>
                <a:cubicBezTo>
                  <a:pt x="154" y="65"/>
                  <a:pt x="156" y="65"/>
                  <a:pt x="156" y="64"/>
                </a:cubicBezTo>
                <a:cubicBezTo>
                  <a:pt x="156" y="63"/>
                  <a:pt x="154" y="63"/>
                  <a:pt x="154" y="62"/>
                </a:cubicBezTo>
                <a:cubicBezTo>
                  <a:pt x="154" y="62"/>
                  <a:pt x="155" y="60"/>
                  <a:pt x="155" y="60"/>
                </a:cubicBezTo>
                <a:cubicBezTo>
                  <a:pt x="155" y="59"/>
                  <a:pt x="154" y="59"/>
                  <a:pt x="153" y="58"/>
                </a:cubicBezTo>
                <a:cubicBezTo>
                  <a:pt x="153" y="58"/>
                  <a:pt x="151" y="57"/>
                  <a:pt x="151" y="57"/>
                </a:cubicBezTo>
                <a:cubicBezTo>
                  <a:pt x="151" y="56"/>
                  <a:pt x="152" y="55"/>
                  <a:pt x="153" y="54"/>
                </a:cubicBezTo>
                <a:cubicBezTo>
                  <a:pt x="153" y="54"/>
                  <a:pt x="154" y="53"/>
                  <a:pt x="154" y="52"/>
                </a:cubicBezTo>
                <a:cubicBezTo>
                  <a:pt x="154" y="52"/>
                  <a:pt x="156" y="50"/>
                  <a:pt x="156" y="50"/>
                </a:cubicBezTo>
                <a:cubicBezTo>
                  <a:pt x="156" y="49"/>
                  <a:pt x="154" y="49"/>
                  <a:pt x="154" y="48"/>
                </a:cubicBezTo>
                <a:cubicBezTo>
                  <a:pt x="154" y="48"/>
                  <a:pt x="152" y="47"/>
                  <a:pt x="151" y="46"/>
                </a:cubicBezTo>
                <a:cubicBezTo>
                  <a:pt x="151" y="47"/>
                  <a:pt x="150" y="48"/>
                  <a:pt x="150" y="49"/>
                </a:cubicBezTo>
                <a:cubicBezTo>
                  <a:pt x="150" y="49"/>
                  <a:pt x="148" y="51"/>
                  <a:pt x="148" y="51"/>
                </a:cubicBezTo>
                <a:cubicBezTo>
                  <a:pt x="148" y="51"/>
                  <a:pt x="150" y="52"/>
                  <a:pt x="150" y="53"/>
                </a:cubicBezTo>
                <a:cubicBezTo>
                  <a:pt x="150" y="53"/>
                  <a:pt x="149" y="54"/>
                  <a:pt x="149" y="55"/>
                </a:cubicBezTo>
                <a:cubicBezTo>
                  <a:pt x="148" y="56"/>
                  <a:pt x="147" y="56"/>
                  <a:pt x="147" y="57"/>
                </a:cubicBezTo>
                <a:cubicBezTo>
                  <a:pt x="146" y="58"/>
                  <a:pt x="146" y="59"/>
                  <a:pt x="145" y="59"/>
                </a:cubicBezTo>
                <a:cubicBezTo>
                  <a:pt x="145" y="59"/>
                  <a:pt x="143" y="58"/>
                  <a:pt x="143" y="58"/>
                </a:cubicBezTo>
                <a:cubicBezTo>
                  <a:pt x="143" y="57"/>
                  <a:pt x="145" y="56"/>
                  <a:pt x="145" y="55"/>
                </a:cubicBezTo>
                <a:cubicBezTo>
                  <a:pt x="144" y="55"/>
                  <a:pt x="143" y="54"/>
                  <a:pt x="142" y="54"/>
                </a:cubicBezTo>
                <a:cubicBezTo>
                  <a:pt x="142" y="54"/>
                  <a:pt x="141" y="56"/>
                  <a:pt x="141" y="56"/>
                </a:cubicBezTo>
                <a:cubicBezTo>
                  <a:pt x="140" y="56"/>
                  <a:pt x="139" y="54"/>
                  <a:pt x="138" y="54"/>
                </a:cubicBezTo>
                <a:cubicBezTo>
                  <a:pt x="138" y="54"/>
                  <a:pt x="137" y="56"/>
                  <a:pt x="137" y="56"/>
                </a:cubicBezTo>
                <a:cubicBezTo>
                  <a:pt x="136" y="57"/>
                  <a:pt x="136" y="58"/>
                  <a:pt x="135" y="59"/>
                </a:cubicBezTo>
                <a:cubicBezTo>
                  <a:pt x="134" y="60"/>
                  <a:pt x="133" y="62"/>
                  <a:pt x="132" y="63"/>
                </a:cubicBezTo>
                <a:cubicBezTo>
                  <a:pt x="130" y="62"/>
                  <a:pt x="129" y="61"/>
                  <a:pt x="127" y="60"/>
                </a:cubicBezTo>
                <a:cubicBezTo>
                  <a:pt x="128" y="59"/>
                  <a:pt x="128" y="58"/>
                  <a:pt x="129" y="57"/>
                </a:cubicBezTo>
                <a:cubicBezTo>
                  <a:pt x="129" y="57"/>
                  <a:pt x="131" y="56"/>
                  <a:pt x="131" y="55"/>
                </a:cubicBezTo>
                <a:cubicBezTo>
                  <a:pt x="131" y="55"/>
                  <a:pt x="128" y="54"/>
                  <a:pt x="128" y="54"/>
                </a:cubicBezTo>
                <a:cubicBezTo>
                  <a:pt x="129" y="53"/>
                  <a:pt x="130" y="51"/>
                  <a:pt x="130" y="51"/>
                </a:cubicBezTo>
                <a:cubicBezTo>
                  <a:pt x="130" y="51"/>
                  <a:pt x="132" y="53"/>
                  <a:pt x="132" y="53"/>
                </a:cubicBezTo>
                <a:cubicBezTo>
                  <a:pt x="133" y="53"/>
                  <a:pt x="134" y="51"/>
                  <a:pt x="134" y="51"/>
                </a:cubicBezTo>
                <a:cubicBezTo>
                  <a:pt x="135" y="50"/>
                  <a:pt x="135" y="49"/>
                  <a:pt x="136" y="49"/>
                </a:cubicBezTo>
                <a:cubicBezTo>
                  <a:pt x="136" y="48"/>
                  <a:pt x="137" y="47"/>
                  <a:pt x="137" y="46"/>
                </a:cubicBezTo>
                <a:cubicBezTo>
                  <a:pt x="138" y="46"/>
                  <a:pt x="139" y="45"/>
                  <a:pt x="139" y="44"/>
                </a:cubicBezTo>
                <a:cubicBezTo>
                  <a:pt x="140" y="43"/>
                  <a:pt x="140" y="43"/>
                  <a:pt x="141" y="42"/>
                </a:cubicBezTo>
                <a:cubicBezTo>
                  <a:pt x="141" y="42"/>
                  <a:pt x="139" y="40"/>
                  <a:pt x="139" y="40"/>
                </a:cubicBezTo>
                <a:cubicBezTo>
                  <a:pt x="138" y="40"/>
                  <a:pt x="138" y="42"/>
                  <a:pt x="137" y="42"/>
                </a:cubicBezTo>
                <a:cubicBezTo>
                  <a:pt x="136" y="42"/>
                  <a:pt x="135" y="40"/>
                  <a:pt x="135" y="41"/>
                </a:cubicBezTo>
                <a:cubicBezTo>
                  <a:pt x="134" y="41"/>
                  <a:pt x="133" y="42"/>
                  <a:pt x="133" y="43"/>
                </a:cubicBezTo>
                <a:cubicBezTo>
                  <a:pt x="133" y="43"/>
                  <a:pt x="135" y="44"/>
                  <a:pt x="135" y="45"/>
                </a:cubicBezTo>
                <a:cubicBezTo>
                  <a:pt x="135" y="45"/>
                  <a:pt x="134" y="47"/>
                  <a:pt x="133" y="47"/>
                </a:cubicBezTo>
                <a:cubicBezTo>
                  <a:pt x="133" y="47"/>
                  <a:pt x="131" y="45"/>
                  <a:pt x="131" y="45"/>
                </a:cubicBezTo>
                <a:cubicBezTo>
                  <a:pt x="131" y="46"/>
                  <a:pt x="130" y="47"/>
                  <a:pt x="130" y="47"/>
                </a:cubicBezTo>
                <a:cubicBezTo>
                  <a:pt x="129" y="48"/>
                  <a:pt x="128" y="49"/>
                  <a:pt x="128" y="50"/>
                </a:cubicBezTo>
                <a:cubicBezTo>
                  <a:pt x="127" y="50"/>
                  <a:pt x="127" y="51"/>
                  <a:pt x="126" y="52"/>
                </a:cubicBezTo>
                <a:cubicBezTo>
                  <a:pt x="126" y="52"/>
                  <a:pt x="125" y="54"/>
                  <a:pt x="124" y="54"/>
                </a:cubicBezTo>
                <a:cubicBezTo>
                  <a:pt x="124" y="54"/>
                  <a:pt x="122" y="52"/>
                  <a:pt x="122" y="52"/>
                </a:cubicBezTo>
                <a:cubicBezTo>
                  <a:pt x="122" y="52"/>
                  <a:pt x="121" y="54"/>
                  <a:pt x="121" y="55"/>
                </a:cubicBezTo>
                <a:cubicBezTo>
                  <a:pt x="120" y="55"/>
                  <a:pt x="119" y="56"/>
                  <a:pt x="119" y="57"/>
                </a:cubicBezTo>
                <a:cubicBezTo>
                  <a:pt x="118" y="57"/>
                  <a:pt x="118" y="59"/>
                  <a:pt x="117" y="59"/>
                </a:cubicBezTo>
                <a:cubicBezTo>
                  <a:pt x="117" y="59"/>
                  <a:pt x="115" y="57"/>
                  <a:pt x="115" y="57"/>
                </a:cubicBezTo>
                <a:cubicBezTo>
                  <a:pt x="114" y="57"/>
                  <a:pt x="114" y="59"/>
                  <a:pt x="113" y="60"/>
                </a:cubicBezTo>
                <a:cubicBezTo>
                  <a:pt x="113" y="60"/>
                  <a:pt x="112" y="58"/>
                  <a:pt x="111" y="58"/>
                </a:cubicBezTo>
                <a:cubicBezTo>
                  <a:pt x="111" y="58"/>
                  <a:pt x="110" y="60"/>
                  <a:pt x="109" y="60"/>
                </a:cubicBezTo>
                <a:cubicBezTo>
                  <a:pt x="109" y="60"/>
                  <a:pt x="108" y="59"/>
                  <a:pt x="107" y="58"/>
                </a:cubicBezTo>
                <a:cubicBezTo>
                  <a:pt x="106" y="58"/>
                  <a:pt x="106" y="57"/>
                  <a:pt x="105" y="57"/>
                </a:cubicBezTo>
                <a:cubicBezTo>
                  <a:pt x="104" y="56"/>
                  <a:pt x="103" y="55"/>
                  <a:pt x="103" y="55"/>
                </a:cubicBezTo>
                <a:cubicBezTo>
                  <a:pt x="102" y="55"/>
                  <a:pt x="101" y="57"/>
                  <a:pt x="101" y="57"/>
                </a:cubicBezTo>
                <a:cubicBezTo>
                  <a:pt x="101" y="57"/>
                  <a:pt x="103" y="59"/>
                  <a:pt x="103" y="59"/>
                </a:cubicBezTo>
                <a:cubicBezTo>
                  <a:pt x="103" y="59"/>
                  <a:pt x="102" y="61"/>
                  <a:pt x="101" y="61"/>
                </a:cubicBezTo>
                <a:cubicBezTo>
                  <a:pt x="101" y="61"/>
                  <a:pt x="99" y="60"/>
                  <a:pt x="99" y="59"/>
                </a:cubicBezTo>
                <a:cubicBezTo>
                  <a:pt x="99" y="59"/>
                  <a:pt x="101" y="57"/>
                  <a:pt x="101" y="57"/>
                </a:cubicBezTo>
                <a:cubicBezTo>
                  <a:pt x="101" y="57"/>
                  <a:pt x="99" y="56"/>
                  <a:pt x="99" y="56"/>
                </a:cubicBezTo>
                <a:cubicBezTo>
                  <a:pt x="98" y="55"/>
                  <a:pt x="97" y="54"/>
                  <a:pt x="96" y="54"/>
                </a:cubicBezTo>
                <a:cubicBezTo>
                  <a:pt x="96" y="53"/>
                  <a:pt x="95" y="53"/>
                  <a:pt x="94" y="52"/>
                </a:cubicBezTo>
                <a:cubicBezTo>
                  <a:pt x="93" y="52"/>
                  <a:pt x="93" y="51"/>
                  <a:pt x="92" y="50"/>
                </a:cubicBezTo>
                <a:cubicBezTo>
                  <a:pt x="91" y="50"/>
                  <a:pt x="90" y="49"/>
                  <a:pt x="90" y="49"/>
                </a:cubicBezTo>
                <a:cubicBezTo>
                  <a:pt x="89" y="49"/>
                  <a:pt x="89" y="50"/>
                  <a:pt x="88" y="51"/>
                </a:cubicBezTo>
                <a:cubicBezTo>
                  <a:pt x="88" y="51"/>
                  <a:pt x="87" y="53"/>
                  <a:pt x="86" y="53"/>
                </a:cubicBezTo>
                <a:cubicBezTo>
                  <a:pt x="86" y="53"/>
                  <a:pt x="84" y="51"/>
                  <a:pt x="84" y="51"/>
                </a:cubicBezTo>
                <a:cubicBezTo>
                  <a:pt x="83" y="52"/>
                  <a:pt x="83" y="53"/>
                  <a:pt x="82" y="54"/>
                </a:cubicBezTo>
                <a:cubicBezTo>
                  <a:pt x="82" y="54"/>
                  <a:pt x="81" y="55"/>
                  <a:pt x="81" y="56"/>
                </a:cubicBezTo>
                <a:cubicBezTo>
                  <a:pt x="80" y="57"/>
                  <a:pt x="79" y="57"/>
                  <a:pt x="79" y="58"/>
                </a:cubicBezTo>
                <a:cubicBezTo>
                  <a:pt x="78" y="59"/>
                  <a:pt x="78" y="60"/>
                  <a:pt x="77" y="60"/>
                </a:cubicBezTo>
                <a:cubicBezTo>
                  <a:pt x="77" y="61"/>
                  <a:pt x="76" y="63"/>
                  <a:pt x="76" y="63"/>
                </a:cubicBezTo>
                <a:cubicBezTo>
                  <a:pt x="75" y="63"/>
                  <a:pt x="73" y="61"/>
                  <a:pt x="73" y="61"/>
                </a:cubicBezTo>
                <a:cubicBezTo>
                  <a:pt x="73" y="61"/>
                  <a:pt x="75" y="59"/>
                  <a:pt x="75" y="59"/>
                </a:cubicBezTo>
                <a:cubicBezTo>
                  <a:pt x="75" y="58"/>
                  <a:pt x="73" y="57"/>
                  <a:pt x="73" y="57"/>
                </a:cubicBezTo>
                <a:cubicBezTo>
                  <a:pt x="72" y="57"/>
                  <a:pt x="71" y="59"/>
                  <a:pt x="71" y="59"/>
                </a:cubicBezTo>
                <a:cubicBezTo>
                  <a:pt x="70" y="59"/>
                  <a:pt x="69" y="58"/>
                  <a:pt x="69" y="58"/>
                </a:cubicBezTo>
                <a:cubicBezTo>
                  <a:pt x="68" y="57"/>
                  <a:pt x="67" y="56"/>
                  <a:pt x="67" y="56"/>
                </a:cubicBezTo>
                <a:cubicBezTo>
                  <a:pt x="66" y="55"/>
                  <a:pt x="65" y="55"/>
                  <a:pt x="64" y="54"/>
                </a:cubicBezTo>
                <a:cubicBezTo>
                  <a:pt x="64" y="55"/>
                  <a:pt x="63" y="56"/>
                  <a:pt x="63" y="56"/>
                </a:cubicBezTo>
                <a:close/>
                <a:moveTo>
                  <a:pt x="163" y="13"/>
                </a:moveTo>
                <a:cubicBezTo>
                  <a:pt x="163" y="13"/>
                  <a:pt x="162" y="15"/>
                  <a:pt x="161" y="15"/>
                </a:cubicBezTo>
                <a:cubicBezTo>
                  <a:pt x="161" y="16"/>
                  <a:pt x="160" y="17"/>
                  <a:pt x="160" y="17"/>
                </a:cubicBezTo>
                <a:cubicBezTo>
                  <a:pt x="159" y="18"/>
                  <a:pt x="162" y="19"/>
                  <a:pt x="162" y="19"/>
                </a:cubicBezTo>
                <a:cubicBezTo>
                  <a:pt x="162" y="19"/>
                  <a:pt x="160" y="21"/>
                  <a:pt x="160" y="21"/>
                </a:cubicBezTo>
                <a:cubicBezTo>
                  <a:pt x="160" y="21"/>
                  <a:pt x="162" y="23"/>
                  <a:pt x="162" y="23"/>
                </a:cubicBezTo>
                <a:cubicBezTo>
                  <a:pt x="163" y="23"/>
                  <a:pt x="164" y="21"/>
                  <a:pt x="164" y="21"/>
                </a:cubicBezTo>
                <a:cubicBezTo>
                  <a:pt x="165" y="20"/>
                  <a:pt x="165" y="19"/>
                  <a:pt x="166" y="18"/>
                </a:cubicBezTo>
                <a:cubicBezTo>
                  <a:pt x="166" y="18"/>
                  <a:pt x="164" y="17"/>
                  <a:pt x="164" y="17"/>
                </a:cubicBezTo>
                <a:cubicBezTo>
                  <a:pt x="163" y="16"/>
                  <a:pt x="165" y="15"/>
                  <a:pt x="165" y="15"/>
                </a:cubicBezTo>
                <a:cubicBezTo>
                  <a:pt x="165" y="15"/>
                  <a:pt x="163" y="13"/>
                  <a:pt x="163" y="13"/>
                </a:cubicBezTo>
                <a:close/>
                <a:moveTo>
                  <a:pt x="367" y="24"/>
                </a:moveTo>
                <a:cubicBezTo>
                  <a:pt x="367" y="24"/>
                  <a:pt x="368" y="21"/>
                  <a:pt x="368" y="21"/>
                </a:cubicBezTo>
                <a:cubicBezTo>
                  <a:pt x="368" y="21"/>
                  <a:pt x="367" y="20"/>
                  <a:pt x="366" y="20"/>
                </a:cubicBezTo>
                <a:cubicBezTo>
                  <a:pt x="366" y="19"/>
                  <a:pt x="364" y="18"/>
                  <a:pt x="364" y="18"/>
                </a:cubicBezTo>
                <a:cubicBezTo>
                  <a:pt x="364" y="18"/>
                  <a:pt x="363" y="20"/>
                  <a:pt x="362" y="20"/>
                </a:cubicBezTo>
                <a:cubicBezTo>
                  <a:pt x="362" y="21"/>
                  <a:pt x="361" y="22"/>
                  <a:pt x="361" y="22"/>
                </a:cubicBezTo>
                <a:cubicBezTo>
                  <a:pt x="360" y="23"/>
                  <a:pt x="359" y="24"/>
                  <a:pt x="359" y="25"/>
                </a:cubicBezTo>
                <a:cubicBezTo>
                  <a:pt x="359" y="25"/>
                  <a:pt x="357" y="26"/>
                  <a:pt x="357" y="27"/>
                </a:cubicBezTo>
                <a:cubicBezTo>
                  <a:pt x="357" y="27"/>
                  <a:pt x="359" y="29"/>
                  <a:pt x="359" y="29"/>
                </a:cubicBezTo>
                <a:cubicBezTo>
                  <a:pt x="360" y="28"/>
                  <a:pt x="361" y="27"/>
                  <a:pt x="361" y="26"/>
                </a:cubicBezTo>
                <a:cubicBezTo>
                  <a:pt x="362" y="25"/>
                  <a:pt x="363" y="23"/>
                  <a:pt x="365" y="22"/>
                </a:cubicBezTo>
                <a:cubicBezTo>
                  <a:pt x="365" y="22"/>
                  <a:pt x="366" y="24"/>
                  <a:pt x="367" y="24"/>
                </a:cubicBezTo>
                <a:close/>
                <a:moveTo>
                  <a:pt x="592" y="15"/>
                </a:moveTo>
                <a:cubicBezTo>
                  <a:pt x="592" y="16"/>
                  <a:pt x="591" y="17"/>
                  <a:pt x="590" y="18"/>
                </a:cubicBezTo>
                <a:cubicBezTo>
                  <a:pt x="590" y="18"/>
                  <a:pt x="593" y="19"/>
                  <a:pt x="593" y="19"/>
                </a:cubicBezTo>
                <a:cubicBezTo>
                  <a:pt x="593" y="20"/>
                  <a:pt x="591" y="21"/>
                  <a:pt x="591" y="21"/>
                </a:cubicBezTo>
                <a:cubicBezTo>
                  <a:pt x="591" y="22"/>
                  <a:pt x="590" y="23"/>
                  <a:pt x="589" y="24"/>
                </a:cubicBezTo>
                <a:cubicBezTo>
                  <a:pt x="589" y="24"/>
                  <a:pt x="588" y="25"/>
                  <a:pt x="587" y="26"/>
                </a:cubicBezTo>
                <a:cubicBezTo>
                  <a:pt x="588" y="26"/>
                  <a:pt x="589" y="28"/>
                  <a:pt x="590" y="28"/>
                </a:cubicBezTo>
                <a:cubicBezTo>
                  <a:pt x="590" y="27"/>
                  <a:pt x="591" y="26"/>
                  <a:pt x="591" y="25"/>
                </a:cubicBezTo>
                <a:cubicBezTo>
                  <a:pt x="592" y="25"/>
                  <a:pt x="593" y="24"/>
                  <a:pt x="593" y="23"/>
                </a:cubicBezTo>
                <a:cubicBezTo>
                  <a:pt x="594" y="22"/>
                  <a:pt x="594" y="22"/>
                  <a:pt x="595" y="21"/>
                </a:cubicBezTo>
                <a:cubicBezTo>
                  <a:pt x="596" y="19"/>
                  <a:pt x="597" y="18"/>
                  <a:pt x="598" y="16"/>
                </a:cubicBezTo>
                <a:cubicBezTo>
                  <a:pt x="597" y="15"/>
                  <a:pt x="595" y="14"/>
                  <a:pt x="594" y="13"/>
                </a:cubicBezTo>
                <a:cubicBezTo>
                  <a:pt x="593" y="14"/>
                  <a:pt x="593" y="15"/>
                  <a:pt x="592" y="15"/>
                </a:cubicBezTo>
                <a:close/>
                <a:moveTo>
                  <a:pt x="554" y="57"/>
                </a:moveTo>
                <a:cubicBezTo>
                  <a:pt x="554" y="56"/>
                  <a:pt x="555" y="55"/>
                  <a:pt x="555" y="54"/>
                </a:cubicBezTo>
                <a:cubicBezTo>
                  <a:pt x="555" y="54"/>
                  <a:pt x="553" y="53"/>
                  <a:pt x="553" y="53"/>
                </a:cubicBezTo>
                <a:cubicBezTo>
                  <a:pt x="553" y="52"/>
                  <a:pt x="555" y="51"/>
                  <a:pt x="555" y="50"/>
                </a:cubicBezTo>
                <a:cubicBezTo>
                  <a:pt x="555" y="50"/>
                  <a:pt x="553" y="49"/>
                  <a:pt x="552" y="49"/>
                </a:cubicBezTo>
                <a:cubicBezTo>
                  <a:pt x="552" y="48"/>
                  <a:pt x="554" y="47"/>
                  <a:pt x="554" y="46"/>
                </a:cubicBezTo>
                <a:cubicBezTo>
                  <a:pt x="554" y="46"/>
                  <a:pt x="556" y="45"/>
                  <a:pt x="556" y="44"/>
                </a:cubicBezTo>
                <a:cubicBezTo>
                  <a:pt x="556" y="44"/>
                  <a:pt x="554" y="43"/>
                  <a:pt x="554" y="43"/>
                </a:cubicBezTo>
                <a:cubicBezTo>
                  <a:pt x="553" y="43"/>
                  <a:pt x="553" y="44"/>
                  <a:pt x="552" y="45"/>
                </a:cubicBezTo>
                <a:cubicBezTo>
                  <a:pt x="551" y="45"/>
                  <a:pt x="551" y="46"/>
                  <a:pt x="550" y="47"/>
                </a:cubicBezTo>
                <a:cubicBezTo>
                  <a:pt x="550" y="48"/>
                  <a:pt x="549" y="49"/>
                  <a:pt x="549" y="49"/>
                </a:cubicBezTo>
                <a:cubicBezTo>
                  <a:pt x="548" y="50"/>
                  <a:pt x="551" y="50"/>
                  <a:pt x="551" y="51"/>
                </a:cubicBezTo>
                <a:cubicBezTo>
                  <a:pt x="551" y="52"/>
                  <a:pt x="549" y="52"/>
                  <a:pt x="549" y="53"/>
                </a:cubicBezTo>
                <a:cubicBezTo>
                  <a:pt x="549" y="54"/>
                  <a:pt x="551" y="54"/>
                  <a:pt x="551" y="55"/>
                </a:cubicBezTo>
                <a:cubicBezTo>
                  <a:pt x="551" y="55"/>
                  <a:pt x="550" y="57"/>
                  <a:pt x="550" y="57"/>
                </a:cubicBezTo>
                <a:cubicBezTo>
                  <a:pt x="550" y="58"/>
                  <a:pt x="552" y="58"/>
                  <a:pt x="552" y="59"/>
                </a:cubicBezTo>
                <a:cubicBezTo>
                  <a:pt x="552" y="58"/>
                  <a:pt x="553" y="57"/>
                  <a:pt x="554" y="57"/>
                </a:cubicBezTo>
                <a:close/>
                <a:moveTo>
                  <a:pt x="352" y="51"/>
                </a:moveTo>
                <a:cubicBezTo>
                  <a:pt x="351" y="50"/>
                  <a:pt x="350" y="49"/>
                  <a:pt x="348" y="48"/>
                </a:cubicBezTo>
                <a:cubicBezTo>
                  <a:pt x="347" y="50"/>
                  <a:pt x="346" y="51"/>
                  <a:pt x="345" y="53"/>
                </a:cubicBezTo>
                <a:cubicBezTo>
                  <a:pt x="346" y="54"/>
                  <a:pt x="348" y="55"/>
                  <a:pt x="349" y="56"/>
                </a:cubicBezTo>
                <a:cubicBezTo>
                  <a:pt x="350" y="54"/>
                  <a:pt x="351" y="53"/>
                  <a:pt x="352" y="51"/>
                </a:cubicBezTo>
                <a:close/>
                <a:moveTo>
                  <a:pt x="11" y="45"/>
                </a:moveTo>
                <a:cubicBezTo>
                  <a:pt x="11" y="45"/>
                  <a:pt x="13" y="47"/>
                  <a:pt x="13" y="47"/>
                </a:cubicBezTo>
                <a:cubicBezTo>
                  <a:pt x="14" y="47"/>
                  <a:pt x="15" y="45"/>
                  <a:pt x="15" y="45"/>
                </a:cubicBezTo>
                <a:cubicBezTo>
                  <a:pt x="15" y="44"/>
                  <a:pt x="13" y="43"/>
                  <a:pt x="13" y="43"/>
                </a:cubicBezTo>
                <a:cubicBezTo>
                  <a:pt x="12" y="43"/>
                  <a:pt x="11" y="41"/>
                  <a:pt x="11" y="41"/>
                </a:cubicBezTo>
                <a:cubicBezTo>
                  <a:pt x="10" y="41"/>
                  <a:pt x="9" y="43"/>
                  <a:pt x="9" y="44"/>
                </a:cubicBezTo>
                <a:cubicBezTo>
                  <a:pt x="9" y="44"/>
                  <a:pt x="7" y="45"/>
                  <a:pt x="7" y="46"/>
                </a:cubicBezTo>
                <a:cubicBezTo>
                  <a:pt x="7" y="46"/>
                  <a:pt x="9" y="47"/>
                  <a:pt x="9" y="47"/>
                </a:cubicBezTo>
                <a:cubicBezTo>
                  <a:pt x="10" y="47"/>
                  <a:pt x="10" y="45"/>
                  <a:pt x="11" y="45"/>
                </a:cubicBezTo>
                <a:close/>
                <a:moveTo>
                  <a:pt x="51" y="44"/>
                </a:moveTo>
                <a:cubicBezTo>
                  <a:pt x="51" y="44"/>
                  <a:pt x="52" y="42"/>
                  <a:pt x="53" y="42"/>
                </a:cubicBezTo>
                <a:cubicBezTo>
                  <a:pt x="53" y="42"/>
                  <a:pt x="55" y="44"/>
                  <a:pt x="55" y="43"/>
                </a:cubicBezTo>
                <a:cubicBezTo>
                  <a:pt x="55" y="43"/>
                  <a:pt x="56" y="42"/>
                  <a:pt x="57" y="41"/>
                </a:cubicBezTo>
                <a:cubicBezTo>
                  <a:pt x="57" y="40"/>
                  <a:pt x="58" y="40"/>
                  <a:pt x="58" y="39"/>
                </a:cubicBezTo>
                <a:cubicBezTo>
                  <a:pt x="57" y="39"/>
                  <a:pt x="57" y="37"/>
                  <a:pt x="56" y="37"/>
                </a:cubicBezTo>
                <a:cubicBezTo>
                  <a:pt x="56" y="37"/>
                  <a:pt x="55" y="39"/>
                  <a:pt x="54" y="39"/>
                </a:cubicBezTo>
                <a:cubicBezTo>
                  <a:pt x="54" y="39"/>
                  <a:pt x="52" y="38"/>
                  <a:pt x="52" y="38"/>
                </a:cubicBezTo>
                <a:cubicBezTo>
                  <a:pt x="52" y="38"/>
                  <a:pt x="51" y="39"/>
                  <a:pt x="50" y="40"/>
                </a:cubicBezTo>
                <a:cubicBezTo>
                  <a:pt x="50" y="41"/>
                  <a:pt x="49" y="41"/>
                  <a:pt x="49" y="42"/>
                </a:cubicBezTo>
                <a:cubicBezTo>
                  <a:pt x="50" y="42"/>
                  <a:pt x="50" y="44"/>
                  <a:pt x="51" y="44"/>
                </a:cubicBezTo>
                <a:close/>
                <a:moveTo>
                  <a:pt x="63" y="28"/>
                </a:moveTo>
                <a:cubicBezTo>
                  <a:pt x="63" y="28"/>
                  <a:pt x="61" y="27"/>
                  <a:pt x="61" y="27"/>
                </a:cubicBezTo>
                <a:cubicBezTo>
                  <a:pt x="60" y="26"/>
                  <a:pt x="59" y="25"/>
                  <a:pt x="58" y="25"/>
                </a:cubicBezTo>
                <a:cubicBezTo>
                  <a:pt x="58" y="25"/>
                  <a:pt x="57" y="27"/>
                  <a:pt x="57" y="27"/>
                </a:cubicBezTo>
                <a:cubicBezTo>
                  <a:pt x="56" y="27"/>
                  <a:pt x="55" y="29"/>
                  <a:pt x="55" y="29"/>
                </a:cubicBezTo>
                <a:cubicBezTo>
                  <a:pt x="55" y="30"/>
                  <a:pt x="57" y="31"/>
                  <a:pt x="57" y="31"/>
                </a:cubicBezTo>
                <a:cubicBezTo>
                  <a:pt x="58" y="31"/>
                  <a:pt x="59" y="33"/>
                  <a:pt x="59" y="33"/>
                </a:cubicBezTo>
                <a:cubicBezTo>
                  <a:pt x="60" y="33"/>
                  <a:pt x="61" y="31"/>
                  <a:pt x="61" y="30"/>
                </a:cubicBezTo>
                <a:cubicBezTo>
                  <a:pt x="61" y="30"/>
                  <a:pt x="63" y="29"/>
                  <a:pt x="63" y="28"/>
                </a:cubicBezTo>
                <a:close/>
                <a:moveTo>
                  <a:pt x="108" y="48"/>
                </a:moveTo>
                <a:cubicBezTo>
                  <a:pt x="108" y="48"/>
                  <a:pt x="106" y="47"/>
                  <a:pt x="105" y="47"/>
                </a:cubicBezTo>
                <a:cubicBezTo>
                  <a:pt x="105" y="46"/>
                  <a:pt x="103" y="45"/>
                  <a:pt x="103" y="45"/>
                </a:cubicBezTo>
                <a:cubicBezTo>
                  <a:pt x="103" y="45"/>
                  <a:pt x="102" y="47"/>
                  <a:pt x="101" y="47"/>
                </a:cubicBezTo>
                <a:cubicBezTo>
                  <a:pt x="101" y="47"/>
                  <a:pt x="100" y="49"/>
                  <a:pt x="100" y="49"/>
                </a:cubicBezTo>
                <a:cubicBezTo>
                  <a:pt x="100" y="50"/>
                  <a:pt x="102" y="51"/>
                  <a:pt x="102" y="51"/>
                </a:cubicBezTo>
                <a:cubicBezTo>
                  <a:pt x="102" y="51"/>
                  <a:pt x="104" y="53"/>
                  <a:pt x="104" y="53"/>
                </a:cubicBezTo>
                <a:cubicBezTo>
                  <a:pt x="105" y="53"/>
                  <a:pt x="106" y="51"/>
                  <a:pt x="106" y="51"/>
                </a:cubicBezTo>
                <a:cubicBezTo>
                  <a:pt x="106" y="50"/>
                  <a:pt x="108" y="49"/>
                  <a:pt x="108" y="48"/>
                </a:cubicBezTo>
                <a:close/>
                <a:moveTo>
                  <a:pt x="116" y="51"/>
                </a:moveTo>
                <a:cubicBezTo>
                  <a:pt x="116" y="51"/>
                  <a:pt x="117" y="49"/>
                  <a:pt x="118" y="49"/>
                </a:cubicBezTo>
                <a:cubicBezTo>
                  <a:pt x="118" y="48"/>
                  <a:pt x="119" y="47"/>
                  <a:pt x="119" y="47"/>
                </a:cubicBezTo>
                <a:cubicBezTo>
                  <a:pt x="120" y="46"/>
                  <a:pt x="121" y="45"/>
                  <a:pt x="121" y="44"/>
                </a:cubicBezTo>
                <a:cubicBezTo>
                  <a:pt x="121" y="44"/>
                  <a:pt x="119" y="43"/>
                  <a:pt x="119" y="43"/>
                </a:cubicBezTo>
                <a:cubicBezTo>
                  <a:pt x="119" y="43"/>
                  <a:pt x="117" y="41"/>
                  <a:pt x="117" y="41"/>
                </a:cubicBezTo>
                <a:cubicBezTo>
                  <a:pt x="116" y="41"/>
                  <a:pt x="115" y="43"/>
                  <a:pt x="115" y="43"/>
                </a:cubicBezTo>
                <a:cubicBezTo>
                  <a:pt x="114" y="44"/>
                  <a:pt x="114" y="45"/>
                  <a:pt x="113" y="46"/>
                </a:cubicBezTo>
                <a:cubicBezTo>
                  <a:pt x="113" y="46"/>
                  <a:pt x="115" y="47"/>
                  <a:pt x="116" y="47"/>
                </a:cubicBezTo>
                <a:cubicBezTo>
                  <a:pt x="116" y="48"/>
                  <a:pt x="114" y="49"/>
                  <a:pt x="114" y="49"/>
                </a:cubicBezTo>
                <a:cubicBezTo>
                  <a:pt x="114" y="49"/>
                  <a:pt x="116" y="51"/>
                  <a:pt x="116" y="51"/>
                </a:cubicBezTo>
                <a:close/>
                <a:moveTo>
                  <a:pt x="177" y="27"/>
                </a:moveTo>
                <a:cubicBezTo>
                  <a:pt x="178" y="27"/>
                  <a:pt x="178" y="29"/>
                  <a:pt x="179" y="29"/>
                </a:cubicBezTo>
                <a:cubicBezTo>
                  <a:pt x="180" y="29"/>
                  <a:pt x="180" y="27"/>
                  <a:pt x="181" y="26"/>
                </a:cubicBezTo>
                <a:cubicBezTo>
                  <a:pt x="181" y="26"/>
                  <a:pt x="182" y="24"/>
                  <a:pt x="183" y="24"/>
                </a:cubicBezTo>
                <a:cubicBezTo>
                  <a:pt x="183" y="24"/>
                  <a:pt x="185" y="26"/>
                  <a:pt x="185" y="26"/>
                </a:cubicBezTo>
                <a:cubicBezTo>
                  <a:pt x="185" y="25"/>
                  <a:pt x="186" y="24"/>
                  <a:pt x="186" y="24"/>
                </a:cubicBezTo>
                <a:cubicBezTo>
                  <a:pt x="188" y="22"/>
                  <a:pt x="189" y="21"/>
                  <a:pt x="190" y="19"/>
                </a:cubicBezTo>
                <a:cubicBezTo>
                  <a:pt x="191" y="19"/>
                  <a:pt x="191" y="21"/>
                  <a:pt x="192" y="21"/>
                </a:cubicBezTo>
                <a:cubicBezTo>
                  <a:pt x="192" y="21"/>
                  <a:pt x="194" y="19"/>
                  <a:pt x="194" y="19"/>
                </a:cubicBezTo>
                <a:cubicBezTo>
                  <a:pt x="194" y="19"/>
                  <a:pt x="192" y="17"/>
                  <a:pt x="192" y="17"/>
                </a:cubicBezTo>
                <a:cubicBezTo>
                  <a:pt x="191" y="17"/>
                  <a:pt x="190" y="19"/>
                  <a:pt x="190" y="19"/>
                </a:cubicBezTo>
                <a:cubicBezTo>
                  <a:pt x="189" y="19"/>
                  <a:pt x="188" y="17"/>
                  <a:pt x="188" y="18"/>
                </a:cubicBezTo>
                <a:cubicBezTo>
                  <a:pt x="187" y="18"/>
                  <a:pt x="186" y="20"/>
                  <a:pt x="186" y="20"/>
                </a:cubicBezTo>
                <a:cubicBezTo>
                  <a:pt x="185" y="20"/>
                  <a:pt x="184" y="18"/>
                  <a:pt x="184" y="18"/>
                </a:cubicBezTo>
                <a:cubicBezTo>
                  <a:pt x="183" y="18"/>
                  <a:pt x="182" y="16"/>
                  <a:pt x="181" y="16"/>
                </a:cubicBezTo>
                <a:cubicBezTo>
                  <a:pt x="181" y="17"/>
                  <a:pt x="180" y="18"/>
                  <a:pt x="180" y="19"/>
                </a:cubicBezTo>
                <a:cubicBezTo>
                  <a:pt x="179" y="19"/>
                  <a:pt x="179" y="20"/>
                  <a:pt x="178" y="21"/>
                </a:cubicBezTo>
                <a:cubicBezTo>
                  <a:pt x="178" y="22"/>
                  <a:pt x="177" y="22"/>
                  <a:pt x="176" y="23"/>
                </a:cubicBezTo>
                <a:cubicBezTo>
                  <a:pt x="176" y="24"/>
                  <a:pt x="175" y="25"/>
                  <a:pt x="175" y="25"/>
                </a:cubicBezTo>
                <a:cubicBezTo>
                  <a:pt x="174" y="26"/>
                  <a:pt x="173" y="27"/>
                  <a:pt x="173" y="27"/>
                </a:cubicBezTo>
                <a:cubicBezTo>
                  <a:pt x="173" y="28"/>
                  <a:pt x="175" y="29"/>
                  <a:pt x="175" y="29"/>
                </a:cubicBezTo>
                <a:cubicBezTo>
                  <a:pt x="176" y="28"/>
                  <a:pt x="176" y="28"/>
                  <a:pt x="177" y="27"/>
                </a:cubicBezTo>
                <a:close/>
                <a:moveTo>
                  <a:pt x="206" y="49"/>
                </a:moveTo>
                <a:cubicBezTo>
                  <a:pt x="206" y="49"/>
                  <a:pt x="207" y="47"/>
                  <a:pt x="208" y="47"/>
                </a:cubicBezTo>
                <a:cubicBezTo>
                  <a:pt x="208" y="47"/>
                  <a:pt x="205" y="45"/>
                  <a:pt x="205" y="45"/>
                </a:cubicBezTo>
                <a:cubicBezTo>
                  <a:pt x="205" y="45"/>
                  <a:pt x="207" y="44"/>
                  <a:pt x="207" y="43"/>
                </a:cubicBezTo>
                <a:cubicBezTo>
                  <a:pt x="207" y="42"/>
                  <a:pt x="208" y="41"/>
                  <a:pt x="209" y="41"/>
                </a:cubicBezTo>
                <a:cubicBezTo>
                  <a:pt x="209" y="40"/>
                  <a:pt x="210" y="39"/>
                  <a:pt x="211" y="38"/>
                </a:cubicBezTo>
                <a:cubicBezTo>
                  <a:pt x="211" y="38"/>
                  <a:pt x="208" y="37"/>
                  <a:pt x="208" y="37"/>
                </a:cubicBezTo>
                <a:cubicBezTo>
                  <a:pt x="208" y="36"/>
                  <a:pt x="210" y="35"/>
                  <a:pt x="210" y="35"/>
                </a:cubicBezTo>
                <a:cubicBezTo>
                  <a:pt x="210" y="35"/>
                  <a:pt x="208" y="33"/>
                  <a:pt x="208" y="33"/>
                </a:cubicBezTo>
                <a:cubicBezTo>
                  <a:pt x="207" y="33"/>
                  <a:pt x="207" y="34"/>
                  <a:pt x="206" y="35"/>
                </a:cubicBezTo>
                <a:cubicBezTo>
                  <a:pt x="206" y="35"/>
                  <a:pt x="204" y="37"/>
                  <a:pt x="204" y="37"/>
                </a:cubicBezTo>
                <a:cubicBezTo>
                  <a:pt x="204" y="38"/>
                  <a:pt x="207" y="39"/>
                  <a:pt x="207" y="39"/>
                </a:cubicBezTo>
                <a:cubicBezTo>
                  <a:pt x="206" y="40"/>
                  <a:pt x="205" y="41"/>
                  <a:pt x="205" y="41"/>
                </a:cubicBezTo>
                <a:cubicBezTo>
                  <a:pt x="204" y="42"/>
                  <a:pt x="203" y="43"/>
                  <a:pt x="203" y="43"/>
                </a:cubicBezTo>
                <a:cubicBezTo>
                  <a:pt x="203" y="44"/>
                  <a:pt x="201" y="45"/>
                  <a:pt x="201" y="46"/>
                </a:cubicBezTo>
                <a:cubicBezTo>
                  <a:pt x="202" y="46"/>
                  <a:pt x="203" y="47"/>
                  <a:pt x="204" y="47"/>
                </a:cubicBezTo>
                <a:cubicBezTo>
                  <a:pt x="204" y="47"/>
                  <a:pt x="205" y="49"/>
                  <a:pt x="206" y="49"/>
                </a:cubicBezTo>
                <a:close/>
                <a:moveTo>
                  <a:pt x="240" y="51"/>
                </a:moveTo>
                <a:cubicBezTo>
                  <a:pt x="240" y="50"/>
                  <a:pt x="242" y="52"/>
                  <a:pt x="242" y="52"/>
                </a:cubicBezTo>
                <a:cubicBezTo>
                  <a:pt x="243" y="52"/>
                  <a:pt x="244" y="50"/>
                  <a:pt x="244" y="50"/>
                </a:cubicBezTo>
                <a:cubicBezTo>
                  <a:pt x="244" y="50"/>
                  <a:pt x="242" y="48"/>
                  <a:pt x="242" y="48"/>
                </a:cubicBezTo>
                <a:cubicBezTo>
                  <a:pt x="241" y="48"/>
                  <a:pt x="240" y="47"/>
                  <a:pt x="240" y="47"/>
                </a:cubicBezTo>
                <a:cubicBezTo>
                  <a:pt x="239" y="47"/>
                  <a:pt x="238" y="49"/>
                  <a:pt x="238" y="49"/>
                </a:cubicBezTo>
                <a:cubicBezTo>
                  <a:pt x="238" y="49"/>
                  <a:pt x="236" y="51"/>
                  <a:pt x="236" y="51"/>
                </a:cubicBezTo>
                <a:cubicBezTo>
                  <a:pt x="236" y="52"/>
                  <a:pt x="238" y="52"/>
                  <a:pt x="238" y="53"/>
                </a:cubicBezTo>
                <a:cubicBezTo>
                  <a:pt x="239" y="53"/>
                  <a:pt x="240" y="51"/>
                  <a:pt x="240" y="51"/>
                </a:cubicBezTo>
                <a:close/>
                <a:moveTo>
                  <a:pt x="233" y="45"/>
                </a:moveTo>
                <a:cubicBezTo>
                  <a:pt x="234" y="46"/>
                  <a:pt x="235" y="43"/>
                  <a:pt x="235" y="43"/>
                </a:cubicBezTo>
                <a:cubicBezTo>
                  <a:pt x="236" y="43"/>
                  <a:pt x="237" y="45"/>
                  <a:pt x="237" y="45"/>
                </a:cubicBezTo>
                <a:cubicBezTo>
                  <a:pt x="238" y="45"/>
                  <a:pt x="239" y="43"/>
                  <a:pt x="239" y="43"/>
                </a:cubicBezTo>
                <a:cubicBezTo>
                  <a:pt x="240" y="42"/>
                  <a:pt x="240" y="41"/>
                  <a:pt x="241" y="40"/>
                </a:cubicBezTo>
                <a:cubicBezTo>
                  <a:pt x="240" y="40"/>
                  <a:pt x="239" y="39"/>
                  <a:pt x="239" y="39"/>
                </a:cubicBezTo>
                <a:cubicBezTo>
                  <a:pt x="238" y="39"/>
                  <a:pt x="237" y="41"/>
                  <a:pt x="237" y="41"/>
                </a:cubicBezTo>
                <a:cubicBezTo>
                  <a:pt x="236" y="41"/>
                  <a:pt x="235" y="39"/>
                  <a:pt x="235" y="39"/>
                </a:cubicBezTo>
                <a:cubicBezTo>
                  <a:pt x="234" y="40"/>
                  <a:pt x="233" y="41"/>
                  <a:pt x="233" y="41"/>
                </a:cubicBezTo>
                <a:cubicBezTo>
                  <a:pt x="232" y="42"/>
                  <a:pt x="232" y="43"/>
                  <a:pt x="231" y="44"/>
                </a:cubicBezTo>
                <a:cubicBezTo>
                  <a:pt x="232" y="44"/>
                  <a:pt x="233" y="45"/>
                  <a:pt x="233" y="45"/>
                </a:cubicBezTo>
                <a:close/>
                <a:moveTo>
                  <a:pt x="241" y="30"/>
                </a:moveTo>
                <a:cubicBezTo>
                  <a:pt x="242" y="30"/>
                  <a:pt x="243" y="32"/>
                  <a:pt x="244" y="32"/>
                </a:cubicBezTo>
                <a:cubicBezTo>
                  <a:pt x="244" y="32"/>
                  <a:pt x="245" y="30"/>
                  <a:pt x="245" y="30"/>
                </a:cubicBezTo>
                <a:cubicBezTo>
                  <a:pt x="246" y="30"/>
                  <a:pt x="247" y="32"/>
                  <a:pt x="248" y="32"/>
                </a:cubicBezTo>
                <a:cubicBezTo>
                  <a:pt x="248" y="31"/>
                  <a:pt x="249" y="29"/>
                  <a:pt x="249" y="29"/>
                </a:cubicBezTo>
                <a:cubicBezTo>
                  <a:pt x="248" y="28"/>
                  <a:pt x="246" y="27"/>
                  <a:pt x="245" y="26"/>
                </a:cubicBezTo>
                <a:cubicBezTo>
                  <a:pt x="244" y="25"/>
                  <a:pt x="243" y="25"/>
                  <a:pt x="243" y="24"/>
                </a:cubicBezTo>
                <a:cubicBezTo>
                  <a:pt x="242" y="25"/>
                  <a:pt x="242" y="26"/>
                  <a:pt x="241" y="26"/>
                </a:cubicBezTo>
                <a:cubicBezTo>
                  <a:pt x="240" y="27"/>
                  <a:pt x="240" y="28"/>
                  <a:pt x="239" y="29"/>
                </a:cubicBezTo>
                <a:cubicBezTo>
                  <a:pt x="239" y="29"/>
                  <a:pt x="237" y="30"/>
                  <a:pt x="238" y="31"/>
                </a:cubicBezTo>
                <a:cubicBezTo>
                  <a:pt x="238" y="32"/>
                  <a:pt x="240" y="32"/>
                  <a:pt x="240" y="33"/>
                </a:cubicBezTo>
                <a:cubicBezTo>
                  <a:pt x="240" y="32"/>
                  <a:pt x="241" y="30"/>
                  <a:pt x="241" y="30"/>
                </a:cubicBezTo>
                <a:close/>
                <a:moveTo>
                  <a:pt x="283" y="41"/>
                </a:moveTo>
                <a:cubicBezTo>
                  <a:pt x="284" y="40"/>
                  <a:pt x="284" y="39"/>
                  <a:pt x="285" y="39"/>
                </a:cubicBezTo>
                <a:cubicBezTo>
                  <a:pt x="285" y="38"/>
                  <a:pt x="286" y="37"/>
                  <a:pt x="286" y="36"/>
                </a:cubicBezTo>
                <a:cubicBezTo>
                  <a:pt x="286" y="36"/>
                  <a:pt x="284" y="35"/>
                  <a:pt x="284" y="35"/>
                </a:cubicBezTo>
                <a:cubicBezTo>
                  <a:pt x="284" y="34"/>
                  <a:pt x="286" y="33"/>
                  <a:pt x="286" y="32"/>
                </a:cubicBezTo>
                <a:cubicBezTo>
                  <a:pt x="286" y="32"/>
                  <a:pt x="287" y="31"/>
                  <a:pt x="288" y="30"/>
                </a:cubicBezTo>
                <a:cubicBezTo>
                  <a:pt x="288" y="30"/>
                  <a:pt x="285" y="29"/>
                  <a:pt x="285" y="28"/>
                </a:cubicBezTo>
                <a:cubicBezTo>
                  <a:pt x="285" y="28"/>
                  <a:pt x="287" y="27"/>
                  <a:pt x="287" y="26"/>
                </a:cubicBezTo>
                <a:cubicBezTo>
                  <a:pt x="287" y="26"/>
                  <a:pt x="289" y="25"/>
                  <a:pt x="289" y="24"/>
                </a:cubicBezTo>
                <a:cubicBezTo>
                  <a:pt x="289" y="23"/>
                  <a:pt x="287" y="23"/>
                  <a:pt x="286" y="22"/>
                </a:cubicBezTo>
                <a:cubicBezTo>
                  <a:pt x="286" y="23"/>
                  <a:pt x="285" y="24"/>
                  <a:pt x="285" y="25"/>
                </a:cubicBezTo>
                <a:cubicBezTo>
                  <a:pt x="285" y="25"/>
                  <a:pt x="283" y="26"/>
                  <a:pt x="283" y="27"/>
                </a:cubicBezTo>
                <a:cubicBezTo>
                  <a:pt x="283" y="27"/>
                  <a:pt x="285" y="28"/>
                  <a:pt x="285" y="28"/>
                </a:cubicBezTo>
                <a:cubicBezTo>
                  <a:pt x="285" y="29"/>
                  <a:pt x="284" y="30"/>
                  <a:pt x="284" y="31"/>
                </a:cubicBezTo>
                <a:cubicBezTo>
                  <a:pt x="283" y="31"/>
                  <a:pt x="282" y="32"/>
                  <a:pt x="282" y="33"/>
                </a:cubicBezTo>
                <a:cubicBezTo>
                  <a:pt x="282" y="33"/>
                  <a:pt x="284" y="34"/>
                  <a:pt x="284" y="35"/>
                </a:cubicBezTo>
                <a:cubicBezTo>
                  <a:pt x="284" y="35"/>
                  <a:pt x="283" y="37"/>
                  <a:pt x="282" y="37"/>
                </a:cubicBezTo>
                <a:cubicBezTo>
                  <a:pt x="282" y="37"/>
                  <a:pt x="281" y="38"/>
                  <a:pt x="281" y="39"/>
                </a:cubicBezTo>
                <a:cubicBezTo>
                  <a:pt x="281" y="40"/>
                  <a:pt x="279" y="41"/>
                  <a:pt x="279" y="41"/>
                </a:cubicBezTo>
                <a:cubicBezTo>
                  <a:pt x="279" y="42"/>
                  <a:pt x="281" y="42"/>
                  <a:pt x="281" y="43"/>
                </a:cubicBezTo>
                <a:cubicBezTo>
                  <a:pt x="282" y="42"/>
                  <a:pt x="282" y="42"/>
                  <a:pt x="283" y="41"/>
                </a:cubicBezTo>
                <a:close/>
                <a:moveTo>
                  <a:pt x="270" y="34"/>
                </a:moveTo>
                <a:cubicBezTo>
                  <a:pt x="270" y="35"/>
                  <a:pt x="271" y="32"/>
                  <a:pt x="272" y="32"/>
                </a:cubicBezTo>
                <a:cubicBezTo>
                  <a:pt x="272" y="32"/>
                  <a:pt x="274" y="34"/>
                  <a:pt x="274" y="34"/>
                </a:cubicBezTo>
                <a:cubicBezTo>
                  <a:pt x="275" y="34"/>
                  <a:pt x="275" y="32"/>
                  <a:pt x="276" y="32"/>
                </a:cubicBezTo>
                <a:cubicBezTo>
                  <a:pt x="276" y="31"/>
                  <a:pt x="277" y="30"/>
                  <a:pt x="277" y="30"/>
                </a:cubicBezTo>
                <a:cubicBezTo>
                  <a:pt x="277" y="29"/>
                  <a:pt x="276" y="28"/>
                  <a:pt x="275" y="28"/>
                </a:cubicBezTo>
                <a:cubicBezTo>
                  <a:pt x="275" y="28"/>
                  <a:pt x="273" y="26"/>
                  <a:pt x="273" y="26"/>
                </a:cubicBezTo>
                <a:cubicBezTo>
                  <a:pt x="273" y="26"/>
                  <a:pt x="271" y="28"/>
                  <a:pt x="271" y="28"/>
                </a:cubicBezTo>
                <a:cubicBezTo>
                  <a:pt x="271" y="29"/>
                  <a:pt x="270" y="30"/>
                  <a:pt x="270" y="31"/>
                </a:cubicBezTo>
                <a:cubicBezTo>
                  <a:pt x="269" y="31"/>
                  <a:pt x="268" y="32"/>
                  <a:pt x="268" y="33"/>
                </a:cubicBezTo>
                <a:cubicBezTo>
                  <a:pt x="269" y="33"/>
                  <a:pt x="269" y="34"/>
                  <a:pt x="270" y="34"/>
                </a:cubicBezTo>
                <a:close/>
                <a:moveTo>
                  <a:pt x="295" y="25"/>
                </a:moveTo>
                <a:cubicBezTo>
                  <a:pt x="295" y="25"/>
                  <a:pt x="293" y="27"/>
                  <a:pt x="293" y="27"/>
                </a:cubicBezTo>
                <a:cubicBezTo>
                  <a:pt x="293" y="28"/>
                  <a:pt x="295" y="29"/>
                  <a:pt x="295" y="29"/>
                </a:cubicBezTo>
                <a:cubicBezTo>
                  <a:pt x="296" y="29"/>
                  <a:pt x="297" y="31"/>
                  <a:pt x="298" y="31"/>
                </a:cubicBezTo>
                <a:cubicBezTo>
                  <a:pt x="298" y="31"/>
                  <a:pt x="299" y="29"/>
                  <a:pt x="299" y="29"/>
                </a:cubicBezTo>
                <a:cubicBezTo>
                  <a:pt x="300" y="28"/>
                  <a:pt x="301" y="27"/>
                  <a:pt x="301" y="26"/>
                </a:cubicBezTo>
                <a:cubicBezTo>
                  <a:pt x="301" y="26"/>
                  <a:pt x="303" y="25"/>
                  <a:pt x="303" y="24"/>
                </a:cubicBezTo>
                <a:cubicBezTo>
                  <a:pt x="303" y="23"/>
                  <a:pt x="301" y="23"/>
                  <a:pt x="301" y="22"/>
                </a:cubicBezTo>
                <a:cubicBezTo>
                  <a:pt x="299" y="24"/>
                  <a:pt x="298" y="25"/>
                  <a:pt x="297" y="27"/>
                </a:cubicBezTo>
                <a:cubicBezTo>
                  <a:pt x="296" y="27"/>
                  <a:pt x="296" y="25"/>
                  <a:pt x="295" y="25"/>
                </a:cubicBezTo>
                <a:close/>
                <a:moveTo>
                  <a:pt x="373" y="39"/>
                </a:moveTo>
                <a:cubicBezTo>
                  <a:pt x="373" y="38"/>
                  <a:pt x="374" y="37"/>
                  <a:pt x="375" y="37"/>
                </a:cubicBezTo>
                <a:cubicBezTo>
                  <a:pt x="375" y="36"/>
                  <a:pt x="376" y="38"/>
                  <a:pt x="377" y="38"/>
                </a:cubicBezTo>
                <a:cubicBezTo>
                  <a:pt x="377" y="38"/>
                  <a:pt x="378" y="36"/>
                  <a:pt x="378" y="36"/>
                </a:cubicBezTo>
                <a:cubicBezTo>
                  <a:pt x="379" y="36"/>
                  <a:pt x="380" y="37"/>
                  <a:pt x="381" y="38"/>
                </a:cubicBezTo>
                <a:cubicBezTo>
                  <a:pt x="381" y="38"/>
                  <a:pt x="383" y="39"/>
                  <a:pt x="383" y="39"/>
                </a:cubicBezTo>
                <a:cubicBezTo>
                  <a:pt x="384" y="39"/>
                  <a:pt x="384" y="37"/>
                  <a:pt x="385" y="37"/>
                </a:cubicBezTo>
                <a:cubicBezTo>
                  <a:pt x="384" y="37"/>
                  <a:pt x="383" y="36"/>
                  <a:pt x="382" y="35"/>
                </a:cubicBezTo>
                <a:cubicBezTo>
                  <a:pt x="382" y="35"/>
                  <a:pt x="381" y="34"/>
                  <a:pt x="380" y="34"/>
                </a:cubicBezTo>
                <a:cubicBezTo>
                  <a:pt x="380" y="33"/>
                  <a:pt x="379" y="32"/>
                  <a:pt x="378" y="32"/>
                </a:cubicBezTo>
                <a:cubicBezTo>
                  <a:pt x="378" y="32"/>
                  <a:pt x="377" y="34"/>
                  <a:pt x="376" y="34"/>
                </a:cubicBezTo>
                <a:cubicBezTo>
                  <a:pt x="376" y="34"/>
                  <a:pt x="374" y="32"/>
                  <a:pt x="374" y="33"/>
                </a:cubicBezTo>
                <a:cubicBezTo>
                  <a:pt x="373" y="33"/>
                  <a:pt x="373" y="34"/>
                  <a:pt x="372" y="35"/>
                </a:cubicBezTo>
                <a:cubicBezTo>
                  <a:pt x="372" y="35"/>
                  <a:pt x="371" y="36"/>
                  <a:pt x="371" y="37"/>
                </a:cubicBezTo>
                <a:cubicBezTo>
                  <a:pt x="370" y="38"/>
                  <a:pt x="369" y="39"/>
                  <a:pt x="369" y="39"/>
                </a:cubicBezTo>
                <a:cubicBezTo>
                  <a:pt x="369" y="40"/>
                  <a:pt x="371" y="40"/>
                  <a:pt x="371" y="41"/>
                </a:cubicBezTo>
                <a:cubicBezTo>
                  <a:pt x="372" y="40"/>
                  <a:pt x="372" y="39"/>
                  <a:pt x="373" y="39"/>
                </a:cubicBezTo>
                <a:close/>
                <a:moveTo>
                  <a:pt x="410" y="50"/>
                </a:moveTo>
                <a:cubicBezTo>
                  <a:pt x="411" y="49"/>
                  <a:pt x="412" y="48"/>
                  <a:pt x="412" y="47"/>
                </a:cubicBezTo>
                <a:cubicBezTo>
                  <a:pt x="412" y="47"/>
                  <a:pt x="410" y="46"/>
                  <a:pt x="410" y="46"/>
                </a:cubicBezTo>
                <a:cubicBezTo>
                  <a:pt x="410" y="46"/>
                  <a:pt x="408" y="44"/>
                  <a:pt x="408" y="44"/>
                </a:cubicBezTo>
                <a:cubicBezTo>
                  <a:pt x="407" y="44"/>
                  <a:pt x="406" y="46"/>
                  <a:pt x="406" y="46"/>
                </a:cubicBezTo>
                <a:cubicBezTo>
                  <a:pt x="405" y="47"/>
                  <a:pt x="405" y="48"/>
                  <a:pt x="404" y="49"/>
                </a:cubicBezTo>
                <a:cubicBezTo>
                  <a:pt x="404" y="49"/>
                  <a:pt x="402" y="50"/>
                  <a:pt x="402" y="51"/>
                </a:cubicBezTo>
                <a:cubicBezTo>
                  <a:pt x="402" y="51"/>
                  <a:pt x="404" y="52"/>
                  <a:pt x="405" y="52"/>
                </a:cubicBezTo>
                <a:cubicBezTo>
                  <a:pt x="405" y="53"/>
                  <a:pt x="406" y="54"/>
                  <a:pt x="407" y="54"/>
                </a:cubicBezTo>
                <a:cubicBezTo>
                  <a:pt x="408" y="53"/>
                  <a:pt x="409" y="51"/>
                  <a:pt x="410" y="50"/>
                </a:cubicBezTo>
                <a:close/>
                <a:moveTo>
                  <a:pt x="399" y="41"/>
                </a:moveTo>
                <a:cubicBezTo>
                  <a:pt x="400" y="40"/>
                  <a:pt x="400" y="40"/>
                  <a:pt x="401" y="39"/>
                </a:cubicBezTo>
                <a:cubicBezTo>
                  <a:pt x="402" y="37"/>
                  <a:pt x="403" y="36"/>
                  <a:pt x="404" y="35"/>
                </a:cubicBezTo>
                <a:cubicBezTo>
                  <a:pt x="403" y="33"/>
                  <a:pt x="401" y="32"/>
                  <a:pt x="400" y="31"/>
                </a:cubicBezTo>
                <a:cubicBezTo>
                  <a:pt x="399" y="32"/>
                  <a:pt x="399" y="33"/>
                  <a:pt x="398" y="33"/>
                </a:cubicBezTo>
                <a:cubicBezTo>
                  <a:pt x="397" y="35"/>
                  <a:pt x="396" y="36"/>
                  <a:pt x="395" y="38"/>
                </a:cubicBezTo>
                <a:cubicBezTo>
                  <a:pt x="394" y="39"/>
                  <a:pt x="392" y="41"/>
                  <a:pt x="391" y="42"/>
                </a:cubicBezTo>
                <a:cubicBezTo>
                  <a:pt x="393" y="43"/>
                  <a:pt x="394" y="45"/>
                  <a:pt x="396" y="46"/>
                </a:cubicBezTo>
                <a:cubicBezTo>
                  <a:pt x="397" y="44"/>
                  <a:pt x="398" y="43"/>
                  <a:pt x="399" y="41"/>
                </a:cubicBezTo>
                <a:close/>
                <a:moveTo>
                  <a:pt x="433" y="53"/>
                </a:moveTo>
                <a:cubicBezTo>
                  <a:pt x="434" y="53"/>
                  <a:pt x="434" y="54"/>
                  <a:pt x="435" y="54"/>
                </a:cubicBezTo>
                <a:cubicBezTo>
                  <a:pt x="436" y="55"/>
                  <a:pt x="437" y="56"/>
                  <a:pt x="437" y="56"/>
                </a:cubicBezTo>
                <a:cubicBezTo>
                  <a:pt x="438" y="56"/>
                  <a:pt x="439" y="54"/>
                  <a:pt x="439" y="54"/>
                </a:cubicBezTo>
                <a:cubicBezTo>
                  <a:pt x="440" y="53"/>
                  <a:pt x="440" y="52"/>
                  <a:pt x="441" y="52"/>
                </a:cubicBezTo>
                <a:cubicBezTo>
                  <a:pt x="441" y="51"/>
                  <a:pt x="442" y="50"/>
                  <a:pt x="442" y="49"/>
                </a:cubicBezTo>
                <a:cubicBezTo>
                  <a:pt x="442" y="49"/>
                  <a:pt x="440" y="48"/>
                  <a:pt x="440" y="48"/>
                </a:cubicBezTo>
                <a:cubicBezTo>
                  <a:pt x="440" y="48"/>
                  <a:pt x="439" y="50"/>
                  <a:pt x="438" y="50"/>
                </a:cubicBezTo>
                <a:cubicBezTo>
                  <a:pt x="438" y="50"/>
                  <a:pt x="437" y="48"/>
                  <a:pt x="436" y="48"/>
                </a:cubicBezTo>
                <a:cubicBezTo>
                  <a:pt x="436" y="48"/>
                  <a:pt x="435" y="46"/>
                  <a:pt x="434" y="47"/>
                </a:cubicBezTo>
                <a:cubicBezTo>
                  <a:pt x="433" y="47"/>
                  <a:pt x="433" y="48"/>
                  <a:pt x="432" y="49"/>
                </a:cubicBezTo>
                <a:cubicBezTo>
                  <a:pt x="432" y="49"/>
                  <a:pt x="431" y="50"/>
                  <a:pt x="431" y="51"/>
                </a:cubicBezTo>
                <a:cubicBezTo>
                  <a:pt x="430" y="51"/>
                  <a:pt x="429" y="53"/>
                  <a:pt x="429" y="53"/>
                </a:cubicBezTo>
                <a:cubicBezTo>
                  <a:pt x="429" y="54"/>
                  <a:pt x="431" y="54"/>
                  <a:pt x="431" y="55"/>
                </a:cubicBezTo>
                <a:cubicBezTo>
                  <a:pt x="432" y="54"/>
                  <a:pt x="432" y="53"/>
                  <a:pt x="433" y="53"/>
                </a:cubicBezTo>
                <a:close/>
                <a:moveTo>
                  <a:pt x="464" y="31"/>
                </a:moveTo>
                <a:cubicBezTo>
                  <a:pt x="464" y="30"/>
                  <a:pt x="466" y="32"/>
                  <a:pt x="466" y="32"/>
                </a:cubicBezTo>
                <a:cubicBezTo>
                  <a:pt x="466" y="32"/>
                  <a:pt x="468" y="30"/>
                  <a:pt x="468" y="30"/>
                </a:cubicBezTo>
                <a:cubicBezTo>
                  <a:pt x="468" y="30"/>
                  <a:pt x="466" y="28"/>
                  <a:pt x="466" y="28"/>
                </a:cubicBezTo>
                <a:cubicBezTo>
                  <a:pt x="465" y="28"/>
                  <a:pt x="463" y="27"/>
                  <a:pt x="463" y="27"/>
                </a:cubicBezTo>
                <a:cubicBezTo>
                  <a:pt x="463" y="26"/>
                  <a:pt x="465" y="25"/>
                  <a:pt x="465" y="24"/>
                </a:cubicBezTo>
                <a:cubicBezTo>
                  <a:pt x="465" y="24"/>
                  <a:pt x="466" y="23"/>
                  <a:pt x="467" y="22"/>
                </a:cubicBezTo>
                <a:cubicBezTo>
                  <a:pt x="467" y="22"/>
                  <a:pt x="469" y="20"/>
                  <a:pt x="468" y="20"/>
                </a:cubicBezTo>
                <a:cubicBezTo>
                  <a:pt x="468" y="19"/>
                  <a:pt x="467" y="19"/>
                  <a:pt x="466" y="18"/>
                </a:cubicBezTo>
                <a:cubicBezTo>
                  <a:pt x="466" y="18"/>
                  <a:pt x="465" y="20"/>
                  <a:pt x="465" y="20"/>
                </a:cubicBezTo>
                <a:cubicBezTo>
                  <a:pt x="464" y="21"/>
                  <a:pt x="463" y="19"/>
                  <a:pt x="462" y="19"/>
                </a:cubicBezTo>
                <a:cubicBezTo>
                  <a:pt x="462" y="19"/>
                  <a:pt x="461" y="20"/>
                  <a:pt x="461" y="21"/>
                </a:cubicBezTo>
                <a:cubicBezTo>
                  <a:pt x="461" y="21"/>
                  <a:pt x="463" y="22"/>
                  <a:pt x="463" y="23"/>
                </a:cubicBezTo>
                <a:cubicBezTo>
                  <a:pt x="463" y="23"/>
                  <a:pt x="461" y="24"/>
                  <a:pt x="461" y="25"/>
                </a:cubicBezTo>
                <a:cubicBezTo>
                  <a:pt x="461" y="25"/>
                  <a:pt x="463" y="26"/>
                  <a:pt x="463" y="27"/>
                </a:cubicBezTo>
                <a:cubicBezTo>
                  <a:pt x="463" y="27"/>
                  <a:pt x="462" y="28"/>
                  <a:pt x="462" y="29"/>
                </a:cubicBezTo>
                <a:cubicBezTo>
                  <a:pt x="462" y="29"/>
                  <a:pt x="460" y="30"/>
                  <a:pt x="460" y="31"/>
                </a:cubicBezTo>
                <a:cubicBezTo>
                  <a:pt x="460" y="32"/>
                  <a:pt x="462" y="32"/>
                  <a:pt x="462" y="33"/>
                </a:cubicBezTo>
                <a:cubicBezTo>
                  <a:pt x="463" y="32"/>
                  <a:pt x="463" y="31"/>
                  <a:pt x="464" y="31"/>
                </a:cubicBezTo>
                <a:close/>
                <a:moveTo>
                  <a:pt x="483" y="38"/>
                </a:moveTo>
                <a:cubicBezTo>
                  <a:pt x="483" y="38"/>
                  <a:pt x="485" y="40"/>
                  <a:pt x="485" y="40"/>
                </a:cubicBezTo>
                <a:cubicBezTo>
                  <a:pt x="485" y="39"/>
                  <a:pt x="487" y="38"/>
                  <a:pt x="487" y="37"/>
                </a:cubicBezTo>
                <a:cubicBezTo>
                  <a:pt x="487" y="37"/>
                  <a:pt x="485" y="36"/>
                  <a:pt x="485" y="36"/>
                </a:cubicBezTo>
                <a:cubicBezTo>
                  <a:pt x="484" y="36"/>
                  <a:pt x="483" y="34"/>
                  <a:pt x="482" y="34"/>
                </a:cubicBezTo>
                <a:cubicBezTo>
                  <a:pt x="482" y="34"/>
                  <a:pt x="481" y="36"/>
                  <a:pt x="481" y="36"/>
                </a:cubicBezTo>
                <a:cubicBezTo>
                  <a:pt x="480" y="37"/>
                  <a:pt x="479" y="38"/>
                  <a:pt x="479" y="39"/>
                </a:cubicBezTo>
                <a:cubicBezTo>
                  <a:pt x="479" y="39"/>
                  <a:pt x="481" y="40"/>
                  <a:pt x="481" y="40"/>
                </a:cubicBezTo>
                <a:cubicBezTo>
                  <a:pt x="482" y="40"/>
                  <a:pt x="482" y="38"/>
                  <a:pt x="483" y="38"/>
                </a:cubicBezTo>
                <a:close/>
                <a:moveTo>
                  <a:pt x="498" y="32"/>
                </a:moveTo>
                <a:cubicBezTo>
                  <a:pt x="499" y="32"/>
                  <a:pt x="500" y="34"/>
                  <a:pt x="500" y="34"/>
                </a:cubicBezTo>
                <a:cubicBezTo>
                  <a:pt x="501" y="34"/>
                  <a:pt x="502" y="32"/>
                  <a:pt x="502" y="31"/>
                </a:cubicBezTo>
                <a:cubicBezTo>
                  <a:pt x="502" y="31"/>
                  <a:pt x="500" y="30"/>
                  <a:pt x="500" y="30"/>
                </a:cubicBezTo>
                <a:cubicBezTo>
                  <a:pt x="500" y="29"/>
                  <a:pt x="501" y="28"/>
                  <a:pt x="502" y="27"/>
                </a:cubicBezTo>
                <a:cubicBezTo>
                  <a:pt x="501" y="27"/>
                  <a:pt x="500" y="26"/>
                  <a:pt x="499" y="26"/>
                </a:cubicBezTo>
                <a:cubicBezTo>
                  <a:pt x="499" y="26"/>
                  <a:pt x="498" y="28"/>
                  <a:pt x="498" y="28"/>
                </a:cubicBezTo>
                <a:cubicBezTo>
                  <a:pt x="497" y="29"/>
                  <a:pt x="496" y="29"/>
                  <a:pt x="496" y="30"/>
                </a:cubicBezTo>
                <a:cubicBezTo>
                  <a:pt x="496" y="31"/>
                  <a:pt x="494" y="32"/>
                  <a:pt x="494" y="32"/>
                </a:cubicBezTo>
                <a:cubicBezTo>
                  <a:pt x="494" y="33"/>
                  <a:pt x="496" y="34"/>
                  <a:pt x="496" y="34"/>
                </a:cubicBezTo>
                <a:cubicBezTo>
                  <a:pt x="497" y="34"/>
                  <a:pt x="497" y="32"/>
                  <a:pt x="498" y="32"/>
                </a:cubicBezTo>
                <a:close/>
                <a:moveTo>
                  <a:pt x="527" y="36"/>
                </a:moveTo>
                <a:cubicBezTo>
                  <a:pt x="526" y="36"/>
                  <a:pt x="525" y="34"/>
                  <a:pt x="525" y="34"/>
                </a:cubicBezTo>
                <a:cubicBezTo>
                  <a:pt x="524" y="34"/>
                  <a:pt x="523" y="36"/>
                  <a:pt x="523" y="37"/>
                </a:cubicBezTo>
                <a:cubicBezTo>
                  <a:pt x="523" y="37"/>
                  <a:pt x="525" y="38"/>
                  <a:pt x="525" y="38"/>
                </a:cubicBezTo>
                <a:cubicBezTo>
                  <a:pt x="525" y="39"/>
                  <a:pt x="527" y="40"/>
                  <a:pt x="527" y="40"/>
                </a:cubicBezTo>
                <a:cubicBezTo>
                  <a:pt x="528" y="40"/>
                  <a:pt x="529" y="38"/>
                  <a:pt x="529" y="38"/>
                </a:cubicBezTo>
                <a:cubicBezTo>
                  <a:pt x="530" y="37"/>
                  <a:pt x="530" y="36"/>
                  <a:pt x="531" y="36"/>
                </a:cubicBezTo>
                <a:cubicBezTo>
                  <a:pt x="530" y="35"/>
                  <a:pt x="529" y="35"/>
                  <a:pt x="528" y="34"/>
                </a:cubicBezTo>
                <a:cubicBezTo>
                  <a:pt x="528" y="34"/>
                  <a:pt x="530" y="32"/>
                  <a:pt x="530" y="32"/>
                </a:cubicBezTo>
                <a:cubicBezTo>
                  <a:pt x="530" y="31"/>
                  <a:pt x="528" y="30"/>
                  <a:pt x="528" y="30"/>
                </a:cubicBezTo>
                <a:cubicBezTo>
                  <a:pt x="528" y="30"/>
                  <a:pt x="526" y="32"/>
                  <a:pt x="526" y="32"/>
                </a:cubicBezTo>
                <a:cubicBezTo>
                  <a:pt x="526" y="33"/>
                  <a:pt x="528" y="33"/>
                  <a:pt x="528" y="34"/>
                </a:cubicBezTo>
                <a:cubicBezTo>
                  <a:pt x="528" y="34"/>
                  <a:pt x="527" y="36"/>
                  <a:pt x="527" y="36"/>
                </a:cubicBezTo>
                <a:close/>
                <a:moveTo>
                  <a:pt x="567" y="49"/>
                </a:moveTo>
                <a:cubicBezTo>
                  <a:pt x="567" y="49"/>
                  <a:pt x="568" y="47"/>
                  <a:pt x="568" y="47"/>
                </a:cubicBezTo>
                <a:cubicBezTo>
                  <a:pt x="569" y="46"/>
                  <a:pt x="569" y="45"/>
                  <a:pt x="570" y="44"/>
                </a:cubicBezTo>
                <a:cubicBezTo>
                  <a:pt x="571" y="43"/>
                  <a:pt x="572" y="41"/>
                  <a:pt x="573" y="40"/>
                </a:cubicBezTo>
                <a:cubicBezTo>
                  <a:pt x="573" y="40"/>
                  <a:pt x="572" y="38"/>
                  <a:pt x="571" y="38"/>
                </a:cubicBezTo>
                <a:cubicBezTo>
                  <a:pt x="571" y="38"/>
                  <a:pt x="570" y="40"/>
                  <a:pt x="569" y="40"/>
                </a:cubicBezTo>
                <a:cubicBezTo>
                  <a:pt x="569" y="41"/>
                  <a:pt x="568" y="42"/>
                  <a:pt x="568" y="43"/>
                </a:cubicBezTo>
                <a:cubicBezTo>
                  <a:pt x="567" y="44"/>
                  <a:pt x="565" y="46"/>
                  <a:pt x="564" y="47"/>
                </a:cubicBezTo>
                <a:cubicBezTo>
                  <a:pt x="565" y="47"/>
                  <a:pt x="566" y="49"/>
                  <a:pt x="567" y="49"/>
                </a:cubicBezTo>
                <a:close/>
                <a:moveTo>
                  <a:pt x="614" y="28"/>
                </a:moveTo>
                <a:cubicBezTo>
                  <a:pt x="614" y="28"/>
                  <a:pt x="615" y="26"/>
                  <a:pt x="616" y="26"/>
                </a:cubicBezTo>
                <a:cubicBezTo>
                  <a:pt x="616" y="26"/>
                  <a:pt x="618" y="28"/>
                  <a:pt x="618" y="28"/>
                </a:cubicBezTo>
                <a:cubicBezTo>
                  <a:pt x="618" y="28"/>
                  <a:pt x="620" y="30"/>
                  <a:pt x="620" y="30"/>
                </a:cubicBezTo>
                <a:cubicBezTo>
                  <a:pt x="620" y="30"/>
                  <a:pt x="622" y="28"/>
                  <a:pt x="622" y="27"/>
                </a:cubicBezTo>
                <a:cubicBezTo>
                  <a:pt x="622" y="27"/>
                  <a:pt x="620" y="26"/>
                  <a:pt x="619" y="26"/>
                </a:cubicBezTo>
                <a:cubicBezTo>
                  <a:pt x="619" y="25"/>
                  <a:pt x="621" y="24"/>
                  <a:pt x="621" y="23"/>
                </a:cubicBezTo>
                <a:cubicBezTo>
                  <a:pt x="621" y="23"/>
                  <a:pt x="620" y="22"/>
                  <a:pt x="619" y="22"/>
                </a:cubicBezTo>
                <a:cubicBezTo>
                  <a:pt x="618" y="22"/>
                  <a:pt x="618" y="24"/>
                  <a:pt x="617" y="24"/>
                </a:cubicBezTo>
                <a:cubicBezTo>
                  <a:pt x="617" y="24"/>
                  <a:pt x="616" y="22"/>
                  <a:pt x="615" y="22"/>
                </a:cubicBezTo>
                <a:cubicBezTo>
                  <a:pt x="615" y="22"/>
                  <a:pt x="614" y="24"/>
                  <a:pt x="613" y="24"/>
                </a:cubicBezTo>
                <a:cubicBezTo>
                  <a:pt x="613" y="25"/>
                  <a:pt x="612" y="26"/>
                  <a:pt x="612" y="27"/>
                </a:cubicBezTo>
                <a:cubicBezTo>
                  <a:pt x="611" y="27"/>
                  <a:pt x="610" y="28"/>
                  <a:pt x="610" y="29"/>
                </a:cubicBezTo>
                <a:cubicBezTo>
                  <a:pt x="610" y="30"/>
                  <a:pt x="612" y="30"/>
                  <a:pt x="612" y="31"/>
                </a:cubicBezTo>
                <a:cubicBezTo>
                  <a:pt x="613" y="30"/>
                  <a:pt x="613" y="29"/>
                  <a:pt x="614" y="28"/>
                </a:cubicBezTo>
                <a:close/>
                <a:moveTo>
                  <a:pt x="628" y="29"/>
                </a:moveTo>
                <a:cubicBezTo>
                  <a:pt x="629" y="27"/>
                  <a:pt x="630" y="26"/>
                  <a:pt x="631" y="24"/>
                </a:cubicBezTo>
                <a:cubicBezTo>
                  <a:pt x="631" y="24"/>
                  <a:pt x="630" y="22"/>
                  <a:pt x="629" y="22"/>
                </a:cubicBezTo>
                <a:cubicBezTo>
                  <a:pt x="629" y="22"/>
                  <a:pt x="628" y="24"/>
                  <a:pt x="627" y="25"/>
                </a:cubicBezTo>
                <a:cubicBezTo>
                  <a:pt x="627" y="25"/>
                  <a:pt x="626" y="26"/>
                  <a:pt x="626" y="27"/>
                </a:cubicBezTo>
                <a:cubicBezTo>
                  <a:pt x="625" y="27"/>
                  <a:pt x="624" y="29"/>
                  <a:pt x="624" y="29"/>
                </a:cubicBezTo>
                <a:cubicBezTo>
                  <a:pt x="624" y="30"/>
                  <a:pt x="626" y="30"/>
                  <a:pt x="626" y="31"/>
                </a:cubicBezTo>
                <a:cubicBezTo>
                  <a:pt x="627" y="30"/>
                  <a:pt x="627" y="29"/>
                  <a:pt x="628" y="29"/>
                </a:cubicBezTo>
                <a:close/>
                <a:moveTo>
                  <a:pt x="650" y="32"/>
                </a:moveTo>
                <a:cubicBezTo>
                  <a:pt x="651" y="32"/>
                  <a:pt x="652" y="33"/>
                  <a:pt x="653" y="33"/>
                </a:cubicBezTo>
                <a:cubicBezTo>
                  <a:pt x="653" y="33"/>
                  <a:pt x="654" y="31"/>
                  <a:pt x="654" y="31"/>
                </a:cubicBezTo>
                <a:cubicBezTo>
                  <a:pt x="655" y="31"/>
                  <a:pt x="655" y="29"/>
                  <a:pt x="656" y="29"/>
                </a:cubicBezTo>
                <a:cubicBezTo>
                  <a:pt x="656" y="29"/>
                  <a:pt x="658" y="31"/>
                  <a:pt x="658" y="30"/>
                </a:cubicBezTo>
                <a:cubicBezTo>
                  <a:pt x="659" y="30"/>
                  <a:pt x="660" y="29"/>
                  <a:pt x="660" y="28"/>
                </a:cubicBezTo>
                <a:cubicBezTo>
                  <a:pt x="660" y="28"/>
                  <a:pt x="662" y="26"/>
                  <a:pt x="662" y="26"/>
                </a:cubicBezTo>
                <a:cubicBezTo>
                  <a:pt x="662" y="25"/>
                  <a:pt x="660" y="25"/>
                  <a:pt x="659" y="24"/>
                </a:cubicBezTo>
                <a:cubicBezTo>
                  <a:pt x="659" y="25"/>
                  <a:pt x="658" y="26"/>
                  <a:pt x="658" y="27"/>
                </a:cubicBezTo>
                <a:cubicBezTo>
                  <a:pt x="657" y="27"/>
                  <a:pt x="656" y="25"/>
                  <a:pt x="655" y="25"/>
                </a:cubicBezTo>
                <a:cubicBezTo>
                  <a:pt x="655" y="25"/>
                  <a:pt x="653" y="23"/>
                  <a:pt x="653" y="23"/>
                </a:cubicBezTo>
                <a:cubicBezTo>
                  <a:pt x="653" y="23"/>
                  <a:pt x="652" y="25"/>
                  <a:pt x="652" y="25"/>
                </a:cubicBezTo>
                <a:cubicBezTo>
                  <a:pt x="651" y="26"/>
                  <a:pt x="650" y="27"/>
                  <a:pt x="650" y="28"/>
                </a:cubicBezTo>
                <a:cubicBezTo>
                  <a:pt x="649" y="28"/>
                  <a:pt x="649" y="29"/>
                  <a:pt x="648" y="30"/>
                </a:cubicBezTo>
                <a:cubicBezTo>
                  <a:pt x="649" y="30"/>
                  <a:pt x="650" y="31"/>
                  <a:pt x="650" y="32"/>
                </a:cubicBezTo>
                <a:close/>
                <a:moveTo>
                  <a:pt x="695" y="38"/>
                </a:moveTo>
                <a:cubicBezTo>
                  <a:pt x="696" y="37"/>
                  <a:pt x="696" y="36"/>
                  <a:pt x="697" y="35"/>
                </a:cubicBezTo>
                <a:cubicBezTo>
                  <a:pt x="697" y="35"/>
                  <a:pt x="699" y="34"/>
                  <a:pt x="699" y="33"/>
                </a:cubicBezTo>
                <a:cubicBezTo>
                  <a:pt x="699" y="33"/>
                  <a:pt x="697" y="32"/>
                  <a:pt x="696" y="31"/>
                </a:cubicBezTo>
                <a:cubicBezTo>
                  <a:pt x="696" y="31"/>
                  <a:pt x="698" y="30"/>
                  <a:pt x="698" y="29"/>
                </a:cubicBezTo>
                <a:cubicBezTo>
                  <a:pt x="698" y="29"/>
                  <a:pt x="696" y="27"/>
                  <a:pt x="696" y="27"/>
                </a:cubicBezTo>
                <a:cubicBezTo>
                  <a:pt x="695" y="28"/>
                  <a:pt x="694" y="29"/>
                  <a:pt x="694" y="30"/>
                </a:cubicBezTo>
                <a:cubicBezTo>
                  <a:pt x="694" y="30"/>
                  <a:pt x="693" y="31"/>
                  <a:pt x="692" y="32"/>
                </a:cubicBezTo>
                <a:cubicBezTo>
                  <a:pt x="693" y="33"/>
                  <a:pt x="695" y="33"/>
                  <a:pt x="695" y="34"/>
                </a:cubicBezTo>
                <a:cubicBezTo>
                  <a:pt x="695" y="34"/>
                  <a:pt x="693" y="35"/>
                  <a:pt x="693" y="36"/>
                </a:cubicBezTo>
                <a:cubicBezTo>
                  <a:pt x="694" y="36"/>
                  <a:pt x="695" y="38"/>
                  <a:pt x="695" y="38"/>
                </a:cubicBezTo>
                <a:close/>
                <a:moveTo>
                  <a:pt x="720" y="28"/>
                </a:moveTo>
                <a:cubicBezTo>
                  <a:pt x="721" y="27"/>
                  <a:pt x="721" y="27"/>
                  <a:pt x="722" y="26"/>
                </a:cubicBezTo>
                <a:cubicBezTo>
                  <a:pt x="720" y="25"/>
                  <a:pt x="719" y="24"/>
                  <a:pt x="717" y="23"/>
                </a:cubicBezTo>
                <a:cubicBezTo>
                  <a:pt x="717" y="23"/>
                  <a:pt x="716" y="24"/>
                  <a:pt x="716" y="25"/>
                </a:cubicBezTo>
                <a:cubicBezTo>
                  <a:pt x="715" y="25"/>
                  <a:pt x="718" y="26"/>
                  <a:pt x="718" y="26"/>
                </a:cubicBezTo>
                <a:cubicBezTo>
                  <a:pt x="718" y="27"/>
                  <a:pt x="716" y="28"/>
                  <a:pt x="716" y="29"/>
                </a:cubicBezTo>
                <a:cubicBezTo>
                  <a:pt x="716" y="29"/>
                  <a:pt x="714" y="30"/>
                  <a:pt x="714" y="31"/>
                </a:cubicBezTo>
                <a:cubicBezTo>
                  <a:pt x="714" y="32"/>
                  <a:pt x="716" y="32"/>
                  <a:pt x="717" y="33"/>
                </a:cubicBezTo>
                <a:cubicBezTo>
                  <a:pt x="718" y="31"/>
                  <a:pt x="719" y="30"/>
                  <a:pt x="720" y="28"/>
                </a:cubicBezTo>
                <a:close/>
                <a:moveTo>
                  <a:pt x="736" y="44"/>
                </a:moveTo>
                <a:cubicBezTo>
                  <a:pt x="737" y="44"/>
                  <a:pt x="738" y="46"/>
                  <a:pt x="738" y="46"/>
                </a:cubicBezTo>
                <a:cubicBezTo>
                  <a:pt x="739" y="46"/>
                  <a:pt x="739" y="44"/>
                  <a:pt x="740" y="44"/>
                </a:cubicBezTo>
                <a:cubicBezTo>
                  <a:pt x="741" y="43"/>
                  <a:pt x="741" y="42"/>
                  <a:pt x="742" y="41"/>
                </a:cubicBezTo>
                <a:cubicBezTo>
                  <a:pt x="742" y="41"/>
                  <a:pt x="743" y="43"/>
                  <a:pt x="744" y="43"/>
                </a:cubicBezTo>
                <a:cubicBezTo>
                  <a:pt x="745" y="43"/>
                  <a:pt x="745" y="41"/>
                  <a:pt x="746" y="41"/>
                </a:cubicBezTo>
                <a:cubicBezTo>
                  <a:pt x="746" y="40"/>
                  <a:pt x="748" y="39"/>
                  <a:pt x="747" y="39"/>
                </a:cubicBezTo>
                <a:cubicBezTo>
                  <a:pt x="747" y="38"/>
                  <a:pt x="745" y="37"/>
                  <a:pt x="745" y="37"/>
                </a:cubicBezTo>
                <a:cubicBezTo>
                  <a:pt x="745" y="37"/>
                  <a:pt x="744" y="39"/>
                  <a:pt x="744" y="39"/>
                </a:cubicBezTo>
                <a:cubicBezTo>
                  <a:pt x="743" y="39"/>
                  <a:pt x="742" y="37"/>
                  <a:pt x="741" y="37"/>
                </a:cubicBezTo>
                <a:cubicBezTo>
                  <a:pt x="741" y="37"/>
                  <a:pt x="740" y="39"/>
                  <a:pt x="740" y="40"/>
                </a:cubicBezTo>
                <a:cubicBezTo>
                  <a:pt x="739" y="40"/>
                  <a:pt x="739" y="42"/>
                  <a:pt x="738" y="42"/>
                </a:cubicBezTo>
                <a:cubicBezTo>
                  <a:pt x="737" y="42"/>
                  <a:pt x="736" y="40"/>
                  <a:pt x="736" y="40"/>
                </a:cubicBezTo>
                <a:cubicBezTo>
                  <a:pt x="735" y="40"/>
                  <a:pt x="735" y="42"/>
                  <a:pt x="734" y="42"/>
                </a:cubicBezTo>
                <a:cubicBezTo>
                  <a:pt x="735" y="43"/>
                  <a:pt x="735" y="44"/>
                  <a:pt x="736" y="44"/>
                </a:cubicBezTo>
                <a:close/>
                <a:moveTo>
                  <a:pt x="758" y="43"/>
                </a:moveTo>
                <a:cubicBezTo>
                  <a:pt x="758" y="43"/>
                  <a:pt x="760" y="41"/>
                  <a:pt x="760" y="41"/>
                </a:cubicBezTo>
                <a:cubicBezTo>
                  <a:pt x="760" y="40"/>
                  <a:pt x="761" y="39"/>
                  <a:pt x="761" y="39"/>
                </a:cubicBezTo>
                <a:cubicBezTo>
                  <a:pt x="762" y="38"/>
                  <a:pt x="763" y="37"/>
                  <a:pt x="763" y="36"/>
                </a:cubicBezTo>
                <a:cubicBezTo>
                  <a:pt x="763" y="36"/>
                  <a:pt x="761" y="35"/>
                  <a:pt x="761" y="35"/>
                </a:cubicBezTo>
                <a:cubicBezTo>
                  <a:pt x="761" y="34"/>
                  <a:pt x="762" y="33"/>
                  <a:pt x="763" y="32"/>
                </a:cubicBezTo>
                <a:cubicBezTo>
                  <a:pt x="763" y="32"/>
                  <a:pt x="765" y="34"/>
                  <a:pt x="765" y="34"/>
                </a:cubicBezTo>
                <a:cubicBezTo>
                  <a:pt x="765" y="34"/>
                  <a:pt x="766" y="32"/>
                  <a:pt x="767" y="32"/>
                </a:cubicBezTo>
                <a:cubicBezTo>
                  <a:pt x="767" y="31"/>
                  <a:pt x="768" y="30"/>
                  <a:pt x="768" y="30"/>
                </a:cubicBezTo>
                <a:cubicBezTo>
                  <a:pt x="767" y="29"/>
                  <a:pt x="765" y="27"/>
                  <a:pt x="764" y="26"/>
                </a:cubicBezTo>
                <a:cubicBezTo>
                  <a:pt x="763" y="27"/>
                  <a:pt x="763" y="28"/>
                  <a:pt x="762" y="29"/>
                </a:cubicBezTo>
                <a:cubicBezTo>
                  <a:pt x="762" y="29"/>
                  <a:pt x="760" y="27"/>
                  <a:pt x="760" y="27"/>
                </a:cubicBezTo>
                <a:cubicBezTo>
                  <a:pt x="760" y="27"/>
                  <a:pt x="758" y="29"/>
                  <a:pt x="758" y="29"/>
                </a:cubicBezTo>
                <a:cubicBezTo>
                  <a:pt x="758" y="29"/>
                  <a:pt x="761" y="30"/>
                  <a:pt x="760" y="31"/>
                </a:cubicBezTo>
                <a:cubicBezTo>
                  <a:pt x="760" y="31"/>
                  <a:pt x="759" y="32"/>
                  <a:pt x="759" y="33"/>
                </a:cubicBezTo>
                <a:cubicBezTo>
                  <a:pt x="759" y="33"/>
                  <a:pt x="761" y="34"/>
                  <a:pt x="761" y="35"/>
                </a:cubicBezTo>
                <a:cubicBezTo>
                  <a:pt x="761" y="35"/>
                  <a:pt x="760" y="36"/>
                  <a:pt x="759" y="37"/>
                </a:cubicBezTo>
                <a:cubicBezTo>
                  <a:pt x="759" y="37"/>
                  <a:pt x="758" y="39"/>
                  <a:pt x="758" y="39"/>
                </a:cubicBezTo>
                <a:cubicBezTo>
                  <a:pt x="757" y="40"/>
                  <a:pt x="756" y="41"/>
                  <a:pt x="756" y="41"/>
                </a:cubicBezTo>
                <a:cubicBezTo>
                  <a:pt x="757" y="42"/>
                  <a:pt x="757" y="43"/>
                  <a:pt x="758" y="43"/>
                </a:cubicBezTo>
                <a:close/>
                <a:moveTo>
                  <a:pt x="750" y="30"/>
                </a:moveTo>
                <a:cubicBezTo>
                  <a:pt x="750" y="30"/>
                  <a:pt x="752" y="28"/>
                  <a:pt x="752" y="28"/>
                </a:cubicBezTo>
                <a:cubicBezTo>
                  <a:pt x="752" y="28"/>
                  <a:pt x="750" y="26"/>
                  <a:pt x="750" y="26"/>
                </a:cubicBezTo>
                <a:cubicBezTo>
                  <a:pt x="749" y="26"/>
                  <a:pt x="749" y="28"/>
                  <a:pt x="748" y="28"/>
                </a:cubicBezTo>
                <a:cubicBezTo>
                  <a:pt x="748" y="29"/>
                  <a:pt x="746" y="30"/>
                  <a:pt x="746" y="31"/>
                </a:cubicBezTo>
                <a:cubicBezTo>
                  <a:pt x="746" y="31"/>
                  <a:pt x="748" y="32"/>
                  <a:pt x="749" y="32"/>
                </a:cubicBezTo>
                <a:cubicBezTo>
                  <a:pt x="749" y="33"/>
                  <a:pt x="751" y="34"/>
                  <a:pt x="751" y="34"/>
                </a:cubicBezTo>
                <a:cubicBezTo>
                  <a:pt x="752" y="34"/>
                  <a:pt x="752" y="32"/>
                  <a:pt x="753" y="32"/>
                </a:cubicBezTo>
                <a:cubicBezTo>
                  <a:pt x="752" y="31"/>
                  <a:pt x="750" y="31"/>
                  <a:pt x="750" y="30"/>
                </a:cubicBezTo>
                <a:close/>
                <a:moveTo>
                  <a:pt x="787" y="37"/>
                </a:moveTo>
                <a:cubicBezTo>
                  <a:pt x="787" y="37"/>
                  <a:pt x="789" y="36"/>
                  <a:pt x="789" y="35"/>
                </a:cubicBezTo>
                <a:cubicBezTo>
                  <a:pt x="789" y="35"/>
                  <a:pt x="787" y="34"/>
                  <a:pt x="787" y="33"/>
                </a:cubicBezTo>
                <a:cubicBezTo>
                  <a:pt x="787" y="33"/>
                  <a:pt x="788" y="32"/>
                  <a:pt x="789" y="31"/>
                </a:cubicBezTo>
                <a:cubicBezTo>
                  <a:pt x="789" y="31"/>
                  <a:pt x="790" y="29"/>
                  <a:pt x="790" y="29"/>
                </a:cubicBezTo>
                <a:cubicBezTo>
                  <a:pt x="790" y="28"/>
                  <a:pt x="788" y="27"/>
                  <a:pt x="788" y="27"/>
                </a:cubicBezTo>
                <a:cubicBezTo>
                  <a:pt x="787" y="27"/>
                  <a:pt x="786" y="26"/>
                  <a:pt x="786" y="25"/>
                </a:cubicBezTo>
                <a:cubicBezTo>
                  <a:pt x="785" y="25"/>
                  <a:pt x="784" y="27"/>
                  <a:pt x="784" y="28"/>
                </a:cubicBezTo>
                <a:cubicBezTo>
                  <a:pt x="784" y="28"/>
                  <a:pt x="782" y="26"/>
                  <a:pt x="782" y="26"/>
                </a:cubicBezTo>
                <a:cubicBezTo>
                  <a:pt x="781" y="26"/>
                  <a:pt x="781" y="28"/>
                  <a:pt x="780" y="28"/>
                </a:cubicBezTo>
                <a:cubicBezTo>
                  <a:pt x="780" y="29"/>
                  <a:pt x="778" y="30"/>
                  <a:pt x="778" y="30"/>
                </a:cubicBezTo>
                <a:cubicBezTo>
                  <a:pt x="778" y="31"/>
                  <a:pt x="780" y="32"/>
                  <a:pt x="781" y="32"/>
                </a:cubicBezTo>
                <a:cubicBezTo>
                  <a:pt x="781" y="32"/>
                  <a:pt x="782" y="30"/>
                  <a:pt x="782" y="30"/>
                </a:cubicBezTo>
                <a:cubicBezTo>
                  <a:pt x="783" y="30"/>
                  <a:pt x="784" y="31"/>
                  <a:pt x="785" y="32"/>
                </a:cubicBezTo>
                <a:cubicBezTo>
                  <a:pt x="785" y="32"/>
                  <a:pt x="786" y="33"/>
                  <a:pt x="787" y="33"/>
                </a:cubicBezTo>
                <a:cubicBezTo>
                  <a:pt x="786" y="34"/>
                  <a:pt x="786" y="35"/>
                  <a:pt x="785" y="35"/>
                </a:cubicBezTo>
                <a:cubicBezTo>
                  <a:pt x="785" y="36"/>
                  <a:pt x="783" y="37"/>
                  <a:pt x="783" y="38"/>
                </a:cubicBezTo>
                <a:cubicBezTo>
                  <a:pt x="783" y="38"/>
                  <a:pt x="785" y="39"/>
                  <a:pt x="786" y="39"/>
                </a:cubicBezTo>
                <a:cubicBezTo>
                  <a:pt x="786" y="39"/>
                  <a:pt x="787" y="38"/>
                  <a:pt x="787" y="37"/>
                </a:cubicBezTo>
                <a:close/>
                <a:moveTo>
                  <a:pt x="772" y="25"/>
                </a:moveTo>
                <a:cubicBezTo>
                  <a:pt x="772" y="25"/>
                  <a:pt x="773" y="23"/>
                  <a:pt x="773" y="23"/>
                </a:cubicBezTo>
                <a:cubicBezTo>
                  <a:pt x="774" y="23"/>
                  <a:pt x="775" y="21"/>
                  <a:pt x="775" y="21"/>
                </a:cubicBezTo>
                <a:cubicBezTo>
                  <a:pt x="776" y="19"/>
                  <a:pt x="777" y="18"/>
                  <a:pt x="779" y="16"/>
                </a:cubicBezTo>
                <a:cubicBezTo>
                  <a:pt x="778" y="16"/>
                  <a:pt x="777" y="15"/>
                  <a:pt x="776" y="15"/>
                </a:cubicBezTo>
                <a:cubicBezTo>
                  <a:pt x="776" y="15"/>
                  <a:pt x="775" y="17"/>
                  <a:pt x="775" y="17"/>
                </a:cubicBezTo>
                <a:cubicBezTo>
                  <a:pt x="774" y="17"/>
                  <a:pt x="773" y="18"/>
                  <a:pt x="773" y="19"/>
                </a:cubicBezTo>
                <a:cubicBezTo>
                  <a:pt x="772" y="21"/>
                  <a:pt x="771" y="22"/>
                  <a:pt x="769" y="24"/>
                </a:cubicBezTo>
                <a:cubicBezTo>
                  <a:pt x="770" y="24"/>
                  <a:pt x="771" y="25"/>
                  <a:pt x="772" y="25"/>
                </a:cubicBezTo>
                <a:close/>
                <a:moveTo>
                  <a:pt x="801" y="37"/>
                </a:moveTo>
                <a:cubicBezTo>
                  <a:pt x="801" y="37"/>
                  <a:pt x="804" y="39"/>
                  <a:pt x="804" y="39"/>
                </a:cubicBezTo>
                <a:cubicBezTo>
                  <a:pt x="804" y="39"/>
                  <a:pt x="805" y="37"/>
                  <a:pt x="805" y="37"/>
                </a:cubicBezTo>
                <a:cubicBezTo>
                  <a:pt x="805" y="36"/>
                  <a:pt x="807" y="35"/>
                  <a:pt x="807" y="35"/>
                </a:cubicBezTo>
                <a:cubicBezTo>
                  <a:pt x="807" y="34"/>
                  <a:pt x="805" y="33"/>
                  <a:pt x="805" y="33"/>
                </a:cubicBezTo>
                <a:cubicBezTo>
                  <a:pt x="805" y="32"/>
                  <a:pt x="806" y="31"/>
                  <a:pt x="806" y="31"/>
                </a:cubicBezTo>
                <a:cubicBezTo>
                  <a:pt x="807" y="30"/>
                  <a:pt x="808" y="29"/>
                  <a:pt x="808" y="28"/>
                </a:cubicBezTo>
                <a:cubicBezTo>
                  <a:pt x="809" y="28"/>
                  <a:pt x="809" y="26"/>
                  <a:pt x="810" y="26"/>
                </a:cubicBezTo>
                <a:cubicBezTo>
                  <a:pt x="810" y="26"/>
                  <a:pt x="812" y="28"/>
                  <a:pt x="812" y="28"/>
                </a:cubicBezTo>
                <a:cubicBezTo>
                  <a:pt x="813" y="28"/>
                  <a:pt x="813" y="26"/>
                  <a:pt x="814" y="26"/>
                </a:cubicBezTo>
                <a:cubicBezTo>
                  <a:pt x="814" y="25"/>
                  <a:pt x="816" y="27"/>
                  <a:pt x="816" y="27"/>
                </a:cubicBezTo>
                <a:cubicBezTo>
                  <a:pt x="816" y="27"/>
                  <a:pt x="818" y="25"/>
                  <a:pt x="818" y="25"/>
                </a:cubicBezTo>
                <a:cubicBezTo>
                  <a:pt x="818" y="25"/>
                  <a:pt x="820" y="23"/>
                  <a:pt x="819" y="23"/>
                </a:cubicBezTo>
                <a:cubicBezTo>
                  <a:pt x="819" y="22"/>
                  <a:pt x="817" y="22"/>
                  <a:pt x="817" y="21"/>
                </a:cubicBezTo>
                <a:cubicBezTo>
                  <a:pt x="817" y="21"/>
                  <a:pt x="816" y="23"/>
                  <a:pt x="816" y="23"/>
                </a:cubicBezTo>
                <a:cubicBezTo>
                  <a:pt x="815" y="23"/>
                  <a:pt x="814" y="22"/>
                  <a:pt x="813" y="22"/>
                </a:cubicBezTo>
                <a:cubicBezTo>
                  <a:pt x="813" y="22"/>
                  <a:pt x="812" y="24"/>
                  <a:pt x="812" y="24"/>
                </a:cubicBezTo>
                <a:cubicBezTo>
                  <a:pt x="811" y="24"/>
                  <a:pt x="810" y="22"/>
                  <a:pt x="809" y="22"/>
                </a:cubicBezTo>
                <a:cubicBezTo>
                  <a:pt x="809" y="22"/>
                  <a:pt x="808" y="24"/>
                  <a:pt x="808" y="24"/>
                </a:cubicBezTo>
                <a:cubicBezTo>
                  <a:pt x="807" y="25"/>
                  <a:pt x="806" y="26"/>
                  <a:pt x="806" y="27"/>
                </a:cubicBezTo>
                <a:cubicBezTo>
                  <a:pt x="805" y="27"/>
                  <a:pt x="805" y="28"/>
                  <a:pt x="804" y="29"/>
                </a:cubicBezTo>
                <a:cubicBezTo>
                  <a:pt x="804" y="29"/>
                  <a:pt x="803" y="31"/>
                  <a:pt x="803" y="31"/>
                </a:cubicBezTo>
                <a:cubicBezTo>
                  <a:pt x="802" y="31"/>
                  <a:pt x="801" y="29"/>
                  <a:pt x="800" y="29"/>
                </a:cubicBezTo>
                <a:cubicBezTo>
                  <a:pt x="800" y="29"/>
                  <a:pt x="799" y="31"/>
                  <a:pt x="799" y="32"/>
                </a:cubicBezTo>
                <a:cubicBezTo>
                  <a:pt x="799" y="32"/>
                  <a:pt x="801" y="33"/>
                  <a:pt x="801" y="33"/>
                </a:cubicBezTo>
                <a:cubicBezTo>
                  <a:pt x="802" y="34"/>
                  <a:pt x="802" y="35"/>
                  <a:pt x="803" y="35"/>
                </a:cubicBezTo>
                <a:cubicBezTo>
                  <a:pt x="803" y="36"/>
                  <a:pt x="801" y="37"/>
                  <a:pt x="801" y="37"/>
                </a:cubicBezTo>
                <a:close/>
                <a:moveTo>
                  <a:pt x="853" y="52"/>
                </a:moveTo>
                <a:cubicBezTo>
                  <a:pt x="853" y="52"/>
                  <a:pt x="852" y="51"/>
                  <a:pt x="851" y="51"/>
                </a:cubicBezTo>
                <a:cubicBezTo>
                  <a:pt x="851" y="50"/>
                  <a:pt x="849" y="49"/>
                  <a:pt x="849" y="49"/>
                </a:cubicBezTo>
                <a:cubicBezTo>
                  <a:pt x="849" y="49"/>
                  <a:pt x="848" y="51"/>
                  <a:pt x="847" y="51"/>
                </a:cubicBezTo>
                <a:cubicBezTo>
                  <a:pt x="847" y="51"/>
                  <a:pt x="846" y="53"/>
                  <a:pt x="846" y="53"/>
                </a:cubicBezTo>
                <a:cubicBezTo>
                  <a:pt x="846" y="54"/>
                  <a:pt x="847" y="55"/>
                  <a:pt x="848" y="55"/>
                </a:cubicBezTo>
                <a:cubicBezTo>
                  <a:pt x="848" y="55"/>
                  <a:pt x="850" y="57"/>
                  <a:pt x="850" y="57"/>
                </a:cubicBezTo>
                <a:cubicBezTo>
                  <a:pt x="850" y="57"/>
                  <a:pt x="852" y="55"/>
                  <a:pt x="852" y="55"/>
                </a:cubicBezTo>
                <a:cubicBezTo>
                  <a:pt x="852" y="54"/>
                  <a:pt x="853" y="53"/>
                  <a:pt x="853" y="52"/>
                </a:cubicBezTo>
                <a:close/>
                <a:moveTo>
                  <a:pt x="883" y="46"/>
                </a:moveTo>
                <a:cubicBezTo>
                  <a:pt x="883" y="46"/>
                  <a:pt x="884" y="45"/>
                  <a:pt x="884" y="44"/>
                </a:cubicBezTo>
                <a:cubicBezTo>
                  <a:pt x="884" y="44"/>
                  <a:pt x="886" y="43"/>
                  <a:pt x="886" y="42"/>
                </a:cubicBezTo>
                <a:cubicBezTo>
                  <a:pt x="886" y="41"/>
                  <a:pt x="884" y="41"/>
                  <a:pt x="884" y="40"/>
                </a:cubicBezTo>
                <a:cubicBezTo>
                  <a:pt x="883" y="40"/>
                  <a:pt x="883" y="42"/>
                  <a:pt x="882" y="42"/>
                </a:cubicBezTo>
                <a:cubicBezTo>
                  <a:pt x="882" y="43"/>
                  <a:pt x="880" y="41"/>
                  <a:pt x="880" y="41"/>
                </a:cubicBezTo>
                <a:cubicBezTo>
                  <a:pt x="880" y="41"/>
                  <a:pt x="878" y="43"/>
                  <a:pt x="878" y="43"/>
                </a:cubicBezTo>
                <a:cubicBezTo>
                  <a:pt x="878" y="44"/>
                  <a:pt x="880" y="44"/>
                  <a:pt x="881" y="45"/>
                </a:cubicBezTo>
                <a:cubicBezTo>
                  <a:pt x="880" y="45"/>
                  <a:pt x="879" y="46"/>
                  <a:pt x="879" y="47"/>
                </a:cubicBezTo>
                <a:cubicBezTo>
                  <a:pt x="879" y="47"/>
                  <a:pt x="881" y="48"/>
                  <a:pt x="881" y="49"/>
                </a:cubicBezTo>
                <a:cubicBezTo>
                  <a:pt x="881" y="49"/>
                  <a:pt x="883" y="50"/>
                  <a:pt x="883" y="50"/>
                </a:cubicBezTo>
                <a:cubicBezTo>
                  <a:pt x="884" y="50"/>
                  <a:pt x="884" y="48"/>
                  <a:pt x="885" y="48"/>
                </a:cubicBezTo>
                <a:cubicBezTo>
                  <a:pt x="885" y="47"/>
                  <a:pt x="883" y="47"/>
                  <a:pt x="883" y="46"/>
                </a:cubicBezTo>
                <a:close/>
                <a:moveTo>
                  <a:pt x="883" y="32"/>
                </a:moveTo>
                <a:cubicBezTo>
                  <a:pt x="883" y="32"/>
                  <a:pt x="884" y="31"/>
                  <a:pt x="885" y="30"/>
                </a:cubicBezTo>
                <a:cubicBezTo>
                  <a:pt x="884" y="30"/>
                  <a:pt x="883" y="29"/>
                  <a:pt x="882" y="28"/>
                </a:cubicBezTo>
                <a:cubicBezTo>
                  <a:pt x="882" y="28"/>
                  <a:pt x="880" y="27"/>
                  <a:pt x="880" y="27"/>
                </a:cubicBezTo>
                <a:cubicBezTo>
                  <a:pt x="880" y="26"/>
                  <a:pt x="882" y="25"/>
                  <a:pt x="882" y="25"/>
                </a:cubicBezTo>
                <a:cubicBezTo>
                  <a:pt x="881" y="24"/>
                  <a:pt x="880" y="23"/>
                  <a:pt x="880" y="23"/>
                </a:cubicBezTo>
                <a:cubicBezTo>
                  <a:pt x="879" y="23"/>
                  <a:pt x="878" y="25"/>
                  <a:pt x="878" y="25"/>
                </a:cubicBezTo>
                <a:cubicBezTo>
                  <a:pt x="878" y="25"/>
                  <a:pt x="876" y="27"/>
                  <a:pt x="876" y="27"/>
                </a:cubicBezTo>
                <a:cubicBezTo>
                  <a:pt x="876" y="28"/>
                  <a:pt x="878" y="28"/>
                  <a:pt x="878" y="29"/>
                </a:cubicBezTo>
                <a:cubicBezTo>
                  <a:pt x="878" y="30"/>
                  <a:pt x="877" y="30"/>
                  <a:pt x="877" y="31"/>
                </a:cubicBezTo>
                <a:cubicBezTo>
                  <a:pt x="877" y="32"/>
                  <a:pt x="879" y="33"/>
                  <a:pt x="879" y="33"/>
                </a:cubicBezTo>
                <a:cubicBezTo>
                  <a:pt x="880" y="33"/>
                  <a:pt x="880" y="34"/>
                  <a:pt x="881" y="35"/>
                </a:cubicBezTo>
                <a:cubicBezTo>
                  <a:pt x="882" y="34"/>
                  <a:pt x="882" y="33"/>
                  <a:pt x="883" y="32"/>
                </a:cubicBezTo>
                <a:close/>
                <a:moveTo>
                  <a:pt x="900" y="42"/>
                </a:moveTo>
                <a:cubicBezTo>
                  <a:pt x="901" y="42"/>
                  <a:pt x="901" y="40"/>
                  <a:pt x="902" y="40"/>
                </a:cubicBezTo>
                <a:cubicBezTo>
                  <a:pt x="902" y="39"/>
                  <a:pt x="904" y="38"/>
                  <a:pt x="904" y="38"/>
                </a:cubicBezTo>
                <a:cubicBezTo>
                  <a:pt x="904" y="38"/>
                  <a:pt x="902" y="36"/>
                  <a:pt x="901" y="36"/>
                </a:cubicBezTo>
                <a:cubicBezTo>
                  <a:pt x="901" y="36"/>
                  <a:pt x="900" y="38"/>
                  <a:pt x="900" y="38"/>
                </a:cubicBezTo>
                <a:cubicBezTo>
                  <a:pt x="899" y="39"/>
                  <a:pt x="899" y="40"/>
                  <a:pt x="898" y="40"/>
                </a:cubicBezTo>
                <a:cubicBezTo>
                  <a:pt x="898" y="41"/>
                  <a:pt x="896" y="39"/>
                  <a:pt x="896" y="39"/>
                </a:cubicBezTo>
                <a:cubicBezTo>
                  <a:pt x="896" y="39"/>
                  <a:pt x="894" y="41"/>
                  <a:pt x="894" y="41"/>
                </a:cubicBezTo>
                <a:cubicBezTo>
                  <a:pt x="894" y="41"/>
                  <a:pt x="896" y="43"/>
                  <a:pt x="896" y="43"/>
                </a:cubicBezTo>
                <a:cubicBezTo>
                  <a:pt x="897" y="43"/>
                  <a:pt x="897" y="41"/>
                  <a:pt x="898" y="40"/>
                </a:cubicBezTo>
                <a:cubicBezTo>
                  <a:pt x="898" y="40"/>
                  <a:pt x="900" y="42"/>
                  <a:pt x="900" y="42"/>
                </a:cubicBezTo>
                <a:close/>
                <a:moveTo>
                  <a:pt x="899" y="30"/>
                </a:moveTo>
                <a:cubicBezTo>
                  <a:pt x="900" y="31"/>
                  <a:pt x="902" y="33"/>
                  <a:pt x="903" y="34"/>
                </a:cubicBezTo>
                <a:cubicBezTo>
                  <a:pt x="904" y="33"/>
                  <a:pt x="904" y="32"/>
                  <a:pt x="905" y="31"/>
                </a:cubicBezTo>
                <a:cubicBezTo>
                  <a:pt x="905" y="31"/>
                  <a:pt x="906" y="33"/>
                  <a:pt x="907" y="33"/>
                </a:cubicBezTo>
                <a:cubicBezTo>
                  <a:pt x="907" y="32"/>
                  <a:pt x="909" y="32"/>
                  <a:pt x="909" y="31"/>
                </a:cubicBezTo>
                <a:cubicBezTo>
                  <a:pt x="909" y="30"/>
                  <a:pt x="907" y="30"/>
                  <a:pt x="906" y="29"/>
                </a:cubicBezTo>
                <a:cubicBezTo>
                  <a:pt x="906" y="29"/>
                  <a:pt x="908" y="28"/>
                  <a:pt x="908" y="27"/>
                </a:cubicBezTo>
                <a:cubicBezTo>
                  <a:pt x="907" y="26"/>
                  <a:pt x="905" y="25"/>
                  <a:pt x="904" y="24"/>
                </a:cubicBezTo>
                <a:cubicBezTo>
                  <a:pt x="903" y="25"/>
                  <a:pt x="901" y="27"/>
                  <a:pt x="900" y="28"/>
                </a:cubicBezTo>
                <a:cubicBezTo>
                  <a:pt x="900" y="29"/>
                  <a:pt x="899" y="30"/>
                  <a:pt x="899" y="30"/>
                </a:cubicBezTo>
                <a:close/>
                <a:moveTo>
                  <a:pt x="961" y="50"/>
                </a:moveTo>
                <a:cubicBezTo>
                  <a:pt x="962" y="48"/>
                  <a:pt x="964" y="47"/>
                  <a:pt x="965" y="45"/>
                </a:cubicBezTo>
                <a:cubicBezTo>
                  <a:pt x="964" y="45"/>
                  <a:pt x="963" y="44"/>
                  <a:pt x="963" y="44"/>
                </a:cubicBezTo>
                <a:cubicBezTo>
                  <a:pt x="962" y="44"/>
                  <a:pt x="961" y="46"/>
                  <a:pt x="961" y="46"/>
                </a:cubicBezTo>
                <a:cubicBezTo>
                  <a:pt x="960" y="46"/>
                  <a:pt x="960" y="48"/>
                  <a:pt x="959" y="48"/>
                </a:cubicBezTo>
                <a:cubicBezTo>
                  <a:pt x="959" y="49"/>
                  <a:pt x="957" y="50"/>
                  <a:pt x="957" y="50"/>
                </a:cubicBezTo>
                <a:cubicBezTo>
                  <a:pt x="957" y="51"/>
                  <a:pt x="959" y="52"/>
                  <a:pt x="960" y="52"/>
                </a:cubicBezTo>
                <a:cubicBezTo>
                  <a:pt x="960" y="51"/>
                  <a:pt x="961" y="51"/>
                  <a:pt x="961" y="50"/>
                </a:cubicBezTo>
                <a:close/>
                <a:moveTo>
                  <a:pt x="971" y="51"/>
                </a:moveTo>
                <a:cubicBezTo>
                  <a:pt x="972" y="51"/>
                  <a:pt x="973" y="52"/>
                  <a:pt x="974" y="52"/>
                </a:cubicBezTo>
                <a:cubicBezTo>
                  <a:pt x="974" y="52"/>
                  <a:pt x="975" y="51"/>
                  <a:pt x="975" y="50"/>
                </a:cubicBezTo>
                <a:cubicBezTo>
                  <a:pt x="976" y="49"/>
                  <a:pt x="976" y="48"/>
                  <a:pt x="977" y="48"/>
                </a:cubicBezTo>
                <a:cubicBezTo>
                  <a:pt x="977" y="48"/>
                  <a:pt x="979" y="50"/>
                  <a:pt x="979" y="49"/>
                </a:cubicBezTo>
                <a:cubicBezTo>
                  <a:pt x="980" y="49"/>
                  <a:pt x="981" y="48"/>
                  <a:pt x="981" y="47"/>
                </a:cubicBezTo>
                <a:cubicBezTo>
                  <a:pt x="981" y="47"/>
                  <a:pt x="979" y="46"/>
                  <a:pt x="979" y="46"/>
                </a:cubicBezTo>
                <a:cubicBezTo>
                  <a:pt x="979" y="45"/>
                  <a:pt x="980" y="44"/>
                  <a:pt x="980" y="43"/>
                </a:cubicBezTo>
                <a:cubicBezTo>
                  <a:pt x="981" y="43"/>
                  <a:pt x="982" y="42"/>
                  <a:pt x="982" y="41"/>
                </a:cubicBezTo>
                <a:cubicBezTo>
                  <a:pt x="982" y="40"/>
                  <a:pt x="980" y="40"/>
                  <a:pt x="980" y="39"/>
                </a:cubicBezTo>
                <a:cubicBezTo>
                  <a:pt x="980" y="39"/>
                  <a:pt x="982" y="38"/>
                  <a:pt x="982" y="37"/>
                </a:cubicBezTo>
                <a:cubicBezTo>
                  <a:pt x="982" y="37"/>
                  <a:pt x="979" y="35"/>
                  <a:pt x="979" y="35"/>
                </a:cubicBezTo>
                <a:cubicBezTo>
                  <a:pt x="979" y="36"/>
                  <a:pt x="978" y="37"/>
                  <a:pt x="978" y="38"/>
                </a:cubicBezTo>
                <a:cubicBezTo>
                  <a:pt x="977" y="38"/>
                  <a:pt x="976" y="39"/>
                  <a:pt x="976" y="40"/>
                </a:cubicBezTo>
                <a:cubicBezTo>
                  <a:pt x="976" y="40"/>
                  <a:pt x="978" y="41"/>
                  <a:pt x="978" y="42"/>
                </a:cubicBezTo>
                <a:cubicBezTo>
                  <a:pt x="978" y="42"/>
                  <a:pt x="977" y="44"/>
                  <a:pt x="977" y="44"/>
                </a:cubicBezTo>
                <a:cubicBezTo>
                  <a:pt x="976" y="44"/>
                  <a:pt x="975" y="46"/>
                  <a:pt x="975" y="46"/>
                </a:cubicBezTo>
                <a:cubicBezTo>
                  <a:pt x="974" y="46"/>
                  <a:pt x="973" y="44"/>
                  <a:pt x="973" y="44"/>
                </a:cubicBezTo>
                <a:cubicBezTo>
                  <a:pt x="972" y="44"/>
                  <a:pt x="971" y="46"/>
                  <a:pt x="971" y="47"/>
                </a:cubicBezTo>
                <a:cubicBezTo>
                  <a:pt x="970" y="47"/>
                  <a:pt x="970" y="48"/>
                  <a:pt x="969" y="49"/>
                </a:cubicBezTo>
                <a:cubicBezTo>
                  <a:pt x="969" y="49"/>
                  <a:pt x="967" y="51"/>
                  <a:pt x="968" y="51"/>
                </a:cubicBezTo>
                <a:cubicBezTo>
                  <a:pt x="968" y="52"/>
                  <a:pt x="970" y="52"/>
                  <a:pt x="970" y="53"/>
                </a:cubicBezTo>
                <a:cubicBezTo>
                  <a:pt x="970" y="52"/>
                  <a:pt x="971" y="51"/>
                  <a:pt x="971" y="51"/>
                </a:cubicBezTo>
                <a:close/>
                <a:moveTo>
                  <a:pt x="951" y="31"/>
                </a:moveTo>
                <a:cubicBezTo>
                  <a:pt x="952" y="32"/>
                  <a:pt x="952" y="32"/>
                  <a:pt x="953" y="33"/>
                </a:cubicBezTo>
                <a:cubicBezTo>
                  <a:pt x="953" y="33"/>
                  <a:pt x="955" y="35"/>
                  <a:pt x="955" y="35"/>
                </a:cubicBezTo>
                <a:cubicBezTo>
                  <a:pt x="956" y="35"/>
                  <a:pt x="957" y="33"/>
                  <a:pt x="957" y="32"/>
                </a:cubicBezTo>
                <a:cubicBezTo>
                  <a:pt x="957" y="32"/>
                  <a:pt x="955" y="31"/>
                  <a:pt x="955" y="31"/>
                </a:cubicBezTo>
                <a:cubicBezTo>
                  <a:pt x="955" y="30"/>
                  <a:pt x="956" y="29"/>
                  <a:pt x="956" y="29"/>
                </a:cubicBezTo>
                <a:cubicBezTo>
                  <a:pt x="957" y="28"/>
                  <a:pt x="958" y="27"/>
                  <a:pt x="958" y="26"/>
                </a:cubicBezTo>
                <a:cubicBezTo>
                  <a:pt x="958" y="26"/>
                  <a:pt x="960" y="24"/>
                  <a:pt x="960" y="24"/>
                </a:cubicBezTo>
                <a:cubicBezTo>
                  <a:pt x="960" y="23"/>
                  <a:pt x="958" y="23"/>
                  <a:pt x="958" y="22"/>
                </a:cubicBezTo>
                <a:cubicBezTo>
                  <a:pt x="957" y="23"/>
                  <a:pt x="957" y="24"/>
                  <a:pt x="956" y="25"/>
                </a:cubicBezTo>
                <a:cubicBezTo>
                  <a:pt x="955" y="25"/>
                  <a:pt x="955" y="26"/>
                  <a:pt x="954" y="27"/>
                </a:cubicBezTo>
                <a:cubicBezTo>
                  <a:pt x="954" y="28"/>
                  <a:pt x="953" y="28"/>
                  <a:pt x="953" y="29"/>
                </a:cubicBezTo>
                <a:cubicBezTo>
                  <a:pt x="952" y="29"/>
                  <a:pt x="951" y="27"/>
                  <a:pt x="950" y="27"/>
                </a:cubicBezTo>
                <a:cubicBezTo>
                  <a:pt x="950" y="27"/>
                  <a:pt x="949" y="29"/>
                  <a:pt x="949" y="30"/>
                </a:cubicBezTo>
                <a:cubicBezTo>
                  <a:pt x="948" y="30"/>
                  <a:pt x="947" y="31"/>
                  <a:pt x="947" y="32"/>
                </a:cubicBezTo>
                <a:cubicBezTo>
                  <a:pt x="947" y="32"/>
                  <a:pt x="949" y="33"/>
                  <a:pt x="949" y="34"/>
                </a:cubicBezTo>
                <a:cubicBezTo>
                  <a:pt x="950" y="33"/>
                  <a:pt x="950" y="32"/>
                  <a:pt x="951" y="31"/>
                </a:cubicBezTo>
                <a:close/>
                <a:moveTo>
                  <a:pt x="994" y="54"/>
                </a:moveTo>
                <a:cubicBezTo>
                  <a:pt x="994" y="54"/>
                  <a:pt x="996" y="55"/>
                  <a:pt x="996" y="55"/>
                </a:cubicBezTo>
                <a:cubicBezTo>
                  <a:pt x="997" y="55"/>
                  <a:pt x="997" y="53"/>
                  <a:pt x="998" y="53"/>
                </a:cubicBezTo>
                <a:cubicBezTo>
                  <a:pt x="998" y="53"/>
                  <a:pt x="999" y="55"/>
                  <a:pt x="1000" y="55"/>
                </a:cubicBezTo>
                <a:cubicBezTo>
                  <a:pt x="1001" y="55"/>
                  <a:pt x="1001" y="53"/>
                  <a:pt x="1002" y="52"/>
                </a:cubicBezTo>
                <a:cubicBezTo>
                  <a:pt x="1002" y="52"/>
                  <a:pt x="1003" y="51"/>
                  <a:pt x="1003" y="50"/>
                </a:cubicBezTo>
                <a:cubicBezTo>
                  <a:pt x="1004" y="50"/>
                  <a:pt x="1005" y="49"/>
                  <a:pt x="1005" y="48"/>
                </a:cubicBezTo>
                <a:cubicBezTo>
                  <a:pt x="1006" y="49"/>
                  <a:pt x="1007" y="49"/>
                  <a:pt x="1007" y="50"/>
                </a:cubicBezTo>
                <a:cubicBezTo>
                  <a:pt x="1007" y="49"/>
                  <a:pt x="1009" y="48"/>
                  <a:pt x="1009" y="48"/>
                </a:cubicBezTo>
                <a:cubicBezTo>
                  <a:pt x="1009" y="47"/>
                  <a:pt x="1007" y="46"/>
                  <a:pt x="1007" y="46"/>
                </a:cubicBezTo>
                <a:cubicBezTo>
                  <a:pt x="1007" y="46"/>
                  <a:pt x="1006" y="48"/>
                  <a:pt x="1005" y="48"/>
                </a:cubicBezTo>
                <a:cubicBezTo>
                  <a:pt x="1005" y="48"/>
                  <a:pt x="1003" y="46"/>
                  <a:pt x="1003" y="46"/>
                </a:cubicBezTo>
                <a:cubicBezTo>
                  <a:pt x="1002" y="46"/>
                  <a:pt x="1002" y="48"/>
                  <a:pt x="1001" y="49"/>
                </a:cubicBezTo>
                <a:cubicBezTo>
                  <a:pt x="1001" y="49"/>
                  <a:pt x="1000" y="51"/>
                  <a:pt x="1000" y="51"/>
                </a:cubicBezTo>
                <a:cubicBezTo>
                  <a:pt x="999" y="51"/>
                  <a:pt x="998" y="49"/>
                  <a:pt x="997" y="49"/>
                </a:cubicBezTo>
                <a:cubicBezTo>
                  <a:pt x="997" y="49"/>
                  <a:pt x="996" y="51"/>
                  <a:pt x="996" y="51"/>
                </a:cubicBezTo>
                <a:cubicBezTo>
                  <a:pt x="996" y="52"/>
                  <a:pt x="994" y="53"/>
                  <a:pt x="994" y="54"/>
                </a:cubicBezTo>
                <a:close/>
                <a:moveTo>
                  <a:pt x="1013" y="43"/>
                </a:moveTo>
                <a:cubicBezTo>
                  <a:pt x="1013" y="43"/>
                  <a:pt x="1014" y="41"/>
                  <a:pt x="1014" y="41"/>
                </a:cubicBezTo>
                <a:cubicBezTo>
                  <a:pt x="1015" y="41"/>
                  <a:pt x="1016" y="43"/>
                  <a:pt x="1016" y="43"/>
                </a:cubicBezTo>
                <a:cubicBezTo>
                  <a:pt x="1017" y="42"/>
                  <a:pt x="1018" y="44"/>
                  <a:pt x="1019" y="44"/>
                </a:cubicBezTo>
                <a:cubicBezTo>
                  <a:pt x="1019" y="44"/>
                  <a:pt x="1020" y="42"/>
                  <a:pt x="1020" y="42"/>
                </a:cubicBezTo>
                <a:cubicBezTo>
                  <a:pt x="1021" y="41"/>
                  <a:pt x="1022" y="40"/>
                  <a:pt x="1022" y="40"/>
                </a:cubicBezTo>
                <a:cubicBezTo>
                  <a:pt x="1021" y="40"/>
                  <a:pt x="1021" y="38"/>
                  <a:pt x="1020" y="38"/>
                </a:cubicBezTo>
                <a:cubicBezTo>
                  <a:pt x="1019" y="38"/>
                  <a:pt x="1019" y="40"/>
                  <a:pt x="1018" y="40"/>
                </a:cubicBezTo>
                <a:cubicBezTo>
                  <a:pt x="1018" y="40"/>
                  <a:pt x="1017" y="38"/>
                  <a:pt x="1016" y="39"/>
                </a:cubicBezTo>
                <a:cubicBezTo>
                  <a:pt x="1015" y="39"/>
                  <a:pt x="1015" y="41"/>
                  <a:pt x="1014" y="41"/>
                </a:cubicBezTo>
                <a:cubicBezTo>
                  <a:pt x="1014" y="41"/>
                  <a:pt x="1013" y="39"/>
                  <a:pt x="1012" y="39"/>
                </a:cubicBezTo>
                <a:cubicBezTo>
                  <a:pt x="1011" y="39"/>
                  <a:pt x="1011" y="41"/>
                  <a:pt x="1010" y="41"/>
                </a:cubicBezTo>
                <a:cubicBezTo>
                  <a:pt x="1011" y="42"/>
                  <a:pt x="1012" y="43"/>
                  <a:pt x="1013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5" name="TextBox 9"/>
          <p:cNvSpPr txBox="1"/>
          <p:nvPr/>
        </p:nvSpPr>
        <p:spPr>
          <a:xfrm>
            <a:off x="3583444" y="41773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心跳检测</a:t>
            </a:r>
            <a:endParaRPr lang="zh-CN" altLang="en-US" sz="24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31640" y="966138"/>
            <a:ext cx="2647176" cy="3211223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259580" y="1330325"/>
            <a:ext cx="423354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1） 客户端向服务端发送 “I am alive” , sleep一个随机时间，模拟空闲状态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2） 服务端收到消息后，返回“over”， 客户端有空闲，记录空闲次数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3） 设定阈值，达到阈值时主动关闭连接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79165" y="397510"/>
            <a:ext cx="2301240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心跳</a:t>
            </a:r>
            <a:r>
              <a:rPr lang="en-US" altLang="zh-CN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-</a:t>
            </a:r>
            <a:r>
              <a:rPr lang="zh-CN" altLang="en-US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需求设计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74700" y="3860165"/>
            <a:ext cx="759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发送了两个数据包，服务端只收到一个，发生粘包；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即使收到了两个，如果包是不完整的，发生拆包；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62985" y="352425"/>
            <a:ext cx="224980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TCP 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粘包</a:t>
            </a:r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/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拆包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7270" y="986790"/>
            <a:ext cx="35413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TCP是“流”协议，基于字节流，没有界限，只会根据TCP缓冲区的情况进行拆分，所以业务上完整的包，可能被拆分成多个进行发送。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UDP是基于报文的，并且首部使用16bit来指示数据报文的长度，所以不会发生拆分现象。</a:t>
            </a: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1074420"/>
            <a:ext cx="3839845" cy="271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5158105" y="1563370"/>
            <a:ext cx="3159760" cy="2920365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rgbClr val="72D5A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inpin heiti" charset="-122"/>
              <a:ea typeface="inpin heiti" charset="-122"/>
            </a:endParaRPr>
          </a:p>
        </p:txBody>
      </p:sp>
      <p:sp>
        <p:nvSpPr>
          <p:cNvPr id="27" name="Freeform 19"/>
          <p:cNvSpPr>
            <a:spLocks noEditPoints="1"/>
          </p:cNvSpPr>
          <p:nvPr/>
        </p:nvSpPr>
        <p:spPr bwMode="auto">
          <a:xfrm flipH="1">
            <a:off x="828040" y="1680845"/>
            <a:ext cx="3512820" cy="2803525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rgbClr val="FCB3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inpin heiti" charset="-122"/>
              <a:ea typeface="inpin heit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79550" y="2091055"/>
            <a:ext cx="2018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序列化方式的缺点</a:t>
            </a:r>
            <a:endParaRPr lang="zh-CN" altLang="en-US" sz="16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819918" y="2163211"/>
            <a:ext cx="2018616" cy="1169426"/>
            <a:chOff x="644662" y="5077351"/>
            <a:chExt cx="2018616" cy="1169426"/>
          </a:xfrm>
        </p:grpSpPr>
        <p:sp>
          <p:nvSpPr>
            <p:cNvPr id="33" name="文本框 32"/>
            <p:cNvSpPr txBox="1"/>
            <p:nvPr/>
          </p:nvSpPr>
          <p:spPr>
            <a:xfrm>
              <a:off x="644662" y="5077351"/>
              <a:ext cx="20186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常用的序列化框架</a:t>
              </a:r>
              <a:endPara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4662" y="5416832"/>
              <a:ext cx="201861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1）Protobuf  （Google）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2）Thrift  （Facebook）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2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3）Json （Gson || FastJson）</a:t>
              </a:r>
              <a:endPara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3714889" y="391701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序列化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1235" y="918210"/>
            <a:ext cx="759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序列化，将一个对象的状态保存起来，在需要的时候获取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主要应用于"网络传输"和“对象持久化”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9550" y="2428240"/>
            <a:ext cx="2018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1）无法跨语言（最为致命）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2）序列化结果（码流）很大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3）序列化耗时很长，性能低</a:t>
            </a:r>
            <a:endParaRPr lang="zh-CN" altLang="en-US"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562985" y="352425"/>
            <a:ext cx="224980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RPC 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底层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2295" y="981075"/>
            <a:ext cx="313626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远程过程调用  Remote Procedure  Call， </a:t>
            </a:r>
            <a:b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</a:b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本质是一种通信协议。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解决的问题是，不同系统通信时，能够像调用本地服务一样，调用远程服务。</a:t>
            </a: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endParaRPr sz="12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>
              <a:lnSpc>
                <a:spcPts val="3000"/>
              </a:lnSpc>
            </a:pPr>
            <a:r>
              <a:rPr sz="12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本地函数调用 -》  socket通信  -》  RPC框架的封装     </a:t>
            </a:r>
            <a:r>
              <a:rPr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 </a:t>
            </a:r>
            <a:endParaRPr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981075"/>
            <a:ext cx="4731385" cy="3686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08520" y="-236562"/>
            <a:ext cx="9144000" cy="2103120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2915816" y="1995686"/>
            <a:ext cx="6048672" cy="70675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Thank you</a:t>
            </a:r>
            <a:endParaRPr lang="en-US" altLang="zh-CN" sz="40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31640" y="966138"/>
            <a:ext cx="2647176" cy="3211223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716016" y="909302"/>
            <a:ext cx="2974296" cy="2691620"/>
            <a:chOff x="5347816" y="1331053"/>
            <a:chExt cx="4968552" cy="4496346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818764"/>
              <a:ext cx="4968552" cy="4008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Netty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是一个网络编程框架。可以自定义通信协议、自定义编码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/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解码字节流。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84731" y="1331053"/>
              <a:ext cx="4654362" cy="61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sz="18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概念</a:t>
              </a:r>
              <a:endParaRPr lang="zh-CN" altLang="en-US" sz="18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738114" y="2667635"/>
            <a:ext cx="3218262" cy="1927716"/>
            <a:chOff x="5384731" y="2899126"/>
            <a:chExt cx="5376096" cy="3220245"/>
          </a:xfrm>
        </p:grpSpPr>
        <p:sp>
          <p:nvSpPr>
            <p:cNvPr id="47" name="文本框 46"/>
            <p:cNvSpPr txBox="1"/>
            <p:nvPr/>
          </p:nvSpPr>
          <p:spPr>
            <a:xfrm>
              <a:off x="5384943" y="3396384"/>
              <a:ext cx="4968552" cy="2722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1) java.net + java.io</a:t>
              </a:r>
              <a:endParaRPr lang="en-US" altLang="zh-CN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2) java.nio</a:t>
              </a:r>
              <a:endParaRPr lang="en-US" altLang="zh-CN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3) Mina / Grizzly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384731" y="2899126"/>
              <a:ext cx="5376096" cy="61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sz="18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如果没有</a:t>
              </a:r>
              <a:r>
                <a:rPr lang="en-US" altLang="zh-CN" sz="18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?</a:t>
              </a:r>
              <a:endParaRPr lang="en-US" altLang="zh-CN" sz="18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765" y="195580"/>
            <a:ext cx="2047875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Netty</a:t>
            </a:r>
            <a:r>
              <a:rPr lang="zh-CN" altLang="en-US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初识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8865826">
            <a:off x="5699174" y="3360224"/>
            <a:ext cx="157792" cy="399741"/>
          </a:xfrm>
          <a:prstGeom prst="rect">
            <a:avLst/>
          </a:prstGeom>
        </p:spPr>
      </p:pic>
      <p:sp>
        <p:nvSpPr>
          <p:cNvPr id="22" name="Freeform 5"/>
          <p:cNvSpPr>
            <a:spLocks noEditPoints="1"/>
          </p:cNvSpPr>
          <p:nvPr/>
        </p:nvSpPr>
        <p:spPr bwMode="auto">
          <a:xfrm rot="6267547">
            <a:off x="2213008" y="2695535"/>
            <a:ext cx="253001" cy="380439"/>
          </a:xfrm>
          <a:custGeom>
            <a:avLst/>
            <a:gdLst>
              <a:gd name="T0" fmla="*/ 3 w 228"/>
              <a:gd name="T1" fmla="*/ 323 h 342"/>
              <a:gd name="T2" fmla="*/ 160 w 228"/>
              <a:gd name="T3" fmla="*/ 165 h 342"/>
              <a:gd name="T4" fmla="*/ 170 w 228"/>
              <a:gd name="T5" fmla="*/ 92 h 342"/>
              <a:gd name="T6" fmla="*/ 183 w 228"/>
              <a:gd name="T7" fmla="*/ 5 h 342"/>
              <a:gd name="T8" fmla="*/ 124 w 228"/>
              <a:gd name="T9" fmla="*/ 207 h 342"/>
              <a:gd name="T10" fmla="*/ 155 w 228"/>
              <a:gd name="T11" fmla="*/ 144 h 342"/>
              <a:gd name="T12" fmla="*/ 171 w 228"/>
              <a:gd name="T13" fmla="*/ 38 h 342"/>
              <a:gd name="T14" fmla="*/ 171 w 228"/>
              <a:gd name="T15" fmla="*/ 58 h 342"/>
              <a:gd name="T16" fmla="*/ 115 w 228"/>
              <a:gd name="T17" fmla="*/ 244 h 342"/>
              <a:gd name="T18" fmla="*/ 155 w 228"/>
              <a:gd name="T19" fmla="*/ 41 h 342"/>
              <a:gd name="T20" fmla="*/ 114 w 228"/>
              <a:gd name="T21" fmla="*/ 65 h 342"/>
              <a:gd name="T22" fmla="*/ 147 w 228"/>
              <a:gd name="T23" fmla="*/ 26 h 342"/>
              <a:gd name="T24" fmla="*/ 155 w 228"/>
              <a:gd name="T25" fmla="*/ 42 h 342"/>
              <a:gd name="T26" fmla="*/ 115 w 228"/>
              <a:gd name="T27" fmla="*/ 62 h 342"/>
              <a:gd name="T28" fmla="*/ 144 w 228"/>
              <a:gd name="T29" fmla="*/ 52 h 342"/>
              <a:gd name="T30" fmla="*/ 222 w 228"/>
              <a:gd name="T31" fmla="*/ 47 h 342"/>
              <a:gd name="T32" fmla="*/ 215 w 228"/>
              <a:gd name="T33" fmla="*/ 41 h 342"/>
              <a:gd name="T34" fmla="*/ 189 w 228"/>
              <a:gd name="T35" fmla="*/ 39 h 342"/>
              <a:gd name="T36" fmla="*/ 180 w 228"/>
              <a:gd name="T37" fmla="*/ 26 h 342"/>
              <a:gd name="T38" fmla="*/ 223 w 228"/>
              <a:gd name="T39" fmla="*/ 52 h 342"/>
              <a:gd name="T40" fmla="*/ 198 w 228"/>
              <a:gd name="T41" fmla="*/ 28 h 342"/>
              <a:gd name="T42" fmla="*/ 193 w 228"/>
              <a:gd name="T43" fmla="*/ 19 h 342"/>
              <a:gd name="T44" fmla="*/ 164 w 228"/>
              <a:gd name="T45" fmla="*/ 6 h 342"/>
              <a:gd name="T46" fmla="*/ 163 w 228"/>
              <a:gd name="T47" fmla="*/ 8 h 342"/>
              <a:gd name="T48" fmla="*/ 134 w 228"/>
              <a:gd name="T49" fmla="*/ 49 h 342"/>
              <a:gd name="T50" fmla="*/ 144 w 228"/>
              <a:gd name="T51" fmla="*/ 34 h 342"/>
              <a:gd name="T52" fmla="*/ 115 w 228"/>
              <a:gd name="T53" fmla="*/ 63 h 342"/>
              <a:gd name="T54" fmla="*/ 155 w 228"/>
              <a:gd name="T55" fmla="*/ 43 h 342"/>
              <a:gd name="T56" fmla="*/ 131 w 228"/>
              <a:gd name="T57" fmla="*/ 64 h 342"/>
              <a:gd name="T58" fmla="*/ 168 w 228"/>
              <a:gd name="T59" fmla="*/ 18 h 342"/>
              <a:gd name="T60" fmla="*/ 164 w 228"/>
              <a:gd name="T61" fmla="*/ 120 h 342"/>
              <a:gd name="T62" fmla="*/ 132 w 228"/>
              <a:gd name="T63" fmla="*/ 194 h 342"/>
              <a:gd name="T64" fmla="*/ 147 w 228"/>
              <a:gd name="T65" fmla="*/ 164 h 342"/>
              <a:gd name="T66" fmla="*/ 6 w 228"/>
              <a:gd name="T67" fmla="*/ 323 h 342"/>
              <a:gd name="T68" fmla="*/ 98 w 228"/>
              <a:gd name="T69" fmla="*/ 274 h 342"/>
              <a:gd name="T70" fmla="*/ 152 w 228"/>
              <a:gd name="T71" fmla="*/ 185 h 342"/>
              <a:gd name="T72" fmla="*/ 105 w 228"/>
              <a:gd name="T73" fmla="*/ 258 h 342"/>
              <a:gd name="T74" fmla="*/ 170 w 228"/>
              <a:gd name="T75" fmla="*/ 121 h 342"/>
              <a:gd name="T76" fmla="*/ 188 w 228"/>
              <a:gd name="T77" fmla="*/ 37 h 342"/>
              <a:gd name="T78" fmla="*/ 183 w 228"/>
              <a:gd name="T79" fmla="*/ 25 h 342"/>
              <a:gd name="T80" fmla="*/ 197 w 228"/>
              <a:gd name="T81" fmla="*/ 27 h 342"/>
              <a:gd name="T82" fmla="*/ 163 w 228"/>
              <a:gd name="T83" fmla="*/ 8 h 342"/>
              <a:gd name="T84" fmla="*/ 118 w 228"/>
              <a:gd name="T85" fmla="*/ 64 h 342"/>
              <a:gd name="T86" fmla="*/ 130 w 228"/>
              <a:gd name="T87" fmla="*/ 67 h 342"/>
              <a:gd name="T88" fmla="*/ 154 w 228"/>
              <a:gd name="T89" fmla="*/ 32 h 342"/>
              <a:gd name="T90" fmla="*/ 161 w 228"/>
              <a:gd name="T91" fmla="*/ 24 h 342"/>
              <a:gd name="T92" fmla="*/ 166 w 228"/>
              <a:gd name="T93" fmla="*/ 10 h 342"/>
              <a:gd name="T94" fmla="*/ 172 w 228"/>
              <a:gd name="T95" fmla="*/ 14 h 342"/>
              <a:gd name="T96" fmla="*/ 112 w 228"/>
              <a:gd name="T97" fmla="*/ 227 h 342"/>
              <a:gd name="T98" fmla="*/ 23 w 228"/>
              <a:gd name="T99" fmla="*/ 321 h 342"/>
              <a:gd name="T100" fmla="*/ 57 w 228"/>
              <a:gd name="T101" fmla="*/ 313 h 342"/>
              <a:gd name="T102" fmla="*/ 110 w 228"/>
              <a:gd name="T103" fmla="*/ 251 h 342"/>
              <a:gd name="T104" fmla="*/ 70 w 228"/>
              <a:gd name="T105" fmla="*/ 302 h 342"/>
              <a:gd name="T106" fmla="*/ 164 w 228"/>
              <a:gd name="T107" fmla="*/ 127 h 342"/>
              <a:gd name="T108" fmla="*/ 172 w 228"/>
              <a:gd name="T109" fmla="*/ 99 h 342"/>
              <a:gd name="T110" fmla="*/ 173 w 228"/>
              <a:gd name="T111" fmla="*/ 26 h 342"/>
              <a:gd name="T112" fmla="*/ 175 w 228"/>
              <a:gd name="T113" fmla="*/ 78 h 342"/>
              <a:gd name="T114" fmla="*/ 177 w 228"/>
              <a:gd name="T115" fmla="*/ 41 h 342"/>
              <a:gd name="T116" fmla="*/ 203 w 228"/>
              <a:gd name="T117" fmla="*/ 37 h 342"/>
              <a:gd name="T118" fmla="*/ 207 w 228"/>
              <a:gd name="T119" fmla="*/ 41 h 342"/>
              <a:gd name="T120" fmla="*/ 220 w 228"/>
              <a:gd name="T121" fmla="*/ 53 h 342"/>
              <a:gd name="T122" fmla="*/ 216 w 228"/>
              <a:gd name="T123" fmla="*/ 59 h 342"/>
              <a:gd name="T124" fmla="*/ 198 w 228"/>
              <a:gd name="T125" fmla="*/ 4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8" h="342">
                <a:moveTo>
                  <a:pt x="160" y="169"/>
                </a:moveTo>
                <a:cubicBezTo>
                  <a:pt x="160" y="169"/>
                  <a:pt x="161" y="168"/>
                  <a:pt x="160" y="169"/>
                </a:cubicBezTo>
                <a:close/>
                <a:moveTo>
                  <a:pt x="162" y="162"/>
                </a:moveTo>
                <a:cubicBezTo>
                  <a:pt x="162" y="162"/>
                  <a:pt x="163" y="162"/>
                  <a:pt x="162" y="162"/>
                </a:cubicBezTo>
                <a:close/>
                <a:moveTo>
                  <a:pt x="159" y="170"/>
                </a:moveTo>
                <a:cubicBezTo>
                  <a:pt x="161" y="168"/>
                  <a:pt x="158" y="172"/>
                  <a:pt x="159" y="170"/>
                </a:cubicBezTo>
                <a:close/>
                <a:moveTo>
                  <a:pt x="172" y="110"/>
                </a:moveTo>
                <a:cubicBezTo>
                  <a:pt x="172" y="110"/>
                  <a:pt x="173" y="110"/>
                  <a:pt x="172" y="110"/>
                </a:cubicBezTo>
                <a:close/>
                <a:moveTo>
                  <a:pt x="165" y="154"/>
                </a:moveTo>
                <a:cubicBezTo>
                  <a:pt x="167" y="153"/>
                  <a:pt x="165" y="154"/>
                  <a:pt x="165" y="154"/>
                </a:cubicBezTo>
                <a:close/>
                <a:moveTo>
                  <a:pt x="174" y="126"/>
                </a:moveTo>
                <a:cubicBezTo>
                  <a:pt x="174" y="126"/>
                  <a:pt x="175" y="124"/>
                  <a:pt x="175" y="124"/>
                </a:cubicBezTo>
                <a:cubicBezTo>
                  <a:pt x="174" y="124"/>
                  <a:pt x="173" y="126"/>
                  <a:pt x="174" y="126"/>
                </a:cubicBezTo>
                <a:close/>
                <a:moveTo>
                  <a:pt x="3" y="323"/>
                </a:moveTo>
                <a:cubicBezTo>
                  <a:pt x="3" y="323"/>
                  <a:pt x="6" y="322"/>
                  <a:pt x="6" y="322"/>
                </a:cubicBezTo>
                <a:cubicBezTo>
                  <a:pt x="5" y="322"/>
                  <a:pt x="4" y="323"/>
                  <a:pt x="4" y="322"/>
                </a:cubicBezTo>
                <a:cubicBezTo>
                  <a:pt x="4" y="322"/>
                  <a:pt x="4" y="322"/>
                  <a:pt x="4" y="322"/>
                </a:cubicBezTo>
                <a:cubicBezTo>
                  <a:pt x="4" y="321"/>
                  <a:pt x="1" y="322"/>
                  <a:pt x="3" y="323"/>
                </a:cubicBezTo>
                <a:close/>
                <a:moveTo>
                  <a:pt x="20" y="318"/>
                </a:moveTo>
                <a:cubicBezTo>
                  <a:pt x="20" y="318"/>
                  <a:pt x="21" y="318"/>
                  <a:pt x="20" y="318"/>
                </a:cubicBezTo>
                <a:close/>
                <a:moveTo>
                  <a:pt x="39" y="309"/>
                </a:moveTo>
                <a:cubicBezTo>
                  <a:pt x="39" y="309"/>
                  <a:pt x="39" y="306"/>
                  <a:pt x="39" y="309"/>
                </a:cubicBezTo>
                <a:close/>
                <a:moveTo>
                  <a:pt x="18" y="319"/>
                </a:moveTo>
                <a:cubicBezTo>
                  <a:pt x="17" y="319"/>
                  <a:pt x="17" y="319"/>
                  <a:pt x="16" y="319"/>
                </a:cubicBezTo>
                <a:cubicBezTo>
                  <a:pt x="17" y="320"/>
                  <a:pt x="18" y="320"/>
                  <a:pt x="18" y="319"/>
                </a:cubicBezTo>
                <a:close/>
                <a:moveTo>
                  <a:pt x="160" y="165"/>
                </a:moveTo>
                <a:cubicBezTo>
                  <a:pt x="160" y="165"/>
                  <a:pt x="156" y="173"/>
                  <a:pt x="157" y="172"/>
                </a:cubicBezTo>
                <a:cubicBezTo>
                  <a:pt x="158" y="172"/>
                  <a:pt x="160" y="165"/>
                  <a:pt x="160" y="165"/>
                </a:cubicBezTo>
                <a:close/>
                <a:moveTo>
                  <a:pt x="157" y="176"/>
                </a:moveTo>
                <a:cubicBezTo>
                  <a:pt x="157" y="175"/>
                  <a:pt x="157" y="175"/>
                  <a:pt x="158" y="174"/>
                </a:cubicBezTo>
                <a:cubicBezTo>
                  <a:pt x="158" y="173"/>
                  <a:pt x="159" y="172"/>
                  <a:pt x="159" y="172"/>
                </a:cubicBezTo>
                <a:cubicBezTo>
                  <a:pt x="159" y="172"/>
                  <a:pt x="156" y="174"/>
                  <a:pt x="157" y="176"/>
                </a:cubicBezTo>
                <a:close/>
                <a:moveTo>
                  <a:pt x="179" y="65"/>
                </a:moveTo>
                <a:cubicBezTo>
                  <a:pt x="180" y="65"/>
                  <a:pt x="178" y="65"/>
                  <a:pt x="179" y="65"/>
                </a:cubicBezTo>
                <a:close/>
                <a:moveTo>
                  <a:pt x="16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7" y="106"/>
                  <a:pt x="168" y="106"/>
                  <a:pt x="168" y="106"/>
                </a:cubicBezTo>
                <a:close/>
                <a:moveTo>
                  <a:pt x="123" y="210"/>
                </a:moveTo>
                <a:cubicBezTo>
                  <a:pt x="123" y="209"/>
                  <a:pt x="123" y="209"/>
                  <a:pt x="123" y="209"/>
                </a:cubicBezTo>
                <a:cubicBezTo>
                  <a:pt x="123" y="210"/>
                  <a:pt x="122" y="210"/>
                  <a:pt x="122" y="211"/>
                </a:cubicBezTo>
                <a:cubicBezTo>
                  <a:pt x="123" y="210"/>
                  <a:pt x="123" y="209"/>
                  <a:pt x="123" y="210"/>
                </a:cubicBezTo>
                <a:close/>
                <a:moveTo>
                  <a:pt x="170" y="92"/>
                </a:moveTo>
                <a:cubicBezTo>
                  <a:pt x="170" y="92"/>
                  <a:pt x="171" y="91"/>
                  <a:pt x="172" y="89"/>
                </a:cubicBezTo>
                <a:cubicBezTo>
                  <a:pt x="172" y="88"/>
                  <a:pt x="172" y="88"/>
                  <a:pt x="172" y="87"/>
                </a:cubicBezTo>
                <a:cubicBezTo>
                  <a:pt x="171" y="87"/>
                  <a:pt x="170" y="92"/>
                  <a:pt x="170" y="92"/>
                </a:cubicBezTo>
                <a:close/>
                <a:moveTo>
                  <a:pt x="129" y="199"/>
                </a:moveTo>
                <a:cubicBezTo>
                  <a:pt x="128" y="199"/>
                  <a:pt x="128" y="200"/>
                  <a:pt x="127" y="201"/>
                </a:cubicBezTo>
                <a:cubicBezTo>
                  <a:pt x="128" y="200"/>
                  <a:pt x="128" y="199"/>
                  <a:pt x="129" y="199"/>
                </a:cubicBezTo>
                <a:close/>
                <a:moveTo>
                  <a:pt x="174" y="120"/>
                </a:moveTo>
                <a:cubicBezTo>
                  <a:pt x="175" y="120"/>
                  <a:pt x="174" y="120"/>
                  <a:pt x="174" y="120"/>
                </a:cubicBezTo>
                <a:close/>
                <a:moveTo>
                  <a:pt x="183" y="5"/>
                </a:moveTo>
                <a:cubicBezTo>
                  <a:pt x="182" y="5"/>
                  <a:pt x="182" y="4"/>
                  <a:pt x="183" y="5"/>
                </a:cubicBezTo>
                <a:close/>
                <a:moveTo>
                  <a:pt x="183" y="5"/>
                </a:moveTo>
                <a:cubicBezTo>
                  <a:pt x="183" y="5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lose/>
                <a:moveTo>
                  <a:pt x="172" y="112"/>
                </a:moveTo>
                <a:cubicBezTo>
                  <a:pt x="172" y="112"/>
                  <a:pt x="171" y="112"/>
                  <a:pt x="171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2" y="112"/>
                  <a:pt x="172" y="111"/>
                  <a:pt x="172" y="112"/>
                </a:cubicBezTo>
                <a:close/>
                <a:moveTo>
                  <a:pt x="177" y="82"/>
                </a:moveTo>
                <a:cubicBezTo>
                  <a:pt x="177" y="83"/>
                  <a:pt x="177" y="84"/>
                  <a:pt x="177" y="85"/>
                </a:cubicBezTo>
                <a:cubicBezTo>
                  <a:pt x="177" y="85"/>
                  <a:pt x="177" y="85"/>
                  <a:pt x="177" y="85"/>
                </a:cubicBezTo>
                <a:cubicBezTo>
                  <a:pt x="177" y="84"/>
                  <a:pt x="177" y="83"/>
                  <a:pt x="177" y="82"/>
                </a:cubicBezTo>
                <a:close/>
                <a:moveTo>
                  <a:pt x="177" y="111"/>
                </a:moveTo>
                <a:cubicBezTo>
                  <a:pt x="177" y="112"/>
                  <a:pt x="177" y="110"/>
                  <a:pt x="177" y="109"/>
                </a:cubicBezTo>
                <a:cubicBezTo>
                  <a:pt x="176" y="110"/>
                  <a:pt x="177" y="111"/>
                  <a:pt x="177" y="111"/>
                </a:cubicBezTo>
                <a:close/>
                <a:moveTo>
                  <a:pt x="124" y="207"/>
                </a:moveTo>
                <a:cubicBezTo>
                  <a:pt x="125" y="206"/>
                  <a:pt x="126" y="203"/>
                  <a:pt x="127" y="201"/>
                </a:cubicBezTo>
                <a:cubicBezTo>
                  <a:pt x="127" y="202"/>
                  <a:pt x="125" y="204"/>
                  <a:pt x="124" y="207"/>
                </a:cubicBezTo>
                <a:close/>
                <a:moveTo>
                  <a:pt x="134" y="213"/>
                </a:moveTo>
                <a:cubicBezTo>
                  <a:pt x="135" y="212"/>
                  <a:pt x="135" y="212"/>
                  <a:pt x="135" y="211"/>
                </a:cubicBezTo>
                <a:cubicBezTo>
                  <a:pt x="135" y="212"/>
                  <a:pt x="134" y="212"/>
                  <a:pt x="134" y="213"/>
                </a:cubicBezTo>
                <a:close/>
                <a:moveTo>
                  <a:pt x="105" y="259"/>
                </a:moveTo>
                <a:cubicBezTo>
                  <a:pt x="104" y="259"/>
                  <a:pt x="105" y="259"/>
                  <a:pt x="105" y="259"/>
                </a:cubicBezTo>
                <a:cubicBezTo>
                  <a:pt x="105" y="259"/>
                  <a:pt x="105" y="259"/>
                  <a:pt x="105" y="259"/>
                </a:cubicBezTo>
                <a:cubicBezTo>
                  <a:pt x="105" y="259"/>
                  <a:pt x="105" y="259"/>
                  <a:pt x="105" y="259"/>
                </a:cubicBezTo>
                <a:close/>
                <a:moveTo>
                  <a:pt x="130" y="199"/>
                </a:moveTo>
                <a:cubicBezTo>
                  <a:pt x="130" y="198"/>
                  <a:pt x="131" y="197"/>
                  <a:pt x="131" y="196"/>
                </a:cubicBezTo>
                <a:cubicBezTo>
                  <a:pt x="131" y="196"/>
                  <a:pt x="128" y="198"/>
                  <a:pt x="130" y="199"/>
                </a:cubicBezTo>
                <a:close/>
                <a:moveTo>
                  <a:pt x="156" y="134"/>
                </a:moveTo>
                <a:cubicBezTo>
                  <a:pt x="154" y="136"/>
                  <a:pt x="158" y="132"/>
                  <a:pt x="156" y="134"/>
                </a:cubicBezTo>
                <a:close/>
                <a:moveTo>
                  <a:pt x="155" y="144"/>
                </a:moveTo>
                <a:cubicBezTo>
                  <a:pt x="154" y="143"/>
                  <a:pt x="156" y="144"/>
                  <a:pt x="155" y="144"/>
                </a:cubicBezTo>
                <a:close/>
                <a:moveTo>
                  <a:pt x="154" y="137"/>
                </a:moveTo>
                <a:cubicBezTo>
                  <a:pt x="154" y="137"/>
                  <a:pt x="155" y="137"/>
                  <a:pt x="154" y="137"/>
                </a:cubicBezTo>
                <a:cubicBezTo>
                  <a:pt x="154" y="137"/>
                  <a:pt x="154" y="137"/>
                  <a:pt x="154" y="137"/>
                </a:cubicBezTo>
                <a:close/>
                <a:moveTo>
                  <a:pt x="157" y="138"/>
                </a:moveTo>
                <a:cubicBezTo>
                  <a:pt x="157" y="137"/>
                  <a:pt x="157" y="137"/>
                  <a:pt x="157" y="136"/>
                </a:cubicBezTo>
                <a:cubicBezTo>
                  <a:pt x="157" y="136"/>
                  <a:pt x="156" y="137"/>
                  <a:pt x="157" y="138"/>
                </a:cubicBezTo>
                <a:close/>
                <a:moveTo>
                  <a:pt x="139" y="183"/>
                </a:moveTo>
                <a:cubicBezTo>
                  <a:pt x="138" y="182"/>
                  <a:pt x="140" y="183"/>
                  <a:pt x="139" y="183"/>
                </a:cubicBezTo>
                <a:close/>
                <a:moveTo>
                  <a:pt x="153" y="147"/>
                </a:moveTo>
                <a:cubicBezTo>
                  <a:pt x="154" y="147"/>
                  <a:pt x="154" y="147"/>
                  <a:pt x="153" y="147"/>
                </a:cubicBezTo>
                <a:close/>
                <a:moveTo>
                  <a:pt x="165" y="91"/>
                </a:moveTo>
                <a:cubicBezTo>
                  <a:pt x="165" y="91"/>
                  <a:pt x="164" y="93"/>
                  <a:pt x="165" y="91"/>
                </a:cubicBezTo>
                <a:close/>
                <a:moveTo>
                  <a:pt x="172" y="44"/>
                </a:moveTo>
                <a:cubicBezTo>
                  <a:pt x="174" y="44"/>
                  <a:pt x="171" y="38"/>
                  <a:pt x="171" y="38"/>
                </a:cubicBezTo>
                <a:cubicBezTo>
                  <a:pt x="171" y="38"/>
                  <a:pt x="171" y="44"/>
                  <a:pt x="172" y="44"/>
                </a:cubicBezTo>
                <a:close/>
                <a:moveTo>
                  <a:pt x="113" y="247"/>
                </a:moveTo>
                <a:cubicBezTo>
                  <a:pt x="113" y="247"/>
                  <a:pt x="113" y="244"/>
                  <a:pt x="113" y="247"/>
                </a:cubicBezTo>
                <a:close/>
                <a:moveTo>
                  <a:pt x="161" y="122"/>
                </a:moveTo>
                <a:cubicBezTo>
                  <a:pt x="160" y="122"/>
                  <a:pt x="162" y="122"/>
                  <a:pt x="161" y="122"/>
                </a:cubicBezTo>
                <a:close/>
                <a:moveTo>
                  <a:pt x="165" y="99"/>
                </a:moveTo>
                <a:cubicBezTo>
                  <a:pt x="166" y="93"/>
                  <a:pt x="169" y="81"/>
                  <a:pt x="168" y="76"/>
                </a:cubicBezTo>
                <a:cubicBezTo>
                  <a:pt x="168" y="75"/>
                  <a:pt x="166" y="87"/>
                  <a:pt x="164" y="95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4" y="98"/>
                  <a:pt x="163" y="101"/>
                  <a:pt x="163" y="101"/>
                </a:cubicBezTo>
                <a:cubicBezTo>
                  <a:pt x="160" y="103"/>
                  <a:pt x="160" y="121"/>
                  <a:pt x="160" y="122"/>
                </a:cubicBezTo>
                <a:cubicBezTo>
                  <a:pt x="164" y="117"/>
                  <a:pt x="163" y="105"/>
                  <a:pt x="165" y="99"/>
                </a:cubicBezTo>
                <a:close/>
                <a:moveTo>
                  <a:pt x="171" y="58"/>
                </a:moveTo>
                <a:cubicBezTo>
                  <a:pt x="172" y="58"/>
                  <a:pt x="170" y="58"/>
                  <a:pt x="171" y="58"/>
                </a:cubicBezTo>
                <a:close/>
                <a:moveTo>
                  <a:pt x="141" y="201"/>
                </a:moveTo>
                <a:cubicBezTo>
                  <a:pt x="140" y="201"/>
                  <a:pt x="137" y="204"/>
                  <a:pt x="138" y="205"/>
                </a:cubicBezTo>
                <a:cubicBezTo>
                  <a:pt x="139" y="204"/>
                  <a:pt x="140" y="202"/>
                  <a:pt x="141" y="201"/>
                </a:cubicBezTo>
                <a:close/>
                <a:moveTo>
                  <a:pt x="136" y="209"/>
                </a:moveTo>
                <a:cubicBezTo>
                  <a:pt x="137" y="208"/>
                  <a:pt x="137" y="207"/>
                  <a:pt x="138" y="206"/>
                </a:cubicBezTo>
                <a:cubicBezTo>
                  <a:pt x="137" y="206"/>
                  <a:pt x="136" y="209"/>
                  <a:pt x="136" y="209"/>
                </a:cubicBezTo>
                <a:close/>
                <a:moveTo>
                  <a:pt x="117" y="240"/>
                </a:moveTo>
                <a:cubicBezTo>
                  <a:pt x="118" y="240"/>
                  <a:pt x="118" y="239"/>
                  <a:pt x="118" y="238"/>
                </a:cubicBezTo>
                <a:cubicBezTo>
                  <a:pt x="118" y="239"/>
                  <a:pt x="117" y="239"/>
                  <a:pt x="117" y="240"/>
                </a:cubicBezTo>
                <a:close/>
                <a:moveTo>
                  <a:pt x="141" y="199"/>
                </a:moveTo>
                <a:cubicBezTo>
                  <a:pt x="141" y="199"/>
                  <a:pt x="141" y="199"/>
                  <a:pt x="141" y="199"/>
                </a:cubicBezTo>
                <a:cubicBezTo>
                  <a:pt x="141" y="199"/>
                  <a:pt x="141" y="199"/>
                  <a:pt x="141" y="199"/>
                </a:cubicBezTo>
                <a:close/>
                <a:moveTo>
                  <a:pt x="115" y="244"/>
                </a:moveTo>
                <a:cubicBezTo>
                  <a:pt x="115" y="244"/>
                  <a:pt x="116" y="243"/>
                  <a:pt x="116" y="242"/>
                </a:cubicBezTo>
                <a:cubicBezTo>
                  <a:pt x="115" y="243"/>
                  <a:pt x="115" y="244"/>
                  <a:pt x="115" y="244"/>
                </a:cubicBezTo>
                <a:close/>
                <a:moveTo>
                  <a:pt x="149" y="45"/>
                </a:moveTo>
                <a:cubicBezTo>
                  <a:pt x="149" y="44"/>
                  <a:pt x="149" y="45"/>
                  <a:pt x="149" y="45"/>
                </a:cubicBezTo>
                <a:close/>
                <a:moveTo>
                  <a:pt x="151" y="24"/>
                </a:moveTo>
                <a:cubicBezTo>
                  <a:pt x="152" y="25"/>
                  <a:pt x="150" y="24"/>
                  <a:pt x="151" y="24"/>
                </a:cubicBezTo>
                <a:close/>
                <a:moveTo>
                  <a:pt x="149" y="27"/>
                </a:moveTo>
                <a:cubicBezTo>
                  <a:pt x="148" y="26"/>
                  <a:pt x="149" y="28"/>
                  <a:pt x="149" y="27"/>
                </a:cubicBezTo>
                <a:close/>
                <a:moveTo>
                  <a:pt x="150" y="24"/>
                </a:moveTo>
                <a:cubicBezTo>
                  <a:pt x="150" y="24"/>
                  <a:pt x="156" y="16"/>
                  <a:pt x="156" y="16"/>
                </a:cubicBezTo>
                <a:cubicBezTo>
                  <a:pt x="155" y="12"/>
                  <a:pt x="148" y="23"/>
                  <a:pt x="150" y="24"/>
                </a:cubicBezTo>
                <a:close/>
                <a:moveTo>
                  <a:pt x="153" y="18"/>
                </a:moveTo>
                <a:cubicBezTo>
                  <a:pt x="154" y="17"/>
                  <a:pt x="153" y="18"/>
                  <a:pt x="153" y="18"/>
                </a:cubicBezTo>
                <a:close/>
                <a:moveTo>
                  <a:pt x="155" y="41"/>
                </a:moveTo>
                <a:cubicBezTo>
                  <a:pt x="154" y="40"/>
                  <a:pt x="155" y="41"/>
                  <a:pt x="155" y="41"/>
                </a:cubicBezTo>
                <a:close/>
                <a:moveTo>
                  <a:pt x="142" y="54"/>
                </a:moveTo>
                <a:cubicBezTo>
                  <a:pt x="142" y="54"/>
                  <a:pt x="142" y="53"/>
                  <a:pt x="142" y="54"/>
                </a:cubicBezTo>
                <a:close/>
                <a:moveTo>
                  <a:pt x="140" y="56"/>
                </a:moveTo>
                <a:cubicBezTo>
                  <a:pt x="140" y="56"/>
                  <a:pt x="141" y="57"/>
                  <a:pt x="140" y="56"/>
                </a:cubicBezTo>
                <a:close/>
                <a:moveTo>
                  <a:pt x="140" y="57"/>
                </a:moveTo>
                <a:cubicBezTo>
                  <a:pt x="140" y="57"/>
                  <a:pt x="139" y="56"/>
                  <a:pt x="140" y="57"/>
                </a:cubicBezTo>
                <a:close/>
                <a:moveTo>
                  <a:pt x="141" y="55"/>
                </a:moveTo>
                <a:cubicBezTo>
                  <a:pt x="142" y="55"/>
                  <a:pt x="141" y="54"/>
                  <a:pt x="141" y="55"/>
                </a:cubicBezTo>
                <a:close/>
                <a:moveTo>
                  <a:pt x="148" y="28"/>
                </a:moveTo>
                <a:cubicBezTo>
                  <a:pt x="149" y="29"/>
                  <a:pt x="148" y="28"/>
                  <a:pt x="148" y="28"/>
                </a:cubicBezTo>
                <a:close/>
                <a:moveTo>
                  <a:pt x="141" y="55"/>
                </a:moveTo>
                <a:cubicBezTo>
                  <a:pt x="140" y="55"/>
                  <a:pt x="142" y="56"/>
                  <a:pt x="141" y="55"/>
                </a:cubicBezTo>
                <a:close/>
                <a:moveTo>
                  <a:pt x="114" y="65"/>
                </a:moveTo>
                <a:cubicBezTo>
                  <a:pt x="111" y="64"/>
                  <a:pt x="114" y="66"/>
                  <a:pt x="114" y="65"/>
                </a:cubicBezTo>
                <a:close/>
                <a:moveTo>
                  <a:pt x="160" y="14"/>
                </a:moveTo>
                <a:cubicBezTo>
                  <a:pt x="159" y="13"/>
                  <a:pt x="161" y="14"/>
                  <a:pt x="160" y="14"/>
                </a:cubicBezTo>
                <a:close/>
                <a:moveTo>
                  <a:pt x="143" y="36"/>
                </a:moveTo>
                <a:cubicBezTo>
                  <a:pt x="143" y="35"/>
                  <a:pt x="144" y="36"/>
                  <a:pt x="143" y="36"/>
                </a:cubicBezTo>
                <a:close/>
                <a:moveTo>
                  <a:pt x="141" y="39"/>
                </a:moveTo>
                <a:cubicBezTo>
                  <a:pt x="142" y="39"/>
                  <a:pt x="139" y="37"/>
                  <a:pt x="141" y="39"/>
                </a:cubicBezTo>
                <a:close/>
                <a:moveTo>
                  <a:pt x="148" y="47"/>
                </a:moveTo>
                <a:cubicBezTo>
                  <a:pt x="149" y="47"/>
                  <a:pt x="147" y="46"/>
                  <a:pt x="148" y="47"/>
                </a:cubicBezTo>
                <a:close/>
                <a:moveTo>
                  <a:pt x="165" y="20"/>
                </a:moveTo>
                <a:cubicBezTo>
                  <a:pt x="164" y="19"/>
                  <a:pt x="166" y="21"/>
                  <a:pt x="165" y="20"/>
                </a:cubicBezTo>
                <a:close/>
                <a:moveTo>
                  <a:pt x="143" y="53"/>
                </a:moveTo>
                <a:cubicBezTo>
                  <a:pt x="143" y="53"/>
                  <a:pt x="142" y="52"/>
                  <a:pt x="143" y="53"/>
                </a:cubicBezTo>
                <a:close/>
                <a:moveTo>
                  <a:pt x="147" y="26"/>
                </a:moveTo>
                <a:cubicBezTo>
                  <a:pt x="148" y="26"/>
                  <a:pt x="146" y="25"/>
                  <a:pt x="147" y="26"/>
                </a:cubicBezTo>
                <a:close/>
                <a:moveTo>
                  <a:pt x="119" y="58"/>
                </a:moveTo>
                <a:cubicBezTo>
                  <a:pt x="119" y="58"/>
                  <a:pt x="118" y="57"/>
                  <a:pt x="119" y="58"/>
                </a:cubicBezTo>
                <a:close/>
                <a:moveTo>
                  <a:pt x="148" y="29"/>
                </a:moveTo>
                <a:cubicBezTo>
                  <a:pt x="147" y="28"/>
                  <a:pt x="148" y="29"/>
                  <a:pt x="148" y="29"/>
                </a:cubicBezTo>
                <a:close/>
                <a:moveTo>
                  <a:pt x="142" y="53"/>
                </a:moveTo>
                <a:cubicBezTo>
                  <a:pt x="142" y="53"/>
                  <a:pt x="143" y="54"/>
                  <a:pt x="142" y="53"/>
                </a:cubicBezTo>
                <a:close/>
                <a:moveTo>
                  <a:pt x="148" y="25"/>
                </a:moveTo>
                <a:cubicBezTo>
                  <a:pt x="146" y="25"/>
                  <a:pt x="148" y="25"/>
                  <a:pt x="148" y="25"/>
                </a:cubicBezTo>
                <a:close/>
                <a:moveTo>
                  <a:pt x="156" y="39"/>
                </a:moveTo>
                <a:cubicBezTo>
                  <a:pt x="156" y="39"/>
                  <a:pt x="157" y="40"/>
                  <a:pt x="156" y="39"/>
                </a:cubicBezTo>
                <a:close/>
                <a:moveTo>
                  <a:pt x="158" y="38"/>
                </a:moveTo>
                <a:cubicBezTo>
                  <a:pt x="157" y="37"/>
                  <a:pt x="158" y="38"/>
                  <a:pt x="158" y="38"/>
                </a:cubicBezTo>
                <a:close/>
                <a:moveTo>
                  <a:pt x="155" y="42"/>
                </a:moveTo>
                <a:cubicBezTo>
                  <a:pt x="154" y="43"/>
                  <a:pt x="157" y="41"/>
                  <a:pt x="155" y="42"/>
                </a:cubicBezTo>
                <a:close/>
                <a:moveTo>
                  <a:pt x="161" y="33"/>
                </a:moveTo>
                <a:cubicBezTo>
                  <a:pt x="161" y="33"/>
                  <a:pt x="161" y="33"/>
                  <a:pt x="161" y="33"/>
                </a:cubicBezTo>
                <a:close/>
                <a:moveTo>
                  <a:pt x="156" y="41"/>
                </a:moveTo>
                <a:cubicBezTo>
                  <a:pt x="157" y="41"/>
                  <a:pt x="154" y="41"/>
                  <a:pt x="156" y="41"/>
                </a:cubicBezTo>
                <a:close/>
                <a:moveTo>
                  <a:pt x="143" y="58"/>
                </a:moveTo>
                <a:cubicBezTo>
                  <a:pt x="143" y="58"/>
                  <a:pt x="142" y="57"/>
                  <a:pt x="143" y="58"/>
                </a:cubicBezTo>
                <a:close/>
                <a:moveTo>
                  <a:pt x="161" y="31"/>
                </a:moveTo>
                <a:cubicBezTo>
                  <a:pt x="160" y="31"/>
                  <a:pt x="162" y="32"/>
                  <a:pt x="161" y="31"/>
                </a:cubicBezTo>
                <a:close/>
                <a:moveTo>
                  <a:pt x="156" y="41"/>
                </a:moveTo>
                <a:cubicBezTo>
                  <a:pt x="155" y="40"/>
                  <a:pt x="156" y="41"/>
                  <a:pt x="156" y="41"/>
                </a:cubicBezTo>
                <a:close/>
                <a:moveTo>
                  <a:pt x="163" y="30"/>
                </a:moveTo>
                <a:cubicBezTo>
                  <a:pt x="163" y="31"/>
                  <a:pt x="161" y="29"/>
                  <a:pt x="163" y="30"/>
                </a:cubicBezTo>
                <a:close/>
                <a:moveTo>
                  <a:pt x="115" y="62"/>
                </a:moveTo>
                <a:cubicBezTo>
                  <a:pt x="115" y="62"/>
                  <a:pt x="115" y="62"/>
                  <a:pt x="115" y="62"/>
                </a:cubicBezTo>
                <a:cubicBezTo>
                  <a:pt x="115" y="61"/>
                  <a:pt x="115" y="62"/>
                  <a:pt x="115" y="62"/>
                </a:cubicBezTo>
                <a:close/>
                <a:moveTo>
                  <a:pt x="167" y="3"/>
                </a:moveTo>
                <a:cubicBezTo>
                  <a:pt x="167" y="3"/>
                  <a:pt x="167" y="3"/>
                  <a:pt x="167" y="4"/>
                </a:cubicBezTo>
                <a:cubicBezTo>
                  <a:pt x="167" y="3"/>
                  <a:pt x="167" y="3"/>
                  <a:pt x="167" y="3"/>
                </a:cubicBezTo>
                <a:cubicBezTo>
                  <a:pt x="167" y="3"/>
                  <a:pt x="167" y="3"/>
                  <a:pt x="167" y="3"/>
                </a:cubicBezTo>
                <a:close/>
                <a:moveTo>
                  <a:pt x="144" y="51"/>
                </a:moveTo>
                <a:cubicBezTo>
                  <a:pt x="144" y="50"/>
                  <a:pt x="144" y="51"/>
                  <a:pt x="144" y="52"/>
                </a:cubicBezTo>
                <a:cubicBezTo>
                  <a:pt x="144" y="52"/>
                  <a:pt x="145" y="51"/>
                  <a:pt x="144" y="51"/>
                </a:cubicBezTo>
                <a:close/>
                <a:moveTo>
                  <a:pt x="144" y="34"/>
                </a:moveTo>
                <a:cubicBezTo>
                  <a:pt x="144" y="34"/>
                  <a:pt x="144" y="34"/>
                  <a:pt x="144" y="34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44" y="34"/>
                  <a:pt x="145" y="34"/>
                  <a:pt x="144" y="34"/>
                </a:cubicBezTo>
                <a:close/>
                <a:moveTo>
                  <a:pt x="144" y="52"/>
                </a:moveTo>
                <a:cubicBezTo>
                  <a:pt x="144" y="52"/>
                  <a:pt x="144" y="52"/>
                  <a:pt x="144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4" y="52"/>
                  <a:pt x="144" y="52"/>
                  <a:pt x="144" y="52"/>
                </a:cubicBezTo>
                <a:close/>
                <a:moveTo>
                  <a:pt x="165" y="2"/>
                </a:moveTo>
                <a:cubicBezTo>
                  <a:pt x="164" y="5"/>
                  <a:pt x="166" y="3"/>
                  <a:pt x="167" y="3"/>
                </a:cubicBezTo>
                <a:cubicBezTo>
                  <a:pt x="166" y="2"/>
                  <a:pt x="165" y="2"/>
                  <a:pt x="165" y="2"/>
                </a:cubicBezTo>
                <a:close/>
                <a:moveTo>
                  <a:pt x="144" y="34"/>
                </a:moveTo>
                <a:cubicBezTo>
                  <a:pt x="144" y="34"/>
                  <a:pt x="144" y="34"/>
                  <a:pt x="144" y="34"/>
                </a:cubicBezTo>
                <a:cubicBezTo>
                  <a:pt x="144" y="34"/>
                  <a:pt x="144" y="34"/>
                  <a:pt x="144" y="34"/>
                </a:cubicBezTo>
                <a:close/>
                <a:moveTo>
                  <a:pt x="206" y="33"/>
                </a:moveTo>
                <a:cubicBezTo>
                  <a:pt x="205" y="33"/>
                  <a:pt x="207" y="31"/>
                  <a:pt x="206" y="33"/>
                </a:cubicBezTo>
                <a:close/>
                <a:moveTo>
                  <a:pt x="218" y="47"/>
                </a:moveTo>
                <a:cubicBezTo>
                  <a:pt x="218" y="48"/>
                  <a:pt x="220" y="45"/>
                  <a:pt x="218" y="47"/>
                </a:cubicBezTo>
                <a:close/>
                <a:moveTo>
                  <a:pt x="222" y="47"/>
                </a:moveTo>
                <a:cubicBezTo>
                  <a:pt x="223" y="47"/>
                  <a:pt x="224" y="48"/>
                  <a:pt x="225" y="4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5" y="48"/>
                  <a:pt x="226" y="47"/>
                  <a:pt x="226" y="47"/>
                </a:cubicBezTo>
                <a:cubicBezTo>
                  <a:pt x="225" y="48"/>
                  <a:pt x="217" y="40"/>
                  <a:pt x="217" y="40"/>
                </a:cubicBezTo>
                <a:cubicBezTo>
                  <a:pt x="217" y="41"/>
                  <a:pt x="216" y="41"/>
                  <a:pt x="216" y="41"/>
                </a:cubicBezTo>
                <a:cubicBezTo>
                  <a:pt x="216" y="41"/>
                  <a:pt x="219" y="44"/>
                  <a:pt x="219" y="45"/>
                </a:cubicBezTo>
                <a:cubicBezTo>
                  <a:pt x="219" y="45"/>
                  <a:pt x="221" y="46"/>
                  <a:pt x="222" y="47"/>
                </a:cubicBezTo>
                <a:close/>
                <a:moveTo>
                  <a:pt x="217" y="45"/>
                </a:moveTo>
                <a:cubicBezTo>
                  <a:pt x="217" y="44"/>
                  <a:pt x="216" y="45"/>
                  <a:pt x="217" y="45"/>
                </a:cubicBezTo>
                <a:close/>
                <a:moveTo>
                  <a:pt x="207" y="36"/>
                </a:moveTo>
                <a:cubicBezTo>
                  <a:pt x="207" y="36"/>
                  <a:pt x="206" y="37"/>
                  <a:pt x="207" y="36"/>
                </a:cubicBezTo>
                <a:close/>
                <a:moveTo>
                  <a:pt x="208" y="35"/>
                </a:moveTo>
                <a:cubicBezTo>
                  <a:pt x="208" y="35"/>
                  <a:pt x="215" y="41"/>
                  <a:pt x="215" y="41"/>
                </a:cubicBezTo>
                <a:cubicBezTo>
                  <a:pt x="218" y="40"/>
                  <a:pt x="208" y="34"/>
                  <a:pt x="208" y="35"/>
                </a:cubicBezTo>
                <a:close/>
                <a:moveTo>
                  <a:pt x="197" y="28"/>
                </a:moveTo>
                <a:cubicBezTo>
                  <a:pt x="196" y="28"/>
                  <a:pt x="197" y="27"/>
                  <a:pt x="197" y="28"/>
                </a:cubicBezTo>
                <a:close/>
                <a:moveTo>
                  <a:pt x="203" y="33"/>
                </a:moveTo>
                <a:cubicBezTo>
                  <a:pt x="203" y="32"/>
                  <a:pt x="202" y="33"/>
                  <a:pt x="203" y="33"/>
                </a:cubicBezTo>
                <a:close/>
                <a:moveTo>
                  <a:pt x="194" y="25"/>
                </a:moveTo>
                <a:cubicBezTo>
                  <a:pt x="193" y="26"/>
                  <a:pt x="196" y="23"/>
                  <a:pt x="194" y="25"/>
                </a:cubicBezTo>
                <a:close/>
                <a:moveTo>
                  <a:pt x="206" y="33"/>
                </a:moveTo>
                <a:cubicBezTo>
                  <a:pt x="207" y="32"/>
                  <a:pt x="206" y="34"/>
                  <a:pt x="206" y="33"/>
                </a:cubicBezTo>
                <a:close/>
                <a:moveTo>
                  <a:pt x="204" y="34"/>
                </a:moveTo>
                <a:cubicBezTo>
                  <a:pt x="205" y="34"/>
                  <a:pt x="204" y="34"/>
                  <a:pt x="204" y="34"/>
                </a:cubicBezTo>
                <a:close/>
                <a:moveTo>
                  <a:pt x="203" y="33"/>
                </a:moveTo>
                <a:cubicBezTo>
                  <a:pt x="204" y="33"/>
                  <a:pt x="202" y="34"/>
                  <a:pt x="203" y="33"/>
                </a:cubicBezTo>
                <a:close/>
                <a:moveTo>
                  <a:pt x="189" y="39"/>
                </a:moveTo>
                <a:cubicBezTo>
                  <a:pt x="188" y="38"/>
                  <a:pt x="190" y="40"/>
                  <a:pt x="189" y="39"/>
                </a:cubicBezTo>
                <a:close/>
                <a:moveTo>
                  <a:pt x="198" y="29"/>
                </a:moveTo>
                <a:cubicBezTo>
                  <a:pt x="198" y="29"/>
                  <a:pt x="198" y="29"/>
                  <a:pt x="198" y="29"/>
                </a:cubicBezTo>
                <a:cubicBezTo>
                  <a:pt x="198" y="29"/>
                  <a:pt x="198" y="29"/>
                  <a:pt x="198" y="29"/>
                </a:cubicBezTo>
                <a:cubicBezTo>
                  <a:pt x="198" y="29"/>
                  <a:pt x="198" y="29"/>
                  <a:pt x="198" y="29"/>
                </a:cubicBezTo>
                <a:close/>
                <a:moveTo>
                  <a:pt x="179" y="24"/>
                </a:moveTo>
                <a:cubicBezTo>
                  <a:pt x="178" y="24"/>
                  <a:pt x="179" y="24"/>
                  <a:pt x="179" y="24"/>
                </a:cubicBezTo>
                <a:close/>
                <a:moveTo>
                  <a:pt x="181" y="27"/>
                </a:moveTo>
                <a:cubicBezTo>
                  <a:pt x="182" y="26"/>
                  <a:pt x="181" y="26"/>
                  <a:pt x="180" y="26"/>
                </a:cubicBezTo>
                <a:cubicBezTo>
                  <a:pt x="181" y="26"/>
                  <a:pt x="181" y="27"/>
                  <a:pt x="181" y="27"/>
                </a:cubicBezTo>
                <a:close/>
                <a:moveTo>
                  <a:pt x="179" y="24"/>
                </a:moveTo>
                <a:cubicBezTo>
                  <a:pt x="179" y="24"/>
                  <a:pt x="178" y="25"/>
                  <a:pt x="179" y="24"/>
                </a:cubicBezTo>
                <a:close/>
                <a:moveTo>
                  <a:pt x="180" y="26"/>
                </a:moveTo>
                <a:cubicBezTo>
                  <a:pt x="180" y="26"/>
                  <a:pt x="180" y="26"/>
                  <a:pt x="180" y="26"/>
                </a:cubicBezTo>
                <a:cubicBezTo>
                  <a:pt x="180" y="26"/>
                  <a:pt x="180" y="26"/>
                  <a:pt x="180" y="26"/>
                </a:cubicBezTo>
                <a:cubicBezTo>
                  <a:pt x="180" y="26"/>
                  <a:pt x="180" y="26"/>
                  <a:pt x="180" y="26"/>
                </a:cubicBezTo>
                <a:close/>
                <a:moveTo>
                  <a:pt x="185" y="31"/>
                </a:moveTo>
                <a:cubicBezTo>
                  <a:pt x="184" y="32"/>
                  <a:pt x="186" y="30"/>
                  <a:pt x="185" y="31"/>
                </a:cubicBezTo>
                <a:close/>
                <a:moveTo>
                  <a:pt x="180" y="25"/>
                </a:moveTo>
                <a:cubicBezTo>
                  <a:pt x="181" y="25"/>
                  <a:pt x="179" y="25"/>
                  <a:pt x="180" y="25"/>
                </a:cubicBezTo>
                <a:close/>
                <a:moveTo>
                  <a:pt x="187" y="32"/>
                </a:moveTo>
                <a:cubicBezTo>
                  <a:pt x="187" y="32"/>
                  <a:pt x="186" y="32"/>
                  <a:pt x="187" y="32"/>
                </a:cubicBezTo>
                <a:close/>
                <a:moveTo>
                  <a:pt x="227" y="47"/>
                </a:moveTo>
                <a:cubicBezTo>
                  <a:pt x="227" y="47"/>
                  <a:pt x="225" y="51"/>
                  <a:pt x="225" y="50"/>
                </a:cubicBezTo>
                <a:cubicBezTo>
                  <a:pt x="225" y="50"/>
                  <a:pt x="220" y="47"/>
                  <a:pt x="220" y="48"/>
                </a:cubicBezTo>
                <a:cubicBezTo>
                  <a:pt x="219" y="49"/>
                  <a:pt x="221" y="48"/>
                  <a:pt x="221" y="48"/>
                </a:cubicBezTo>
                <a:cubicBezTo>
                  <a:pt x="221" y="48"/>
                  <a:pt x="224" y="51"/>
                  <a:pt x="224" y="51"/>
                </a:cubicBezTo>
                <a:cubicBezTo>
                  <a:pt x="224" y="52"/>
                  <a:pt x="222" y="52"/>
                  <a:pt x="223" y="52"/>
                </a:cubicBezTo>
                <a:cubicBezTo>
                  <a:pt x="222" y="52"/>
                  <a:pt x="222" y="52"/>
                  <a:pt x="222" y="51"/>
                </a:cubicBezTo>
                <a:cubicBezTo>
                  <a:pt x="215" y="45"/>
                  <a:pt x="206" y="38"/>
                  <a:pt x="199" y="32"/>
                </a:cubicBezTo>
                <a:cubicBezTo>
                  <a:pt x="196" y="30"/>
                  <a:pt x="190" y="22"/>
                  <a:pt x="184" y="15"/>
                </a:cubicBezTo>
                <a:cubicBezTo>
                  <a:pt x="189" y="20"/>
                  <a:pt x="194" y="25"/>
                  <a:pt x="194" y="24"/>
                </a:cubicBezTo>
                <a:cubicBezTo>
                  <a:pt x="194" y="24"/>
                  <a:pt x="193" y="23"/>
                  <a:pt x="193" y="23"/>
                </a:cubicBezTo>
                <a:cubicBezTo>
                  <a:pt x="194" y="22"/>
                  <a:pt x="196" y="24"/>
                  <a:pt x="196" y="24"/>
                </a:cubicBezTo>
                <a:cubicBezTo>
                  <a:pt x="195" y="25"/>
                  <a:pt x="195" y="25"/>
                  <a:pt x="195" y="26"/>
                </a:cubicBezTo>
                <a:cubicBezTo>
                  <a:pt x="194" y="26"/>
                  <a:pt x="197" y="26"/>
                  <a:pt x="197" y="25"/>
                </a:cubicBezTo>
                <a:cubicBezTo>
                  <a:pt x="196" y="26"/>
                  <a:pt x="196" y="28"/>
                  <a:pt x="196" y="28"/>
                </a:cubicBezTo>
                <a:cubicBezTo>
                  <a:pt x="196" y="28"/>
                  <a:pt x="198" y="26"/>
                  <a:pt x="198" y="26"/>
                </a:cubicBezTo>
                <a:cubicBezTo>
                  <a:pt x="198" y="27"/>
                  <a:pt x="197" y="28"/>
                  <a:pt x="197" y="28"/>
                </a:cubicBezTo>
                <a:cubicBezTo>
                  <a:pt x="197" y="28"/>
                  <a:pt x="198" y="27"/>
                  <a:pt x="198" y="27"/>
                </a:cubicBezTo>
                <a:cubicBezTo>
                  <a:pt x="199" y="27"/>
                  <a:pt x="199" y="28"/>
                  <a:pt x="199" y="28"/>
                </a:cubicBezTo>
                <a:cubicBezTo>
                  <a:pt x="199" y="28"/>
                  <a:pt x="198" y="28"/>
                  <a:pt x="198" y="28"/>
                </a:cubicBezTo>
                <a:cubicBezTo>
                  <a:pt x="198" y="29"/>
                  <a:pt x="198" y="29"/>
                  <a:pt x="199" y="28"/>
                </a:cubicBezTo>
                <a:cubicBezTo>
                  <a:pt x="199" y="29"/>
                  <a:pt x="198" y="29"/>
                  <a:pt x="198" y="29"/>
                </a:cubicBezTo>
                <a:cubicBezTo>
                  <a:pt x="199" y="29"/>
                  <a:pt x="199" y="28"/>
                  <a:pt x="198" y="29"/>
                </a:cubicBezTo>
                <a:cubicBezTo>
                  <a:pt x="198" y="29"/>
                  <a:pt x="199" y="30"/>
                  <a:pt x="199" y="3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0" y="30"/>
                  <a:pt x="200" y="30"/>
                  <a:pt x="200" y="30"/>
                </a:cubicBezTo>
                <a:cubicBezTo>
                  <a:pt x="199" y="30"/>
                  <a:pt x="200" y="31"/>
                  <a:pt x="201" y="32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1" y="31"/>
                  <a:pt x="201" y="32"/>
                </a:cubicBezTo>
                <a:cubicBezTo>
                  <a:pt x="202" y="32"/>
                  <a:pt x="203" y="33"/>
                  <a:pt x="203" y="33"/>
                </a:cubicBezTo>
                <a:cubicBezTo>
                  <a:pt x="203" y="33"/>
                  <a:pt x="202" y="32"/>
                  <a:pt x="202" y="32"/>
                </a:cubicBezTo>
                <a:cubicBezTo>
                  <a:pt x="201" y="31"/>
                  <a:pt x="206" y="33"/>
                  <a:pt x="206" y="32"/>
                </a:cubicBezTo>
                <a:cubicBezTo>
                  <a:pt x="206" y="31"/>
                  <a:pt x="195" y="21"/>
                  <a:pt x="193" y="19"/>
                </a:cubicBezTo>
                <a:cubicBezTo>
                  <a:pt x="191" y="16"/>
                  <a:pt x="188" y="12"/>
                  <a:pt x="185" y="9"/>
                </a:cubicBezTo>
                <a:cubicBezTo>
                  <a:pt x="185" y="9"/>
                  <a:pt x="185" y="9"/>
                  <a:pt x="186" y="8"/>
                </a:cubicBezTo>
                <a:cubicBezTo>
                  <a:pt x="186" y="8"/>
                  <a:pt x="184" y="6"/>
                  <a:pt x="184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5"/>
                  <a:pt x="183" y="5"/>
                  <a:pt x="183" y="5"/>
                </a:cubicBezTo>
                <a:cubicBezTo>
                  <a:pt x="181" y="3"/>
                  <a:pt x="178" y="0"/>
                  <a:pt x="177" y="0"/>
                </a:cubicBezTo>
                <a:cubicBezTo>
                  <a:pt x="175" y="0"/>
                  <a:pt x="174" y="1"/>
                  <a:pt x="174" y="2"/>
                </a:cubicBezTo>
                <a:cubicBezTo>
                  <a:pt x="172" y="2"/>
                  <a:pt x="170" y="3"/>
                  <a:pt x="168" y="4"/>
                </a:cubicBezTo>
                <a:cubicBezTo>
                  <a:pt x="168" y="4"/>
                  <a:pt x="167" y="4"/>
                  <a:pt x="167" y="4"/>
                </a:cubicBezTo>
                <a:cubicBezTo>
                  <a:pt x="167" y="4"/>
                  <a:pt x="167" y="4"/>
                  <a:pt x="167" y="4"/>
                </a:cubicBezTo>
                <a:cubicBezTo>
                  <a:pt x="166" y="5"/>
                  <a:pt x="165" y="5"/>
                  <a:pt x="164" y="6"/>
                </a:cubicBezTo>
                <a:cubicBezTo>
                  <a:pt x="164" y="5"/>
                  <a:pt x="164" y="5"/>
                  <a:pt x="164" y="5"/>
                </a:cubicBezTo>
                <a:cubicBezTo>
                  <a:pt x="164" y="5"/>
                  <a:pt x="164" y="5"/>
                  <a:pt x="164" y="5"/>
                </a:cubicBezTo>
                <a:cubicBezTo>
                  <a:pt x="165" y="5"/>
                  <a:pt x="164" y="5"/>
                  <a:pt x="164" y="5"/>
                </a:cubicBezTo>
                <a:cubicBezTo>
                  <a:pt x="164" y="5"/>
                  <a:pt x="164" y="4"/>
                  <a:pt x="164" y="4"/>
                </a:cubicBezTo>
                <a:cubicBezTo>
                  <a:pt x="164" y="4"/>
                  <a:pt x="164" y="5"/>
                  <a:pt x="163" y="6"/>
                </a:cubicBezTo>
                <a:cubicBezTo>
                  <a:pt x="163" y="6"/>
                  <a:pt x="162" y="6"/>
                  <a:pt x="162" y="6"/>
                </a:cubicBezTo>
                <a:cubicBezTo>
                  <a:pt x="162" y="6"/>
                  <a:pt x="163" y="6"/>
                  <a:pt x="163" y="6"/>
                </a:cubicBezTo>
                <a:cubicBezTo>
                  <a:pt x="160" y="9"/>
                  <a:pt x="155" y="13"/>
                  <a:pt x="155" y="13"/>
                </a:cubicBezTo>
                <a:cubicBezTo>
                  <a:pt x="155" y="13"/>
                  <a:pt x="156" y="15"/>
                  <a:pt x="156" y="15"/>
                </a:cubicBezTo>
                <a:cubicBezTo>
                  <a:pt x="158" y="14"/>
                  <a:pt x="159" y="12"/>
                  <a:pt x="160" y="11"/>
                </a:cubicBezTo>
                <a:cubicBezTo>
                  <a:pt x="161" y="11"/>
                  <a:pt x="162" y="10"/>
                  <a:pt x="163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9"/>
                  <a:pt x="163" y="9"/>
                  <a:pt x="164" y="9"/>
                </a:cubicBezTo>
                <a:cubicBezTo>
                  <a:pt x="163" y="10"/>
                  <a:pt x="163" y="10"/>
                  <a:pt x="163" y="11"/>
                </a:cubicBezTo>
                <a:cubicBezTo>
                  <a:pt x="163" y="11"/>
                  <a:pt x="164" y="10"/>
                  <a:pt x="164" y="10"/>
                </a:cubicBezTo>
                <a:cubicBezTo>
                  <a:pt x="164" y="11"/>
                  <a:pt x="164" y="11"/>
                  <a:pt x="164" y="11"/>
                </a:cubicBezTo>
                <a:cubicBezTo>
                  <a:pt x="164" y="11"/>
                  <a:pt x="163" y="12"/>
                  <a:pt x="163" y="12"/>
                </a:cubicBezTo>
                <a:cubicBezTo>
                  <a:pt x="163" y="11"/>
                  <a:pt x="163" y="10"/>
                  <a:pt x="163" y="10"/>
                </a:cubicBezTo>
                <a:cubicBezTo>
                  <a:pt x="162" y="10"/>
                  <a:pt x="162" y="12"/>
                  <a:pt x="163" y="12"/>
                </a:cubicBezTo>
                <a:cubicBezTo>
                  <a:pt x="162" y="12"/>
                  <a:pt x="162" y="12"/>
                  <a:pt x="162" y="12"/>
                </a:cubicBezTo>
                <a:cubicBezTo>
                  <a:pt x="162" y="12"/>
                  <a:pt x="163" y="12"/>
                  <a:pt x="164" y="12"/>
                </a:cubicBezTo>
                <a:cubicBezTo>
                  <a:pt x="158" y="18"/>
                  <a:pt x="153" y="25"/>
                  <a:pt x="149" y="30"/>
                </a:cubicBezTo>
                <a:cubicBezTo>
                  <a:pt x="145" y="37"/>
                  <a:pt x="140" y="43"/>
                  <a:pt x="134" y="49"/>
                </a:cubicBezTo>
                <a:cubicBezTo>
                  <a:pt x="133" y="51"/>
                  <a:pt x="124" y="59"/>
                  <a:pt x="122" y="62"/>
                </a:cubicBezTo>
                <a:cubicBezTo>
                  <a:pt x="124" y="57"/>
                  <a:pt x="142" y="40"/>
                  <a:pt x="140" y="38"/>
                </a:cubicBezTo>
                <a:cubicBezTo>
                  <a:pt x="140" y="38"/>
                  <a:pt x="139" y="40"/>
                  <a:pt x="139" y="40"/>
                </a:cubicBezTo>
                <a:cubicBezTo>
                  <a:pt x="138" y="39"/>
                  <a:pt x="140" y="37"/>
                  <a:pt x="140" y="37"/>
                </a:cubicBezTo>
                <a:cubicBezTo>
                  <a:pt x="140" y="37"/>
                  <a:pt x="141" y="38"/>
                  <a:pt x="142" y="38"/>
                </a:cubicBezTo>
                <a:cubicBezTo>
                  <a:pt x="141" y="38"/>
                  <a:pt x="141" y="35"/>
                  <a:pt x="141" y="35"/>
                </a:cubicBezTo>
                <a:cubicBezTo>
                  <a:pt x="141" y="36"/>
                  <a:pt x="144" y="37"/>
                  <a:pt x="143" y="36"/>
                </a:cubicBezTo>
                <a:cubicBezTo>
                  <a:pt x="143" y="36"/>
                  <a:pt x="141" y="35"/>
                  <a:pt x="142" y="34"/>
                </a:cubicBezTo>
                <a:cubicBezTo>
                  <a:pt x="142" y="34"/>
                  <a:pt x="144" y="36"/>
                  <a:pt x="144" y="35"/>
                </a:cubicBezTo>
                <a:cubicBezTo>
                  <a:pt x="143" y="35"/>
                  <a:pt x="143" y="35"/>
                  <a:pt x="142" y="34"/>
                </a:cubicBezTo>
                <a:cubicBezTo>
                  <a:pt x="143" y="34"/>
                  <a:pt x="143" y="34"/>
                  <a:pt x="144" y="34"/>
                </a:cubicBezTo>
                <a:cubicBezTo>
                  <a:pt x="143" y="33"/>
                  <a:pt x="143" y="33"/>
                  <a:pt x="144" y="34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44" y="33"/>
                  <a:pt x="143" y="33"/>
                  <a:pt x="144" y="34"/>
                </a:cubicBezTo>
                <a:cubicBezTo>
                  <a:pt x="145" y="34"/>
                  <a:pt x="145" y="34"/>
                  <a:pt x="145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45" y="33"/>
                  <a:pt x="146" y="32"/>
                  <a:pt x="147" y="31"/>
                </a:cubicBezTo>
                <a:cubicBezTo>
                  <a:pt x="147" y="31"/>
                  <a:pt x="147" y="31"/>
                  <a:pt x="147" y="31"/>
                </a:cubicBezTo>
                <a:cubicBezTo>
                  <a:pt x="147" y="30"/>
                  <a:pt x="148" y="29"/>
                  <a:pt x="147" y="29"/>
                </a:cubicBezTo>
                <a:cubicBezTo>
                  <a:pt x="148" y="29"/>
                  <a:pt x="147" y="30"/>
                  <a:pt x="147" y="30"/>
                </a:cubicBezTo>
                <a:cubicBezTo>
                  <a:pt x="146" y="30"/>
                  <a:pt x="148" y="26"/>
                  <a:pt x="146" y="26"/>
                </a:cubicBezTo>
                <a:cubicBezTo>
                  <a:pt x="146" y="26"/>
                  <a:pt x="134" y="41"/>
                  <a:pt x="134" y="41"/>
                </a:cubicBezTo>
                <a:cubicBezTo>
                  <a:pt x="135" y="43"/>
                  <a:pt x="119" y="57"/>
                  <a:pt x="115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2"/>
                  <a:pt x="115" y="63"/>
                  <a:pt x="115" y="63"/>
                </a:cubicBezTo>
                <a:cubicBezTo>
                  <a:pt x="116" y="69"/>
                  <a:pt x="122" y="64"/>
                  <a:pt x="122" y="63"/>
                </a:cubicBezTo>
                <a:cubicBezTo>
                  <a:pt x="123" y="66"/>
                  <a:pt x="113" y="72"/>
                  <a:pt x="121" y="77"/>
                </a:cubicBezTo>
                <a:cubicBezTo>
                  <a:pt x="122" y="77"/>
                  <a:pt x="123" y="76"/>
                  <a:pt x="124" y="76"/>
                </a:cubicBezTo>
                <a:cubicBezTo>
                  <a:pt x="124" y="76"/>
                  <a:pt x="122" y="78"/>
                  <a:pt x="123" y="79"/>
                </a:cubicBezTo>
                <a:cubicBezTo>
                  <a:pt x="126" y="81"/>
                  <a:pt x="128" y="74"/>
                  <a:pt x="127" y="73"/>
                </a:cubicBezTo>
                <a:cubicBezTo>
                  <a:pt x="127" y="74"/>
                  <a:pt x="147" y="52"/>
                  <a:pt x="147" y="52"/>
                </a:cubicBezTo>
                <a:cubicBezTo>
                  <a:pt x="148" y="53"/>
                  <a:pt x="147" y="51"/>
                  <a:pt x="147" y="51"/>
                </a:cubicBezTo>
                <a:cubicBezTo>
                  <a:pt x="147" y="51"/>
                  <a:pt x="148" y="51"/>
                  <a:pt x="148" y="51"/>
                </a:cubicBezTo>
                <a:cubicBezTo>
                  <a:pt x="149" y="50"/>
                  <a:pt x="149" y="50"/>
                  <a:pt x="148" y="50"/>
                </a:cubicBezTo>
                <a:cubicBezTo>
                  <a:pt x="150" y="50"/>
                  <a:pt x="153" y="45"/>
                  <a:pt x="153" y="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54" y="43"/>
                  <a:pt x="154" y="43"/>
                  <a:pt x="153" y="43"/>
                </a:cubicBezTo>
                <a:cubicBezTo>
                  <a:pt x="153" y="43"/>
                  <a:pt x="155" y="43"/>
                  <a:pt x="155" y="43"/>
                </a:cubicBezTo>
                <a:cubicBezTo>
                  <a:pt x="155" y="43"/>
                  <a:pt x="154" y="41"/>
                  <a:pt x="154" y="41"/>
                </a:cubicBezTo>
                <a:cubicBezTo>
                  <a:pt x="151" y="43"/>
                  <a:pt x="149" y="47"/>
                  <a:pt x="149" y="49"/>
                </a:cubicBezTo>
                <a:cubicBezTo>
                  <a:pt x="148" y="48"/>
                  <a:pt x="147" y="49"/>
                  <a:pt x="147" y="49"/>
                </a:cubicBezTo>
                <a:cubicBezTo>
                  <a:pt x="147" y="49"/>
                  <a:pt x="148" y="47"/>
                  <a:pt x="148" y="47"/>
                </a:cubicBezTo>
                <a:cubicBezTo>
                  <a:pt x="147" y="47"/>
                  <a:pt x="145" y="50"/>
                  <a:pt x="145" y="50"/>
                </a:cubicBezTo>
                <a:cubicBezTo>
                  <a:pt x="146" y="51"/>
                  <a:pt x="145" y="53"/>
                  <a:pt x="144" y="52"/>
                </a:cubicBezTo>
                <a:cubicBezTo>
                  <a:pt x="144" y="52"/>
                  <a:pt x="144" y="53"/>
                  <a:pt x="144" y="53"/>
                </a:cubicBezTo>
                <a:cubicBezTo>
                  <a:pt x="144" y="52"/>
                  <a:pt x="141" y="57"/>
                  <a:pt x="141" y="57"/>
                </a:cubicBezTo>
                <a:cubicBezTo>
                  <a:pt x="140" y="57"/>
                  <a:pt x="139" y="58"/>
                  <a:pt x="138" y="58"/>
                </a:cubicBezTo>
                <a:cubicBezTo>
                  <a:pt x="138" y="58"/>
                  <a:pt x="137" y="59"/>
                  <a:pt x="137" y="59"/>
                </a:cubicBezTo>
                <a:cubicBezTo>
                  <a:pt x="137" y="59"/>
                  <a:pt x="139" y="60"/>
                  <a:pt x="139" y="61"/>
                </a:cubicBezTo>
                <a:cubicBezTo>
                  <a:pt x="138" y="61"/>
                  <a:pt x="135" y="61"/>
                  <a:pt x="135" y="61"/>
                </a:cubicBezTo>
                <a:cubicBezTo>
                  <a:pt x="135" y="61"/>
                  <a:pt x="136" y="63"/>
                  <a:pt x="136" y="63"/>
                </a:cubicBezTo>
                <a:cubicBezTo>
                  <a:pt x="135" y="62"/>
                  <a:pt x="131" y="63"/>
                  <a:pt x="131" y="64"/>
                </a:cubicBezTo>
                <a:cubicBezTo>
                  <a:pt x="131" y="62"/>
                  <a:pt x="149" y="42"/>
                  <a:pt x="151" y="39"/>
                </a:cubicBezTo>
                <a:cubicBezTo>
                  <a:pt x="154" y="35"/>
                  <a:pt x="157" y="30"/>
                  <a:pt x="158" y="29"/>
                </a:cubicBezTo>
                <a:cubicBezTo>
                  <a:pt x="159" y="28"/>
                  <a:pt x="162" y="25"/>
                  <a:pt x="162" y="24"/>
                </a:cubicBezTo>
                <a:cubicBezTo>
                  <a:pt x="162" y="25"/>
                  <a:pt x="163" y="22"/>
                  <a:pt x="163" y="23"/>
                </a:cubicBezTo>
                <a:cubicBezTo>
                  <a:pt x="163" y="24"/>
                  <a:pt x="165" y="18"/>
                  <a:pt x="166" y="18"/>
                </a:cubicBezTo>
                <a:cubicBezTo>
                  <a:pt x="166" y="19"/>
                  <a:pt x="167" y="19"/>
                  <a:pt x="167" y="18"/>
                </a:cubicBezTo>
                <a:cubicBezTo>
                  <a:pt x="167" y="27"/>
                  <a:pt x="168" y="42"/>
                  <a:pt x="168" y="44"/>
                </a:cubicBezTo>
                <a:cubicBezTo>
                  <a:pt x="168" y="44"/>
                  <a:pt x="169" y="44"/>
                  <a:pt x="169" y="44"/>
                </a:cubicBezTo>
                <a:cubicBezTo>
                  <a:pt x="170" y="50"/>
                  <a:pt x="164" y="68"/>
                  <a:pt x="167" y="71"/>
                </a:cubicBezTo>
                <a:cubicBezTo>
                  <a:pt x="167" y="71"/>
                  <a:pt x="167" y="73"/>
                  <a:pt x="168" y="74"/>
                </a:cubicBezTo>
                <a:cubicBezTo>
                  <a:pt x="166" y="70"/>
                  <a:pt x="170" y="55"/>
                  <a:pt x="170" y="49"/>
                </a:cubicBezTo>
                <a:cubicBezTo>
                  <a:pt x="170" y="47"/>
                  <a:pt x="170" y="40"/>
                  <a:pt x="169" y="32"/>
                </a:cubicBezTo>
                <a:cubicBezTo>
                  <a:pt x="170" y="32"/>
                  <a:pt x="170" y="32"/>
                  <a:pt x="169" y="32"/>
                </a:cubicBezTo>
                <a:cubicBezTo>
                  <a:pt x="169" y="27"/>
                  <a:pt x="169" y="21"/>
                  <a:pt x="168" y="18"/>
                </a:cubicBezTo>
                <a:cubicBezTo>
                  <a:pt x="168" y="17"/>
                  <a:pt x="169" y="17"/>
                  <a:pt x="169" y="17"/>
                </a:cubicBezTo>
                <a:cubicBezTo>
                  <a:pt x="170" y="25"/>
                  <a:pt x="172" y="37"/>
                  <a:pt x="172" y="37"/>
                </a:cubicBezTo>
                <a:cubicBezTo>
                  <a:pt x="172" y="37"/>
                  <a:pt x="171" y="27"/>
                  <a:pt x="171" y="18"/>
                </a:cubicBezTo>
                <a:cubicBezTo>
                  <a:pt x="171" y="19"/>
                  <a:pt x="172" y="20"/>
                  <a:pt x="173" y="21"/>
                </a:cubicBezTo>
                <a:cubicBezTo>
                  <a:pt x="173" y="26"/>
                  <a:pt x="173" y="31"/>
                  <a:pt x="173" y="33"/>
                </a:cubicBezTo>
                <a:cubicBezTo>
                  <a:pt x="174" y="43"/>
                  <a:pt x="173" y="53"/>
                  <a:pt x="173" y="63"/>
                </a:cubicBezTo>
                <a:cubicBezTo>
                  <a:pt x="173" y="67"/>
                  <a:pt x="169" y="80"/>
                  <a:pt x="171" y="83"/>
                </a:cubicBezTo>
                <a:cubicBezTo>
                  <a:pt x="171" y="84"/>
                  <a:pt x="172" y="85"/>
                  <a:pt x="172" y="87"/>
                </a:cubicBezTo>
                <a:cubicBezTo>
                  <a:pt x="172" y="87"/>
                  <a:pt x="172" y="87"/>
                  <a:pt x="172" y="87"/>
                </a:cubicBezTo>
                <a:cubicBezTo>
                  <a:pt x="172" y="87"/>
                  <a:pt x="172" y="88"/>
                  <a:pt x="172" y="89"/>
                </a:cubicBezTo>
                <a:cubicBezTo>
                  <a:pt x="171" y="94"/>
                  <a:pt x="170" y="100"/>
                  <a:pt x="168" y="106"/>
                </a:cubicBezTo>
                <a:cubicBezTo>
                  <a:pt x="168" y="106"/>
                  <a:pt x="168" y="106"/>
                  <a:pt x="168" y="106"/>
                </a:cubicBezTo>
                <a:cubicBezTo>
                  <a:pt x="168" y="106"/>
                  <a:pt x="168" y="106"/>
                  <a:pt x="168" y="106"/>
                </a:cubicBezTo>
                <a:cubicBezTo>
                  <a:pt x="166" y="112"/>
                  <a:pt x="165" y="117"/>
                  <a:pt x="164" y="120"/>
                </a:cubicBezTo>
                <a:cubicBezTo>
                  <a:pt x="161" y="132"/>
                  <a:pt x="157" y="146"/>
                  <a:pt x="152" y="158"/>
                </a:cubicBezTo>
                <a:cubicBezTo>
                  <a:pt x="139" y="190"/>
                  <a:pt x="120" y="221"/>
                  <a:pt x="101" y="249"/>
                </a:cubicBezTo>
                <a:cubicBezTo>
                  <a:pt x="92" y="262"/>
                  <a:pt x="82" y="274"/>
                  <a:pt x="72" y="286"/>
                </a:cubicBezTo>
                <a:cubicBezTo>
                  <a:pt x="68" y="291"/>
                  <a:pt x="63" y="296"/>
                  <a:pt x="58" y="301"/>
                </a:cubicBezTo>
                <a:cubicBezTo>
                  <a:pt x="56" y="303"/>
                  <a:pt x="52" y="305"/>
                  <a:pt x="49" y="307"/>
                </a:cubicBezTo>
                <a:cubicBezTo>
                  <a:pt x="63" y="294"/>
                  <a:pt x="76" y="280"/>
                  <a:pt x="88" y="264"/>
                </a:cubicBezTo>
                <a:cubicBezTo>
                  <a:pt x="97" y="253"/>
                  <a:pt x="104" y="241"/>
                  <a:pt x="112" y="230"/>
                </a:cubicBezTo>
                <a:cubicBezTo>
                  <a:pt x="113" y="228"/>
                  <a:pt x="118" y="219"/>
                  <a:pt x="122" y="211"/>
                </a:cubicBezTo>
                <a:cubicBezTo>
                  <a:pt x="121" y="212"/>
                  <a:pt x="120" y="214"/>
                  <a:pt x="120" y="213"/>
                </a:cubicBezTo>
                <a:cubicBezTo>
                  <a:pt x="119" y="213"/>
                  <a:pt x="123" y="208"/>
                  <a:pt x="123" y="209"/>
                </a:cubicBezTo>
                <a:cubicBezTo>
                  <a:pt x="123" y="208"/>
                  <a:pt x="124" y="208"/>
                  <a:pt x="124" y="207"/>
                </a:cubicBezTo>
                <a:cubicBezTo>
                  <a:pt x="124" y="207"/>
                  <a:pt x="124" y="207"/>
                  <a:pt x="124" y="207"/>
                </a:cubicBezTo>
                <a:cubicBezTo>
                  <a:pt x="121" y="206"/>
                  <a:pt x="133" y="193"/>
                  <a:pt x="133" y="193"/>
                </a:cubicBezTo>
                <a:cubicBezTo>
                  <a:pt x="132" y="193"/>
                  <a:pt x="132" y="194"/>
                  <a:pt x="132" y="194"/>
                </a:cubicBezTo>
                <a:cubicBezTo>
                  <a:pt x="132" y="194"/>
                  <a:pt x="134" y="187"/>
                  <a:pt x="134" y="187"/>
                </a:cubicBezTo>
                <a:cubicBezTo>
                  <a:pt x="134" y="188"/>
                  <a:pt x="134" y="189"/>
                  <a:pt x="134" y="190"/>
                </a:cubicBezTo>
                <a:cubicBezTo>
                  <a:pt x="135" y="191"/>
                  <a:pt x="138" y="184"/>
                  <a:pt x="138" y="184"/>
                </a:cubicBezTo>
                <a:cubicBezTo>
                  <a:pt x="134" y="182"/>
                  <a:pt x="139" y="183"/>
                  <a:pt x="140" y="180"/>
                </a:cubicBezTo>
                <a:cubicBezTo>
                  <a:pt x="139" y="180"/>
                  <a:pt x="139" y="180"/>
                  <a:pt x="138" y="181"/>
                </a:cubicBezTo>
                <a:cubicBezTo>
                  <a:pt x="137" y="181"/>
                  <a:pt x="141" y="177"/>
                  <a:pt x="141" y="177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44" y="176"/>
                  <a:pt x="144" y="172"/>
                  <a:pt x="145" y="168"/>
                </a:cubicBezTo>
                <a:cubicBezTo>
                  <a:pt x="145" y="168"/>
                  <a:pt x="145" y="168"/>
                  <a:pt x="145" y="168"/>
                </a:cubicBezTo>
                <a:cubicBezTo>
                  <a:pt x="145" y="168"/>
                  <a:pt x="145" y="168"/>
                  <a:pt x="145" y="168"/>
                </a:cubicBezTo>
                <a:cubicBezTo>
                  <a:pt x="146" y="168"/>
                  <a:pt x="146" y="167"/>
                  <a:pt x="146" y="166"/>
                </a:cubicBezTo>
                <a:cubicBezTo>
                  <a:pt x="146" y="166"/>
                  <a:pt x="146" y="166"/>
                  <a:pt x="147" y="166"/>
                </a:cubicBezTo>
                <a:cubicBezTo>
                  <a:pt x="147" y="166"/>
                  <a:pt x="146" y="166"/>
                  <a:pt x="146" y="166"/>
                </a:cubicBezTo>
                <a:cubicBezTo>
                  <a:pt x="147" y="165"/>
                  <a:pt x="147" y="165"/>
                  <a:pt x="147" y="164"/>
                </a:cubicBezTo>
                <a:cubicBezTo>
                  <a:pt x="147" y="165"/>
                  <a:pt x="147" y="165"/>
                  <a:pt x="147" y="165"/>
                </a:cubicBezTo>
                <a:cubicBezTo>
                  <a:pt x="148" y="163"/>
                  <a:pt x="149" y="161"/>
                  <a:pt x="150" y="158"/>
                </a:cubicBezTo>
                <a:cubicBezTo>
                  <a:pt x="150" y="158"/>
                  <a:pt x="150" y="158"/>
                  <a:pt x="150" y="158"/>
                </a:cubicBezTo>
                <a:cubicBezTo>
                  <a:pt x="151" y="154"/>
                  <a:pt x="153" y="150"/>
                  <a:pt x="153" y="149"/>
                </a:cubicBezTo>
                <a:cubicBezTo>
                  <a:pt x="153" y="149"/>
                  <a:pt x="151" y="155"/>
                  <a:pt x="150" y="155"/>
                </a:cubicBezTo>
                <a:cubicBezTo>
                  <a:pt x="149" y="154"/>
                  <a:pt x="156" y="139"/>
                  <a:pt x="154" y="139"/>
                </a:cubicBezTo>
                <a:cubicBezTo>
                  <a:pt x="153" y="139"/>
                  <a:pt x="140" y="177"/>
                  <a:pt x="136" y="180"/>
                </a:cubicBezTo>
                <a:cubicBezTo>
                  <a:pt x="132" y="185"/>
                  <a:pt x="128" y="193"/>
                  <a:pt x="126" y="198"/>
                </a:cubicBezTo>
                <a:cubicBezTo>
                  <a:pt x="124" y="202"/>
                  <a:pt x="119" y="207"/>
                  <a:pt x="118" y="212"/>
                </a:cubicBezTo>
                <a:cubicBezTo>
                  <a:pt x="115" y="220"/>
                  <a:pt x="106" y="233"/>
                  <a:pt x="100" y="240"/>
                </a:cubicBezTo>
                <a:cubicBezTo>
                  <a:pt x="85" y="260"/>
                  <a:pt x="72" y="282"/>
                  <a:pt x="52" y="298"/>
                </a:cubicBezTo>
                <a:cubicBezTo>
                  <a:pt x="51" y="300"/>
                  <a:pt x="36" y="312"/>
                  <a:pt x="36" y="311"/>
                </a:cubicBezTo>
                <a:cubicBezTo>
                  <a:pt x="36" y="311"/>
                  <a:pt x="26" y="315"/>
                  <a:pt x="25" y="316"/>
                </a:cubicBezTo>
                <a:cubicBezTo>
                  <a:pt x="23" y="318"/>
                  <a:pt x="7" y="324"/>
                  <a:pt x="6" y="323"/>
                </a:cubicBezTo>
                <a:cubicBezTo>
                  <a:pt x="10" y="327"/>
                  <a:pt x="37" y="322"/>
                  <a:pt x="39" y="315"/>
                </a:cubicBezTo>
                <a:cubicBezTo>
                  <a:pt x="37" y="322"/>
                  <a:pt x="17" y="326"/>
                  <a:pt x="11" y="327"/>
                </a:cubicBezTo>
                <a:cubicBezTo>
                  <a:pt x="6" y="328"/>
                  <a:pt x="9" y="330"/>
                  <a:pt x="4" y="331"/>
                </a:cubicBezTo>
                <a:cubicBezTo>
                  <a:pt x="0" y="331"/>
                  <a:pt x="4" y="334"/>
                  <a:pt x="3" y="336"/>
                </a:cubicBezTo>
                <a:cubicBezTo>
                  <a:pt x="3" y="336"/>
                  <a:pt x="2" y="336"/>
                  <a:pt x="1" y="337"/>
                </a:cubicBezTo>
                <a:cubicBezTo>
                  <a:pt x="7" y="335"/>
                  <a:pt x="17" y="338"/>
                  <a:pt x="22" y="336"/>
                </a:cubicBezTo>
                <a:cubicBezTo>
                  <a:pt x="17" y="338"/>
                  <a:pt x="11" y="336"/>
                  <a:pt x="6" y="338"/>
                </a:cubicBezTo>
                <a:cubicBezTo>
                  <a:pt x="5" y="339"/>
                  <a:pt x="6" y="339"/>
                  <a:pt x="7" y="340"/>
                </a:cubicBezTo>
                <a:cubicBezTo>
                  <a:pt x="13" y="342"/>
                  <a:pt x="36" y="335"/>
                  <a:pt x="40" y="330"/>
                </a:cubicBezTo>
                <a:cubicBezTo>
                  <a:pt x="40" y="330"/>
                  <a:pt x="37" y="330"/>
                  <a:pt x="38" y="329"/>
                </a:cubicBezTo>
                <a:cubicBezTo>
                  <a:pt x="39" y="329"/>
                  <a:pt x="40" y="328"/>
                  <a:pt x="42" y="328"/>
                </a:cubicBezTo>
                <a:cubicBezTo>
                  <a:pt x="41" y="328"/>
                  <a:pt x="41" y="329"/>
                  <a:pt x="41" y="329"/>
                </a:cubicBezTo>
                <a:cubicBezTo>
                  <a:pt x="51" y="327"/>
                  <a:pt x="96" y="279"/>
                  <a:pt x="98" y="273"/>
                </a:cubicBezTo>
                <a:cubicBezTo>
                  <a:pt x="98" y="273"/>
                  <a:pt x="98" y="273"/>
                  <a:pt x="98" y="274"/>
                </a:cubicBezTo>
                <a:cubicBezTo>
                  <a:pt x="99" y="273"/>
                  <a:pt x="104" y="266"/>
                  <a:pt x="110" y="257"/>
                </a:cubicBezTo>
                <a:cubicBezTo>
                  <a:pt x="110" y="257"/>
                  <a:pt x="109" y="257"/>
                  <a:pt x="110" y="257"/>
                </a:cubicBezTo>
                <a:cubicBezTo>
                  <a:pt x="110" y="257"/>
                  <a:pt x="110" y="257"/>
                  <a:pt x="110" y="257"/>
                </a:cubicBezTo>
                <a:cubicBezTo>
                  <a:pt x="114" y="250"/>
                  <a:pt x="119" y="243"/>
                  <a:pt x="122" y="237"/>
                </a:cubicBezTo>
                <a:cubicBezTo>
                  <a:pt x="122" y="237"/>
                  <a:pt x="122" y="237"/>
                  <a:pt x="122" y="237"/>
                </a:cubicBezTo>
                <a:cubicBezTo>
                  <a:pt x="125" y="232"/>
                  <a:pt x="127" y="228"/>
                  <a:pt x="128" y="229"/>
                </a:cubicBezTo>
                <a:cubicBezTo>
                  <a:pt x="128" y="229"/>
                  <a:pt x="128" y="229"/>
                  <a:pt x="128" y="229"/>
                </a:cubicBezTo>
                <a:cubicBezTo>
                  <a:pt x="129" y="229"/>
                  <a:pt x="128" y="223"/>
                  <a:pt x="130" y="223"/>
                </a:cubicBezTo>
                <a:cubicBezTo>
                  <a:pt x="130" y="224"/>
                  <a:pt x="130" y="224"/>
                  <a:pt x="130" y="225"/>
                </a:cubicBezTo>
                <a:cubicBezTo>
                  <a:pt x="130" y="225"/>
                  <a:pt x="133" y="221"/>
                  <a:pt x="133" y="220"/>
                </a:cubicBezTo>
                <a:cubicBezTo>
                  <a:pt x="138" y="216"/>
                  <a:pt x="144" y="201"/>
                  <a:pt x="146" y="198"/>
                </a:cubicBezTo>
                <a:cubicBezTo>
                  <a:pt x="149" y="193"/>
                  <a:pt x="150" y="189"/>
                  <a:pt x="152" y="185"/>
                </a:cubicBezTo>
                <a:cubicBezTo>
                  <a:pt x="152" y="185"/>
                  <a:pt x="152" y="185"/>
                  <a:pt x="152" y="185"/>
                </a:cubicBezTo>
                <a:cubicBezTo>
                  <a:pt x="152" y="185"/>
                  <a:pt x="152" y="185"/>
                  <a:pt x="152" y="185"/>
                </a:cubicBezTo>
                <a:cubicBezTo>
                  <a:pt x="153" y="184"/>
                  <a:pt x="153" y="183"/>
                  <a:pt x="154" y="182"/>
                </a:cubicBezTo>
                <a:cubicBezTo>
                  <a:pt x="154" y="182"/>
                  <a:pt x="157" y="174"/>
                  <a:pt x="156" y="174"/>
                </a:cubicBezTo>
                <a:cubicBezTo>
                  <a:pt x="152" y="175"/>
                  <a:pt x="143" y="200"/>
                  <a:pt x="140" y="205"/>
                </a:cubicBezTo>
                <a:cubicBezTo>
                  <a:pt x="138" y="207"/>
                  <a:pt x="136" y="217"/>
                  <a:pt x="131" y="219"/>
                </a:cubicBezTo>
                <a:cubicBezTo>
                  <a:pt x="131" y="219"/>
                  <a:pt x="133" y="216"/>
                  <a:pt x="134" y="213"/>
                </a:cubicBezTo>
                <a:cubicBezTo>
                  <a:pt x="131" y="218"/>
                  <a:pt x="123" y="228"/>
                  <a:pt x="124" y="229"/>
                </a:cubicBezTo>
                <a:cubicBezTo>
                  <a:pt x="125" y="228"/>
                  <a:pt x="126" y="228"/>
                  <a:pt x="126" y="227"/>
                </a:cubicBezTo>
                <a:cubicBezTo>
                  <a:pt x="126" y="227"/>
                  <a:pt x="121" y="237"/>
                  <a:pt x="120" y="236"/>
                </a:cubicBezTo>
                <a:cubicBezTo>
                  <a:pt x="120" y="236"/>
                  <a:pt x="123" y="231"/>
                  <a:pt x="123" y="231"/>
                </a:cubicBezTo>
                <a:cubicBezTo>
                  <a:pt x="123" y="231"/>
                  <a:pt x="119" y="236"/>
                  <a:pt x="119" y="237"/>
                </a:cubicBezTo>
                <a:cubicBezTo>
                  <a:pt x="120" y="237"/>
                  <a:pt x="120" y="237"/>
                  <a:pt x="120" y="237"/>
                </a:cubicBezTo>
                <a:cubicBezTo>
                  <a:pt x="120" y="238"/>
                  <a:pt x="112" y="250"/>
                  <a:pt x="111" y="250"/>
                </a:cubicBezTo>
                <a:cubicBezTo>
                  <a:pt x="111" y="250"/>
                  <a:pt x="112" y="248"/>
                  <a:pt x="112" y="248"/>
                </a:cubicBezTo>
                <a:cubicBezTo>
                  <a:pt x="110" y="249"/>
                  <a:pt x="106" y="255"/>
                  <a:pt x="105" y="258"/>
                </a:cubicBezTo>
                <a:cubicBezTo>
                  <a:pt x="106" y="257"/>
                  <a:pt x="107" y="257"/>
                  <a:pt x="107" y="256"/>
                </a:cubicBezTo>
                <a:cubicBezTo>
                  <a:pt x="107" y="256"/>
                  <a:pt x="106" y="258"/>
                  <a:pt x="105" y="259"/>
                </a:cubicBezTo>
                <a:cubicBezTo>
                  <a:pt x="105" y="260"/>
                  <a:pt x="105" y="260"/>
                  <a:pt x="105" y="259"/>
                </a:cubicBezTo>
                <a:cubicBezTo>
                  <a:pt x="100" y="265"/>
                  <a:pt x="92" y="275"/>
                  <a:pt x="91" y="277"/>
                </a:cubicBezTo>
                <a:cubicBezTo>
                  <a:pt x="91" y="277"/>
                  <a:pt x="94" y="274"/>
                  <a:pt x="95" y="273"/>
                </a:cubicBezTo>
                <a:cubicBezTo>
                  <a:pt x="95" y="274"/>
                  <a:pt x="95" y="276"/>
                  <a:pt x="96" y="275"/>
                </a:cubicBezTo>
                <a:cubicBezTo>
                  <a:pt x="95" y="276"/>
                  <a:pt x="83" y="285"/>
                  <a:pt x="84" y="286"/>
                </a:cubicBezTo>
                <a:cubicBezTo>
                  <a:pt x="85" y="286"/>
                  <a:pt x="85" y="286"/>
                  <a:pt x="86" y="286"/>
                </a:cubicBezTo>
                <a:cubicBezTo>
                  <a:pt x="86" y="287"/>
                  <a:pt x="70" y="298"/>
                  <a:pt x="69" y="301"/>
                </a:cubicBezTo>
                <a:cubicBezTo>
                  <a:pt x="73" y="289"/>
                  <a:pt x="90" y="280"/>
                  <a:pt x="96" y="268"/>
                </a:cubicBezTo>
                <a:cubicBezTo>
                  <a:pt x="100" y="261"/>
                  <a:pt x="107" y="254"/>
                  <a:pt x="111" y="247"/>
                </a:cubicBezTo>
                <a:cubicBezTo>
                  <a:pt x="128" y="221"/>
                  <a:pt x="144" y="195"/>
                  <a:pt x="156" y="166"/>
                </a:cubicBezTo>
                <a:cubicBezTo>
                  <a:pt x="160" y="158"/>
                  <a:pt x="162" y="149"/>
                  <a:pt x="165" y="140"/>
                </a:cubicBezTo>
                <a:cubicBezTo>
                  <a:pt x="167" y="136"/>
                  <a:pt x="170" y="124"/>
                  <a:pt x="170" y="121"/>
                </a:cubicBezTo>
                <a:cubicBezTo>
                  <a:pt x="169" y="119"/>
                  <a:pt x="170" y="115"/>
                  <a:pt x="171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3" y="107"/>
                  <a:pt x="175" y="101"/>
                  <a:pt x="175" y="97"/>
                </a:cubicBezTo>
                <a:cubicBezTo>
                  <a:pt x="175" y="96"/>
                  <a:pt x="176" y="89"/>
                  <a:pt x="177" y="85"/>
                </a:cubicBezTo>
                <a:cubicBezTo>
                  <a:pt x="176" y="85"/>
                  <a:pt x="178" y="77"/>
                  <a:pt x="178" y="77"/>
                </a:cubicBezTo>
                <a:cubicBezTo>
                  <a:pt x="179" y="74"/>
                  <a:pt x="177" y="58"/>
                  <a:pt x="179" y="56"/>
                </a:cubicBezTo>
                <a:cubicBezTo>
                  <a:pt x="179" y="57"/>
                  <a:pt x="180" y="57"/>
                  <a:pt x="180" y="58"/>
                </a:cubicBezTo>
                <a:cubicBezTo>
                  <a:pt x="181" y="55"/>
                  <a:pt x="181" y="43"/>
                  <a:pt x="180" y="41"/>
                </a:cubicBezTo>
                <a:cubicBezTo>
                  <a:pt x="179" y="37"/>
                  <a:pt x="178" y="32"/>
                  <a:pt x="178" y="28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30"/>
                  <a:pt x="180" y="29"/>
                  <a:pt x="181" y="29"/>
                </a:cubicBezTo>
                <a:cubicBezTo>
                  <a:pt x="181" y="30"/>
                  <a:pt x="180" y="32"/>
                  <a:pt x="181" y="31"/>
                </a:cubicBezTo>
                <a:cubicBezTo>
                  <a:pt x="181" y="31"/>
                  <a:pt x="181" y="31"/>
                  <a:pt x="181" y="30"/>
                </a:cubicBezTo>
                <a:cubicBezTo>
                  <a:pt x="182" y="32"/>
                  <a:pt x="186" y="36"/>
                  <a:pt x="188" y="37"/>
                </a:cubicBezTo>
                <a:cubicBezTo>
                  <a:pt x="187" y="37"/>
                  <a:pt x="187" y="37"/>
                  <a:pt x="187" y="37"/>
                </a:cubicBezTo>
                <a:cubicBezTo>
                  <a:pt x="188" y="37"/>
                  <a:pt x="188" y="37"/>
                  <a:pt x="188" y="37"/>
                </a:cubicBezTo>
                <a:cubicBezTo>
                  <a:pt x="188" y="37"/>
                  <a:pt x="188" y="37"/>
                  <a:pt x="188" y="37"/>
                </a:cubicBezTo>
                <a:cubicBezTo>
                  <a:pt x="188" y="37"/>
                  <a:pt x="188" y="38"/>
                  <a:pt x="188" y="38"/>
                </a:cubicBezTo>
                <a:cubicBezTo>
                  <a:pt x="188" y="38"/>
                  <a:pt x="190" y="38"/>
                  <a:pt x="190" y="37"/>
                </a:cubicBezTo>
                <a:cubicBezTo>
                  <a:pt x="188" y="34"/>
                  <a:pt x="185" y="32"/>
                  <a:pt x="183" y="32"/>
                </a:cubicBezTo>
                <a:cubicBezTo>
                  <a:pt x="184" y="31"/>
                  <a:pt x="183" y="30"/>
                  <a:pt x="183" y="30"/>
                </a:cubicBezTo>
                <a:cubicBezTo>
                  <a:pt x="183" y="29"/>
                  <a:pt x="184" y="31"/>
                  <a:pt x="185" y="30"/>
                </a:cubicBezTo>
                <a:cubicBezTo>
                  <a:pt x="185" y="30"/>
                  <a:pt x="182" y="27"/>
                  <a:pt x="182" y="27"/>
                </a:cubicBezTo>
                <a:cubicBezTo>
                  <a:pt x="181" y="28"/>
                  <a:pt x="179" y="27"/>
                  <a:pt x="180" y="26"/>
                </a:cubicBezTo>
                <a:cubicBezTo>
                  <a:pt x="180" y="26"/>
                  <a:pt x="179" y="26"/>
                  <a:pt x="180" y="26"/>
                </a:cubicBezTo>
                <a:cubicBezTo>
                  <a:pt x="180" y="26"/>
                  <a:pt x="179" y="26"/>
                  <a:pt x="179" y="25"/>
                </a:cubicBezTo>
                <a:cubicBezTo>
                  <a:pt x="179" y="23"/>
                  <a:pt x="179" y="22"/>
                  <a:pt x="179" y="20"/>
                </a:cubicBezTo>
                <a:cubicBezTo>
                  <a:pt x="180" y="22"/>
                  <a:pt x="181" y="23"/>
                  <a:pt x="183" y="25"/>
                </a:cubicBezTo>
                <a:cubicBezTo>
                  <a:pt x="182" y="26"/>
                  <a:pt x="182" y="26"/>
                  <a:pt x="183" y="27"/>
                </a:cubicBezTo>
                <a:cubicBezTo>
                  <a:pt x="184" y="27"/>
                  <a:pt x="184" y="26"/>
                  <a:pt x="183" y="25"/>
                </a:cubicBezTo>
                <a:cubicBezTo>
                  <a:pt x="187" y="30"/>
                  <a:pt x="191" y="34"/>
                  <a:pt x="192" y="35"/>
                </a:cubicBezTo>
                <a:cubicBezTo>
                  <a:pt x="195" y="38"/>
                  <a:pt x="200" y="42"/>
                  <a:pt x="201" y="43"/>
                </a:cubicBezTo>
                <a:cubicBezTo>
                  <a:pt x="202" y="44"/>
                  <a:pt x="206" y="47"/>
                  <a:pt x="206" y="48"/>
                </a:cubicBezTo>
                <a:cubicBezTo>
                  <a:pt x="205" y="47"/>
                  <a:pt x="209" y="49"/>
                  <a:pt x="207" y="49"/>
                </a:cubicBezTo>
                <a:cubicBezTo>
                  <a:pt x="207" y="49"/>
                  <a:pt x="213" y="50"/>
                  <a:pt x="212" y="51"/>
                </a:cubicBezTo>
                <a:cubicBezTo>
                  <a:pt x="212" y="53"/>
                  <a:pt x="216" y="56"/>
                  <a:pt x="218" y="57"/>
                </a:cubicBezTo>
                <a:cubicBezTo>
                  <a:pt x="224" y="60"/>
                  <a:pt x="222" y="56"/>
                  <a:pt x="225" y="54"/>
                </a:cubicBezTo>
                <a:cubicBezTo>
                  <a:pt x="224" y="54"/>
                  <a:pt x="228" y="47"/>
                  <a:pt x="227" y="47"/>
                </a:cubicBezTo>
                <a:close/>
                <a:moveTo>
                  <a:pt x="223" y="50"/>
                </a:moveTo>
                <a:cubicBezTo>
                  <a:pt x="223" y="50"/>
                  <a:pt x="224" y="49"/>
                  <a:pt x="223" y="50"/>
                </a:cubicBezTo>
                <a:close/>
                <a:moveTo>
                  <a:pt x="197" y="27"/>
                </a:moveTo>
                <a:cubicBezTo>
                  <a:pt x="196" y="28"/>
                  <a:pt x="198" y="25"/>
                  <a:pt x="197" y="27"/>
                </a:cubicBezTo>
                <a:close/>
                <a:moveTo>
                  <a:pt x="200" y="27"/>
                </a:moveTo>
                <a:cubicBezTo>
                  <a:pt x="199" y="28"/>
                  <a:pt x="200" y="27"/>
                  <a:pt x="200" y="27"/>
                </a:cubicBezTo>
                <a:close/>
                <a:moveTo>
                  <a:pt x="199" y="29"/>
                </a:moveTo>
                <a:cubicBezTo>
                  <a:pt x="199" y="30"/>
                  <a:pt x="200" y="29"/>
                  <a:pt x="199" y="29"/>
                </a:cubicBezTo>
                <a:close/>
                <a:moveTo>
                  <a:pt x="193" y="23"/>
                </a:moveTo>
                <a:cubicBezTo>
                  <a:pt x="191" y="22"/>
                  <a:pt x="194" y="23"/>
                  <a:pt x="193" y="23"/>
                </a:cubicBezTo>
                <a:close/>
                <a:moveTo>
                  <a:pt x="190" y="19"/>
                </a:moveTo>
                <a:cubicBezTo>
                  <a:pt x="189" y="19"/>
                  <a:pt x="191" y="18"/>
                  <a:pt x="190" y="19"/>
                </a:cubicBezTo>
                <a:close/>
                <a:moveTo>
                  <a:pt x="189" y="17"/>
                </a:moveTo>
                <a:cubicBezTo>
                  <a:pt x="188" y="19"/>
                  <a:pt x="190" y="17"/>
                  <a:pt x="189" y="17"/>
                </a:cubicBezTo>
                <a:close/>
                <a:moveTo>
                  <a:pt x="188" y="17"/>
                </a:moveTo>
                <a:cubicBezTo>
                  <a:pt x="187" y="17"/>
                  <a:pt x="189" y="16"/>
                  <a:pt x="188" y="17"/>
                </a:cubicBezTo>
                <a:close/>
                <a:moveTo>
                  <a:pt x="163" y="8"/>
                </a:move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lose/>
                <a:moveTo>
                  <a:pt x="143" y="33"/>
                </a:moveTo>
                <a:cubicBezTo>
                  <a:pt x="143" y="33"/>
                  <a:pt x="142" y="33"/>
                  <a:pt x="143" y="33"/>
                </a:cubicBezTo>
                <a:close/>
                <a:moveTo>
                  <a:pt x="135" y="43"/>
                </a:moveTo>
                <a:cubicBezTo>
                  <a:pt x="136" y="44"/>
                  <a:pt x="135" y="43"/>
                  <a:pt x="135" y="43"/>
                </a:cubicBezTo>
                <a:close/>
                <a:moveTo>
                  <a:pt x="134" y="44"/>
                </a:moveTo>
                <a:cubicBezTo>
                  <a:pt x="136" y="46"/>
                  <a:pt x="134" y="44"/>
                  <a:pt x="134" y="44"/>
                </a:cubicBezTo>
                <a:close/>
                <a:moveTo>
                  <a:pt x="134" y="45"/>
                </a:moveTo>
                <a:cubicBezTo>
                  <a:pt x="134" y="46"/>
                  <a:pt x="133" y="45"/>
                  <a:pt x="134" y="45"/>
                </a:cubicBezTo>
                <a:close/>
                <a:moveTo>
                  <a:pt x="132" y="47"/>
                </a:moveTo>
                <a:cubicBezTo>
                  <a:pt x="133" y="48"/>
                  <a:pt x="132" y="47"/>
                  <a:pt x="132" y="47"/>
                </a:cubicBezTo>
                <a:close/>
                <a:moveTo>
                  <a:pt x="118" y="64"/>
                </a:moveTo>
                <a:cubicBezTo>
                  <a:pt x="119" y="65"/>
                  <a:pt x="118" y="62"/>
                  <a:pt x="118" y="64"/>
                </a:cubicBezTo>
                <a:close/>
                <a:moveTo>
                  <a:pt x="125" y="75"/>
                </a:moveTo>
                <a:cubicBezTo>
                  <a:pt x="126" y="76"/>
                  <a:pt x="125" y="74"/>
                  <a:pt x="125" y="75"/>
                </a:cubicBezTo>
                <a:close/>
                <a:moveTo>
                  <a:pt x="153" y="44"/>
                </a:moveTo>
                <a:cubicBezTo>
                  <a:pt x="153" y="45"/>
                  <a:pt x="152" y="43"/>
                  <a:pt x="153" y="44"/>
                </a:cubicBezTo>
                <a:close/>
                <a:moveTo>
                  <a:pt x="150" y="47"/>
                </a:moveTo>
                <a:cubicBezTo>
                  <a:pt x="152" y="48"/>
                  <a:pt x="150" y="46"/>
                  <a:pt x="150" y="47"/>
                </a:cubicBezTo>
                <a:close/>
                <a:moveTo>
                  <a:pt x="145" y="53"/>
                </a:moveTo>
                <a:cubicBezTo>
                  <a:pt x="146" y="54"/>
                  <a:pt x="145" y="52"/>
                  <a:pt x="145" y="53"/>
                </a:cubicBezTo>
                <a:close/>
                <a:moveTo>
                  <a:pt x="132" y="65"/>
                </a:moveTo>
                <a:cubicBezTo>
                  <a:pt x="133" y="67"/>
                  <a:pt x="132" y="64"/>
                  <a:pt x="132" y="65"/>
                </a:cubicBezTo>
                <a:close/>
                <a:moveTo>
                  <a:pt x="129" y="67"/>
                </a:moveTo>
                <a:cubicBezTo>
                  <a:pt x="129" y="67"/>
                  <a:pt x="128" y="67"/>
                  <a:pt x="129" y="67"/>
                </a:cubicBezTo>
                <a:close/>
                <a:moveTo>
                  <a:pt x="130" y="67"/>
                </a:moveTo>
                <a:cubicBezTo>
                  <a:pt x="130" y="68"/>
                  <a:pt x="129" y="66"/>
                  <a:pt x="130" y="67"/>
                </a:cubicBezTo>
                <a:close/>
                <a:moveTo>
                  <a:pt x="162" y="16"/>
                </a:moveTo>
                <a:cubicBezTo>
                  <a:pt x="164" y="17"/>
                  <a:pt x="161" y="16"/>
                  <a:pt x="162" y="16"/>
                </a:cubicBezTo>
                <a:close/>
                <a:moveTo>
                  <a:pt x="159" y="18"/>
                </a:moveTo>
                <a:cubicBezTo>
                  <a:pt x="160" y="18"/>
                  <a:pt x="159" y="18"/>
                  <a:pt x="159" y="18"/>
                </a:cubicBezTo>
                <a:close/>
                <a:moveTo>
                  <a:pt x="154" y="27"/>
                </a:moveTo>
                <a:cubicBezTo>
                  <a:pt x="155" y="29"/>
                  <a:pt x="153" y="27"/>
                  <a:pt x="154" y="27"/>
                </a:cubicBezTo>
                <a:close/>
                <a:moveTo>
                  <a:pt x="152" y="29"/>
                </a:moveTo>
                <a:cubicBezTo>
                  <a:pt x="153" y="29"/>
                  <a:pt x="151" y="28"/>
                  <a:pt x="152" y="29"/>
                </a:cubicBezTo>
                <a:close/>
                <a:moveTo>
                  <a:pt x="153" y="35"/>
                </a:moveTo>
                <a:cubicBezTo>
                  <a:pt x="154" y="36"/>
                  <a:pt x="153" y="35"/>
                  <a:pt x="153" y="35"/>
                </a:cubicBezTo>
                <a:close/>
                <a:moveTo>
                  <a:pt x="154" y="30"/>
                </a:moveTo>
                <a:cubicBezTo>
                  <a:pt x="155" y="30"/>
                  <a:pt x="153" y="29"/>
                  <a:pt x="154" y="30"/>
                </a:cubicBezTo>
                <a:close/>
                <a:moveTo>
                  <a:pt x="154" y="32"/>
                </a:moveTo>
                <a:cubicBezTo>
                  <a:pt x="155" y="32"/>
                  <a:pt x="154" y="31"/>
                  <a:pt x="154" y="32"/>
                </a:cubicBezTo>
                <a:close/>
                <a:moveTo>
                  <a:pt x="155" y="29"/>
                </a:moveTo>
                <a:cubicBezTo>
                  <a:pt x="156" y="30"/>
                  <a:pt x="154" y="28"/>
                  <a:pt x="155" y="29"/>
                </a:cubicBezTo>
                <a:close/>
                <a:moveTo>
                  <a:pt x="157" y="24"/>
                </a:moveTo>
                <a:cubicBezTo>
                  <a:pt x="158" y="25"/>
                  <a:pt x="156" y="24"/>
                  <a:pt x="157" y="24"/>
                </a:cubicBezTo>
                <a:close/>
                <a:moveTo>
                  <a:pt x="158" y="20"/>
                </a:moveTo>
                <a:cubicBezTo>
                  <a:pt x="159" y="21"/>
                  <a:pt x="157" y="19"/>
                  <a:pt x="158" y="20"/>
                </a:cubicBezTo>
                <a:close/>
                <a:moveTo>
                  <a:pt x="158" y="24"/>
                </a:moveTo>
                <a:cubicBezTo>
                  <a:pt x="157" y="25"/>
                  <a:pt x="159" y="23"/>
                  <a:pt x="158" y="24"/>
                </a:cubicBezTo>
                <a:close/>
                <a:moveTo>
                  <a:pt x="159" y="27"/>
                </a:moveTo>
                <a:cubicBezTo>
                  <a:pt x="160" y="28"/>
                  <a:pt x="158" y="27"/>
                  <a:pt x="159" y="27"/>
                </a:cubicBezTo>
                <a:close/>
                <a:moveTo>
                  <a:pt x="160" y="25"/>
                </a:moveTo>
                <a:cubicBezTo>
                  <a:pt x="161" y="26"/>
                  <a:pt x="159" y="24"/>
                  <a:pt x="160" y="25"/>
                </a:cubicBezTo>
                <a:close/>
                <a:moveTo>
                  <a:pt x="161" y="24"/>
                </a:moveTo>
                <a:cubicBezTo>
                  <a:pt x="162" y="25"/>
                  <a:pt x="160" y="24"/>
                  <a:pt x="161" y="24"/>
                </a:cubicBezTo>
                <a:close/>
                <a:moveTo>
                  <a:pt x="162" y="20"/>
                </a:moveTo>
                <a:cubicBezTo>
                  <a:pt x="163" y="21"/>
                  <a:pt x="160" y="19"/>
                  <a:pt x="161" y="18"/>
                </a:cubicBezTo>
                <a:cubicBezTo>
                  <a:pt x="161" y="18"/>
                  <a:pt x="164" y="18"/>
                  <a:pt x="164" y="18"/>
                </a:cubicBezTo>
                <a:cubicBezTo>
                  <a:pt x="164" y="18"/>
                  <a:pt x="161" y="20"/>
                  <a:pt x="162" y="20"/>
                </a:cubicBezTo>
                <a:close/>
                <a:moveTo>
                  <a:pt x="164" y="6"/>
                </a:moveTo>
                <a:cubicBezTo>
                  <a:pt x="164" y="6"/>
                  <a:pt x="164" y="6"/>
                  <a:pt x="164" y="6"/>
                </a:cubicBezTo>
                <a:cubicBezTo>
                  <a:pt x="164" y="6"/>
                  <a:pt x="165" y="5"/>
                  <a:pt x="165" y="5"/>
                </a:cubicBezTo>
                <a:cubicBezTo>
                  <a:pt x="165" y="6"/>
                  <a:pt x="164" y="6"/>
                  <a:pt x="164" y="6"/>
                </a:cubicBezTo>
                <a:close/>
                <a:moveTo>
                  <a:pt x="165" y="16"/>
                </a:moveTo>
                <a:cubicBezTo>
                  <a:pt x="165" y="16"/>
                  <a:pt x="164" y="15"/>
                  <a:pt x="165" y="16"/>
                </a:cubicBezTo>
                <a:close/>
                <a:moveTo>
                  <a:pt x="165" y="15"/>
                </a:moveTo>
                <a:cubicBezTo>
                  <a:pt x="166" y="16"/>
                  <a:pt x="165" y="15"/>
                  <a:pt x="165" y="15"/>
                </a:cubicBezTo>
                <a:close/>
                <a:moveTo>
                  <a:pt x="166" y="10"/>
                </a:moveTo>
                <a:cubicBezTo>
                  <a:pt x="166" y="10"/>
                  <a:pt x="166" y="9"/>
                  <a:pt x="166" y="10"/>
                </a:cubicBezTo>
                <a:close/>
                <a:moveTo>
                  <a:pt x="170" y="6"/>
                </a:moveTo>
                <a:cubicBezTo>
                  <a:pt x="170" y="6"/>
                  <a:pt x="170" y="6"/>
                  <a:pt x="170" y="5"/>
                </a:cubicBezTo>
                <a:cubicBezTo>
                  <a:pt x="170" y="5"/>
                  <a:pt x="171" y="5"/>
                  <a:pt x="172" y="5"/>
                </a:cubicBezTo>
                <a:cubicBezTo>
                  <a:pt x="172" y="5"/>
                  <a:pt x="172" y="5"/>
                  <a:pt x="172" y="5"/>
                </a:cubicBezTo>
                <a:cubicBezTo>
                  <a:pt x="172" y="5"/>
                  <a:pt x="171" y="5"/>
                  <a:pt x="170" y="6"/>
                </a:cubicBezTo>
                <a:close/>
                <a:moveTo>
                  <a:pt x="172" y="20"/>
                </a:moveTo>
                <a:cubicBezTo>
                  <a:pt x="172" y="19"/>
                  <a:pt x="172" y="16"/>
                  <a:pt x="172" y="16"/>
                </a:cubicBezTo>
                <a:cubicBezTo>
                  <a:pt x="172" y="16"/>
                  <a:pt x="170" y="17"/>
                  <a:pt x="171" y="17"/>
                </a:cubicBezTo>
                <a:cubicBezTo>
                  <a:pt x="171" y="17"/>
                  <a:pt x="171" y="16"/>
                  <a:pt x="171" y="16"/>
                </a:cubicBezTo>
                <a:cubicBezTo>
                  <a:pt x="171" y="16"/>
                  <a:pt x="171" y="15"/>
                  <a:pt x="171" y="15"/>
                </a:cubicBezTo>
                <a:cubicBezTo>
                  <a:pt x="171" y="15"/>
                  <a:pt x="171" y="15"/>
                  <a:pt x="171" y="15"/>
                </a:cubicBezTo>
                <a:cubicBezTo>
                  <a:pt x="172" y="15"/>
                  <a:pt x="172" y="14"/>
                  <a:pt x="172" y="14"/>
                </a:cubicBezTo>
                <a:cubicBezTo>
                  <a:pt x="172" y="14"/>
                  <a:pt x="172" y="14"/>
                  <a:pt x="172" y="14"/>
                </a:cubicBezTo>
                <a:cubicBezTo>
                  <a:pt x="172" y="14"/>
                  <a:pt x="172" y="14"/>
                  <a:pt x="172" y="14"/>
                </a:cubicBezTo>
                <a:cubicBezTo>
                  <a:pt x="173" y="16"/>
                  <a:pt x="173" y="18"/>
                  <a:pt x="173" y="20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72" y="20"/>
                  <a:pt x="173" y="20"/>
                  <a:pt x="173" y="20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73" y="20"/>
                  <a:pt x="172" y="20"/>
                  <a:pt x="172" y="20"/>
                </a:cubicBezTo>
                <a:close/>
                <a:moveTo>
                  <a:pt x="142" y="173"/>
                </a:moveTo>
                <a:cubicBezTo>
                  <a:pt x="144" y="170"/>
                  <a:pt x="143" y="173"/>
                  <a:pt x="143" y="173"/>
                </a:cubicBezTo>
                <a:cubicBezTo>
                  <a:pt x="144" y="173"/>
                  <a:pt x="141" y="176"/>
                  <a:pt x="142" y="173"/>
                </a:cubicBezTo>
                <a:close/>
                <a:moveTo>
                  <a:pt x="137" y="185"/>
                </a:moveTo>
                <a:cubicBezTo>
                  <a:pt x="137" y="185"/>
                  <a:pt x="135" y="188"/>
                  <a:pt x="135" y="187"/>
                </a:cubicBezTo>
                <a:cubicBezTo>
                  <a:pt x="135" y="183"/>
                  <a:pt x="136" y="185"/>
                  <a:pt x="137" y="185"/>
                </a:cubicBezTo>
                <a:close/>
                <a:moveTo>
                  <a:pt x="117" y="219"/>
                </a:moveTo>
                <a:cubicBezTo>
                  <a:pt x="116" y="221"/>
                  <a:pt x="115" y="222"/>
                  <a:pt x="114" y="224"/>
                </a:cubicBezTo>
                <a:cubicBezTo>
                  <a:pt x="114" y="224"/>
                  <a:pt x="113" y="227"/>
                  <a:pt x="112" y="227"/>
                </a:cubicBezTo>
                <a:cubicBezTo>
                  <a:pt x="113" y="227"/>
                  <a:pt x="115" y="220"/>
                  <a:pt x="117" y="219"/>
                </a:cubicBezTo>
                <a:close/>
                <a:moveTo>
                  <a:pt x="106" y="235"/>
                </a:moveTo>
                <a:cubicBezTo>
                  <a:pt x="108" y="236"/>
                  <a:pt x="105" y="234"/>
                  <a:pt x="106" y="235"/>
                </a:cubicBezTo>
                <a:close/>
                <a:moveTo>
                  <a:pt x="104" y="240"/>
                </a:moveTo>
                <a:cubicBezTo>
                  <a:pt x="105" y="240"/>
                  <a:pt x="103" y="239"/>
                  <a:pt x="104" y="240"/>
                </a:cubicBezTo>
                <a:close/>
                <a:moveTo>
                  <a:pt x="97" y="249"/>
                </a:moveTo>
                <a:cubicBezTo>
                  <a:pt x="97" y="250"/>
                  <a:pt x="97" y="251"/>
                  <a:pt x="97" y="251"/>
                </a:cubicBezTo>
                <a:cubicBezTo>
                  <a:pt x="97" y="250"/>
                  <a:pt x="97" y="250"/>
                  <a:pt x="97" y="249"/>
                </a:cubicBezTo>
                <a:close/>
                <a:moveTo>
                  <a:pt x="11" y="324"/>
                </a:moveTo>
                <a:cubicBezTo>
                  <a:pt x="13" y="324"/>
                  <a:pt x="13" y="324"/>
                  <a:pt x="13" y="324"/>
                </a:cubicBezTo>
                <a:cubicBezTo>
                  <a:pt x="13" y="325"/>
                  <a:pt x="10" y="324"/>
                  <a:pt x="11" y="324"/>
                </a:cubicBezTo>
                <a:close/>
                <a:moveTo>
                  <a:pt x="23" y="321"/>
                </a:moveTo>
                <a:cubicBezTo>
                  <a:pt x="23" y="321"/>
                  <a:pt x="20" y="322"/>
                  <a:pt x="20" y="321"/>
                </a:cubicBezTo>
                <a:cubicBezTo>
                  <a:pt x="20" y="321"/>
                  <a:pt x="24" y="320"/>
                  <a:pt x="23" y="321"/>
                </a:cubicBezTo>
                <a:close/>
                <a:moveTo>
                  <a:pt x="24" y="334"/>
                </a:moveTo>
                <a:cubicBezTo>
                  <a:pt x="25" y="334"/>
                  <a:pt x="26" y="334"/>
                  <a:pt x="27" y="334"/>
                </a:cubicBezTo>
                <a:cubicBezTo>
                  <a:pt x="26" y="335"/>
                  <a:pt x="24" y="334"/>
                  <a:pt x="24" y="334"/>
                </a:cubicBezTo>
                <a:close/>
                <a:moveTo>
                  <a:pt x="28" y="333"/>
                </a:moveTo>
                <a:cubicBezTo>
                  <a:pt x="28" y="333"/>
                  <a:pt x="30" y="331"/>
                  <a:pt x="30" y="332"/>
                </a:cubicBezTo>
                <a:cubicBezTo>
                  <a:pt x="30" y="333"/>
                  <a:pt x="29" y="333"/>
                  <a:pt x="28" y="333"/>
                </a:cubicBezTo>
                <a:close/>
                <a:moveTo>
                  <a:pt x="36" y="330"/>
                </a:moveTo>
                <a:cubicBezTo>
                  <a:pt x="35" y="330"/>
                  <a:pt x="33" y="332"/>
                  <a:pt x="32" y="332"/>
                </a:cubicBezTo>
                <a:cubicBezTo>
                  <a:pt x="33" y="332"/>
                  <a:pt x="37" y="328"/>
                  <a:pt x="39" y="328"/>
                </a:cubicBezTo>
                <a:cubicBezTo>
                  <a:pt x="39" y="327"/>
                  <a:pt x="36" y="330"/>
                  <a:pt x="36" y="330"/>
                </a:cubicBezTo>
                <a:close/>
                <a:moveTo>
                  <a:pt x="42" y="323"/>
                </a:moveTo>
                <a:cubicBezTo>
                  <a:pt x="43" y="323"/>
                  <a:pt x="44" y="322"/>
                  <a:pt x="44" y="322"/>
                </a:cubicBezTo>
                <a:cubicBezTo>
                  <a:pt x="44" y="323"/>
                  <a:pt x="43" y="323"/>
                  <a:pt x="42" y="323"/>
                </a:cubicBezTo>
                <a:close/>
                <a:moveTo>
                  <a:pt x="57" y="313"/>
                </a:moveTo>
                <a:cubicBezTo>
                  <a:pt x="57" y="312"/>
                  <a:pt x="58" y="312"/>
                  <a:pt x="59" y="311"/>
                </a:cubicBezTo>
                <a:cubicBezTo>
                  <a:pt x="58" y="312"/>
                  <a:pt x="58" y="313"/>
                  <a:pt x="57" y="313"/>
                </a:cubicBezTo>
                <a:close/>
                <a:moveTo>
                  <a:pt x="67" y="303"/>
                </a:moveTo>
                <a:cubicBezTo>
                  <a:pt x="66" y="305"/>
                  <a:pt x="64" y="307"/>
                  <a:pt x="63" y="308"/>
                </a:cubicBezTo>
                <a:cubicBezTo>
                  <a:pt x="63" y="308"/>
                  <a:pt x="68" y="302"/>
                  <a:pt x="67" y="303"/>
                </a:cubicBezTo>
                <a:close/>
                <a:moveTo>
                  <a:pt x="148" y="191"/>
                </a:moveTo>
                <a:cubicBezTo>
                  <a:pt x="149" y="191"/>
                  <a:pt x="149" y="191"/>
                  <a:pt x="148" y="192"/>
                </a:cubicBezTo>
                <a:cubicBezTo>
                  <a:pt x="147" y="193"/>
                  <a:pt x="147" y="193"/>
                  <a:pt x="148" y="191"/>
                </a:cubicBezTo>
                <a:close/>
                <a:moveTo>
                  <a:pt x="130" y="221"/>
                </a:moveTo>
                <a:cubicBezTo>
                  <a:pt x="130" y="222"/>
                  <a:pt x="128" y="223"/>
                  <a:pt x="128" y="224"/>
                </a:cubicBezTo>
                <a:cubicBezTo>
                  <a:pt x="128" y="224"/>
                  <a:pt x="131" y="219"/>
                  <a:pt x="130" y="221"/>
                </a:cubicBezTo>
                <a:close/>
                <a:moveTo>
                  <a:pt x="119" y="242"/>
                </a:moveTo>
                <a:cubicBezTo>
                  <a:pt x="118" y="242"/>
                  <a:pt x="117" y="243"/>
                  <a:pt x="119" y="242"/>
                </a:cubicBezTo>
                <a:close/>
                <a:moveTo>
                  <a:pt x="110" y="251"/>
                </a:moveTo>
                <a:cubicBezTo>
                  <a:pt x="110" y="252"/>
                  <a:pt x="110" y="253"/>
                  <a:pt x="109" y="253"/>
                </a:cubicBezTo>
                <a:cubicBezTo>
                  <a:pt x="109" y="252"/>
                  <a:pt x="110" y="252"/>
                  <a:pt x="110" y="251"/>
                </a:cubicBezTo>
                <a:close/>
                <a:moveTo>
                  <a:pt x="108" y="254"/>
                </a:moveTo>
                <a:cubicBezTo>
                  <a:pt x="109" y="254"/>
                  <a:pt x="106" y="255"/>
                  <a:pt x="108" y="254"/>
                </a:cubicBezTo>
                <a:close/>
                <a:moveTo>
                  <a:pt x="102" y="266"/>
                </a:moveTo>
                <a:cubicBezTo>
                  <a:pt x="102" y="267"/>
                  <a:pt x="101" y="267"/>
                  <a:pt x="101" y="268"/>
                </a:cubicBezTo>
                <a:cubicBezTo>
                  <a:pt x="101" y="268"/>
                  <a:pt x="100" y="266"/>
                  <a:pt x="100" y="266"/>
                </a:cubicBezTo>
                <a:cubicBezTo>
                  <a:pt x="101" y="266"/>
                  <a:pt x="101" y="266"/>
                  <a:pt x="102" y="266"/>
                </a:cubicBezTo>
                <a:close/>
                <a:moveTo>
                  <a:pt x="99" y="269"/>
                </a:moveTo>
                <a:cubicBezTo>
                  <a:pt x="99" y="269"/>
                  <a:pt x="97" y="271"/>
                  <a:pt x="97" y="271"/>
                </a:cubicBezTo>
                <a:cubicBezTo>
                  <a:pt x="96" y="271"/>
                  <a:pt x="98" y="269"/>
                  <a:pt x="99" y="269"/>
                </a:cubicBezTo>
                <a:close/>
                <a:moveTo>
                  <a:pt x="70" y="302"/>
                </a:moveTo>
                <a:cubicBezTo>
                  <a:pt x="70" y="303"/>
                  <a:pt x="69" y="303"/>
                  <a:pt x="69" y="304"/>
                </a:cubicBezTo>
                <a:cubicBezTo>
                  <a:pt x="68" y="304"/>
                  <a:pt x="71" y="301"/>
                  <a:pt x="70" y="302"/>
                </a:cubicBezTo>
                <a:close/>
                <a:moveTo>
                  <a:pt x="159" y="156"/>
                </a:moveTo>
                <a:cubicBezTo>
                  <a:pt x="160" y="158"/>
                  <a:pt x="159" y="156"/>
                  <a:pt x="159" y="156"/>
                </a:cubicBezTo>
                <a:close/>
                <a:moveTo>
                  <a:pt x="161" y="135"/>
                </a:moveTo>
                <a:cubicBezTo>
                  <a:pt x="161" y="136"/>
                  <a:pt x="161" y="137"/>
                  <a:pt x="160" y="137"/>
                </a:cubicBezTo>
                <a:cubicBezTo>
                  <a:pt x="160" y="136"/>
                  <a:pt x="160" y="135"/>
                  <a:pt x="161" y="135"/>
                </a:cubicBezTo>
                <a:close/>
                <a:moveTo>
                  <a:pt x="161" y="139"/>
                </a:moveTo>
                <a:cubicBezTo>
                  <a:pt x="163" y="139"/>
                  <a:pt x="159" y="138"/>
                  <a:pt x="161" y="139"/>
                </a:cubicBezTo>
                <a:close/>
                <a:moveTo>
                  <a:pt x="162" y="136"/>
                </a:moveTo>
                <a:cubicBezTo>
                  <a:pt x="163" y="137"/>
                  <a:pt x="161" y="136"/>
                  <a:pt x="162" y="136"/>
                </a:cubicBezTo>
                <a:close/>
                <a:moveTo>
                  <a:pt x="163" y="127"/>
                </a:moveTo>
                <a:cubicBezTo>
                  <a:pt x="163" y="128"/>
                  <a:pt x="163" y="127"/>
                  <a:pt x="163" y="127"/>
                </a:cubicBezTo>
                <a:close/>
                <a:moveTo>
                  <a:pt x="164" y="127"/>
                </a:moveTo>
                <a:cubicBezTo>
                  <a:pt x="164" y="126"/>
                  <a:pt x="164" y="125"/>
                  <a:pt x="165" y="125"/>
                </a:cubicBezTo>
                <a:cubicBezTo>
                  <a:pt x="165" y="126"/>
                  <a:pt x="165" y="127"/>
                  <a:pt x="164" y="127"/>
                </a:cubicBezTo>
                <a:close/>
                <a:moveTo>
                  <a:pt x="165" y="117"/>
                </a:moveTo>
                <a:cubicBezTo>
                  <a:pt x="166" y="119"/>
                  <a:pt x="165" y="117"/>
                  <a:pt x="165" y="117"/>
                </a:cubicBezTo>
                <a:close/>
                <a:moveTo>
                  <a:pt x="168" y="113"/>
                </a:moveTo>
                <a:cubicBezTo>
                  <a:pt x="167" y="114"/>
                  <a:pt x="166" y="116"/>
                  <a:pt x="168" y="113"/>
                </a:cubicBezTo>
                <a:close/>
                <a:moveTo>
                  <a:pt x="168" y="116"/>
                </a:moveTo>
                <a:cubicBezTo>
                  <a:pt x="169" y="120"/>
                  <a:pt x="167" y="115"/>
                  <a:pt x="168" y="116"/>
                </a:cubicBezTo>
                <a:close/>
                <a:moveTo>
                  <a:pt x="169" y="118"/>
                </a:moveTo>
                <a:cubicBezTo>
                  <a:pt x="170" y="118"/>
                  <a:pt x="168" y="119"/>
                  <a:pt x="169" y="118"/>
                </a:cubicBezTo>
                <a:close/>
                <a:moveTo>
                  <a:pt x="170" y="111"/>
                </a:moveTo>
                <a:cubicBezTo>
                  <a:pt x="171" y="111"/>
                  <a:pt x="169" y="111"/>
                  <a:pt x="170" y="111"/>
                </a:cubicBezTo>
                <a:close/>
                <a:moveTo>
                  <a:pt x="169" y="108"/>
                </a:moveTo>
                <a:cubicBezTo>
                  <a:pt x="169" y="107"/>
                  <a:pt x="169" y="106"/>
                  <a:pt x="170" y="105"/>
                </a:cubicBezTo>
                <a:cubicBezTo>
                  <a:pt x="171" y="105"/>
                  <a:pt x="171" y="106"/>
                  <a:pt x="169" y="108"/>
                </a:cubicBezTo>
                <a:close/>
                <a:moveTo>
                  <a:pt x="172" y="99"/>
                </a:moveTo>
                <a:cubicBezTo>
                  <a:pt x="172" y="100"/>
                  <a:pt x="171" y="101"/>
                  <a:pt x="171" y="102"/>
                </a:cubicBezTo>
                <a:cubicBezTo>
                  <a:pt x="170" y="101"/>
                  <a:pt x="172" y="96"/>
                  <a:pt x="172" y="99"/>
                </a:cubicBezTo>
                <a:close/>
                <a:moveTo>
                  <a:pt x="172" y="76"/>
                </a:moveTo>
                <a:cubicBezTo>
                  <a:pt x="172" y="76"/>
                  <a:pt x="172" y="77"/>
                  <a:pt x="172" y="76"/>
                </a:cubicBezTo>
                <a:close/>
                <a:moveTo>
                  <a:pt x="177" y="7"/>
                </a:move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lose/>
                <a:moveTo>
                  <a:pt x="177" y="34"/>
                </a:moveTo>
                <a:cubicBezTo>
                  <a:pt x="178" y="34"/>
                  <a:pt x="176" y="34"/>
                  <a:pt x="177" y="34"/>
                </a:cubicBezTo>
                <a:close/>
                <a:moveTo>
                  <a:pt x="173" y="100"/>
                </a:moveTo>
                <a:cubicBezTo>
                  <a:pt x="175" y="100"/>
                  <a:pt x="172" y="100"/>
                  <a:pt x="173" y="100"/>
                </a:cubicBezTo>
                <a:close/>
                <a:moveTo>
                  <a:pt x="173" y="26"/>
                </a:moveTo>
                <a:cubicBezTo>
                  <a:pt x="174" y="27"/>
                  <a:pt x="174" y="27"/>
                  <a:pt x="174" y="28"/>
                </a:cubicBezTo>
                <a:cubicBezTo>
                  <a:pt x="174" y="28"/>
                  <a:pt x="173" y="26"/>
                  <a:pt x="173" y="26"/>
                </a:cubicBezTo>
                <a:close/>
                <a:moveTo>
                  <a:pt x="175" y="5"/>
                </a:moveTo>
                <a:cubicBezTo>
                  <a:pt x="175" y="5"/>
                  <a:pt x="175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5" y="6"/>
                  <a:pt x="175" y="5"/>
                  <a:pt x="174" y="5"/>
                </a:cubicBezTo>
                <a:cubicBezTo>
                  <a:pt x="174" y="5"/>
                  <a:pt x="175" y="5"/>
                  <a:pt x="175" y="5"/>
                </a:cubicBezTo>
                <a:close/>
                <a:moveTo>
                  <a:pt x="176" y="26"/>
                </a:moveTo>
                <a:cubicBezTo>
                  <a:pt x="176" y="27"/>
                  <a:pt x="175" y="27"/>
                  <a:pt x="176" y="26"/>
                </a:cubicBezTo>
                <a:close/>
                <a:moveTo>
                  <a:pt x="174" y="60"/>
                </a:moveTo>
                <a:cubicBezTo>
                  <a:pt x="175" y="59"/>
                  <a:pt x="175" y="60"/>
                  <a:pt x="175" y="61"/>
                </a:cubicBezTo>
                <a:cubicBezTo>
                  <a:pt x="174" y="63"/>
                  <a:pt x="174" y="62"/>
                  <a:pt x="174" y="60"/>
                </a:cubicBezTo>
                <a:close/>
                <a:moveTo>
                  <a:pt x="176" y="75"/>
                </a:moveTo>
                <a:cubicBezTo>
                  <a:pt x="177" y="75"/>
                  <a:pt x="176" y="77"/>
                  <a:pt x="175" y="78"/>
                </a:cubicBezTo>
                <a:cubicBezTo>
                  <a:pt x="175" y="79"/>
                  <a:pt x="174" y="70"/>
                  <a:pt x="174" y="70"/>
                </a:cubicBezTo>
                <a:cubicBezTo>
                  <a:pt x="174" y="68"/>
                  <a:pt x="176" y="65"/>
                  <a:pt x="176" y="62"/>
                </a:cubicBezTo>
                <a:cubicBezTo>
                  <a:pt x="176" y="66"/>
                  <a:pt x="175" y="75"/>
                  <a:pt x="176" y="75"/>
                </a:cubicBezTo>
                <a:close/>
                <a:moveTo>
                  <a:pt x="176" y="59"/>
                </a:moveTo>
                <a:cubicBezTo>
                  <a:pt x="175" y="59"/>
                  <a:pt x="176" y="54"/>
                  <a:pt x="177" y="54"/>
                </a:cubicBezTo>
                <a:cubicBezTo>
                  <a:pt x="177" y="55"/>
                  <a:pt x="177" y="59"/>
                  <a:pt x="176" y="59"/>
                </a:cubicBezTo>
                <a:close/>
                <a:moveTo>
                  <a:pt x="176" y="53"/>
                </a:moveTo>
                <a:cubicBezTo>
                  <a:pt x="176" y="52"/>
                  <a:pt x="176" y="52"/>
                  <a:pt x="177" y="51"/>
                </a:cubicBezTo>
                <a:cubicBezTo>
                  <a:pt x="177" y="51"/>
                  <a:pt x="177" y="54"/>
                  <a:pt x="176" y="53"/>
                </a:cubicBezTo>
                <a:close/>
                <a:moveTo>
                  <a:pt x="176" y="47"/>
                </a:moveTo>
                <a:cubicBezTo>
                  <a:pt x="177" y="48"/>
                  <a:pt x="177" y="49"/>
                  <a:pt x="177" y="50"/>
                </a:cubicBezTo>
                <a:cubicBezTo>
                  <a:pt x="176" y="49"/>
                  <a:pt x="176" y="48"/>
                  <a:pt x="176" y="47"/>
                </a:cubicBezTo>
                <a:close/>
                <a:moveTo>
                  <a:pt x="177" y="44"/>
                </a:moveTo>
                <a:cubicBezTo>
                  <a:pt x="175" y="44"/>
                  <a:pt x="177" y="41"/>
                  <a:pt x="177" y="41"/>
                </a:cubicBezTo>
                <a:cubicBezTo>
                  <a:pt x="177" y="41"/>
                  <a:pt x="178" y="44"/>
                  <a:pt x="177" y="44"/>
                </a:cubicBezTo>
                <a:close/>
                <a:moveTo>
                  <a:pt x="178" y="35"/>
                </a:moveTo>
                <a:cubicBezTo>
                  <a:pt x="179" y="35"/>
                  <a:pt x="177" y="35"/>
                  <a:pt x="178" y="35"/>
                </a:cubicBezTo>
                <a:close/>
                <a:moveTo>
                  <a:pt x="187" y="36"/>
                </a:moveTo>
                <a:cubicBezTo>
                  <a:pt x="186" y="36"/>
                  <a:pt x="188" y="35"/>
                  <a:pt x="187" y="36"/>
                </a:cubicBezTo>
                <a:close/>
                <a:moveTo>
                  <a:pt x="179" y="27"/>
                </a:moveTo>
                <a:cubicBezTo>
                  <a:pt x="178" y="28"/>
                  <a:pt x="180" y="27"/>
                  <a:pt x="179" y="27"/>
                </a:cubicBezTo>
                <a:close/>
                <a:moveTo>
                  <a:pt x="201" y="37"/>
                </a:moveTo>
                <a:cubicBezTo>
                  <a:pt x="200" y="38"/>
                  <a:pt x="202" y="36"/>
                  <a:pt x="201" y="37"/>
                </a:cubicBezTo>
                <a:close/>
                <a:moveTo>
                  <a:pt x="202" y="38"/>
                </a:moveTo>
                <a:cubicBezTo>
                  <a:pt x="201" y="38"/>
                  <a:pt x="202" y="37"/>
                  <a:pt x="202" y="38"/>
                </a:cubicBezTo>
                <a:close/>
                <a:moveTo>
                  <a:pt x="202" y="40"/>
                </a:moveTo>
                <a:cubicBezTo>
                  <a:pt x="201" y="41"/>
                  <a:pt x="203" y="39"/>
                  <a:pt x="202" y="40"/>
                </a:cubicBezTo>
                <a:close/>
                <a:moveTo>
                  <a:pt x="203" y="37"/>
                </a:moveTo>
                <a:cubicBezTo>
                  <a:pt x="202" y="38"/>
                  <a:pt x="204" y="36"/>
                  <a:pt x="203" y="37"/>
                </a:cubicBezTo>
                <a:close/>
                <a:moveTo>
                  <a:pt x="203" y="42"/>
                </a:moveTo>
                <a:cubicBezTo>
                  <a:pt x="202" y="43"/>
                  <a:pt x="203" y="42"/>
                  <a:pt x="203" y="42"/>
                </a:cubicBezTo>
                <a:close/>
                <a:moveTo>
                  <a:pt x="203" y="44"/>
                </a:moveTo>
                <a:cubicBezTo>
                  <a:pt x="203" y="45"/>
                  <a:pt x="204" y="43"/>
                  <a:pt x="203" y="44"/>
                </a:cubicBezTo>
                <a:close/>
                <a:moveTo>
                  <a:pt x="204" y="44"/>
                </a:moveTo>
                <a:cubicBezTo>
                  <a:pt x="203" y="45"/>
                  <a:pt x="204" y="44"/>
                  <a:pt x="204" y="44"/>
                </a:cubicBezTo>
                <a:close/>
                <a:moveTo>
                  <a:pt x="205" y="42"/>
                </a:moveTo>
                <a:cubicBezTo>
                  <a:pt x="204" y="43"/>
                  <a:pt x="205" y="42"/>
                  <a:pt x="205" y="42"/>
                </a:cubicBezTo>
                <a:close/>
                <a:moveTo>
                  <a:pt x="205" y="41"/>
                </a:moveTo>
                <a:cubicBezTo>
                  <a:pt x="204" y="41"/>
                  <a:pt x="206" y="40"/>
                  <a:pt x="205" y="41"/>
                </a:cubicBezTo>
                <a:close/>
                <a:moveTo>
                  <a:pt x="206" y="45"/>
                </a:moveTo>
                <a:cubicBezTo>
                  <a:pt x="205" y="46"/>
                  <a:pt x="207" y="44"/>
                  <a:pt x="206" y="45"/>
                </a:cubicBezTo>
                <a:close/>
                <a:moveTo>
                  <a:pt x="207" y="41"/>
                </a:moveTo>
                <a:cubicBezTo>
                  <a:pt x="207" y="41"/>
                  <a:pt x="208" y="40"/>
                  <a:pt x="207" y="41"/>
                </a:cubicBezTo>
                <a:close/>
                <a:moveTo>
                  <a:pt x="210" y="44"/>
                </a:moveTo>
                <a:cubicBezTo>
                  <a:pt x="210" y="45"/>
                  <a:pt x="212" y="42"/>
                  <a:pt x="210" y="44"/>
                </a:cubicBezTo>
                <a:close/>
                <a:moveTo>
                  <a:pt x="210" y="47"/>
                </a:moveTo>
                <a:cubicBezTo>
                  <a:pt x="209" y="49"/>
                  <a:pt x="211" y="45"/>
                  <a:pt x="213" y="46"/>
                </a:cubicBezTo>
                <a:cubicBezTo>
                  <a:pt x="212" y="46"/>
                  <a:pt x="213" y="49"/>
                  <a:pt x="213" y="49"/>
                </a:cubicBezTo>
                <a:cubicBezTo>
                  <a:pt x="213" y="49"/>
                  <a:pt x="211" y="47"/>
                  <a:pt x="210" y="47"/>
                </a:cubicBezTo>
                <a:close/>
                <a:moveTo>
                  <a:pt x="215" y="50"/>
                </a:moveTo>
                <a:cubicBezTo>
                  <a:pt x="214" y="50"/>
                  <a:pt x="215" y="49"/>
                  <a:pt x="215" y="50"/>
                </a:cubicBezTo>
                <a:close/>
                <a:moveTo>
                  <a:pt x="216" y="53"/>
                </a:moveTo>
                <a:cubicBezTo>
                  <a:pt x="216" y="54"/>
                  <a:pt x="217" y="53"/>
                  <a:pt x="216" y="53"/>
                </a:cubicBezTo>
                <a:close/>
                <a:moveTo>
                  <a:pt x="218" y="56"/>
                </a:moveTo>
                <a:cubicBezTo>
                  <a:pt x="218" y="55"/>
                  <a:pt x="219" y="56"/>
                  <a:pt x="218" y="56"/>
                </a:cubicBezTo>
                <a:close/>
                <a:moveTo>
                  <a:pt x="220" y="53"/>
                </a:moveTo>
                <a:cubicBezTo>
                  <a:pt x="219" y="54"/>
                  <a:pt x="220" y="53"/>
                  <a:pt x="220" y="53"/>
                </a:cubicBezTo>
                <a:close/>
                <a:moveTo>
                  <a:pt x="218" y="60"/>
                </a:moveTo>
                <a:cubicBezTo>
                  <a:pt x="218" y="60"/>
                  <a:pt x="217" y="60"/>
                  <a:pt x="217" y="59"/>
                </a:cubicBezTo>
                <a:cubicBezTo>
                  <a:pt x="217" y="61"/>
                  <a:pt x="218" y="63"/>
                  <a:pt x="218" y="63"/>
                </a:cubicBezTo>
                <a:cubicBezTo>
                  <a:pt x="220" y="65"/>
                  <a:pt x="221" y="56"/>
                  <a:pt x="218" y="60"/>
                </a:cubicBezTo>
                <a:close/>
                <a:moveTo>
                  <a:pt x="186" y="31"/>
                </a:moveTo>
                <a:cubicBezTo>
                  <a:pt x="187" y="32"/>
                  <a:pt x="186" y="31"/>
                  <a:pt x="186" y="31"/>
                </a:cubicBezTo>
                <a:close/>
                <a:moveTo>
                  <a:pt x="172" y="15"/>
                </a:moveTo>
                <a:cubicBezTo>
                  <a:pt x="172" y="15"/>
                  <a:pt x="171" y="15"/>
                  <a:pt x="171" y="15"/>
                </a:cubicBezTo>
                <a:cubicBezTo>
                  <a:pt x="171" y="15"/>
                  <a:pt x="171" y="15"/>
                  <a:pt x="171" y="15"/>
                </a:cubicBezTo>
                <a:cubicBezTo>
                  <a:pt x="172" y="15"/>
                  <a:pt x="172" y="15"/>
                  <a:pt x="172" y="15"/>
                </a:cubicBezTo>
                <a:close/>
                <a:moveTo>
                  <a:pt x="191" y="40"/>
                </a:moveTo>
                <a:cubicBezTo>
                  <a:pt x="192" y="40"/>
                  <a:pt x="191" y="41"/>
                  <a:pt x="191" y="40"/>
                </a:cubicBezTo>
                <a:close/>
                <a:moveTo>
                  <a:pt x="216" y="59"/>
                </a:moveTo>
                <a:cubicBezTo>
                  <a:pt x="216" y="59"/>
                  <a:pt x="216" y="59"/>
                  <a:pt x="216" y="59"/>
                </a:cubicBezTo>
                <a:cubicBezTo>
                  <a:pt x="216" y="59"/>
                  <a:pt x="216" y="60"/>
                  <a:pt x="216" y="59"/>
                </a:cubicBezTo>
                <a:cubicBezTo>
                  <a:pt x="216" y="59"/>
                  <a:pt x="216" y="59"/>
                  <a:pt x="216" y="59"/>
                </a:cubicBezTo>
                <a:cubicBezTo>
                  <a:pt x="216" y="59"/>
                  <a:pt x="216" y="59"/>
                  <a:pt x="217" y="59"/>
                </a:cubicBezTo>
                <a:cubicBezTo>
                  <a:pt x="216" y="59"/>
                  <a:pt x="216" y="58"/>
                  <a:pt x="216" y="59"/>
                </a:cubicBezTo>
                <a:close/>
                <a:moveTo>
                  <a:pt x="190" y="38"/>
                </a:moveTo>
                <a:cubicBezTo>
                  <a:pt x="191" y="37"/>
                  <a:pt x="190" y="39"/>
                  <a:pt x="190" y="38"/>
                </a:cubicBezTo>
                <a:close/>
                <a:moveTo>
                  <a:pt x="190" y="39"/>
                </a:moveTo>
                <a:cubicBezTo>
                  <a:pt x="190" y="40"/>
                  <a:pt x="191" y="39"/>
                  <a:pt x="190" y="39"/>
                </a:cubicBezTo>
                <a:close/>
                <a:moveTo>
                  <a:pt x="190" y="40"/>
                </a:moveTo>
                <a:cubicBezTo>
                  <a:pt x="190" y="41"/>
                  <a:pt x="190" y="37"/>
                  <a:pt x="190" y="40"/>
                </a:cubicBezTo>
                <a:close/>
                <a:moveTo>
                  <a:pt x="193" y="42"/>
                </a:moveTo>
                <a:cubicBezTo>
                  <a:pt x="192" y="43"/>
                  <a:pt x="193" y="41"/>
                  <a:pt x="193" y="42"/>
                </a:cubicBezTo>
                <a:close/>
                <a:moveTo>
                  <a:pt x="198" y="46"/>
                </a:moveTo>
                <a:cubicBezTo>
                  <a:pt x="198" y="45"/>
                  <a:pt x="197" y="46"/>
                  <a:pt x="198" y="46"/>
                </a:cubicBezTo>
                <a:close/>
                <a:moveTo>
                  <a:pt x="215" y="59"/>
                </a:moveTo>
                <a:cubicBezTo>
                  <a:pt x="216" y="57"/>
                  <a:pt x="214" y="60"/>
                  <a:pt x="215" y="59"/>
                </a:cubicBezTo>
                <a:close/>
                <a:moveTo>
                  <a:pt x="211" y="50"/>
                </a:moveTo>
                <a:cubicBezTo>
                  <a:pt x="211" y="49"/>
                  <a:pt x="210" y="51"/>
                  <a:pt x="211" y="50"/>
                </a:cubicBezTo>
                <a:close/>
                <a:moveTo>
                  <a:pt x="200" y="48"/>
                </a:moveTo>
                <a:cubicBezTo>
                  <a:pt x="200" y="48"/>
                  <a:pt x="201" y="46"/>
                  <a:pt x="200" y="48"/>
                </a:cubicBezTo>
                <a:close/>
                <a:moveTo>
                  <a:pt x="199" y="46"/>
                </a:moveTo>
                <a:cubicBezTo>
                  <a:pt x="199" y="47"/>
                  <a:pt x="200" y="45"/>
                  <a:pt x="19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958" y="1104791"/>
            <a:ext cx="4392488" cy="1110927"/>
            <a:chOff x="1913602" y="1088528"/>
            <a:chExt cx="7309013" cy="1848559"/>
          </a:xfrm>
        </p:grpSpPr>
        <p:grpSp>
          <p:nvGrpSpPr>
            <p:cNvPr id="24" name="组合 23"/>
            <p:cNvGrpSpPr/>
            <p:nvPr/>
          </p:nvGrpSpPr>
          <p:grpSpPr>
            <a:xfrm>
              <a:off x="1913602" y="1124744"/>
              <a:ext cx="2197812" cy="1440160"/>
              <a:chOff x="389602" y="1124744"/>
              <a:chExt cx="2197812" cy="144016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822022" y="1124744"/>
                <a:ext cx="1440160" cy="1440160"/>
              </a:xfrm>
              <a:prstGeom prst="ellipse">
                <a:avLst/>
              </a:prstGeom>
              <a:blipFill>
                <a:blip r:embed="rId2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" name="Freeform 16"/>
              <p:cNvSpPr>
                <a:spLocks noEditPoints="1"/>
              </p:cNvSpPr>
              <p:nvPr/>
            </p:nvSpPr>
            <p:spPr bwMode="auto">
              <a:xfrm>
                <a:off x="389602" y="1336907"/>
                <a:ext cx="2197812" cy="1126119"/>
              </a:xfrm>
              <a:custGeom>
                <a:avLst/>
                <a:gdLst>
                  <a:gd name="T0" fmla="*/ 256 w 316"/>
                  <a:gd name="T1" fmla="*/ 124 h 162"/>
                  <a:gd name="T2" fmla="*/ 152 w 316"/>
                  <a:gd name="T3" fmla="*/ 27 h 162"/>
                  <a:gd name="T4" fmla="*/ 122 w 316"/>
                  <a:gd name="T5" fmla="*/ 17 h 162"/>
                  <a:gd name="T6" fmla="*/ 143 w 316"/>
                  <a:gd name="T7" fmla="*/ 30 h 162"/>
                  <a:gd name="T8" fmla="*/ 250 w 316"/>
                  <a:gd name="T9" fmla="*/ 126 h 162"/>
                  <a:gd name="T10" fmla="*/ 127 w 316"/>
                  <a:gd name="T11" fmla="*/ 48 h 162"/>
                  <a:gd name="T12" fmla="*/ 248 w 316"/>
                  <a:gd name="T13" fmla="*/ 113 h 162"/>
                  <a:gd name="T14" fmla="*/ 275 w 316"/>
                  <a:gd name="T15" fmla="*/ 96 h 162"/>
                  <a:gd name="T16" fmla="*/ 292 w 316"/>
                  <a:gd name="T17" fmla="*/ 75 h 162"/>
                  <a:gd name="T18" fmla="*/ 278 w 316"/>
                  <a:gd name="T19" fmla="*/ 30 h 162"/>
                  <a:gd name="T20" fmla="*/ 210 w 316"/>
                  <a:gd name="T21" fmla="*/ 29 h 162"/>
                  <a:gd name="T22" fmla="*/ 7 w 316"/>
                  <a:gd name="T23" fmla="*/ 126 h 162"/>
                  <a:gd name="T24" fmla="*/ 315 w 316"/>
                  <a:gd name="T25" fmla="*/ 48 h 162"/>
                  <a:gd name="T26" fmla="*/ 279 w 316"/>
                  <a:gd name="T27" fmla="*/ 92 h 162"/>
                  <a:gd name="T28" fmla="*/ 196 w 316"/>
                  <a:gd name="T29" fmla="*/ 145 h 162"/>
                  <a:gd name="T30" fmla="*/ 261 w 316"/>
                  <a:gd name="T31" fmla="*/ 17 h 162"/>
                  <a:gd name="T32" fmla="*/ 104 w 316"/>
                  <a:gd name="T33" fmla="*/ 53 h 162"/>
                  <a:gd name="T34" fmla="*/ 127 w 316"/>
                  <a:gd name="T35" fmla="*/ 48 h 162"/>
                  <a:gd name="T36" fmla="*/ 305 w 316"/>
                  <a:gd name="T37" fmla="*/ 60 h 162"/>
                  <a:gd name="T38" fmla="*/ 47 w 316"/>
                  <a:gd name="T39" fmla="*/ 143 h 162"/>
                  <a:gd name="T40" fmla="*/ 213 w 316"/>
                  <a:gd name="T41" fmla="*/ 129 h 162"/>
                  <a:gd name="T42" fmla="*/ 248 w 316"/>
                  <a:gd name="T43" fmla="*/ 113 h 162"/>
                  <a:gd name="T44" fmla="*/ 58 w 316"/>
                  <a:gd name="T45" fmla="*/ 141 h 162"/>
                  <a:gd name="T46" fmla="*/ 121 w 316"/>
                  <a:gd name="T47" fmla="*/ 16 h 162"/>
                  <a:gd name="T48" fmla="*/ 91 w 316"/>
                  <a:gd name="T49" fmla="*/ 11 h 162"/>
                  <a:gd name="T50" fmla="*/ 33 w 316"/>
                  <a:gd name="T51" fmla="*/ 152 h 162"/>
                  <a:gd name="T52" fmla="*/ 230 w 316"/>
                  <a:gd name="T53" fmla="*/ 136 h 162"/>
                  <a:gd name="T54" fmla="*/ 155 w 316"/>
                  <a:gd name="T55" fmla="*/ 154 h 162"/>
                  <a:gd name="T56" fmla="*/ 121 w 316"/>
                  <a:gd name="T57" fmla="*/ 45 h 162"/>
                  <a:gd name="T58" fmla="*/ 144 w 316"/>
                  <a:gd name="T59" fmla="*/ 37 h 162"/>
                  <a:gd name="T60" fmla="*/ 168 w 316"/>
                  <a:gd name="T61" fmla="*/ 28 h 162"/>
                  <a:gd name="T62" fmla="*/ 191 w 316"/>
                  <a:gd name="T63" fmla="*/ 24 h 162"/>
                  <a:gd name="T64" fmla="*/ 215 w 316"/>
                  <a:gd name="T65" fmla="*/ 22 h 162"/>
                  <a:gd name="T66" fmla="*/ 298 w 316"/>
                  <a:gd name="T67" fmla="*/ 30 h 162"/>
                  <a:gd name="T68" fmla="*/ 283 w 316"/>
                  <a:gd name="T69" fmla="*/ 25 h 162"/>
                  <a:gd name="T70" fmla="*/ 295 w 316"/>
                  <a:gd name="T71" fmla="*/ 33 h 162"/>
                  <a:gd name="T72" fmla="*/ 226 w 316"/>
                  <a:gd name="T73" fmla="*/ 122 h 162"/>
                  <a:gd name="T74" fmla="*/ 130 w 316"/>
                  <a:gd name="T75" fmla="*/ 146 h 162"/>
                  <a:gd name="T76" fmla="*/ 91 w 316"/>
                  <a:gd name="T77" fmla="*/ 147 h 162"/>
                  <a:gd name="T78" fmla="*/ 95 w 316"/>
                  <a:gd name="T79" fmla="*/ 27 h 162"/>
                  <a:gd name="T80" fmla="*/ 79 w 316"/>
                  <a:gd name="T81" fmla="*/ 20 h 162"/>
                  <a:gd name="T82" fmla="*/ 69 w 316"/>
                  <a:gd name="T83" fmla="*/ 26 h 162"/>
                  <a:gd name="T84" fmla="*/ 23 w 316"/>
                  <a:gd name="T85" fmla="*/ 67 h 162"/>
                  <a:gd name="T86" fmla="*/ 8 w 316"/>
                  <a:gd name="T87" fmla="*/ 99 h 162"/>
                  <a:gd name="T88" fmla="*/ 49 w 316"/>
                  <a:gd name="T89" fmla="*/ 156 h 162"/>
                  <a:gd name="T90" fmla="*/ 70 w 316"/>
                  <a:gd name="T91" fmla="*/ 158 h 162"/>
                  <a:gd name="T92" fmla="*/ 116 w 316"/>
                  <a:gd name="T93" fmla="*/ 160 h 162"/>
                  <a:gd name="T94" fmla="*/ 92 w 316"/>
                  <a:gd name="T95" fmla="*/ 158 h 162"/>
                  <a:gd name="T96" fmla="*/ 219 w 316"/>
                  <a:gd name="T97" fmla="*/ 140 h 162"/>
                  <a:gd name="T98" fmla="*/ 155 w 316"/>
                  <a:gd name="T99" fmla="*/ 154 h 162"/>
                  <a:gd name="T100" fmla="*/ 272 w 316"/>
                  <a:gd name="T101" fmla="*/ 108 h 162"/>
                  <a:gd name="T102" fmla="*/ 295 w 316"/>
                  <a:gd name="T103" fmla="*/ 87 h 162"/>
                  <a:gd name="T104" fmla="*/ 302 w 316"/>
                  <a:gd name="T105" fmla="*/ 76 h 162"/>
                  <a:gd name="T106" fmla="*/ 306 w 316"/>
                  <a:gd name="T107" fmla="*/ 39 h 162"/>
                  <a:gd name="T108" fmla="*/ 306 w 316"/>
                  <a:gd name="T109" fmla="*/ 69 h 162"/>
                  <a:gd name="T110" fmla="*/ 232 w 316"/>
                  <a:gd name="T111" fmla="*/ 27 h 162"/>
                  <a:gd name="T112" fmla="*/ 75 w 316"/>
                  <a:gd name="T113" fmla="*/ 158 h 162"/>
                  <a:gd name="T114" fmla="*/ 95 w 316"/>
                  <a:gd name="T115" fmla="*/ 30 h 162"/>
                  <a:gd name="T116" fmla="*/ 183 w 316"/>
                  <a:gd name="T117" fmla="*/ 14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6" h="162">
                    <a:moveTo>
                      <a:pt x="260" y="122"/>
                    </a:moveTo>
                    <a:cubicBezTo>
                      <a:pt x="259" y="122"/>
                      <a:pt x="258" y="122"/>
                      <a:pt x="258" y="123"/>
                    </a:cubicBezTo>
                    <a:cubicBezTo>
                      <a:pt x="258" y="123"/>
                      <a:pt x="259" y="123"/>
                      <a:pt x="260" y="122"/>
                    </a:cubicBezTo>
                    <a:close/>
                    <a:moveTo>
                      <a:pt x="245" y="130"/>
                    </a:moveTo>
                    <a:cubicBezTo>
                      <a:pt x="246" y="129"/>
                      <a:pt x="248" y="129"/>
                      <a:pt x="249" y="128"/>
                    </a:cubicBezTo>
                    <a:cubicBezTo>
                      <a:pt x="250" y="128"/>
                      <a:pt x="252" y="127"/>
                      <a:pt x="253" y="126"/>
                    </a:cubicBezTo>
                    <a:cubicBezTo>
                      <a:pt x="253" y="125"/>
                      <a:pt x="246" y="128"/>
                      <a:pt x="245" y="130"/>
                    </a:cubicBezTo>
                    <a:close/>
                    <a:moveTo>
                      <a:pt x="256" y="125"/>
                    </a:moveTo>
                    <a:cubicBezTo>
                      <a:pt x="257" y="124"/>
                      <a:pt x="257" y="124"/>
                      <a:pt x="256" y="124"/>
                    </a:cubicBezTo>
                    <a:cubicBezTo>
                      <a:pt x="255" y="124"/>
                      <a:pt x="253" y="125"/>
                      <a:pt x="256" y="125"/>
                    </a:cubicBezTo>
                    <a:close/>
                    <a:moveTo>
                      <a:pt x="71" y="160"/>
                    </a:moveTo>
                    <a:cubicBezTo>
                      <a:pt x="71" y="161"/>
                      <a:pt x="72" y="159"/>
                      <a:pt x="71" y="160"/>
                    </a:cubicBezTo>
                    <a:close/>
                    <a:moveTo>
                      <a:pt x="307" y="32"/>
                    </a:moveTo>
                    <a:cubicBezTo>
                      <a:pt x="308" y="32"/>
                      <a:pt x="304" y="30"/>
                      <a:pt x="304" y="30"/>
                    </a:cubicBezTo>
                    <a:cubicBezTo>
                      <a:pt x="305" y="31"/>
                      <a:pt x="306" y="32"/>
                      <a:pt x="307" y="32"/>
                    </a:cubicBezTo>
                    <a:close/>
                    <a:moveTo>
                      <a:pt x="152" y="27"/>
                    </a:moveTo>
                    <a:cubicBezTo>
                      <a:pt x="152" y="25"/>
                      <a:pt x="147" y="28"/>
                      <a:pt x="147" y="28"/>
                    </a:cubicBezTo>
                    <a:cubicBezTo>
                      <a:pt x="148" y="29"/>
                      <a:pt x="153" y="28"/>
                      <a:pt x="152" y="27"/>
                    </a:cubicBezTo>
                    <a:close/>
                    <a:moveTo>
                      <a:pt x="117" y="38"/>
                    </a:moveTo>
                    <a:cubicBezTo>
                      <a:pt x="117" y="38"/>
                      <a:pt x="117" y="37"/>
                      <a:pt x="117" y="37"/>
                    </a:cubicBezTo>
                    <a:cubicBezTo>
                      <a:pt x="116" y="37"/>
                      <a:pt x="115" y="37"/>
                      <a:pt x="114" y="38"/>
                    </a:cubicBezTo>
                    <a:cubicBezTo>
                      <a:pt x="113" y="38"/>
                      <a:pt x="105" y="45"/>
                      <a:pt x="105" y="45"/>
                    </a:cubicBezTo>
                    <a:cubicBezTo>
                      <a:pt x="106" y="45"/>
                      <a:pt x="144" y="30"/>
                      <a:pt x="144" y="30"/>
                    </a:cubicBezTo>
                    <a:cubicBezTo>
                      <a:pt x="144" y="29"/>
                      <a:pt x="144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35" y="33"/>
                      <a:pt x="119" y="39"/>
                      <a:pt x="117" y="38"/>
                    </a:cubicBezTo>
                    <a:close/>
                    <a:moveTo>
                      <a:pt x="122" y="17"/>
                    </a:moveTo>
                    <a:cubicBezTo>
                      <a:pt x="122" y="17"/>
                      <a:pt x="126" y="15"/>
                      <a:pt x="126" y="15"/>
                    </a:cubicBezTo>
                    <a:cubicBezTo>
                      <a:pt x="126" y="16"/>
                      <a:pt x="125" y="16"/>
                      <a:pt x="125" y="17"/>
                    </a:cubicBezTo>
                    <a:cubicBezTo>
                      <a:pt x="125" y="17"/>
                      <a:pt x="132" y="13"/>
                      <a:pt x="128" y="14"/>
                    </a:cubicBezTo>
                    <a:cubicBezTo>
                      <a:pt x="127" y="14"/>
                      <a:pt x="122" y="16"/>
                      <a:pt x="122" y="17"/>
                    </a:cubicBezTo>
                    <a:close/>
                    <a:moveTo>
                      <a:pt x="143" y="30"/>
                    </a:moveTo>
                    <a:cubicBezTo>
                      <a:pt x="143" y="30"/>
                      <a:pt x="143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42" y="30"/>
                      <a:pt x="142" y="30"/>
                      <a:pt x="143" y="30"/>
                    </a:cubicBezTo>
                    <a:close/>
                    <a:moveTo>
                      <a:pt x="180" y="137"/>
                    </a:moveTo>
                    <a:cubicBezTo>
                      <a:pt x="179" y="137"/>
                      <a:pt x="174" y="138"/>
                      <a:pt x="169" y="139"/>
                    </a:cubicBezTo>
                    <a:cubicBezTo>
                      <a:pt x="174" y="138"/>
                      <a:pt x="180" y="137"/>
                      <a:pt x="180" y="137"/>
                    </a:cubicBezTo>
                    <a:close/>
                    <a:moveTo>
                      <a:pt x="137" y="44"/>
                    </a:moveTo>
                    <a:cubicBezTo>
                      <a:pt x="137" y="45"/>
                      <a:pt x="136" y="45"/>
                      <a:pt x="135" y="45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36" y="45"/>
                      <a:pt x="136" y="45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lose/>
                    <a:moveTo>
                      <a:pt x="250" y="126"/>
                    </a:moveTo>
                    <a:cubicBezTo>
                      <a:pt x="252" y="126"/>
                      <a:pt x="263" y="119"/>
                      <a:pt x="263" y="119"/>
                    </a:cubicBezTo>
                    <a:cubicBezTo>
                      <a:pt x="263" y="118"/>
                      <a:pt x="250" y="126"/>
                      <a:pt x="250" y="126"/>
                    </a:cubicBezTo>
                    <a:close/>
                    <a:moveTo>
                      <a:pt x="242" y="116"/>
                    </a:move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lose/>
                    <a:moveTo>
                      <a:pt x="172" y="33"/>
                    </a:moveTo>
                    <a:cubicBezTo>
                      <a:pt x="171" y="32"/>
                      <a:pt x="153" y="39"/>
                      <a:pt x="137" y="44"/>
                    </a:cubicBezTo>
                    <a:cubicBezTo>
                      <a:pt x="137" y="45"/>
                      <a:pt x="135" y="46"/>
                      <a:pt x="135" y="45"/>
                    </a:cubicBezTo>
                    <a:cubicBezTo>
                      <a:pt x="132" y="46"/>
                      <a:pt x="130" y="47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44" y="43"/>
                      <a:pt x="172" y="34"/>
                      <a:pt x="172" y="33"/>
                    </a:cubicBezTo>
                    <a:close/>
                    <a:moveTo>
                      <a:pt x="101" y="53"/>
                    </a:move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lose/>
                    <a:moveTo>
                      <a:pt x="219" y="126"/>
                    </a:moveTo>
                    <a:cubicBezTo>
                      <a:pt x="220" y="126"/>
                      <a:pt x="220" y="126"/>
                      <a:pt x="221" y="126"/>
                    </a:cubicBezTo>
                    <a:cubicBezTo>
                      <a:pt x="221" y="126"/>
                      <a:pt x="220" y="126"/>
                      <a:pt x="219" y="126"/>
                    </a:cubicBezTo>
                    <a:close/>
                    <a:moveTo>
                      <a:pt x="248" y="113"/>
                    </a:moveTo>
                    <a:cubicBezTo>
                      <a:pt x="248" y="113"/>
                      <a:pt x="249" y="113"/>
                      <a:pt x="250" y="113"/>
                    </a:cubicBezTo>
                    <a:cubicBezTo>
                      <a:pt x="249" y="113"/>
                      <a:pt x="249" y="113"/>
                      <a:pt x="248" y="113"/>
                    </a:cubicBezTo>
                    <a:close/>
                    <a:moveTo>
                      <a:pt x="283" y="107"/>
                    </a:moveTo>
                    <a:cubicBezTo>
                      <a:pt x="284" y="107"/>
                      <a:pt x="284" y="106"/>
                      <a:pt x="285" y="105"/>
                    </a:cubicBezTo>
                    <a:cubicBezTo>
                      <a:pt x="285" y="105"/>
                      <a:pt x="282" y="107"/>
                      <a:pt x="283" y="107"/>
                    </a:cubicBezTo>
                    <a:close/>
                    <a:moveTo>
                      <a:pt x="272" y="115"/>
                    </a:moveTo>
                    <a:cubicBezTo>
                      <a:pt x="271" y="115"/>
                      <a:pt x="270" y="115"/>
                      <a:pt x="269" y="116"/>
                    </a:cubicBezTo>
                    <a:cubicBezTo>
                      <a:pt x="270" y="116"/>
                      <a:pt x="271" y="115"/>
                      <a:pt x="272" y="115"/>
                    </a:cubicBezTo>
                    <a:close/>
                    <a:moveTo>
                      <a:pt x="275" y="96"/>
                    </a:moveTo>
                    <a:cubicBezTo>
                      <a:pt x="274" y="96"/>
                      <a:pt x="270" y="99"/>
                      <a:pt x="266" y="102"/>
                    </a:cubicBezTo>
                    <a:cubicBezTo>
                      <a:pt x="266" y="102"/>
                      <a:pt x="265" y="102"/>
                      <a:pt x="266" y="102"/>
                    </a:cubicBezTo>
                    <a:cubicBezTo>
                      <a:pt x="266" y="103"/>
                      <a:pt x="274" y="96"/>
                      <a:pt x="275" y="96"/>
                    </a:cubicBezTo>
                    <a:close/>
                    <a:moveTo>
                      <a:pt x="310" y="64"/>
                    </a:moveTo>
                    <a:cubicBezTo>
                      <a:pt x="310" y="65"/>
                      <a:pt x="311" y="62"/>
                      <a:pt x="311" y="61"/>
                    </a:cubicBezTo>
                    <a:cubicBezTo>
                      <a:pt x="310" y="62"/>
                      <a:pt x="310" y="63"/>
                      <a:pt x="310" y="64"/>
                    </a:cubicBezTo>
                    <a:close/>
                    <a:moveTo>
                      <a:pt x="292" y="75"/>
                    </a:moveTo>
                    <a:cubicBezTo>
                      <a:pt x="291" y="76"/>
                      <a:pt x="291" y="77"/>
                      <a:pt x="292" y="77"/>
                    </a:cubicBezTo>
                    <a:cubicBezTo>
                      <a:pt x="292" y="76"/>
                      <a:pt x="294" y="74"/>
                      <a:pt x="292" y="75"/>
                    </a:cubicBezTo>
                    <a:close/>
                    <a:moveTo>
                      <a:pt x="290" y="78"/>
                    </a:moveTo>
                    <a:cubicBezTo>
                      <a:pt x="290" y="78"/>
                      <a:pt x="289" y="79"/>
                      <a:pt x="289" y="80"/>
                    </a:cubicBezTo>
                    <a:cubicBezTo>
                      <a:pt x="290" y="79"/>
                      <a:pt x="290" y="79"/>
                      <a:pt x="290" y="78"/>
                    </a:cubicBezTo>
                    <a:close/>
                    <a:moveTo>
                      <a:pt x="278" y="30"/>
                    </a:moveTo>
                    <a:cubicBezTo>
                      <a:pt x="270" y="28"/>
                      <a:pt x="253" y="22"/>
                      <a:pt x="245" y="25"/>
                    </a:cubicBezTo>
                    <a:cubicBezTo>
                      <a:pt x="247" y="25"/>
                      <a:pt x="259" y="28"/>
                      <a:pt x="263" y="28"/>
                    </a:cubicBezTo>
                    <a:cubicBezTo>
                      <a:pt x="270" y="29"/>
                      <a:pt x="277" y="34"/>
                      <a:pt x="284" y="35"/>
                    </a:cubicBezTo>
                    <a:cubicBezTo>
                      <a:pt x="293" y="36"/>
                      <a:pt x="304" y="54"/>
                      <a:pt x="301" y="59"/>
                    </a:cubicBezTo>
                    <a:cubicBezTo>
                      <a:pt x="309" y="47"/>
                      <a:pt x="287" y="34"/>
                      <a:pt x="278" y="30"/>
                    </a:cubicBezTo>
                    <a:close/>
                    <a:moveTo>
                      <a:pt x="278" y="32"/>
                    </a:moveTo>
                    <a:cubicBezTo>
                      <a:pt x="278" y="31"/>
                      <a:pt x="278" y="32"/>
                      <a:pt x="278" y="32"/>
                    </a:cubicBezTo>
                    <a:close/>
                    <a:moveTo>
                      <a:pt x="291" y="82"/>
                    </a:moveTo>
                    <a:cubicBezTo>
                      <a:pt x="290" y="82"/>
                      <a:pt x="293" y="79"/>
                      <a:pt x="293" y="79"/>
                    </a:cubicBezTo>
                    <a:cubicBezTo>
                      <a:pt x="292" y="80"/>
                      <a:pt x="291" y="80"/>
                      <a:pt x="291" y="82"/>
                    </a:cubicBezTo>
                    <a:close/>
                    <a:moveTo>
                      <a:pt x="128" y="51"/>
                    </a:moveTo>
                    <a:cubicBezTo>
                      <a:pt x="128" y="47"/>
                      <a:pt x="180" y="36"/>
                      <a:pt x="186" y="34"/>
                    </a:cubicBezTo>
                    <a:cubicBezTo>
                      <a:pt x="186" y="34"/>
                      <a:pt x="185" y="33"/>
                      <a:pt x="185" y="33"/>
                    </a:cubicBezTo>
                    <a:cubicBezTo>
                      <a:pt x="193" y="31"/>
                      <a:pt x="203" y="31"/>
                      <a:pt x="210" y="29"/>
                    </a:cubicBezTo>
                    <a:cubicBezTo>
                      <a:pt x="211" y="29"/>
                      <a:pt x="212" y="28"/>
                      <a:pt x="213" y="28"/>
                    </a:cubicBezTo>
                    <a:cubicBezTo>
                      <a:pt x="205" y="29"/>
                      <a:pt x="197" y="29"/>
                      <a:pt x="195" y="30"/>
                    </a:cubicBezTo>
                    <a:cubicBezTo>
                      <a:pt x="190" y="31"/>
                      <a:pt x="128" y="45"/>
                      <a:pt x="128" y="51"/>
                    </a:cubicBezTo>
                    <a:close/>
                    <a:moveTo>
                      <a:pt x="174" y="33"/>
                    </a:moveTo>
                    <a:cubicBezTo>
                      <a:pt x="175" y="33"/>
                      <a:pt x="186" y="31"/>
                      <a:pt x="185" y="30"/>
                    </a:cubicBezTo>
                    <a:cubicBezTo>
                      <a:pt x="185" y="28"/>
                      <a:pt x="175" y="33"/>
                      <a:pt x="174" y="33"/>
                    </a:cubicBezTo>
                    <a:close/>
                    <a:moveTo>
                      <a:pt x="7" y="126"/>
                    </a:moveTo>
                    <a:cubicBezTo>
                      <a:pt x="7" y="126"/>
                      <a:pt x="7" y="125"/>
                      <a:pt x="7" y="125"/>
                    </a:cubicBezTo>
                    <a:cubicBezTo>
                      <a:pt x="6" y="125"/>
                      <a:pt x="6" y="125"/>
                      <a:pt x="7" y="126"/>
                    </a:cubicBezTo>
                    <a:close/>
                    <a:moveTo>
                      <a:pt x="133" y="49"/>
                    </a:moveTo>
                    <a:cubicBezTo>
                      <a:pt x="134" y="49"/>
                      <a:pt x="135" y="48"/>
                      <a:pt x="136" y="48"/>
                    </a:cubicBezTo>
                    <a:cubicBezTo>
                      <a:pt x="135" y="48"/>
                      <a:pt x="134" y="48"/>
                      <a:pt x="133" y="49"/>
                    </a:cubicBezTo>
                    <a:close/>
                    <a:moveTo>
                      <a:pt x="303" y="56"/>
                    </a:moveTo>
                    <a:cubicBezTo>
                      <a:pt x="303" y="57"/>
                      <a:pt x="303" y="58"/>
                      <a:pt x="303" y="58"/>
                    </a:cubicBezTo>
                    <a:cubicBezTo>
                      <a:pt x="303" y="58"/>
                      <a:pt x="303" y="57"/>
                      <a:pt x="303" y="56"/>
                    </a:cubicBezTo>
                    <a:close/>
                    <a:moveTo>
                      <a:pt x="315" y="48"/>
                    </a:moveTo>
                    <a:cubicBezTo>
                      <a:pt x="315" y="48"/>
                      <a:pt x="315" y="47"/>
                      <a:pt x="314" y="47"/>
                    </a:cubicBezTo>
                    <a:cubicBezTo>
                      <a:pt x="314" y="47"/>
                      <a:pt x="314" y="48"/>
                      <a:pt x="315" y="48"/>
                    </a:cubicBezTo>
                    <a:close/>
                    <a:moveTo>
                      <a:pt x="182" y="138"/>
                    </a:moveTo>
                    <a:cubicBezTo>
                      <a:pt x="182" y="138"/>
                      <a:pt x="187" y="137"/>
                      <a:pt x="187" y="136"/>
                    </a:cubicBezTo>
                    <a:cubicBezTo>
                      <a:pt x="187" y="136"/>
                      <a:pt x="181" y="136"/>
                      <a:pt x="182" y="138"/>
                    </a:cubicBezTo>
                    <a:close/>
                    <a:moveTo>
                      <a:pt x="316" y="62"/>
                    </a:moveTo>
                    <a:cubicBezTo>
                      <a:pt x="316" y="62"/>
                      <a:pt x="316" y="56"/>
                      <a:pt x="316" y="56"/>
                    </a:cubicBezTo>
                    <a:cubicBezTo>
                      <a:pt x="316" y="57"/>
                      <a:pt x="315" y="62"/>
                      <a:pt x="316" y="62"/>
                    </a:cubicBezTo>
                    <a:close/>
                    <a:moveTo>
                      <a:pt x="279" y="92"/>
                    </a:moveTo>
                    <a:cubicBezTo>
                      <a:pt x="278" y="93"/>
                      <a:pt x="278" y="93"/>
                      <a:pt x="278" y="94"/>
                    </a:cubicBezTo>
                    <a:cubicBezTo>
                      <a:pt x="278" y="93"/>
                      <a:pt x="279" y="93"/>
                      <a:pt x="279" y="92"/>
                    </a:cubicBezTo>
                    <a:close/>
                    <a:moveTo>
                      <a:pt x="244" y="21"/>
                    </a:moveTo>
                    <a:cubicBezTo>
                      <a:pt x="247" y="21"/>
                      <a:pt x="245" y="21"/>
                      <a:pt x="244" y="21"/>
                    </a:cubicBezTo>
                    <a:close/>
                    <a:moveTo>
                      <a:pt x="216" y="128"/>
                    </a:moveTo>
                    <a:cubicBezTo>
                      <a:pt x="215" y="127"/>
                      <a:pt x="216" y="128"/>
                      <a:pt x="216" y="128"/>
                    </a:cubicBezTo>
                    <a:close/>
                    <a:moveTo>
                      <a:pt x="261" y="106"/>
                    </a:moveTo>
                    <a:cubicBezTo>
                      <a:pt x="262" y="106"/>
                      <a:pt x="261" y="105"/>
                      <a:pt x="261" y="106"/>
                    </a:cubicBezTo>
                    <a:close/>
                    <a:moveTo>
                      <a:pt x="211" y="26"/>
                    </a:moveTo>
                    <a:cubicBezTo>
                      <a:pt x="211" y="26"/>
                      <a:pt x="211" y="25"/>
                      <a:pt x="211" y="26"/>
                    </a:cubicBezTo>
                    <a:close/>
                    <a:moveTo>
                      <a:pt x="196" y="145"/>
                    </a:moveTo>
                    <a:cubicBezTo>
                      <a:pt x="196" y="144"/>
                      <a:pt x="195" y="144"/>
                      <a:pt x="194" y="145"/>
                    </a:cubicBezTo>
                    <a:cubicBezTo>
                      <a:pt x="192" y="146"/>
                      <a:pt x="197" y="144"/>
                      <a:pt x="196" y="145"/>
                    </a:cubicBezTo>
                    <a:close/>
                    <a:moveTo>
                      <a:pt x="106" y="158"/>
                    </a:moveTo>
                    <a:cubicBezTo>
                      <a:pt x="106" y="158"/>
                      <a:pt x="110" y="158"/>
                      <a:pt x="110" y="158"/>
                    </a:cubicBezTo>
                    <a:cubicBezTo>
                      <a:pt x="109" y="158"/>
                      <a:pt x="107" y="158"/>
                      <a:pt x="106" y="158"/>
                    </a:cubicBezTo>
                    <a:close/>
                    <a:moveTo>
                      <a:pt x="284" y="22"/>
                    </a:moveTo>
                    <a:cubicBezTo>
                      <a:pt x="279" y="20"/>
                      <a:pt x="274" y="18"/>
                      <a:pt x="269" y="17"/>
                    </a:cubicBezTo>
                    <a:cubicBezTo>
                      <a:pt x="266" y="16"/>
                      <a:pt x="258" y="17"/>
                      <a:pt x="255" y="16"/>
                    </a:cubicBezTo>
                    <a:cubicBezTo>
                      <a:pt x="257" y="17"/>
                      <a:pt x="260" y="16"/>
                      <a:pt x="261" y="17"/>
                    </a:cubicBezTo>
                    <a:cubicBezTo>
                      <a:pt x="257" y="14"/>
                      <a:pt x="239" y="15"/>
                      <a:pt x="233" y="15"/>
                    </a:cubicBezTo>
                    <a:cubicBezTo>
                      <a:pt x="227" y="15"/>
                      <a:pt x="220" y="16"/>
                      <a:pt x="214" y="17"/>
                    </a:cubicBezTo>
                    <a:cubicBezTo>
                      <a:pt x="211" y="17"/>
                      <a:pt x="209" y="19"/>
                      <a:pt x="206" y="18"/>
                    </a:cubicBezTo>
                    <a:cubicBezTo>
                      <a:pt x="207" y="18"/>
                      <a:pt x="208" y="18"/>
                      <a:pt x="209" y="17"/>
                    </a:cubicBezTo>
                    <a:cubicBezTo>
                      <a:pt x="199" y="15"/>
                      <a:pt x="183" y="22"/>
                      <a:pt x="173" y="25"/>
                    </a:cubicBezTo>
                    <a:cubicBezTo>
                      <a:pt x="159" y="28"/>
                      <a:pt x="146" y="32"/>
                      <a:pt x="133" y="37"/>
                    </a:cubicBezTo>
                    <a:cubicBezTo>
                      <a:pt x="126" y="39"/>
                      <a:pt x="104" y="43"/>
                      <a:pt x="100" y="51"/>
                    </a:cubicBezTo>
                    <a:cubicBezTo>
                      <a:pt x="100" y="50"/>
                      <a:pt x="101" y="53"/>
                      <a:pt x="101" y="53"/>
                    </a:cubicBezTo>
                    <a:cubicBezTo>
                      <a:pt x="102" y="53"/>
                      <a:pt x="103" y="53"/>
                      <a:pt x="104" y="53"/>
                    </a:cubicBezTo>
                    <a:cubicBezTo>
                      <a:pt x="103" y="54"/>
                      <a:pt x="103" y="54"/>
                      <a:pt x="102" y="55"/>
                    </a:cubicBezTo>
                    <a:cubicBezTo>
                      <a:pt x="103" y="55"/>
                      <a:pt x="113" y="50"/>
                      <a:pt x="113" y="52"/>
                    </a:cubicBezTo>
                    <a:cubicBezTo>
                      <a:pt x="113" y="52"/>
                      <a:pt x="103" y="58"/>
                      <a:pt x="104" y="58"/>
                    </a:cubicBezTo>
                    <a:cubicBezTo>
                      <a:pt x="110" y="58"/>
                      <a:pt x="114" y="59"/>
                      <a:pt x="122" y="54"/>
                    </a:cubicBezTo>
                    <a:cubicBezTo>
                      <a:pt x="122" y="54"/>
                      <a:pt x="107" y="56"/>
                      <a:pt x="108" y="57"/>
                    </a:cubicBezTo>
                    <a:cubicBezTo>
                      <a:pt x="107" y="55"/>
                      <a:pt x="117" y="53"/>
                      <a:pt x="118" y="53"/>
                    </a:cubicBezTo>
                    <a:cubicBezTo>
                      <a:pt x="117" y="53"/>
                      <a:pt x="116" y="53"/>
                      <a:pt x="116" y="52"/>
                    </a:cubicBezTo>
                    <a:cubicBezTo>
                      <a:pt x="117" y="52"/>
                      <a:pt x="121" y="50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2" y="50"/>
                      <a:pt x="118" y="51"/>
                      <a:pt x="117" y="51"/>
                    </a:cubicBezTo>
                    <a:cubicBezTo>
                      <a:pt x="118" y="51"/>
                      <a:pt x="124" y="48"/>
                      <a:pt x="126" y="47"/>
                    </a:cubicBezTo>
                    <a:cubicBezTo>
                      <a:pt x="125" y="47"/>
                      <a:pt x="125" y="47"/>
                      <a:pt x="125" y="46"/>
                    </a:cubicBezTo>
                    <a:cubicBezTo>
                      <a:pt x="129" y="43"/>
                      <a:pt x="139" y="42"/>
                      <a:pt x="145" y="40"/>
                    </a:cubicBezTo>
                    <a:cubicBezTo>
                      <a:pt x="160" y="35"/>
                      <a:pt x="175" y="31"/>
                      <a:pt x="190" y="27"/>
                    </a:cubicBezTo>
                    <a:cubicBezTo>
                      <a:pt x="214" y="22"/>
                      <a:pt x="242" y="18"/>
                      <a:pt x="266" y="23"/>
                    </a:cubicBezTo>
                    <a:cubicBezTo>
                      <a:pt x="275" y="25"/>
                      <a:pt x="283" y="28"/>
                      <a:pt x="291" y="33"/>
                    </a:cubicBezTo>
                    <a:cubicBezTo>
                      <a:pt x="298" y="37"/>
                      <a:pt x="310" y="50"/>
                      <a:pt x="305" y="60"/>
                    </a:cubicBezTo>
                    <a:cubicBezTo>
                      <a:pt x="304" y="61"/>
                      <a:pt x="304" y="64"/>
                      <a:pt x="303" y="65"/>
                    </a:cubicBezTo>
                    <a:cubicBezTo>
                      <a:pt x="300" y="73"/>
                      <a:pt x="295" y="80"/>
                      <a:pt x="289" y="86"/>
                    </a:cubicBezTo>
                    <a:cubicBezTo>
                      <a:pt x="278" y="97"/>
                      <a:pt x="266" y="106"/>
                      <a:pt x="252" y="113"/>
                    </a:cubicBezTo>
                    <a:cubicBezTo>
                      <a:pt x="202" y="141"/>
                      <a:pt x="140" y="152"/>
                      <a:pt x="83" y="149"/>
                    </a:cubicBezTo>
                    <a:cubicBezTo>
                      <a:pt x="56" y="148"/>
                      <a:pt x="12" y="143"/>
                      <a:pt x="14" y="108"/>
                    </a:cubicBezTo>
                    <a:cubicBezTo>
                      <a:pt x="15" y="96"/>
                      <a:pt x="20" y="85"/>
                      <a:pt x="27" y="75"/>
                    </a:cubicBezTo>
                    <a:cubicBezTo>
                      <a:pt x="24" y="80"/>
                      <a:pt x="22" y="85"/>
                      <a:pt x="20" y="89"/>
                    </a:cubicBezTo>
                    <a:cubicBezTo>
                      <a:pt x="16" y="101"/>
                      <a:pt x="11" y="113"/>
                      <a:pt x="18" y="125"/>
                    </a:cubicBezTo>
                    <a:cubicBezTo>
                      <a:pt x="24" y="135"/>
                      <a:pt x="36" y="140"/>
                      <a:pt x="47" y="143"/>
                    </a:cubicBezTo>
                    <a:cubicBezTo>
                      <a:pt x="71" y="149"/>
                      <a:pt x="97" y="149"/>
                      <a:pt x="122" y="147"/>
                    </a:cubicBezTo>
                    <a:cubicBezTo>
                      <a:pt x="132" y="147"/>
                      <a:pt x="143" y="146"/>
                      <a:pt x="153" y="144"/>
                    </a:cubicBezTo>
                    <a:cubicBezTo>
                      <a:pt x="155" y="144"/>
                      <a:pt x="163" y="141"/>
                      <a:pt x="169" y="139"/>
                    </a:cubicBezTo>
                    <a:cubicBezTo>
                      <a:pt x="166" y="140"/>
                      <a:pt x="163" y="141"/>
                      <a:pt x="163" y="141"/>
                    </a:cubicBezTo>
                    <a:cubicBezTo>
                      <a:pt x="162" y="139"/>
                      <a:pt x="193" y="135"/>
                      <a:pt x="194" y="134"/>
                    </a:cubicBezTo>
                    <a:cubicBezTo>
                      <a:pt x="194" y="133"/>
                      <a:pt x="191" y="135"/>
                      <a:pt x="191" y="135"/>
                    </a:cubicBezTo>
                    <a:cubicBezTo>
                      <a:pt x="191" y="135"/>
                      <a:pt x="199" y="132"/>
                      <a:pt x="202" y="130"/>
                    </a:cubicBezTo>
                    <a:cubicBezTo>
                      <a:pt x="201" y="131"/>
                      <a:pt x="200" y="132"/>
                      <a:pt x="199" y="133"/>
                    </a:cubicBezTo>
                    <a:cubicBezTo>
                      <a:pt x="199" y="133"/>
                      <a:pt x="213" y="129"/>
                      <a:pt x="213" y="129"/>
                    </a:cubicBezTo>
                    <a:cubicBezTo>
                      <a:pt x="212" y="129"/>
                      <a:pt x="211" y="129"/>
                      <a:pt x="210" y="129"/>
                    </a:cubicBezTo>
                    <a:cubicBezTo>
                      <a:pt x="210" y="127"/>
                      <a:pt x="216" y="126"/>
                      <a:pt x="219" y="126"/>
                    </a:cubicBezTo>
                    <a:cubicBezTo>
                      <a:pt x="219" y="126"/>
                      <a:pt x="218" y="126"/>
                      <a:pt x="217" y="125"/>
                    </a:cubicBezTo>
                    <a:cubicBezTo>
                      <a:pt x="218" y="126"/>
                      <a:pt x="225" y="122"/>
                      <a:pt x="226" y="123"/>
                    </a:cubicBezTo>
                    <a:cubicBezTo>
                      <a:pt x="225" y="124"/>
                      <a:pt x="225" y="124"/>
                      <a:pt x="224" y="125"/>
                    </a:cubicBezTo>
                    <a:cubicBezTo>
                      <a:pt x="224" y="125"/>
                      <a:pt x="235" y="120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4" y="115"/>
                      <a:pt x="246" y="114"/>
                      <a:pt x="248" y="113"/>
                    </a:cubicBezTo>
                    <a:cubicBezTo>
                      <a:pt x="247" y="113"/>
                      <a:pt x="247" y="114"/>
                      <a:pt x="247" y="114"/>
                    </a:cubicBezTo>
                    <a:cubicBezTo>
                      <a:pt x="249" y="113"/>
                      <a:pt x="258" y="107"/>
                      <a:pt x="266" y="102"/>
                    </a:cubicBezTo>
                    <a:cubicBezTo>
                      <a:pt x="268" y="100"/>
                      <a:pt x="288" y="83"/>
                      <a:pt x="287" y="82"/>
                    </a:cubicBezTo>
                    <a:cubicBezTo>
                      <a:pt x="287" y="82"/>
                      <a:pt x="256" y="105"/>
                      <a:pt x="255" y="105"/>
                    </a:cubicBezTo>
                    <a:cubicBezTo>
                      <a:pt x="244" y="113"/>
                      <a:pt x="230" y="116"/>
                      <a:pt x="218" y="123"/>
                    </a:cubicBezTo>
                    <a:cubicBezTo>
                      <a:pt x="209" y="129"/>
                      <a:pt x="195" y="131"/>
                      <a:pt x="185" y="133"/>
                    </a:cubicBezTo>
                    <a:cubicBezTo>
                      <a:pt x="174" y="135"/>
                      <a:pt x="161" y="137"/>
                      <a:pt x="150" y="140"/>
                    </a:cubicBezTo>
                    <a:cubicBezTo>
                      <a:pt x="133" y="145"/>
                      <a:pt x="113" y="140"/>
                      <a:pt x="96" y="144"/>
                    </a:cubicBezTo>
                    <a:cubicBezTo>
                      <a:pt x="85" y="147"/>
                      <a:pt x="68" y="143"/>
                      <a:pt x="58" y="141"/>
                    </a:cubicBezTo>
                    <a:cubicBezTo>
                      <a:pt x="47" y="138"/>
                      <a:pt x="36" y="135"/>
                      <a:pt x="27" y="128"/>
                    </a:cubicBezTo>
                    <a:cubicBezTo>
                      <a:pt x="11" y="115"/>
                      <a:pt x="23" y="90"/>
                      <a:pt x="33" y="76"/>
                    </a:cubicBezTo>
                    <a:cubicBezTo>
                      <a:pt x="42" y="64"/>
                      <a:pt x="55" y="54"/>
                      <a:pt x="68" y="46"/>
                    </a:cubicBezTo>
                    <a:cubicBezTo>
                      <a:pt x="68" y="46"/>
                      <a:pt x="67" y="46"/>
                      <a:pt x="67" y="46"/>
                    </a:cubicBezTo>
                    <a:cubicBezTo>
                      <a:pt x="68" y="45"/>
                      <a:pt x="68" y="45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2" y="43"/>
                      <a:pt x="75" y="42"/>
                      <a:pt x="77" y="40"/>
                    </a:cubicBezTo>
                    <a:cubicBezTo>
                      <a:pt x="86" y="35"/>
                      <a:pt x="94" y="30"/>
                      <a:pt x="103" y="26"/>
                    </a:cubicBezTo>
                    <a:cubicBezTo>
                      <a:pt x="105" y="25"/>
                      <a:pt x="120" y="16"/>
                      <a:pt x="121" y="16"/>
                    </a:cubicBezTo>
                    <a:cubicBezTo>
                      <a:pt x="114" y="16"/>
                      <a:pt x="106" y="19"/>
                      <a:pt x="99" y="22"/>
                    </a:cubicBezTo>
                    <a:cubicBezTo>
                      <a:pt x="109" y="17"/>
                      <a:pt x="117" y="13"/>
                      <a:pt x="116" y="11"/>
                    </a:cubicBezTo>
                    <a:cubicBezTo>
                      <a:pt x="115" y="9"/>
                      <a:pt x="126" y="8"/>
                      <a:pt x="124" y="6"/>
                    </a:cubicBezTo>
                    <a:cubicBezTo>
                      <a:pt x="124" y="5"/>
                      <a:pt x="122" y="3"/>
                      <a:pt x="121" y="3"/>
                    </a:cubicBezTo>
                    <a:cubicBezTo>
                      <a:pt x="122" y="2"/>
                      <a:pt x="123" y="0"/>
                      <a:pt x="123" y="0"/>
                    </a:cubicBezTo>
                    <a:cubicBezTo>
                      <a:pt x="122" y="1"/>
                      <a:pt x="118" y="2"/>
                      <a:pt x="114" y="3"/>
                    </a:cubicBezTo>
                    <a:cubicBezTo>
                      <a:pt x="115" y="3"/>
                      <a:pt x="116" y="2"/>
                      <a:pt x="116" y="2"/>
                    </a:cubicBezTo>
                    <a:cubicBezTo>
                      <a:pt x="117" y="1"/>
                      <a:pt x="116" y="1"/>
                      <a:pt x="115" y="1"/>
                    </a:cubicBezTo>
                    <a:cubicBezTo>
                      <a:pt x="107" y="2"/>
                      <a:pt x="98" y="8"/>
                      <a:pt x="91" y="11"/>
                    </a:cubicBezTo>
                    <a:cubicBezTo>
                      <a:pt x="83" y="15"/>
                      <a:pt x="69" y="20"/>
                      <a:pt x="63" y="27"/>
                    </a:cubicBezTo>
                    <a:cubicBezTo>
                      <a:pt x="64" y="27"/>
                      <a:pt x="65" y="26"/>
                      <a:pt x="66" y="26"/>
                    </a:cubicBezTo>
                    <a:cubicBezTo>
                      <a:pt x="66" y="26"/>
                      <a:pt x="61" y="29"/>
                      <a:pt x="60" y="30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59" y="31"/>
                      <a:pt x="47" y="37"/>
                      <a:pt x="46" y="38"/>
                    </a:cubicBezTo>
                    <a:cubicBezTo>
                      <a:pt x="39" y="44"/>
                      <a:pt x="32" y="50"/>
                      <a:pt x="26" y="57"/>
                    </a:cubicBezTo>
                    <a:cubicBezTo>
                      <a:pt x="17" y="68"/>
                      <a:pt x="8" y="80"/>
                      <a:pt x="4" y="95"/>
                    </a:cubicBezTo>
                    <a:cubicBezTo>
                      <a:pt x="0" y="109"/>
                      <a:pt x="0" y="125"/>
                      <a:pt x="11" y="137"/>
                    </a:cubicBezTo>
                    <a:cubicBezTo>
                      <a:pt x="13" y="139"/>
                      <a:pt x="29" y="151"/>
                      <a:pt x="33" y="152"/>
                    </a:cubicBezTo>
                    <a:cubicBezTo>
                      <a:pt x="42" y="161"/>
                      <a:pt x="123" y="162"/>
                      <a:pt x="134" y="160"/>
                    </a:cubicBezTo>
                    <a:cubicBezTo>
                      <a:pt x="137" y="161"/>
                      <a:pt x="144" y="155"/>
                      <a:pt x="146" y="157"/>
                    </a:cubicBezTo>
                    <a:cubicBezTo>
                      <a:pt x="145" y="158"/>
                      <a:pt x="144" y="158"/>
                      <a:pt x="143" y="158"/>
                    </a:cubicBezTo>
                    <a:cubicBezTo>
                      <a:pt x="144" y="160"/>
                      <a:pt x="149" y="158"/>
                      <a:pt x="152" y="157"/>
                    </a:cubicBezTo>
                    <a:cubicBezTo>
                      <a:pt x="158" y="158"/>
                      <a:pt x="169" y="155"/>
                      <a:pt x="173" y="154"/>
                    </a:cubicBezTo>
                    <a:cubicBezTo>
                      <a:pt x="181" y="151"/>
                      <a:pt x="190" y="149"/>
                      <a:pt x="198" y="147"/>
                    </a:cubicBezTo>
                    <a:cubicBezTo>
                      <a:pt x="201" y="147"/>
                      <a:pt x="219" y="140"/>
                      <a:pt x="228" y="137"/>
                    </a:cubicBezTo>
                    <a:cubicBezTo>
                      <a:pt x="229" y="137"/>
                      <a:pt x="229" y="137"/>
                      <a:pt x="230" y="136"/>
                    </a:cubicBezTo>
                    <a:cubicBezTo>
                      <a:pt x="230" y="136"/>
                      <a:pt x="230" y="136"/>
                      <a:pt x="230" y="136"/>
                    </a:cubicBezTo>
                    <a:cubicBezTo>
                      <a:pt x="232" y="135"/>
                      <a:pt x="233" y="135"/>
                      <a:pt x="233" y="135"/>
                    </a:cubicBezTo>
                    <a:cubicBezTo>
                      <a:pt x="234" y="137"/>
                      <a:pt x="245" y="128"/>
                      <a:pt x="246" y="128"/>
                    </a:cubicBezTo>
                    <a:cubicBezTo>
                      <a:pt x="238" y="129"/>
                      <a:pt x="229" y="135"/>
                      <a:pt x="221" y="138"/>
                    </a:cubicBezTo>
                    <a:cubicBezTo>
                      <a:pt x="211" y="141"/>
                      <a:pt x="201" y="145"/>
                      <a:pt x="191" y="147"/>
                    </a:cubicBezTo>
                    <a:cubicBezTo>
                      <a:pt x="184" y="149"/>
                      <a:pt x="180" y="150"/>
                      <a:pt x="173" y="152"/>
                    </a:cubicBezTo>
                    <a:cubicBezTo>
                      <a:pt x="172" y="152"/>
                      <a:pt x="170" y="152"/>
                      <a:pt x="168" y="152"/>
                    </a:cubicBezTo>
                    <a:cubicBezTo>
                      <a:pt x="169" y="152"/>
                      <a:pt x="169" y="152"/>
                      <a:pt x="170" y="152"/>
                    </a:cubicBezTo>
                    <a:cubicBezTo>
                      <a:pt x="169" y="152"/>
                      <a:pt x="169" y="152"/>
                      <a:pt x="168" y="152"/>
                    </a:cubicBezTo>
                    <a:cubicBezTo>
                      <a:pt x="163" y="153"/>
                      <a:pt x="158" y="153"/>
                      <a:pt x="155" y="154"/>
                    </a:cubicBezTo>
                    <a:cubicBezTo>
                      <a:pt x="150" y="155"/>
                      <a:pt x="143" y="155"/>
                      <a:pt x="139" y="155"/>
                    </a:cubicBezTo>
                    <a:cubicBezTo>
                      <a:pt x="148" y="154"/>
                      <a:pt x="158" y="153"/>
                      <a:pt x="167" y="151"/>
                    </a:cubicBezTo>
                    <a:cubicBezTo>
                      <a:pt x="202" y="143"/>
                      <a:pt x="239" y="132"/>
                      <a:pt x="269" y="111"/>
                    </a:cubicBezTo>
                    <a:cubicBezTo>
                      <a:pt x="280" y="103"/>
                      <a:pt x="293" y="94"/>
                      <a:pt x="301" y="83"/>
                    </a:cubicBezTo>
                    <a:cubicBezTo>
                      <a:pt x="305" y="76"/>
                      <a:pt x="307" y="71"/>
                      <a:pt x="309" y="64"/>
                    </a:cubicBezTo>
                    <a:cubicBezTo>
                      <a:pt x="310" y="60"/>
                      <a:pt x="311" y="56"/>
                      <a:pt x="312" y="55"/>
                    </a:cubicBezTo>
                    <a:cubicBezTo>
                      <a:pt x="313" y="54"/>
                      <a:pt x="310" y="45"/>
                      <a:pt x="309" y="44"/>
                    </a:cubicBezTo>
                    <a:cubicBezTo>
                      <a:pt x="305" y="33"/>
                      <a:pt x="294" y="26"/>
                      <a:pt x="284" y="22"/>
                    </a:cubicBezTo>
                    <a:close/>
                    <a:moveTo>
                      <a:pt x="121" y="45"/>
                    </a:moveTo>
                    <a:cubicBezTo>
                      <a:pt x="122" y="45"/>
                      <a:pt x="122" y="45"/>
                      <a:pt x="123" y="44"/>
                    </a:cubicBezTo>
                    <a:cubicBezTo>
                      <a:pt x="122" y="45"/>
                      <a:pt x="122" y="45"/>
                      <a:pt x="121" y="45"/>
                    </a:cubicBezTo>
                    <a:close/>
                    <a:moveTo>
                      <a:pt x="154" y="33"/>
                    </a:moveTo>
                    <a:cubicBezTo>
                      <a:pt x="154" y="34"/>
                      <a:pt x="153" y="34"/>
                      <a:pt x="152" y="34"/>
                    </a:cubicBezTo>
                    <a:cubicBezTo>
                      <a:pt x="153" y="34"/>
                      <a:pt x="154" y="33"/>
                      <a:pt x="154" y="33"/>
                    </a:cubicBezTo>
                    <a:close/>
                    <a:moveTo>
                      <a:pt x="142" y="34"/>
                    </a:moveTo>
                    <a:cubicBezTo>
                      <a:pt x="143" y="34"/>
                      <a:pt x="144" y="34"/>
                      <a:pt x="145" y="34"/>
                    </a:cubicBezTo>
                    <a:cubicBezTo>
                      <a:pt x="145" y="35"/>
                      <a:pt x="142" y="35"/>
                      <a:pt x="142" y="34"/>
                    </a:cubicBezTo>
                    <a:close/>
                    <a:moveTo>
                      <a:pt x="144" y="37"/>
                    </a:moveTo>
                    <a:cubicBezTo>
                      <a:pt x="144" y="36"/>
                      <a:pt x="145" y="36"/>
                      <a:pt x="146" y="36"/>
                    </a:cubicBezTo>
                    <a:cubicBezTo>
                      <a:pt x="145" y="37"/>
                      <a:pt x="145" y="37"/>
                      <a:pt x="144" y="37"/>
                    </a:cubicBezTo>
                    <a:close/>
                    <a:moveTo>
                      <a:pt x="152" y="37"/>
                    </a:moveTo>
                    <a:cubicBezTo>
                      <a:pt x="153" y="36"/>
                      <a:pt x="155" y="35"/>
                      <a:pt x="156" y="35"/>
                    </a:cubicBezTo>
                    <a:cubicBezTo>
                      <a:pt x="156" y="35"/>
                      <a:pt x="152" y="37"/>
                      <a:pt x="152" y="37"/>
                    </a:cubicBezTo>
                    <a:close/>
                    <a:moveTo>
                      <a:pt x="166" y="29"/>
                    </a:moveTo>
                    <a:cubicBezTo>
                      <a:pt x="166" y="28"/>
                      <a:pt x="167" y="31"/>
                      <a:pt x="166" y="29"/>
                    </a:cubicBezTo>
                    <a:close/>
                    <a:moveTo>
                      <a:pt x="168" y="28"/>
                    </a:moveTo>
                    <a:cubicBezTo>
                      <a:pt x="167" y="27"/>
                      <a:pt x="168" y="28"/>
                      <a:pt x="168" y="28"/>
                    </a:cubicBezTo>
                    <a:close/>
                    <a:moveTo>
                      <a:pt x="169" y="32"/>
                    </a:moveTo>
                    <a:cubicBezTo>
                      <a:pt x="169" y="31"/>
                      <a:pt x="172" y="31"/>
                      <a:pt x="172" y="31"/>
                    </a:cubicBezTo>
                    <a:cubicBezTo>
                      <a:pt x="171" y="32"/>
                      <a:pt x="170" y="32"/>
                      <a:pt x="169" y="32"/>
                    </a:cubicBezTo>
                    <a:close/>
                    <a:moveTo>
                      <a:pt x="179" y="26"/>
                    </a:moveTo>
                    <a:cubicBezTo>
                      <a:pt x="179" y="26"/>
                      <a:pt x="183" y="24"/>
                      <a:pt x="184" y="25"/>
                    </a:cubicBezTo>
                    <a:cubicBezTo>
                      <a:pt x="184" y="27"/>
                      <a:pt x="179" y="26"/>
                      <a:pt x="179" y="26"/>
                    </a:cubicBezTo>
                    <a:close/>
                    <a:moveTo>
                      <a:pt x="191" y="24"/>
                    </a:moveTo>
                    <a:cubicBezTo>
                      <a:pt x="190" y="24"/>
                      <a:pt x="195" y="23"/>
                      <a:pt x="196" y="23"/>
                    </a:cubicBezTo>
                    <a:cubicBezTo>
                      <a:pt x="195" y="23"/>
                      <a:pt x="191" y="25"/>
                      <a:pt x="191" y="24"/>
                    </a:cubicBezTo>
                    <a:close/>
                    <a:moveTo>
                      <a:pt x="201" y="22"/>
                    </a:moveTo>
                    <a:cubicBezTo>
                      <a:pt x="200" y="22"/>
                      <a:pt x="199" y="23"/>
                      <a:pt x="198" y="22"/>
                    </a:cubicBezTo>
                    <a:cubicBezTo>
                      <a:pt x="197" y="22"/>
                      <a:pt x="202" y="22"/>
                      <a:pt x="201" y="22"/>
                    </a:cubicBezTo>
                    <a:close/>
                    <a:moveTo>
                      <a:pt x="203" y="22"/>
                    </a:moveTo>
                    <a:cubicBezTo>
                      <a:pt x="204" y="21"/>
                      <a:pt x="212" y="20"/>
                      <a:pt x="212" y="20"/>
                    </a:cubicBezTo>
                    <a:cubicBezTo>
                      <a:pt x="213" y="22"/>
                      <a:pt x="204" y="21"/>
                      <a:pt x="203" y="22"/>
                    </a:cubicBezTo>
                    <a:close/>
                    <a:moveTo>
                      <a:pt x="223" y="16"/>
                    </a:moveTo>
                    <a:cubicBezTo>
                      <a:pt x="223" y="15"/>
                      <a:pt x="223" y="17"/>
                      <a:pt x="223" y="16"/>
                    </a:cubicBezTo>
                    <a:close/>
                    <a:moveTo>
                      <a:pt x="215" y="22"/>
                    </a:moveTo>
                    <a:cubicBezTo>
                      <a:pt x="211" y="21"/>
                      <a:pt x="218" y="21"/>
                      <a:pt x="218" y="21"/>
                    </a:cubicBezTo>
                    <a:cubicBezTo>
                      <a:pt x="217" y="22"/>
                      <a:pt x="216" y="22"/>
                      <a:pt x="215" y="22"/>
                    </a:cubicBezTo>
                    <a:close/>
                    <a:moveTo>
                      <a:pt x="233" y="19"/>
                    </a:moveTo>
                    <a:cubicBezTo>
                      <a:pt x="233" y="19"/>
                      <a:pt x="233" y="20"/>
                      <a:pt x="234" y="20"/>
                    </a:cubicBezTo>
                    <a:cubicBezTo>
                      <a:pt x="234" y="20"/>
                      <a:pt x="215" y="20"/>
                      <a:pt x="215" y="20"/>
                    </a:cubicBezTo>
                    <a:cubicBezTo>
                      <a:pt x="217" y="20"/>
                      <a:pt x="242" y="17"/>
                      <a:pt x="242" y="18"/>
                    </a:cubicBezTo>
                    <a:cubicBezTo>
                      <a:pt x="242" y="16"/>
                      <a:pt x="247" y="18"/>
                      <a:pt x="248" y="18"/>
                    </a:cubicBezTo>
                    <a:cubicBezTo>
                      <a:pt x="247" y="17"/>
                      <a:pt x="235" y="18"/>
                      <a:pt x="233" y="19"/>
                    </a:cubicBezTo>
                    <a:close/>
                    <a:moveTo>
                      <a:pt x="298" y="30"/>
                    </a:moveTo>
                    <a:cubicBezTo>
                      <a:pt x="298" y="31"/>
                      <a:pt x="297" y="31"/>
                      <a:pt x="297" y="29"/>
                    </a:cubicBezTo>
                    <a:cubicBezTo>
                      <a:pt x="295" y="27"/>
                      <a:pt x="298" y="31"/>
                      <a:pt x="298" y="30"/>
                    </a:cubicBezTo>
                    <a:close/>
                    <a:moveTo>
                      <a:pt x="274" y="24"/>
                    </a:moveTo>
                    <a:cubicBezTo>
                      <a:pt x="273" y="25"/>
                      <a:pt x="264" y="22"/>
                      <a:pt x="264" y="22"/>
                    </a:cubicBezTo>
                    <a:cubicBezTo>
                      <a:pt x="264" y="21"/>
                      <a:pt x="275" y="24"/>
                      <a:pt x="274" y="24"/>
                    </a:cubicBezTo>
                    <a:close/>
                    <a:moveTo>
                      <a:pt x="277" y="20"/>
                    </a:moveTo>
                    <a:cubicBezTo>
                      <a:pt x="276" y="20"/>
                      <a:pt x="275" y="20"/>
                      <a:pt x="275" y="20"/>
                    </a:cubicBezTo>
                    <a:cubicBezTo>
                      <a:pt x="275" y="19"/>
                      <a:pt x="277" y="20"/>
                      <a:pt x="277" y="20"/>
                    </a:cubicBezTo>
                    <a:close/>
                    <a:moveTo>
                      <a:pt x="283" y="25"/>
                    </a:moveTo>
                    <a:cubicBezTo>
                      <a:pt x="284" y="25"/>
                      <a:pt x="285" y="26"/>
                      <a:pt x="286" y="26"/>
                    </a:cubicBezTo>
                    <a:cubicBezTo>
                      <a:pt x="286" y="26"/>
                      <a:pt x="290" y="29"/>
                      <a:pt x="291" y="29"/>
                    </a:cubicBezTo>
                    <a:cubicBezTo>
                      <a:pt x="289" y="29"/>
                      <a:pt x="284" y="27"/>
                      <a:pt x="283" y="25"/>
                    </a:cubicBezTo>
                    <a:close/>
                    <a:moveTo>
                      <a:pt x="296" y="35"/>
                    </a:moveTo>
                    <a:cubicBezTo>
                      <a:pt x="297" y="35"/>
                      <a:pt x="297" y="36"/>
                      <a:pt x="297" y="37"/>
                    </a:cubicBezTo>
                    <a:cubicBezTo>
                      <a:pt x="297" y="36"/>
                      <a:pt x="295" y="36"/>
                      <a:pt x="296" y="35"/>
                    </a:cubicBezTo>
                    <a:close/>
                    <a:moveTo>
                      <a:pt x="295" y="33"/>
                    </a:moveTo>
                    <a:cubicBezTo>
                      <a:pt x="294" y="32"/>
                      <a:pt x="298" y="35"/>
                      <a:pt x="299" y="36"/>
                    </a:cubicBezTo>
                    <a:cubicBezTo>
                      <a:pt x="298" y="34"/>
                      <a:pt x="296" y="34"/>
                      <a:pt x="295" y="33"/>
                    </a:cubicBezTo>
                    <a:close/>
                    <a:moveTo>
                      <a:pt x="235" y="119"/>
                    </a:moveTo>
                    <a:cubicBezTo>
                      <a:pt x="235" y="119"/>
                      <a:pt x="234" y="120"/>
                      <a:pt x="233" y="120"/>
                    </a:cubicBezTo>
                    <a:cubicBezTo>
                      <a:pt x="233" y="121"/>
                      <a:pt x="232" y="121"/>
                      <a:pt x="231" y="121"/>
                    </a:cubicBezTo>
                    <a:cubicBezTo>
                      <a:pt x="229" y="121"/>
                      <a:pt x="237" y="118"/>
                      <a:pt x="235" y="119"/>
                    </a:cubicBezTo>
                    <a:close/>
                    <a:moveTo>
                      <a:pt x="228" y="120"/>
                    </a:moveTo>
                    <a:cubicBezTo>
                      <a:pt x="228" y="121"/>
                      <a:pt x="227" y="121"/>
                      <a:pt x="226" y="121"/>
                    </a:cubicBezTo>
                    <a:cubicBezTo>
                      <a:pt x="227" y="121"/>
                      <a:pt x="227" y="120"/>
                      <a:pt x="228" y="120"/>
                    </a:cubicBezTo>
                    <a:close/>
                    <a:moveTo>
                      <a:pt x="229" y="121"/>
                    </a:moveTo>
                    <a:cubicBezTo>
                      <a:pt x="230" y="123"/>
                      <a:pt x="226" y="122"/>
                      <a:pt x="226" y="122"/>
                    </a:cubicBezTo>
                    <a:cubicBezTo>
                      <a:pt x="227" y="122"/>
                      <a:pt x="228" y="121"/>
                      <a:pt x="229" y="121"/>
                    </a:cubicBezTo>
                    <a:close/>
                    <a:moveTo>
                      <a:pt x="209" y="129"/>
                    </a:moveTo>
                    <a:cubicBezTo>
                      <a:pt x="210" y="129"/>
                      <a:pt x="205" y="130"/>
                      <a:pt x="205" y="130"/>
                    </a:cubicBezTo>
                    <a:cubicBezTo>
                      <a:pt x="207" y="127"/>
                      <a:pt x="210" y="129"/>
                      <a:pt x="209" y="129"/>
                    </a:cubicBezTo>
                    <a:close/>
                    <a:moveTo>
                      <a:pt x="159" y="142"/>
                    </a:moveTo>
                    <a:cubicBezTo>
                      <a:pt x="158" y="142"/>
                      <a:pt x="150" y="144"/>
                      <a:pt x="150" y="143"/>
                    </a:cubicBezTo>
                    <a:cubicBezTo>
                      <a:pt x="150" y="142"/>
                      <a:pt x="164" y="141"/>
                      <a:pt x="159" y="142"/>
                    </a:cubicBezTo>
                    <a:close/>
                    <a:moveTo>
                      <a:pt x="138" y="145"/>
                    </a:moveTo>
                    <a:cubicBezTo>
                      <a:pt x="135" y="145"/>
                      <a:pt x="133" y="145"/>
                      <a:pt x="130" y="146"/>
                    </a:cubicBezTo>
                    <a:cubicBezTo>
                      <a:pt x="133" y="145"/>
                      <a:pt x="136" y="145"/>
                      <a:pt x="138" y="145"/>
                    </a:cubicBezTo>
                    <a:close/>
                    <a:moveTo>
                      <a:pt x="117" y="146"/>
                    </a:moveTo>
                    <a:cubicBezTo>
                      <a:pt x="116" y="146"/>
                      <a:pt x="115" y="146"/>
                      <a:pt x="115" y="146"/>
                    </a:cubicBezTo>
                    <a:cubicBezTo>
                      <a:pt x="115" y="146"/>
                      <a:pt x="116" y="146"/>
                      <a:pt x="117" y="146"/>
                    </a:cubicBezTo>
                    <a:close/>
                    <a:moveTo>
                      <a:pt x="100" y="146"/>
                    </a:moveTo>
                    <a:cubicBezTo>
                      <a:pt x="101" y="146"/>
                      <a:pt x="102" y="146"/>
                      <a:pt x="103" y="146"/>
                    </a:cubicBezTo>
                    <a:cubicBezTo>
                      <a:pt x="103" y="147"/>
                      <a:pt x="100" y="146"/>
                      <a:pt x="100" y="146"/>
                    </a:cubicBezTo>
                    <a:close/>
                    <a:moveTo>
                      <a:pt x="93" y="147"/>
                    </a:moveTo>
                    <a:cubicBezTo>
                      <a:pt x="93" y="147"/>
                      <a:pt x="92" y="147"/>
                      <a:pt x="91" y="147"/>
                    </a:cubicBezTo>
                    <a:cubicBezTo>
                      <a:pt x="92" y="146"/>
                      <a:pt x="93" y="146"/>
                      <a:pt x="93" y="147"/>
                    </a:cubicBezTo>
                    <a:close/>
                    <a:moveTo>
                      <a:pt x="71" y="146"/>
                    </a:moveTo>
                    <a:cubicBezTo>
                      <a:pt x="70" y="146"/>
                      <a:pt x="69" y="146"/>
                      <a:pt x="68" y="146"/>
                    </a:cubicBezTo>
                    <a:cubicBezTo>
                      <a:pt x="69" y="145"/>
                      <a:pt x="70" y="145"/>
                      <a:pt x="71" y="146"/>
                    </a:cubicBezTo>
                    <a:close/>
                    <a:moveTo>
                      <a:pt x="113" y="19"/>
                    </a:moveTo>
                    <a:cubicBezTo>
                      <a:pt x="113" y="19"/>
                      <a:pt x="108" y="21"/>
                      <a:pt x="108" y="21"/>
                    </a:cubicBezTo>
                    <a:cubicBezTo>
                      <a:pt x="107" y="19"/>
                      <a:pt x="113" y="19"/>
                      <a:pt x="113" y="19"/>
                    </a:cubicBezTo>
                    <a:close/>
                    <a:moveTo>
                      <a:pt x="90" y="29"/>
                    </a:moveTo>
                    <a:cubicBezTo>
                      <a:pt x="91" y="28"/>
                      <a:pt x="95" y="28"/>
                      <a:pt x="95" y="27"/>
                    </a:cubicBezTo>
                    <a:cubicBezTo>
                      <a:pt x="95" y="27"/>
                      <a:pt x="89" y="30"/>
                      <a:pt x="90" y="29"/>
                    </a:cubicBezTo>
                    <a:close/>
                    <a:moveTo>
                      <a:pt x="106" y="6"/>
                    </a:moveTo>
                    <a:cubicBezTo>
                      <a:pt x="99" y="8"/>
                      <a:pt x="92" y="12"/>
                      <a:pt x="92" y="13"/>
                    </a:cubicBezTo>
                    <a:cubicBezTo>
                      <a:pt x="93" y="10"/>
                      <a:pt x="100" y="8"/>
                      <a:pt x="106" y="6"/>
                    </a:cubicBezTo>
                    <a:close/>
                    <a:moveTo>
                      <a:pt x="89" y="15"/>
                    </a:moveTo>
                    <a:cubicBezTo>
                      <a:pt x="88" y="16"/>
                      <a:pt x="86" y="17"/>
                      <a:pt x="85" y="17"/>
                    </a:cubicBezTo>
                    <a:cubicBezTo>
                      <a:pt x="85" y="15"/>
                      <a:pt x="89" y="15"/>
                      <a:pt x="89" y="15"/>
                    </a:cubicBezTo>
                    <a:close/>
                    <a:moveTo>
                      <a:pt x="83" y="18"/>
                    </a:moveTo>
                    <a:cubicBezTo>
                      <a:pt x="83" y="18"/>
                      <a:pt x="79" y="21"/>
                      <a:pt x="79" y="20"/>
                    </a:cubicBezTo>
                    <a:cubicBezTo>
                      <a:pt x="78" y="20"/>
                      <a:pt x="83" y="18"/>
                      <a:pt x="83" y="18"/>
                    </a:cubicBezTo>
                    <a:close/>
                    <a:moveTo>
                      <a:pt x="92" y="25"/>
                    </a:moveTo>
                    <a:cubicBezTo>
                      <a:pt x="90" y="26"/>
                      <a:pt x="89" y="27"/>
                      <a:pt x="88" y="28"/>
                    </a:cubicBezTo>
                    <a:cubicBezTo>
                      <a:pt x="85" y="29"/>
                      <a:pt x="81" y="31"/>
                      <a:pt x="77" y="33"/>
                    </a:cubicBezTo>
                    <a:cubicBezTo>
                      <a:pt x="82" y="31"/>
                      <a:pt x="87" y="28"/>
                      <a:pt x="92" y="25"/>
                    </a:cubicBezTo>
                    <a:close/>
                    <a:moveTo>
                      <a:pt x="69" y="26"/>
                    </a:moveTo>
                    <a:cubicBezTo>
                      <a:pt x="70" y="25"/>
                      <a:pt x="72" y="23"/>
                      <a:pt x="74" y="22"/>
                    </a:cubicBezTo>
                    <a:cubicBezTo>
                      <a:pt x="71" y="24"/>
                      <a:pt x="67" y="28"/>
                      <a:pt x="64" y="29"/>
                    </a:cubicBezTo>
                    <a:cubicBezTo>
                      <a:pt x="65" y="29"/>
                      <a:pt x="69" y="26"/>
                      <a:pt x="69" y="26"/>
                    </a:cubicBezTo>
                    <a:close/>
                    <a:moveTo>
                      <a:pt x="58" y="36"/>
                    </a:moveTo>
                    <a:cubicBezTo>
                      <a:pt x="57" y="37"/>
                      <a:pt x="55" y="37"/>
                      <a:pt x="54" y="38"/>
                    </a:cubicBezTo>
                    <a:cubicBezTo>
                      <a:pt x="55" y="37"/>
                      <a:pt x="57" y="36"/>
                      <a:pt x="58" y="36"/>
                    </a:cubicBezTo>
                    <a:close/>
                    <a:moveTo>
                      <a:pt x="29" y="60"/>
                    </a:moveTo>
                    <a:cubicBezTo>
                      <a:pt x="30" y="58"/>
                      <a:pt x="31" y="57"/>
                      <a:pt x="32" y="57"/>
                    </a:cubicBezTo>
                    <a:cubicBezTo>
                      <a:pt x="32" y="57"/>
                      <a:pt x="28" y="61"/>
                      <a:pt x="29" y="60"/>
                    </a:cubicBezTo>
                    <a:close/>
                    <a:moveTo>
                      <a:pt x="23" y="67"/>
                    </a:moveTo>
                    <a:cubicBezTo>
                      <a:pt x="21" y="70"/>
                      <a:pt x="16" y="78"/>
                      <a:pt x="16" y="78"/>
                    </a:cubicBezTo>
                    <a:cubicBezTo>
                      <a:pt x="17" y="74"/>
                      <a:pt x="21" y="71"/>
                      <a:pt x="23" y="67"/>
                    </a:cubicBezTo>
                    <a:close/>
                    <a:moveTo>
                      <a:pt x="12" y="82"/>
                    </a:moveTo>
                    <a:cubicBezTo>
                      <a:pt x="12" y="80"/>
                      <a:pt x="13" y="79"/>
                      <a:pt x="14" y="78"/>
                    </a:cubicBezTo>
                    <a:cubicBezTo>
                      <a:pt x="14" y="79"/>
                      <a:pt x="11" y="84"/>
                      <a:pt x="12" y="82"/>
                    </a:cubicBezTo>
                    <a:close/>
                    <a:moveTo>
                      <a:pt x="28" y="149"/>
                    </a:moveTo>
                    <a:cubicBezTo>
                      <a:pt x="25" y="148"/>
                      <a:pt x="9" y="131"/>
                      <a:pt x="7" y="126"/>
                    </a:cubicBezTo>
                    <a:cubicBezTo>
                      <a:pt x="7" y="127"/>
                      <a:pt x="7" y="127"/>
                      <a:pt x="7" y="128"/>
                    </a:cubicBezTo>
                    <a:cubicBezTo>
                      <a:pt x="4" y="126"/>
                      <a:pt x="5" y="112"/>
                      <a:pt x="5" y="109"/>
                    </a:cubicBezTo>
                    <a:cubicBezTo>
                      <a:pt x="6" y="99"/>
                      <a:pt x="11" y="91"/>
                      <a:pt x="14" y="82"/>
                    </a:cubicBezTo>
                    <a:cubicBezTo>
                      <a:pt x="14" y="87"/>
                      <a:pt x="9" y="95"/>
                      <a:pt x="8" y="99"/>
                    </a:cubicBezTo>
                    <a:cubicBezTo>
                      <a:pt x="5" y="108"/>
                      <a:pt x="5" y="118"/>
                      <a:pt x="9" y="126"/>
                    </a:cubicBezTo>
                    <a:cubicBezTo>
                      <a:pt x="14" y="136"/>
                      <a:pt x="22" y="142"/>
                      <a:pt x="32" y="147"/>
                    </a:cubicBezTo>
                    <a:cubicBezTo>
                      <a:pt x="27" y="145"/>
                      <a:pt x="23" y="143"/>
                      <a:pt x="23" y="143"/>
                    </a:cubicBezTo>
                    <a:cubicBezTo>
                      <a:pt x="25" y="144"/>
                      <a:pt x="32" y="148"/>
                      <a:pt x="33" y="149"/>
                    </a:cubicBezTo>
                    <a:cubicBezTo>
                      <a:pt x="33" y="148"/>
                      <a:pt x="27" y="149"/>
                      <a:pt x="28" y="149"/>
                    </a:cubicBezTo>
                    <a:close/>
                    <a:moveTo>
                      <a:pt x="37" y="150"/>
                    </a:moveTo>
                    <a:cubicBezTo>
                      <a:pt x="37" y="150"/>
                      <a:pt x="42" y="152"/>
                      <a:pt x="41" y="153"/>
                    </a:cubicBezTo>
                    <a:cubicBezTo>
                      <a:pt x="41" y="153"/>
                      <a:pt x="37" y="151"/>
                      <a:pt x="37" y="150"/>
                    </a:cubicBezTo>
                    <a:close/>
                    <a:moveTo>
                      <a:pt x="49" y="156"/>
                    </a:moveTo>
                    <a:cubicBezTo>
                      <a:pt x="48" y="156"/>
                      <a:pt x="47" y="155"/>
                      <a:pt x="46" y="155"/>
                    </a:cubicBezTo>
                    <a:cubicBezTo>
                      <a:pt x="44" y="154"/>
                      <a:pt x="52" y="154"/>
                      <a:pt x="49" y="156"/>
                    </a:cubicBezTo>
                    <a:close/>
                    <a:moveTo>
                      <a:pt x="54" y="155"/>
                    </a:moveTo>
                    <a:cubicBezTo>
                      <a:pt x="55" y="155"/>
                      <a:pt x="56" y="155"/>
                      <a:pt x="57" y="156"/>
                    </a:cubicBezTo>
                    <a:cubicBezTo>
                      <a:pt x="56" y="156"/>
                      <a:pt x="55" y="156"/>
                      <a:pt x="54" y="155"/>
                    </a:cubicBezTo>
                    <a:close/>
                    <a:moveTo>
                      <a:pt x="78" y="158"/>
                    </a:moveTo>
                    <a:cubicBezTo>
                      <a:pt x="79" y="158"/>
                      <a:pt x="80" y="158"/>
                      <a:pt x="82" y="158"/>
                    </a:cubicBezTo>
                    <a:cubicBezTo>
                      <a:pt x="80" y="159"/>
                      <a:pt x="79" y="158"/>
                      <a:pt x="78" y="158"/>
                    </a:cubicBezTo>
                    <a:close/>
                    <a:moveTo>
                      <a:pt x="70" y="158"/>
                    </a:moveTo>
                    <a:cubicBezTo>
                      <a:pt x="67" y="159"/>
                      <a:pt x="54" y="155"/>
                      <a:pt x="42" y="150"/>
                    </a:cubicBezTo>
                    <a:cubicBezTo>
                      <a:pt x="45" y="151"/>
                      <a:pt x="48" y="152"/>
                      <a:pt x="51" y="153"/>
                    </a:cubicBezTo>
                    <a:cubicBezTo>
                      <a:pt x="61" y="155"/>
                      <a:pt x="72" y="157"/>
                      <a:pt x="84" y="157"/>
                    </a:cubicBezTo>
                    <a:cubicBezTo>
                      <a:pt x="79" y="157"/>
                      <a:pt x="73" y="158"/>
                      <a:pt x="70" y="158"/>
                    </a:cubicBezTo>
                    <a:close/>
                    <a:moveTo>
                      <a:pt x="103" y="160"/>
                    </a:moveTo>
                    <a:cubicBezTo>
                      <a:pt x="104" y="160"/>
                      <a:pt x="105" y="160"/>
                      <a:pt x="105" y="160"/>
                    </a:cubicBezTo>
                    <a:cubicBezTo>
                      <a:pt x="107" y="161"/>
                      <a:pt x="103" y="160"/>
                      <a:pt x="103" y="160"/>
                    </a:cubicBezTo>
                    <a:close/>
                    <a:moveTo>
                      <a:pt x="113" y="160"/>
                    </a:moveTo>
                    <a:cubicBezTo>
                      <a:pt x="114" y="160"/>
                      <a:pt x="115" y="160"/>
                      <a:pt x="116" y="160"/>
                    </a:cubicBezTo>
                    <a:cubicBezTo>
                      <a:pt x="116" y="161"/>
                      <a:pt x="113" y="160"/>
                      <a:pt x="113" y="160"/>
                    </a:cubicBezTo>
                    <a:close/>
                    <a:moveTo>
                      <a:pt x="116" y="158"/>
                    </a:moveTo>
                    <a:cubicBezTo>
                      <a:pt x="116" y="158"/>
                      <a:pt x="127" y="158"/>
                      <a:pt x="127" y="157"/>
                    </a:cubicBezTo>
                    <a:cubicBezTo>
                      <a:pt x="127" y="157"/>
                      <a:pt x="114" y="158"/>
                      <a:pt x="113" y="158"/>
                    </a:cubicBezTo>
                    <a:cubicBezTo>
                      <a:pt x="113" y="158"/>
                      <a:pt x="114" y="159"/>
                      <a:pt x="114" y="159"/>
                    </a:cubicBezTo>
                    <a:cubicBezTo>
                      <a:pt x="112" y="159"/>
                      <a:pt x="85" y="160"/>
                      <a:pt x="85" y="158"/>
                    </a:cubicBezTo>
                    <a:cubicBezTo>
                      <a:pt x="85" y="159"/>
                      <a:pt x="89" y="158"/>
                      <a:pt x="89" y="158"/>
                    </a:cubicBezTo>
                    <a:cubicBezTo>
                      <a:pt x="89" y="158"/>
                      <a:pt x="88" y="158"/>
                      <a:pt x="87" y="158"/>
                    </a:cubicBezTo>
                    <a:cubicBezTo>
                      <a:pt x="89" y="158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1" y="158"/>
                    </a:cubicBezTo>
                    <a:cubicBezTo>
                      <a:pt x="91" y="158"/>
                      <a:pt x="92" y="158"/>
                      <a:pt x="92" y="158"/>
                    </a:cubicBezTo>
                    <a:cubicBezTo>
                      <a:pt x="105" y="158"/>
                      <a:pt x="119" y="158"/>
                      <a:pt x="132" y="156"/>
                    </a:cubicBezTo>
                    <a:cubicBezTo>
                      <a:pt x="131" y="156"/>
                      <a:pt x="131" y="156"/>
                      <a:pt x="131" y="157"/>
                    </a:cubicBezTo>
                    <a:cubicBezTo>
                      <a:pt x="131" y="157"/>
                      <a:pt x="133" y="157"/>
                      <a:pt x="134" y="157"/>
                    </a:cubicBezTo>
                    <a:cubicBezTo>
                      <a:pt x="129" y="158"/>
                      <a:pt x="116" y="160"/>
                      <a:pt x="116" y="158"/>
                    </a:cubicBezTo>
                    <a:close/>
                    <a:moveTo>
                      <a:pt x="222" y="138"/>
                    </a:moveTo>
                    <a:cubicBezTo>
                      <a:pt x="222" y="138"/>
                      <a:pt x="221" y="138"/>
                      <a:pt x="222" y="138"/>
                    </a:cubicBezTo>
                    <a:close/>
                    <a:moveTo>
                      <a:pt x="219" y="140"/>
                    </a:moveTo>
                    <a:cubicBezTo>
                      <a:pt x="219" y="141"/>
                      <a:pt x="219" y="138"/>
                      <a:pt x="219" y="140"/>
                    </a:cubicBezTo>
                    <a:close/>
                    <a:moveTo>
                      <a:pt x="214" y="141"/>
                    </a:moveTo>
                    <a:cubicBezTo>
                      <a:pt x="217" y="141"/>
                      <a:pt x="211" y="142"/>
                      <a:pt x="211" y="142"/>
                    </a:cubicBezTo>
                    <a:cubicBezTo>
                      <a:pt x="212" y="141"/>
                      <a:pt x="213" y="141"/>
                      <a:pt x="214" y="141"/>
                    </a:cubicBezTo>
                    <a:close/>
                    <a:moveTo>
                      <a:pt x="189" y="149"/>
                    </a:moveTo>
                    <a:cubicBezTo>
                      <a:pt x="189" y="149"/>
                      <a:pt x="188" y="150"/>
                      <a:pt x="187" y="150"/>
                    </a:cubicBezTo>
                    <a:cubicBezTo>
                      <a:pt x="188" y="149"/>
                      <a:pt x="188" y="149"/>
                      <a:pt x="189" y="149"/>
                    </a:cubicBezTo>
                    <a:close/>
                    <a:moveTo>
                      <a:pt x="164" y="153"/>
                    </a:moveTo>
                    <a:cubicBezTo>
                      <a:pt x="161" y="154"/>
                      <a:pt x="158" y="154"/>
                      <a:pt x="155" y="154"/>
                    </a:cubicBezTo>
                    <a:cubicBezTo>
                      <a:pt x="157" y="153"/>
                      <a:pt x="161" y="153"/>
                      <a:pt x="164" y="153"/>
                    </a:cubicBezTo>
                    <a:close/>
                    <a:moveTo>
                      <a:pt x="155" y="157"/>
                    </a:moveTo>
                    <a:cubicBezTo>
                      <a:pt x="154" y="157"/>
                      <a:pt x="154" y="157"/>
                      <a:pt x="153" y="157"/>
                    </a:cubicBezTo>
                    <a:cubicBezTo>
                      <a:pt x="154" y="157"/>
                      <a:pt x="155" y="157"/>
                      <a:pt x="155" y="157"/>
                    </a:cubicBezTo>
                    <a:close/>
                    <a:moveTo>
                      <a:pt x="150" y="156"/>
                    </a:moveTo>
                    <a:cubicBezTo>
                      <a:pt x="148" y="156"/>
                      <a:pt x="145" y="157"/>
                      <a:pt x="144" y="156"/>
                    </a:cubicBezTo>
                    <a:cubicBezTo>
                      <a:pt x="143" y="156"/>
                      <a:pt x="153" y="155"/>
                      <a:pt x="150" y="156"/>
                    </a:cubicBezTo>
                    <a:close/>
                    <a:moveTo>
                      <a:pt x="274" y="107"/>
                    </a:moveTo>
                    <a:cubicBezTo>
                      <a:pt x="274" y="108"/>
                      <a:pt x="273" y="108"/>
                      <a:pt x="272" y="108"/>
                    </a:cubicBezTo>
                    <a:cubicBezTo>
                      <a:pt x="272" y="108"/>
                      <a:pt x="275" y="105"/>
                      <a:pt x="274" y="107"/>
                    </a:cubicBezTo>
                    <a:close/>
                    <a:moveTo>
                      <a:pt x="290" y="91"/>
                    </a:moveTo>
                    <a:cubicBezTo>
                      <a:pt x="290" y="90"/>
                      <a:pt x="290" y="90"/>
                      <a:pt x="291" y="90"/>
                    </a:cubicBezTo>
                    <a:cubicBezTo>
                      <a:pt x="291" y="90"/>
                      <a:pt x="290" y="91"/>
                      <a:pt x="290" y="91"/>
                    </a:cubicBezTo>
                    <a:close/>
                    <a:moveTo>
                      <a:pt x="293" y="85"/>
                    </a:moveTo>
                    <a:cubicBezTo>
                      <a:pt x="293" y="84"/>
                      <a:pt x="294" y="84"/>
                      <a:pt x="295" y="84"/>
                    </a:cubicBezTo>
                    <a:cubicBezTo>
                      <a:pt x="296" y="85"/>
                      <a:pt x="293" y="86"/>
                      <a:pt x="293" y="85"/>
                    </a:cubicBezTo>
                    <a:close/>
                    <a:moveTo>
                      <a:pt x="294" y="89"/>
                    </a:moveTo>
                    <a:cubicBezTo>
                      <a:pt x="294" y="88"/>
                      <a:pt x="294" y="88"/>
                      <a:pt x="295" y="87"/>
                    </a:cubicBezTo>
                    <a:cubicBezTo>
                      <a:pt x="295" y="88"/>
                      <a:pt x="294" y="89"/>
                      <a:pt x="294" y="89"/>
                    </a:cubicBezTo>
                    <a:close/>
                    <a:moveTo>
                      <a:pt x="295" y="81"/>
                    </a:moveTo>
                    <a:cubicBezTo>
                      <a:pt x="296" y="80"/>
                      <a:pt x="298" y="77"/>
                      <a:pt x="298" y="78"/>
                    </a:cubicBezTo>
                    <a:cubicBezTo>
                      <a:pt x="299" y="79"/>
                      <a:pt x="296" y="80"/>
                      <a:pt x="295" y="81"/>
                    </a:cubicBezTo>
                    <a:close/>
                    <a:moveTo>
                      <a:pt x="299" y="77"/>
                    </a:moveTo>
                    <a:cubicBezTo>
                      <a:pt x="298" y="77"/>
                      <a:pt x="300" y="73"/>
                      <a:pt x="300" y="74"/>
                    </a:cubicBezTo>
                    <a:cubicBezTo>
                      <a:pt x="300" y="75"/>
                      <a:pt x="299" y="76"/>
                      <a:pt x="299" y="77"/>
                    </a:cubicBezTo>
                    <a:close/>
                    <a:moveTo>
                      <a:pt x="303" y="74"/>
                    </a:moveTo>
                    <a:cubicBezTo>
                      <a:pt x="303" y="76"/>
                      <a:pt x="302" y="76"/>
                      <a:pt x="302" y="76"/>
                    </a:cubicBezTo>
                    <a:cubicBezTo>
                      <a:pt x="302" y="75"/>
                      <a:pt x="302" y="75"/>
                      <a:pt x="303" y="74"/>
                    </a:cubicBezTo>
                    <a:close/>
                    <a:moveTo>
                      <a:pt x="303" y="77"/>
                    </a:moveTo>
                    <a:cubicBezTo>
                      <a:pt x="302" y="78"/>
                      <a:pt x="302" y="78"/>
                      <a:pt x="303" y="76"/>
                    </a:cubicBezTo>
                    <a:cubicBezTo>
                      <a:pt x="304" y="76"/>
                      <a:pt x="304" y="76"/>
                      <a:pt x="303" y="77"/>
                    </a:cubicBezTo>
                    <a:close/>
                    <a:moveTo>
                      <a:pt x="304" y="66"/>
                    </a:moveTo>
                    <a:cubicBezTo>
                      <a:pt x="304" y="68"/>
                      <a:pt x="304" y="66"/>
                      <a:pt x="304" y="66"/>
                    </a:cubicBezTo>
                    <a:close/>
                    <a:moveTo>
                      <a:pt x="306" y="39"/>
                    </a:moveTo>
                    <a:cubicBezTo>
                      <a:pt x="305" y="38"/>
                      <a:pt x="305" y="38"/>
                      <a:pt x="305" y="37"/>
                    </a:cubicBezTo>
                    <a:cubicBezTo>
                      <a:pt x="305" y="37"/>
                      <a:pt x="306" y="38"/>
                      <a:pt x="306" y="39"/>
                    </a:cubicBezTo>
                    <a:close/>
                    <a:moveTo>
                      <a:pt x="306" y="46"/>
                    </a:moveTo>
                    <a:cubicBezTo>
                      <a:pt x="305" y="45"/>
                      <a:pt x="305" y="44"/>
                      <a:pt x="304" y="43"/>
                    </a:cubicBezTo>
                    <a:cubicBezTo>
                      <a:pt x="304" y="41"/>
                      <a:pt x="306" y="46"/>
                      <a:pt x="306" y="46"/>
                    </a:cubicBezTo>
                    <a:close/>
                    <a:moveTo>
                      <a:pt x="305" y="50"/>
                    </a:moveTo>
                    <a:cubicBezTo>
                      <a:pt x="307" y="51"/>
                      <a:pt x="306" y="50"/>
                      <a:pt x="305" y="50"/>
                    </a:cubicBezTo>
                    <a:close/>
                    <a:moveTo>
                      <a:pt x="307" y="62"/>
                    </a:moveTo>
                    <a:cubicBezTo>
                      <a:pt x="307" y="63"/>
                      <a:pt x="307" y="64"/>
                      <a:pt x="306" y="65"/>
                    </a:cubicBezTo>
                    <a:cubicBezTo>
                      <a:pt x="306" y="64"/>
                      <a:pt x="306" y="63"/>
                      <a:pt x="307" y="62"/>
                    </a:cubicBezTo>
                    <a:close/>
                    <a:moveTo>
                      <a:pt x="306" y="69"/>
                    </a:moveTo>
                    <a:cubicBezTo>
                      <a:pt x="306" y="68"/>
                      <a:pt x="306" y="68"/>
                      <a:pt x="307" y="67"/>
                    </a:cubicBezTo>
                    <a:cubicBezTo>
                      <a:pt x="308" y="67"/>
                      <a:pt x="306" y="69"/>
                      <a:pt x="306" y="69"/>
                    </a:cubicBezTo>
                    <a:close/>
                    <a:moveTo>
                      <a:pt x="306" y="47"/>
                    </a:moveTo>
                    <a:cubicBezTo>
                      <a:pt x="307" y="48"/>
                      <a:pt x="307" y="49"/>
                      <a:pt x="307" y="50"/>
                    </a:cubicBezTo>
                    <a:cubicBezTo>
                      <a:pt x="307" y="50"/>
                      <a:pt x="306" y="47"/>
                      <a:pt x="306" y="47"/>
                    </a:cubicBezTo>
                    <a:close/>
                    <a:moveTo>
                      <a:pt x="232" y="27"/>
                    </a:moveTo>
                    <a:cubicBezTo>
                      <a:pt x="232" y="28"/>
                      <a:pt x="237" y="27"/>
                      <a:pt x="237" y="27"/>
                    </a:cubicBezTo>
                    <a:cubicBezTo>
                      <a:pt x="237" y="27"/>
                      <a:pt x="237" y="26"/>
                      <a:pt x="236" y="26"/>
                    </a:cubicBezTo>
                    <a:cubicBezTo>
                      <a:pt x="235" y="26"/>
                      <a:pt x="233" y="26"/>
                      <a:pt x="232" y="27"/>
                    </a:cubicBezTo>
                    <a:cubicBezTo>
                      <a:pt x="232" y="27"/>
                      <a:pt x="232" y="27"/>
                      <a:pt x="233" y="27"/>
                    </a:cubicBezTo>
                    <a:cubicBezTo>
                      <a:pt x="233" y="27"/>
                      <a:pt x="233" y="27"/>
                      <a:pt x="232" y="27"/>
                    </a:cubicBezTo>
                    <a:close/>
                    <a:moveTo>
                      <a:pt x="63" y="156"/>
                    </a:moveTo>
                    <a:cubicBezTo>
                      <a:pt x="63" y="157"/>
                      <a:pt x="63" y="156"/>
                      <a:pt x="63" y="156"/>
                    </a:cubicBezTo>
                    <a:close/>
                    <a:moveTo>
                      <a:pt x="66" y="157"/>
                    </a:moveTo>
                    <a:cubicBezTo>
                      <a:pt x="67" y="157"/>
                      <a:pt x="68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69" y="157"/>
                      <a:pt x="68" y="157"/>
                      <a:pt x="66" y="157"/>
                    </a:cubicBezTo>
                    <a:close/>
                    <a:moveTo>
                      <a:pt x="75" y="158"/>
                    </a:moveTo>
                    <a:cubicBezTo>
                      <a:pt x="74" y="157"/>
                      <a:pt x="73" y="157"/>
                      <a:pt x="73" y="158"/>
                    </a:cubicBezTo>
                    <a:cubicBezTo>
                      <a:pt x="73" y="158"/>
                      <a:pt x="74" y="158"/>
                      <a:pt x="75" y="158"/>
                    </a:cubicBezTo>
                    <a:close/>
                    <a:moveTo>
                      <a:pt x="97" y="158"/>
                    </a:moveTo>
                    <a:cubicBezTo>
                      <a:pt x="98" y="159"/>
                      <a:pt x="100" y="159"/>
                      <a:pt x="102" y="158"/>
                    </a:cubicBezTo>
                    <a:cubicBezTo>
                      <a:pt x="101" y="158"/>
                      <a:pt x="97" y="158"/>
                      <a:pt x="97" y="158"/>
                    </a:cubicBezTo>
                    <a:close/>
                    <a:moveTo>
                      <a:pt x="59" y="52"/>
                    </a:moveTo>
                    <a:cubicBezTo>
                      <a:pt x="58" y="52"/>
                      <a:pt x="58" y="53"/>
                      <a:pt x="57" y="54"/>
                    </a:cubicBezTo>
                    <a:cubicBezTo>
                      <a:pt x="58" y="54"/>
                      <a:pt x="59" y="53"/>
                      <a:pt x="59" y="52"/>
                    </a:cubicBezTo>
                    <a:close/>
                    <a:moveTo>
                      <a:pt x="95" y="30"/>
                    </a:moveTo>
                    <a:cubicBezTo>
                      <a:pt x="95" y="31"/>
                      <a:pt x="93" y="33"/>
                      <a:pt x="95" y="30"/>
                    </a:cubicBezTo>
                    <a:close/>
                    <a:moveTo>
                      <a:pt x="213" y="28"/>
                    </a:moveTo>
                    <a:cubicBezTo>
                      <a:pt x="220" y="28"/>
                      <a:pt x="226" y="27"/>
                      <a:pt x="232" y="27"/>
                    </a:cubicBezTo>
                    <a:cubicBezTo>
                      <a:pt x="227" y="26"/>
                      <a:pt x="219" y="27"/>
                      <a:pt x="213" y="28"/>
                    </a:cubicBezTo>
                    <a:close/>
                    <a:moveTo>
                      <a:pt x="99" y="29"/>
                    </a:moveTo>
                    <a:cubicBezTo>
                      <a:pt x="100" y="28"/>
                      <a:pt x="101" y="28"/>
                      <a:pt x="102" y="27"/>
                    </a:cubicBezTo>
                    <a:cubicBezTo>
                      <a:pt x="101" y="27"/>
                      <a:pt x="100" y="28"/>
                      <a:pt x="99" y="29"/>
                    </a:cubicBezTo>
                    <a:close/>
                    <a:moveTo>
                      <a:pt x="191" y="146"/>
                    </a:moveTo>
                    <a:cubicBezTo>
                      <a:pt x="190" y="146"/>
                      <a:pt x="183" y="147"/>
                      <a:pt x="183" y="148"/>
                    </a:cubicBezTo>
                    <a:cubicBezTo>
                      <a:pt x="183" y="148"/>
                      <a:pt x="191" y="146"/>
                      <a:pt x="191" y="146"/>
                    </a:cubicBezTo>
                    <a:close/>
                    <a:moveTo>
                      <a:pt x="236" y="26"/>
                    </a:moveTo>
                    <a:cubicBezTo>
                      <a:pt x="236" y="26"/>
                      <a:pt x="236" y="26"/>
                      <a:pt x="236" y="26"/>
                    </a:cubicBezTo>
                    <a:cubicBezTo>
                      <a:pt x="239" y="26"/>
                      <a:pt x="240" y="26"/>
                      <a:pt x="241" y="26"/>
                    </a:cubicBezTo>
                    <a:cubicBezTo>
                      <a:pt x="240" y="26"/>
                      <a:pt x="236" y="26"/>
                      <a:pt x="236" y="26"/>
                    </a:cubicBezTo>
                    <a:close/>
                    <a:moveTo>
                      <a:pt x="180" y="149"/>
                    </a:moveTo>
                    <a:cubicBezTo>
                      <a:pt x="180" y="149"/>
                      <a:pt x="174" y="150"/>
                      <a:pt x="174" y="150"/>
                    </a:cubicBezTo>
                    <a:cubicBezTo>
                      <a:pt x="175" y="150"/>
                      <a:pt x="180" y="150"/>
                      <a:pt x="180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143491" y="1088528"/>
              <a:ext cx="5079124" cy="1848559"/>
              <a:chOff x="4143491" y="1088528"/>
              <a:chExt cx="5079124" cy="184855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143491" y="1505358"/>
                <a:ext cx="4750581" cy="143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1400" dirty="0">
                    <a:solidFill>
                      <a:schemeClr val="accent2"/>
                    </a:solidFill>
                    <a:latin typeface="inpin heiti" charset="-122"/>
                    <a:ea typeface="inpin heiti" charset="-122"/>
                  </a:rPr>
                  <a:t>基于</a:t>
                </a:r>
                <a:r>
                  <a:rPr lang="en-US" altLang="zh-CN" sz="1400" dirty="0">
                    <a:solidFill>
                      <a:schemeClr val="accent2"/>
                    </a:solidFill>
                    <a:latin typeface="inpin heiti" charset="-122"/>
                    <a:ea typeface="inpin heiti" charset="-122"/>
                  </a:rPr>
                  <a:t>NIO</a:t>
                </a:r>
                <a:r>
                  <a:rPr lang="zh-CN" altLang="en-US" sz="1400" dirty="0">
                    <a:solidFill>
                      <a:schemeClr val="accent2"/>
                    </a:solidFill>
                    <a:latin typeface="inpin heiti" charset="-122"/>
                    <a:ea typeface="inpin heiti" charset="-122"/>
                  </a:rPr>
                  <a:t>的网络通信框架，对比</a:t>
                </a:r>
                <a:r>
                  <a:rPr lang="en-US" altLang="zh-CN" sz="1400" dirty="0">
                    <a:solidFill>
                      <a:schemeClr val="accent2"/>
                    </a:solidFill>
                    <a:latin typeface="inpin heiti" charset="-122"/>
                    <a:ea typeface="inpin heiti" charset="-122"/>
                  </a:rPr>
                  <a:t>BIO</a:t>
                </a:r>
                <a:r>
                  <a:rPr lang="zh-CN" altLang="en-US" sz="1400" dirty="0">
                    <a:solidFill>
                      <a:schemeClr val="accent2"/>
                    </a:solidFill>
                    <a:latin typeface="inpin heiti" charset="-122"/>
                    <a:ea typeface="inpin heiti" charset="-122"/>
                  </a:rPr>
                  <a:t>，性能得到了很大的提高</a:t>
                </a:r>
                <a:endPara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144123" y="1088528"/>
                <a:ext cx="5078492" cy="66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r>
                  <a:rPr lang="zh-CN" altLang="en-US" dirty="0">
                    <a:solidFill>
                      <a:schemeClr val="accent2"/>
                    </a:solidFill>
                    <a:latin typeface="inpin heiti" charset="-122"/>
                    <a:ea typeface="inpin heiti" charset="-122"/>
                  </a:rPr>
                  <a:t>并发高</a:t>
                </a:r>
                <a:endPara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843808" y="2372488"/>
            <a:ext cx="4978077" cy="1105535"/>
            <a:chOff x="2657296" y="2754881"/>
            <a:chExt cx="8283420" cy="1839590"/>
          </a:xfrm>
        </p:grpSpPr>
        <p:grpSp>
          <p:nvGrpSpPr>
            <p:cNvPr id="31" name="组合 30"/>
            <p:cNvGrpSpPr/>
            <p:nvPr/>
          </p:nvGrpSpPr>
          <p:grpSpPr>
            <a:xfrm>
              <a:off x="2657296" y="2903568"/>
              <a:ext cx="2197812" cy="1440160"/>
              <a:chOff x="1922283" y="3212976"/>
              <a:chExt cx="2197812" cy="144016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331589" y="3212976"/>
                <a:ext cx="1440160" cy="1440160"/>
              </a:xfrm>
              <a:prstGeom prst="ellipse">
                <a:avLst/>
              </a:prstGeom>
              <a:blipFill>
                <a:blip r:embed="rId3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" name="Freeform 16"/>
              <p:cNvSpPr>
                <a:spLocks noEditPoints="1"/>
              </p:cNvSpPr>
              <p:nvPr/>
            </p:nvSpPr>
            <p:spPr bwMode="auto">
              <a:xfrm>
                <a:off x="1922283" y="3426470"/>
                <a:ext cx="2197812" cy="1126119"/>
              </a:xfrm>
              <a:custGeom>
                <a:avLst/>
                <a:gdLst>
                  <a:gd name="T0" fmla="*/ 256 w 316"/>
                  <a:gd name="T1" fmla="*/ 124 h 162"/>
                  <a:gd name="T2" fmla="*/ 152 w 316"/>
                  <a:gd name="T3" fmla="*/ 27 h 162"/>
                  <a:gd name="T4" fmla="*/ 122 w 316"/>
                  <a:gd name="T5" fmla="*/ 17 h 162"/>
                  <a:gd name="T6" fmla="*/ 143 w 316"/>
                  <a:gd name="T7" fmla="*/ 30 h 162"/>
                  <a:gd name="T8" fmla="*/ 250 w 316"/>
                  <a:gd name="T9" fmla="*/ 126 h 162"/>
                  <a:gd name="T10" fmla="*/ 127 w 316"/>
                  <a:gd name="T11" fmla="*/ 48 h 162"/>
                  <a:gd name="T12" fmla="*/ 248 w 316"/>
                  <a:gd name="T13" fmla="*/ 113 h 162"/>
                  <a:gd name="T14" fmla="*/ 275 w 316"/>
                  <a:gd name="T15" fmla="*/ 96 h 162"/>
                  <a:gd name="T16" fmla="*/ 292 w 316"/>
                  <a:gd name="T17" fmla="*/ 75 h 162"/>
                  <a:gd name="T18" fmla="*/ 278 w 316"/>
                  <a:gd name="T19" fmla="*/ 30 h 162"/>
                  <a:gd name="T20" fmla="*/ 210 w 316"/>
                  <a:gd name="T21" fmla="*/ 29 h 162"/>
                  <a:gd name="T22" fmla="*/ 7 w 316"/>
                  <a:gd name="T23" fmla="*/ 126 h 162"/>
                  <a:gd name="T24" fmla="*/ 315 w 316"/>
                  <a:gd name="T25" fmla="*/ 48 h 162"/>
                  <a:gd name="T26" fmla="*/ 279 w 316"/>
                  <a:gd name="T27" fmla="*/ 92 h 162"/>
                  <a:gd name="T28" fmla="*/ 196 w 316"/>
                  <a:gd name="T29" fmla="*/ 145 h 162"/>
                  <a:gd name="T30" fmla="*/ 261 w 316"/>
                  <a:gd name="T31" fmla="*/ 17 h 162"/>
                  <a:gd name="T32" fmla="*/ 104 w 316"/>
                  <a:gd name="T33" fmla="*/ 53 h 162"/>
                  <a:gd name="T34" fmla="*/ 127 w 316"/>
                  <a:gd name="T35" fmla="*/ 48 h 162"/>
                  <a:gd name="T36" fmla="*/ 305 w 316"/>
                  <a:gd name="T37" fmla="*/ 60 h 162"/>
                  <a:gd name="T38" fmla="*/ 47 w 316"/>
                  <a:gd name="T39" fmla="*/ 143 h 162"/>
                  <a:gd name="T40" fmla="*/ 213 w 316"/>
                  <a:gd name="T41" fmla="*/ 129 h 162"/>
                  <a:gd name="T42" fmla="*/ 248 w 316"/>
                  <a:gd name="T43" fmla="*/ 113 h 162"/>
                  <a:gd name="T44" fmla="*/ 58 w 316"/>
                  <a:gd name="T45" fmla="*/ 141 h 162"/>
                  <a:gd name="T46" fmla="*/ 121 w 316"/>
                  <a:gd name="T47" fmla="*/ 16 h 162"/>
                  <a:gd name="T48" fmla="*/ 91 w 316"/>
                  <a:gd name="T49" fmla="*/ 11 h 162"/>
                  <a:gd name="T50" fmla="*/ 33 w 316"/>
                  <a:gd name="T51" fmla="*/ 152 h 162"/>
                  <a:gd name="T52" fmla="*/ 230 w 316"/>
                  <a:gd name="T53" fmla="*/ 136 h 162"/>
                  <a:gd name="T54" fmla="*/ 155 w 316"/>
                  <a:gd name="T55" fmla="*/ 154 h 162"/>
                  <a:gd name="T56" fmla="*/ 121 w 316"/>
                  <a:gd name="T57" fmla="*/ 45 h 162"/>
                  <a:gd name="T58" fmla="*/ 144 w 316"/>
                  <a:gd name="T59" fmla="*/ 37 h 162"/>
                  <a:gd name="T60" fmla="*/ 168 w 316"/>
                  <a:gd name="T61" fmla="*/ 28 h 162"/>
                  <a:gd name="T62" fmla="*/ 191 w 316"/>
                  <a:gd name="T63" fmla="*/ 24 h 162"/>
                  <a:gd name="T64" fmla="*/ 215 w 316"/>
                  <a:gd name="T65" fmla="*/ 22 h 162"/>
                  <a:gd name="T66" fmla="*/ 298 w 316"/>
                  <a:gd name="T67" fmla="*/ 30 h 162"/>
                  <a:gd name="T68" fmla="*/ 283 w 316"/>
                  <a:gd name="T69" fmla="*/ 25 h 162"/>
                  <a:gd name="T70" fmla="*/ 295 w 316"/>
                  <a:gd name="T71" fmla="*/ 33 h 162"/>
                  <a:gd name="T72" fmla="*/ 226 w 316"/>
                  <a:gd name="T73" fmla="*/ 122 h 162"/>
                  <a:gd name="T74" fmla="*/ 130 w 316"/>
                  <a:gd name="T75" fmla="*/ 146 h 162"/>
                  <a:gd name="T76" fmla="*/ 91 w 316"/>
                  <a:gd name="T77" fmla="*/ 147 h 162"/>
                  <a:gd name="T78" fmla="*/ 95 w 316"/>
                  <a:gd name="T79" fmla="*/ 27 h 162"/>
                  <a:gd name="T80" fmla="*/ 79 w 316"/>
                  <a:gd name="T81" fmla="*/ 20 h 162"/>
                  <a:gd name="T82" fmla="*/ 69 w 316"/>
                  <a:gd name="T83" fmla="*/ 26 h 162"/>
                  <a:gd name="T84" fmla="*/ 23 w 316"/>
                  <a:gd name="T85" fmla="*/ 67 h 162"/>
                  <a:gd name="T86" fmla="*/ 8 w 316"/>
                  <a:gd name="T87" fmla="*/ 99 h 162"/>
                  <a:gd name="T88" fmla="*/ 49 w 316"/>
                  <a:gd name="T89" fmla="*/ 156 h 162"/>
                  <a:gd name="T90" fmla="*/ 70 w 316"/>
                  <a:gd name="T91" fmla="*/ 158 h 162"/>
                  <a:gd name="T92" fmla="*/ 116 w 316"/>
                  <a:gd name="T93" fmla="*/ 160 h 162"/>
                  <a:gd name="T94" fmla="*/ 92 w 316"/>
                  <a:gd name="T95" fmla="*/ 158 h 162"/>
                  <a:gd name="T96" fmla="*/ 219 w 316"/>
                  <a:gd name="T97" fmla="*/ 140 h 162"/>
                  <a:gd name="T98" fmla="*/ 155 w 316"/>
                  <a:gd name="T99" fmla="*/ 154 h 162"/>
                  <a:gd name="T100" fmla="*/ 272 w 316"/>
                  <a:gd name="T101" fmla="*/ 108 h 162"/>
                  <a:gd name="T102" fmla="*/ 295 w 316"/>
                  <a:gd name="T103" fmla="*/ 87 h 162"/>
                  <a:gd name="T104" fmla="*/ 302 w 316"/>
                  <a:gd name="T105" fmla="*/ 76 h 162"/>
                  <a:gd name="T106" fmla="*/ 306 w 316"/>
                  <a:gd name="T107" fmla="*/ 39 h 162"/>
                  <a:gd name="T108" fmla="*/ 306 w 316"/>
                  <a:gd name="T109" fmla="*/ 69 h 162"/>
                  <a:gd name="T110" fmla="*/ 232 w 316"/>
                  <a:gd name="T111" fmla="*/ 27 h 162"/>
                  <a:gd name="T112" fmla="*/ 75 w 316"/>
                  <a:gd name="T113" fmla="*/ 158 h 162"/>
                  <a:gd name="T114" fmla="*/ 95 w 316"/>
                  <a:gd name="T115" fmla="*/ 30 h 162"/>
                  <a:gd name="T116" fmla="*/ 183 w 316"/>
                  <a:gd name="T117" fmla="*/ 14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6" h="162">
                    <a:moveTo>
                      <a:pt x="260" y="122"/>
                    </a:moveTo>
                    <a:cubicBezTo>
                      <a:pt x="259" y="122"/>
                      <a:pt x="258" y="122"/>
                      <a:pt x="258" y="123"/>
                    </a:cubicBezTo>
                    <a:cubicBezTo>
                      <a:pt x="258" y="123"/>
                      <a:pt x="259" y="123"/>
                      <a:pt x="260" y="122"/>
                    </a:cubicBezTo>
                    <a:close/>
                    <a:moveTo>
                      <a:pt x="245" y="130"/>
                    </a:moveTo>
                    <a:cubicBezTo>
                      <a:pt x="246" y="129"/>
                      <a:pt x="248" y="129"/>
                      <a:pt x="249" y="128"/>
                    </a:cubicBezTo>
                    <a:cubicBezTo>
                      <a:pt x="250" y="128"/>
                      <a:pt x="252" y="127"/>
                      <a:pt x="253" y="126"/>
                    </a:cubicBezTo>
                    <a:cubicBezTo>
                      <a:pt x="253" y="125"/>
                      <a:pt x="246" y="128"/>
                      <a:pt x="245" y="130"/>
                    </a:cubicBezTo>
                    <a:close/>
                    <a:moveTo>
                      <a:pt x="256" y="125"/>
                    </a:moveTo>
                    <a:cubicBezTo>
                      <a:pt x="257" y="124"/>
                      <a:pt x="257" y="124"/>
                      <a:pt x="256" y="124"/>
                    </a:cubicBezTo>
                    <a:cubicBezTo>
                      <a:pt x="255" y="124"/>
                      <a:pt x="253" y="125"/>
                      <a:pt x="256" y="125"/>
                    </a:cubicBezTo>
                    <a:close/>
                    <a:moveTo>
                      <a:pt x="71" y="160"/>
                    </a:moveTo>
                    <a:cubicBezTo>
                      <a:pt x="71" y="161"/>
                      <a:pt x="72" y="159"/>
                      <a:pt x="71" y="160"/>
                    </a:cubicBezTo>
                    <a:close/>
                    <a:moveTo>
                      <a:pt x="307" y="32"/>
                    </a:moveTo>
                    <a:cubicBezTo>
                      <a:pt x="308" y="32"/>
                      <a:pt x="304" y="30"/>
                      <a:pt x="304" y="30"/>
                    </a:cubicBezTo>
                    <a:cubicBezTo>
                      <a:pt x="305" y="31"/>
                      <a:pt x="306" y="32"/>
                      <a:pt x="307" y="32"/>
                    </a:cubicBezTo>
                    <a:close/>
                    <a:moveTo>
                      <a:pt x="152" y="27"/>
                    </a:moveTo>
                    <a:cubicBezTo>
                      <a:pt x="152" y="25"/>
                      <a:pt x="147" y="28"/>
                      <a:pt x="147" y="28"/>
                    </a:cubicBezTo>
                    <a:cubicBezTo>
                      <a:pt x="148" y="29"/>
                      <a:pt x="153" y="28"/>
                      <a:pt x="152" y="27"/>
                    </a:cubicBezTo>
                    <a:close/>
                    <a:moveTo>
                      <a:pt x="117" y="38"/>
                    </a:moveTo>
                    <a:cubicBezTo>
                      <a:pt x="117" y="38"/>
                      <a:pt x="117" y="37"/>
                      <a:pt x="117" y="37"/>
                    </a:cubicBezTo>
                    <a:cubicBezTo>
                      <a:pt x="116" y="37"/>
                      <a:pt x="115" y="37"/>
                      <a:pt x="114" y="38"/>
                    </a:cubicBezTo>
                    <a:cubicBezTo>
                      <a:pt x="113" y="38"/>
                      <a:pt x="105" y="45"/>
                      <a:pt x="105" y="45"/>
                    </a:cubicBezTo>
                    <a:cubicBezTo>
                      <a:pt x="106" y="45"/>
                      <a:pt x="144" y="30"/>
                      <a:pt x="144" y="30"/>
                    </a:cubicBezTo>
                    <a:cubicBezTo>
                      <a:pt x="144" y="29"/>
                      <a:pt x="144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35" y="33"/>
                      <a:pt x="119" y="39"/>
                      <a:pt x="117" y="38"/>
                    </a:cubicBezTo>
                    <a:close/>
                    <a:moveTo>
                      <a:pt x="122" y="17"/>
                    </a:moveTo>
                    <a:cubicBezTo>
                      <a:pt x="122" y="17"/>
                      <a:pt x="126" y="15"/>
                      <a:pt x="126" y="15"/>
                    </a:cubicBezTo>
                    <a:cubicBezTo>
                      <a:pt x="126" y="16"/>
                      <a:pt x="125" y="16"/>
                      <a:pt x="125" y="17"/>
                    </a:cubicBezTo>
                    <a:cubicBezTo>
                      <a:pt x="125" y="17"/>
                      <a:pt x="132" y="13"/>
                      <a:pt x="128" y="14"/>
                    </a:cubicBezTo>
                    <a:cubicBezTo>
                      <a:pt x="127" y="14"/>
                      <a:pt x="122" y="16"/>
                      <a:pt x="122" y="17"/>
                    </a:cubicBezTo>
                    <a:close/>
                    <a:moveTo>
                      <a:pt x="143" y="30"/>
                    </a:moveTo>
                    <a:cubicBezTo>
                      <a:pt x="143" y="30"/>
                      <a:pt x="143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42" y="30"/>
                      <a:pt x="142" y="30"/>
                      <a:pt x="143" y="30"/>
                    </a:cubicBezTo>
                    <a:close/>
                    <a:moveTo>
                      <a:pt x="180" y="137"/>
                    </a:moveTo>
                    <a:cubicBezTo>
                      <a:pt x="179" y="137"/>
                      <a:pt x="174" y="138"/>
                      <a:pt x="169" y="139"/>
                    </a:cubicBezTo>
                    <a:cubicBezTo>
                      <a:pt x="174" y="138"/>
                      <a:pt x="180" y="137"/>
                      <a:pt x="180" y="137"/>
                    </a:cubicBezTo>
                    <a:close/>
                    <a:moveTo>
                      <a:pt x="137" y="44"/>
                    </a:moveTo>
                    <a:cubicBezTo>
                      <a:pt x="137" y="45"/>
                      <a:pt x="136" y="45"/>
                      <a:pt x="135" y="45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36" y="45"/>
                      <a:pt x="136" y="45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lose/>
                    <a:moveTo>
                      <a:pt x="250" y="126"/>
                    </a:moveTo>
                    <a:cubicBezTo>
                      <a:pt x="252" y="126"/>
                      <a:pt x="263" y="119"/>
                      <a:pt x="263" y="119"/>
                    </a:cubicBezTo>
                    <a:cubicBezTo>
                      <a:pt x="263" y="118"/>
                      <a:pt x="250" y="126"/>
                      <a:pt x="250" y="126"/>
                    </a:cubicBezTo>
                    <a:close/>
                    <a:moveTo>
                      <a:pt x="242" y="116"/>
                    </a:move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lose/>
                    <a:moveTo>
                      <a:pt x="172" y="33"/>
                    </a:moveTo>
                    <a:cubicBezTo>
                      <a:pt x="171" y="32"/>
                      <a:pt x="153" y="39"/>
                      <a:pt x="137" y="44"/>
                    </a:cubicBezTo>
                    <a:cubicBezTo>
                      <a:pt x="137" y="45"/>
                      <a:pt x="135" y="46"/>
                      <a:pt x="135" y="45"/>
                    </a:cubicBezTo>
                    <a:cubicBezTo>
                      <a:pt x="132" y="46"/>
                      <a:pt x="130" y="47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44" y="43"/>
                      <a:pt x="172" y="34"/>
                      <a:pt x="172" y="33"/>
                    </a:cubicBezTo>
                    <a:close/>
                    <a:moveTo>
                      <a:pt x="101" y="53"/>
                    </a:move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lose/>
                    <a:moveTo>
                      <a:pt x="219" y="126"/>
                    </a:moveTo>
                    <a:cubicBezTo>
                      <a:pt x="220" y="126"/>
                      <a:pt x="220" y="126"/>
                      <a:pt x="221" y="126"/>
                    </a:cubicBezTo>
                    <a:cubicBezTo>
                      <a:pt x="221" y="126"/>
                      <a:pt x="220" y="126"/>
                      <a:pt x="219" y="126"/>
                    </a:cubicBezTo>
                    <a:close/>
                    <a:moveTo>
                      <a:pt x="248" y="113"/>
                    </a:moveTo>
                    <a:cubicBezTo>
                      <a:pt x="248" y="113"/>
                      <a:pt x="249" y="113"/>
                      <a:pt x="250" y="113"/>
                    </a:cubicBezTo>
                    <a:cubicBezTo>
                      <a:pt x="249" y="113"/>
                      <a:pt x="249" y="113"/>
                      <a:pt x="248" y="113"/>
                    </a:cubicBezTo>
                    <a:close/>
                    <a:moveTo>
                      <a:pt x="283" y="107"/>
                    </a:moveTo>
                    <a:cubicBezTo>
                      <a:pt x="284" y="107"/>
                      <a:pt x="284" y="106"/>
                      <a:pt x="285" y="105"/>
                    </a:cubicBezTo>
                    <a:cubicBezTo>
                      <a:pt x="285" y="105"/>
                      <a:pt x="282" y="107"/>
                      <a:pt x="283" y="107"/>
                    </a:cubicBezTo>
                    <a:close/>
                    <a:moveTo>
                      <a:pt x="272" y="115"/>
                    </a:moveTo>
                    <a:cubicBezTo>
                      <a:pt x="271" y="115"/>
                      <a:pt x="270" y="115"/>
                      <a:pt x="269" y="116"/>
                    </a:cubicBezTo>
                    <a:cubicBezTo>
                      <a:pt x="270" y="116"/>
                      <a:pt x="271" y="115"/>
                      <a:pt x="272" y="115"/>
                    </a:cubicBezTo>
                    <a:close/>
                    <a:moveTo>
                      <a:pt x="275" y="96"/>
                    </a:moveTo>
                    <a:cubicBezTo>
                      <a:pt x="274" y="96"/>
                      <a:pt x="270" y="99"/>
                      <a:pt x="266" y="102"/>
                    </a:cubicBezTo>
                    <a:cubicBezTo>
                      <a:pt x="266" y="102"/>
                      <a:pt x="265" y="102"/>
                      <a:pt x="266" y="102"/>
                    </a:cubicBezTo>
                    <a:cubicBezTo>
                      <a:pt x="266" y="103"/>
                      <a:pt x="274" y="96"/>
                      <a:pt x="275" y="96"/>
                    </a:cubicBezTo>
                    <a:close/>
                    <a:moveTo>
                      <a:pt x="310" y="64"/>
                    </a:moveTo>
                    <a:cubicBezTo>
                      <a:pt x="310" y="65"/>
                      <a:pt x="311" y="62"/>
                      <a:pt x="311" y="61"/>
                    </a:cubicBezTo>
                    <a:cubicBezTo>
                      <a:pt x="310" y="62"/>
                      <a:pt x="310" y="63"/>
                      <a:pt x="310" y="64"/>
                    </a:cubicBezTo>
                    <a:close/>
                    <a:moveTo>
                      <a:pt x="292" y="75"/>
                    </a:moveTo>
                    <a:cubicBezTo>
                      <a:pt x="291" y="76"/>
                      <a:pt x="291" y="77"/>
                      <a:pt x="292" y="77"/>
                    </a:cubicBezTo>
                    <a:cubicBezTo>
                      <a:pt x="292" y="76"/>
                      <a:pt x="294" y="74"/>
                      <a:pt x="292" y="75"/>
                    </a:cubicBezTo>
                    <a:close/>
                    <a:moveTo>
                      <a:pt x="290" y="78"/>
                    </a:moveTo>
                    <a:cubicBezTo>
                      <a:pt x="290" y="78"/>
                      <a:pt x="289" y="79"/>
                      <a:pt x="289" y="80"/>
                    </a:cubicBezTo>
                    <a:cubicBezTo>
                      <a:pt x="290" y="79"/>
                      <a:pt x="290" y="79"/>
                      <a:pt x="290" y="78"/>
                    </a:cubicBezTo>
                    <a:close/>
                    <a:moveTo>
                      <a:pt x="278" y="30"/>
                    </a:moveTo>
                    <a:cubicBezTo>
                      <a:pt x="270" y="28"/>
                      <a:pt x="253" y="22"/>
                      <a:pt x="245" y="25"/>
                    </a:cubicBezTo>
                    <a:cubicBezTo>
                      <a:pt x="247" y="25"/>
                      <a:pt x="259" y="28"/>
                      <a:pt x="263" y="28"/>
                    </a:cubicBezTo>
                    <a:cubicBezTo>
                      <a:pt x="270" y="29"/>
                      <a:pt x="277" y="34"/>
                      <a:pt x="284" y="35"/>
                    </a:cubicBezTo>
                    <a:cubicBezTo>
                      <a:pt x="293" y="36"/>
                      <a:pt x="304" y="54"/>
                      <a:pt x="301" y="59"/>
                    </a:cubicBezTo>
                    <a:cubicBezTo>
                      <a:pt x="309" y="47"/>
                      <a:pt x="287" y="34"/>
                      <a:pt x="278" y="30"/>
                    </a:cubicBezTo>
                    <a:close/>
                    <a:moveTo>
                      <a:pt x="278" y="32"/>
                    </a:moveTo>
                    <a:cubicBezTo>
                      <a:pt x="278" y="31"/>
                      <a:pt x="278" y="32"/>
                      <a:pt x="278" y="32"/>
                    </a:cubicBezTo>
                    <a:close/>
                    <a:moveTo>
                      <a:pt x="291" y="82"/>
                    </a:moveTo>
                    <a:cubicBezTo>
                      <a:pt x="290" y="82"/>
                      <a:pt x="293" y="79"/>
                      <a:pt x="293" y="79"/>
                    </a:cubicBezTo>
                    <a:cubicBezTo>
                      <a:pt x="292" y="80"/>
                      <a:pt x="291" y="80"/>
                      <a:pt x="291" y="82"/>
                    </a:cubicBezTo>
                    <a:close/>
                    <a:moveTo>
                      <a:pt x="128" y="51"/>
                    </a:moveTo>
                    <a:cubicBezTo>
                      <a:pt x="128" y="47"/>
                      <a:pt x="180" y="36"/>
                      <a:pt x="186" y="34"/>
                    </a:cubicBezTo>
                    <a:cubicBezTo>
                      <a:pt x="186" y="34"/>
                      <a:pt x="185" y="33"/>
                      <a:pt x="185" y="33"/>
                    </a:cubicBezTo>
                    <a:cubicBezTo>
                      <a:pt x="193" y="31"/>
                      <a:pt x="203" y="31"/>
                      <a:pt x="210" y="29"/>
                    </a:cubicBezTo>
                    <a:cubicBezTo>
                      <a:pt x="211" y="29"/>
                      <a:pt x="212" y="28"/>
                      <a:pt x="213" y="28"/>
                    </a:cubicBezTo>
                    <a:cubicBezTo>
                      <a:pt x="205" y="29"/>
                      <a:pt x="197" y="29"/>
                      <a:pt x="195" y="30"/>
                    </a:cubicBezTo>
                    <a:cubicBezTo>
                      <a:pt x="190" y="31"/>
                      <a:pt x="128" y="45"/>
                      <a:pt x="128" y="51"/>
                    </a:cubicBezTo>
                    <a:close/>
                    <a:moveTo>
                      <a:pt x="174" y="33"/>
                    </a:moveTo>
                    <a:cubicBezTo>
                      <a:pt x="175" y="33"/>
                      <a:pt x="186" y="31"/>
                      <a:pt x="185" y="30"/>
                    </a:cubicBezTo>
                    <a:cubicBezTo>
                      <a:pt x="185" y="28"/>
                      <a:pt x="175" y="33"/>
                      <a:pt x="174" y="33"/>
                    </a:cubicBezTo>
                    <a:close/>
                    <a:moveTo>
                      <a:pt x="7" y="126"/>
                    </a:moveTo>
                    <a:cubicBezTo>
                      <a:pt x="7" y="126"/>
                      <a:pt x="7" y="125"/>
                      <a:pt x="7" y="125"/>
                    </a:cubicBezTo>
                    <a:cubicBezTo>
                      <a:pt x="6" y="125"/>
                      <a:pt x="6" y="125"/>
                      <a:pt x="7" y="126"/>
                    </a:cubicBezTo>
                    <a:close/>
                    <a:moveTo>
                      <a:pt x="133" y="49"/>
                    </a:moveTo>
                    <a:cubicBezTo>
                      <a:pt x="134" y="49"/>
                      <a:pt x="135" y="48"/>
                      <a:pt x="136" y="48"/>
                    </a:cubicBezTo>
                    <a:cubicBezTo>
                      <a:pt x="135" y="48"/>
                      <a:pt x="134" y="48"/>
                      <a:pt x="133" y="49"/>
                    </a:cubicBezTo>
                    <a:close/>
                    <a:moveTo>
                      <a:pt x="303" y="56"/>
                    </a:moveTo>
                    <a:cubicBezTo>
                      <a:pt x="303" y="57"/>
                      <a:pt x="303" y="58"/>
                      <a:pt x="303" y="58"/>
                    </a:cubicBezTo>
                    <a:cubicBezTo>
                      <a:pt x="303" y="58"/>
                      <a:pt x="303" y="57"/>
                      <a:pt x="303" y="56"/>
                    </a:cubicBezTo>
                    <a:close/>
                    <a:moveTo>
                      <a:pt x="315" y="48"/>
                    </a:moveTo>
                    <a:cubicBezTo>
                      <a:pt x="315" y="48"/>
                      <a:pt x="315" y="47"/>
                      <a:pt x="314" y="47"/>
                    </a:cubicBezTo>
                    <a:cubicBezTo>
                      <a:pt x="314" y="47"/>
                      <a:pt x="314" y="48"/>
                      <a:pt x="315" y="48"/>
                    </a:cubicBezTo>
                    <a:close/>
                    <a:moveTo>
                      <a:pt x="182" y="138"/>
                    </a:moveTo>
                    <a:cubicBezTo>
                      <a:pt x="182" y="138"/>
                      <a:pt x="187" y="137"/>
                      <a:pt x="187" y="136"/>
                    </a:cubicBezTo>
                    <a:cubicBezTo>
                      <a:pt x="187" y="136"/>
                      <a:pt x="181" y="136"/>
                      <a:pt x="182" y="138"/>
                    </a:cubicBezTo>
                    <a:close/>
                    <a:moveTo>
                      <a:pt x="316" y="62"/>
                    </a:moveTo>
                    <a:cubicBezTo>
                      <a:pt x="316" y="62"/>
                      <a:pt x="316" y="56"/>
                      <a:pt x="316" y="56"/>
                    </a:cubicBezTo>
                    <a:cubicBezTo>
                      <a:pt x="316" y="57"/>
                      <a:pt x="315" y="62"/>
                      <a:pt x="316" y="62"/>
                    </a:cubicBezTo>
                    <a:close/>
                    <a:moveTo>
                      <a:pt x="279" y="92"/>
                    </a:moveTo>
                    <a:cubicBezTo>
                      <a:pt x="278" y="93"/>
                      <a:pt x="278" y="93"/>
                      <a:pt x="278" y="94"/>
                    </a:cubicBezTo>
                    <a:cubicBezTo>
                      <a:pt x="278" y="93"/>
                      <a:pt x="279" y="93"/>
                      <a:pt x="279" y="92"/>
                    </a:cubicBezTo>
                    <a:close/>
                    <a:moveTo>
                      <a:pt x="244" y="21"/>
                    </a:moveTo>
                    <a:cubicBezTo>
                      <a:pt x="247" y="21"/>
                      <a:pt x="245" y="21"/>
                      <a:pt x="244" y="21"/>
                    </a:cubicBezTo>
                    <a:close/>
                    <a:moveTo>
                      <a:pt x="216" y="128"/>
                    </a:moveTo>
                    <a:cubicBezTo>
                      <a:pt x="215" y="127"/>
                      <a:pt x="216" y="128"/>
                      <a:pt x="216" y="128"/>
                    </a:cubicBezTo>
                    <a:close/>
                    <a:moveTo>
                      <a:pt x="261" y="106"/>
                    </a:moveTo>
                    <a:cubicBezTo>
                      <a:pt x="262" y="106"/>
                      <a:pt x="261" y="105"/>
                      <a:pt x="261" y="106"/>
                    </a:cubicBezTo>
                    <a:close/>
                    <a:moveTo>
                      <a:pt x="211" y="26"/>
                    </a:moveTo>
                    <a:cubicBezTo>
                      <a:pt x="211" y="26"/>
                      <a:pt x="211" y="25"/>
                      <a:pt x="211" y="26"/>
                    </a:cubicBezTo>
                    <a:close/>
                    <a:moveTo>
                      <a:pt x="196" y="145"/>
                    </a:moveTo>
                    <a:cubicBezTo>
                      <a:pt x="196" y="144"/>
                      <a:pt x="195" y="144"/>
                      <a:pt x="194" y="145"/>
                    </a:cubicBezTo>
                    <a:cubicBezTo>
                      <a:pt x="192" y="146"/>
                      <a:pt x="197" y="144"/>
                      <a:pt x="196" y="145"/>
                    </a:cubicBezTo>
                    <a:close/>
                    <a:moveTo>
                      <a:pt x="106" y="158"/>
                    </a:moveTo>
                    <a:cubicBezTo>
                      <a:pt x="106" y="158"/>
                      <a:pt x="110" y="158"/>
                      <a:pt x="110" y="158"/>
                    </a:cubicBezTo>
                    <a:cubicBezTo>
                      <a:pt x="109" y="158"/>
                      <a:pt x="107" y="158"/>
                      <a:pt x="106" y="158"/>
                    </a:cubicBezTo>
                    <a:close/>
                    <a:moveTo>
                      <a:pt x="284" y="22"/>
                    </a:moveTo>
                    <a:cubicBezTo>
                      <a:pt x="279" y="20"/>
                      <a:pt x="274" y="18"/>
                      <a:pt x="269" y="17"/>
                    </a:cubicBezTo>
                    <a:cubicBezTo>
                      <a:pt x="266" y="16"/>
                      <a:pt x="258" y="17"/>
                      <a:pt x="255" y="16"/>
                    </a:cubicBezTo>
                    <a:cubicBezTo>
                      <a:pt x="257" y="17"/>
                      <a:pt x="260" y="16"/>
                      <a:pt x="261" y="17"/>
                    </a:cubicBezTo>
                    <a:cubicBezTo>
                      <a:pt x="257" y="14"/>
                      <a:pt x="239" y="15"/>
                      <a:pt x="233" y="15"/>
                    </a:cubicBezTo>
                    <a:cubicBezTo>
                      <a:pt x="227" y="15"/>
                      <a:pt x="220" y="16"/>
                      <a:pt x="214" y="17"/>
                    </a:cubicBezTo>
                    <a:cubicBezTo>
                      <a:pt x="211" y="17"/>
                      <a:pt x="209" y="19"/>
                      <a:pt x="206" y="18"/>
                    </a:cubicBezTo>
                    <a:cubicBezTo>
                      <a:pt x="207" y="18"/>
                      <a:pt x="208" y="18"/>
                      <a:pt x="209" y="17"/>
                    </a:cubicBezTo>
                    <a:cubicBezTo>
                      <a:pt x="199" y="15"/>
                      <a:pt x="183" y="22"/>
                      <a:pt x="173" y="25"/>
                    </a:cubicBezTo>
                    <a:cubicBezTo>
                      <a:pt x="159" y="28"/>
                      <a:pt x="146" y="32"/>
                      <a:pt x="133" y="37"/>
                    </a:cubicBezTo>
                    <a:cubicBezTo>
                      <a:pt x="126" y="39"/>
                      <a:pt x="104" y="43"/>
                      <a:pt x="100" y="51"/>
                    </a:cubicBezTo>
                    <a:cubicBezTo>
                      <a:pt x="100" y="50"/>
                      <a:pt x="101" y="53"/>
                      <a:pt x="101" y="53"/>
                    </a:cubicBezTo>
                    <a:cubicBezTo>
                      <a:pt x="102" y="53"/>
                      <a:pt x="103" y="53"/>
                      <a:pt x="104" y="53"/>
                    </a:cubicBezTo>
                    <a:cubicBezTo>
                      <a:pt x="103" y="54"/>
                      <a:pt x="103" y="54"/>
                      <a:pt x="102" y="55"/>
                    </a:cubicBezTo>
                    <a:cubicBezTo>
                      <a:pt x="103" y="55"/>
                      <a:pt x="113" y="50"/>
                      <a:pt x="113" y="52"/>
                    </a:cubicBezTo>
                    <a:cubicBezTo>
                      <a:pt x="113" y="52"/>
                      <a:pt x="103" y="58"/>
                      <a:pt x="104" y="58"/>
                    </a:cubicBezTo>
                    <a:cubicBezTo>
                      <a:pt x="110" y="58"/>
                      <a:pt x="114" y="59"/>
                      <a:pt x="122" y="54"/>
                    </a:cubicBezTo>
                    <a:cubicBezTo>
                      <a:pt x="122" y="54"/>
                      <a:pt x="107" y="56"/>
                      <a:pt x="108" y="57"/>
                    </a:cubicBezTo>
                    <a:cubicBezTo>
                      <a:pt x="107" y="55"/>
                      <a:pt x="117" y="53"/>
                      <a:pt x="118" y="53"/>
                    </a:cubicBezTo>
                    <a:cubicBezTo>
                      <a:pt x="117" y="53"/>
                      <a:pt x="116" y="53"/>
                      <a:pt x="116" y="52"/>
                    </a:cubicBezTo>
                    <a:cubicBezTo>
                      <a:pt x="117" y="52"/>
                      <a:pt x="121" y="50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2" y="50"/>
                      <a:pt x="118" y="51"/>
                      <a:pt x="117" y="51"/>
                    </a:cubicBezTo>
                    <a:cubicBezTo>
                      <a:pt x="118" y="51"/>
                      <a:pt x="124" y="48"/>
                      <a:pt x="126" y="47"/>
                    </a:cubicBezTo>
                    <a:cubicBezTo>
                      <a:pt x="125" y="47"/>
                      <a:pt x="125" y="47"/>
                      <a:pt x="125" y="46"/>
                    </a:cubicBezTo>
                    <a:cubicBezTo>
                      <a:pt x="129" y="43"/>
                      <a:pt x="139" y="42"/>
                      <a:pt x="145" y="40"/>
                    </a:cubicBezTo>
                    <a:cubicBezTo>
                      <a:pt x="160" y="35"/>
                      <a:pt x="175" y="31"/>
                      <a:pt x="190" y="27"/>
                    </a:cubicBezTo>
                    <a:cubicBezTo>
                      <a:pt x="214" y="22"/>
                      <a:pt x="242" y="18"/>
                      <a:pt x="266" y="23"/>
                    </a:cubicBezTo>
                    <a:cubicBezTo>
                      <a:pt x="275" y="25"/>
                      <a:pt x="283" y="28"/>
                      <a:pt x="291" y="33"/>
                    </a:cubicBezTo>
                    <a:cubicBezTo>
                      <a:pt x="298" y="37"/>
                      <a:pt x="310" y="50"/>
                      <a:pt x="305" y="60"/>
                    </a:cubicBezTo>
                    <a:cubicBezTo>
                      <a:pt x="304" y="61"/>
                      <a:pt x="304" y="64"/>
                      <a:pt x="303" y="65"/>
                    </a:cubicBezTo>
                    <a:cubicBezTo>
                      <a:pt x="300" y="73"/>
                      <a:pt x="295" y="80"/>
                      <a:pt x="289" y="86"/>
                    </a:cubicBezTo>
                    <a:cubicBezTo>
                      <a:pt x="278" y="97"/>
                      <a:pt x="266" y="106"/>
                      <a:pt x="252" y="113"/>
                    </a:cubicBezTo>
                    <a:cubicBezTo>
                      <a:pt x="202" y="141"/>
                      <a:pt x="140" y="152"/>
                      <a:pt x="83" y="149"/>
                    </a:cubicBezTo>
                    <a:cubicBezTo>
                      <a:pt x="56" y="148"/>
                      <a:pt x="12" y="143"/>
                      <a:pt x="14" y="108"/>
                    </a:cubicBezTo>
                    <a:cubicBezTo>
                      <a:pt x="15" y="96"/>
                      <a:pt x="20" y="85"/>
                      <a:pt x="27" y="75"/>
                    </a:cubicBezTo>
                    <a:cubicBezTo>
                      <a:pt x="24" y="80"/>
                      <a:pt x="22" y="85"/>
                      <a:pt x="20" y="89"/>
                    </a:cubicBezTo>
                    <a:cubicBezTo>
                      <a:pt x="16" y="101"/>
                      <a:pt x="11" y="113"/>
                      <a:pt x="18" y="125"/>
                    </a:cubicBezTo>
                    <a:cubicBezTo>
                      <a:pt x="24" y="135"/>
                      <a:pt x="36" y="140"/>
                      <a:pt x="47" y="143"/>
                    </a:cubicBezTo>
                    <a:cubicBezTo>
                      <a:pt x="71" y="149"/>
                      <a:pt x="97" y="149"/>
                      <a:pt x="122" y="147"/>
                    </a:cubicBezTo>
                    <a:cubicBezTo>
                      <a:pt x="132" y="147"/>
                      <a:pt x="143" y="146"/>
                      <a:pt x="153" y="144"/>
                    </a:cubicBezTo>
                    <a:cubicBezTo>
                      <a:pt x="155" y="144"/>
                      <a:pt x="163" y="141"/>
                      <a:pt x="169" y="139"/>
                    </a:cubicBezTo>
                    <a:cubicBezTo>
                      <a:pt x="166" y="140"/>
                      <a:pt x="163" y="141"/>
                      <a:pt x="163" y="141"/>
                    </a:cubicBezTo>
                    <a:cubicBezTo>
                      <a:pt x="162" y="139"/>
                      <a:pt x="193" y="135"/>
                      <a:pt x="194" y="134"/>
                    </a:cubicBezTo>
                    <a:cubicBezTo>
                      <a:pt x="194" y="133"/>
                      <a:pt x="191" y="135"/>
                      <a:pt x="191" y="135"/>
                    </a:cubicBezTo>
                    <a:cubicBezTo>
                      <a:pt x="191" y="135"/>
                      <a:pt x="199" y="132"/>
                      <a:pt x="202" y="130"/>
                    </a:cubicBezTo>
                    <a:cubicBezTo>
                      <a:pt x="201" y="131"/>
                      <a:pt x="200" y="132"/>
                      <a:pt x="199" y="133"/>
                    </a:cubicBezTo>
                    <a:cubicBezTo>
                      <a:pt x="199" y="133"/>
                      <a:pt x="213" y="129"/>
                      <a:pt x="213" y="129"/>
                    </a:cubicBezTo>
                    <a:cubicBezTo>
                      <a:pt x="212" y="129"/>
                      <a:pt x="211" y="129"/>
                      <a:pt x="210" y="129"/>
                    </a:cubicBezTo>
                    <a:cubicBezTo>
                      <a:pt x="210" y="127"/>
                      <a:pt x="216" y="126"/>
                      <a:pt x="219" y="126"/>
                    </a:cubicBezTo>
                    <a:cubicBezTo>
                      <a:pt x="219" y="126"/>
                      <a:pt x="218" y="126"/>
                      <a:pt x="217" y="125"/>
                    </a:cubicBezTo>
                    <a:cubicBezTo>
                      <a:pt x="218" y="126"/>
                      <a:pt x="225" y="122"/>
                      <a:pt x="226" y="123"/>
                    </a:cubicBezTo>
                    <a:cubicBezTo>
                      <a:pt x="225" y="124"/>
                      <a:pt x="225" y="124"/>
                      <a:pt x="224" y="125"/>
                    </a:cubicBezTo>
                    <a:cubicBezTo>
                      <a:pt x="224" y="125"/>
                      <a:pt x="235" y="120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4" y="115"/>
                      <a:pt x="246" y="114"/>
                      <a:pt x="248" y="113"/>
                    </a:cubicBezTo>
                    <a:cubicBezTo>
                      <a:pt x="247" y="113"/>
                      <a:pt x="247" y="114"/>
                      <a:pt x="247" y="114"/>
                    </a:cubicBezTo>
                    <a:cubicBezTo>
                      <a:pt x="249" y="113"/>
                      <a:pt x="258" y="107"/>
                      <a:pt x="266" y="102"/>
                    </a:cubicBezTo>
                    <a:cubicBezTo>
                      <a:pt x="268" y="100"/>
                      <a:pt x="288" y="83"/>
                      <a:pt x="287" y="82"/>
                    </a:cubicBezTo>
                    <a:cubicBezTo>
                      <a:pt x="287" y="82"/>
                      <a:pt x="256" y="105"/>
                      <a:pt x="255" y="105"/>
                    </a:cubicBezTo>
                    <a:cubicBezTo>
                      <a:pt x="244" y="113"/>
                      <a:pt x="230" y="116"/>
                      <a:pt x="218" y="123"/>
                    </a:cubicBezTo>
                    <a:cubicBezTo>
                      <a:pt x="209" y="129"/>
                      <a:pt x="195" y="131"/>
                      <a:pt x="185" y="133"/>
                    </a:cubicBezTo>
                    <a:cubicBezTo>
                      <a:pt x="174" y="135"/>
                      <a:pt x="161" y="137"/>
                      <a:pt x="150" y="140"/>
                    </a:cubicBezTo>
                    <a:cubicBezTo>
                      <a:pt x="133" y="145"/>
                      <a:pt x="113" y="140"/>
                      <a:pt x="96" y="144"/>
                    </a:cubicBezTo>
                    <a:cubicBezTo>
                      <a:pt x="85" y="147"/>
                      <a:pt x="68" y="143"/>
                      <a:pt x="58" y="141"/>
                    </a:cubicBezTo>
                    <a:cubicBezTo>
                      <a:pt x="47" y="138"/>
                      <a:pt x="36" y="135"/>
                      <a:pt x="27" y="128"/>
                    </a:cubicBezTo>
                    <a:cubicBezTo>
                      <a:pt x="11" y="115"/>
                      <a:pt x="23" y="90"/>
                      <a:pt x="33" y="76"/>
                    </a:cubicBezTo>
                    <a:cubicBezTo>
                      <a:pt x="42" y="64"/>
                      <a:pt x="55" y="54"/>
                      <a:pt x="68" y="46"/>
                    </a:cubicBezTo>
                    <a:cubicBezTo>
                      <a:pt x="68" y="46"/>
                      <a:pt x="67" y="46"/>
                      <a:pt x="67" y="46"/>
                    </a:cubicBezTo>
                    <a:cubicBezTo>
                      <a:pt x="68" y="45"/>
                      <a:pt x="68" y="45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2" y="43"/>
                      <a:pt x="75" y="42"/>
                      <a:pt x="77" y="40"/>
                    </a:cubicBezTo>
                    <a:cubicBezTo>
                      <a:pt x="86" y="35"/>
                      <a:pt x="94" y="30"/>
                      <a:pt x="103" y="26"/>
                    </a:cubicBezTo>
                    <a:cubicBezTo>
                      <a:pt x="105" y="25"/>
                      <a:pt x="120" y="16"/>
                      <a:pt x="121" y="16"/>
                    </a:cubicBezTo>
                    <a:cubicBezTo>
                      <a:pt x="114" y="16"/>
                      <a:pt x="106" y="19"/>
                      <a:pt x="99" y="22"/>
                    </a:cubicBezTo>
                    <a:cubicBezTo>
                      <a:pt x="109" y="17"/>
                      <a:pt x="117" y="13"/>
                      <a:pt x="116" y="11"/>
                    </a:cubicBezTo>
                    <a:cubicBezTo>
                      <a:pt x="115" y="9"/>
                      <a:pt x="126" y="8"/>
                      <a:pt x="124" y="6"/>
                    </a:cubicBezTo>
                    <a:cubicBezTo>
                      <a:pt x="124" y="5"/>
                      <a:pt x="122" y="3"/>
                      <a:pt x="121" y="3"/>
                    </a:cubicBezTo>
                    <a:cubicBezTo>
                      <a:pt x="122" y="2"/>
                      <a:pt x="123" y="0"/>
                      <a:pt x="123" y="0"/>
                    </a:cubicBezTo>
                    <a:cubicBezTo>
                      <a:pt x="122" y="1"/>
                      <a:pt x="118" y="2"/>
                      <a:pt x="114" y="3"/>
                    </a:cubicBezTo>
                    <a:cubicBezTo>
                      <a:pt x="115" y="3"/>
                      <a:pt x="116" y="2"/>
                      <a:pt x="116" y="2"/>
                    </a:cubicBezTo>
                    <a:cubicBezTo>
                      <a:pt x="117" y="1"/>
                      <a:pt x="116" y="1"/>
                      <a:pt x="115" y="1"/>
                    </a:cubicBezTo>
                    <a:cubicBezTo>
                      <a:pt x="107" y="2"/>
                      <a:pt x="98" y="8"/>
                      <a:pt x="91" y="11"/>
                    </a:cubicBezTo>
                    <a:cubicBezTo>
                      <a:pt x="83" y="15"/>
                      <a:pt x="69" y="20"/>
                      <a:pt x="63" y="27"/>
                    </a:cubicBezTo>
                    <a:cubicBezTo>
                      <a:pt x="64" y="27"/>
                      <a:pt x="65" y="26"/>
                      <a:pt x="66" y="26"/>
                    </a:cubicBezTo>
                    <a:cubicBezTo>
                      <a:pt x="66" y="26"/>
                      <a:pt x="61" y="29"/>
                      <a:pt x="60" y="30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59" y="31"/>
                      <a:pt x="47" y="37"/>
                      <a:pt x="46" y="38"/>
                    </a:cubicBezTo>
                    <a:cubicBezTo>
                      <a:pt x="39" y="44"/>
                      <a:pt x="32" y="50"/>
                      <a:pt x="26" y="57"/>
                    </a:cubicBezTo>
                    <a:cubicBezTo>
                      <a:pt x="17" y="68"/>
                      <a:pt x="8" y="80"/>
                      <a:pt x="4" y="95"/>
                    </a:cubicBezTo>
                    <a:cubicBezTo>
                      <a:pt x="0" y="109"/>
                      <a:pt x="0" y="125"/>
                      <a:pt x="11" y="137"/>
                    </a:cubicBezTo>
                    <a:cubicBezTo>
                      <a:pt x="13" y="139"/>
                      <a:pt x="29" y="151"/>
                      <a:pt x="33" y="152"/>
                    </a:cubicBezTo>
                    <a:cubicBezTo>
                      <a:pt x="42" y="161"/>
                      <a:pt x="123" y="162"/>
                      <a:pt x="134" y="160"/>
                    </a:cubicBezTo>
                    <a:cubicBezTo>
                      <a:pt x="137" y="161"/>
                      <a:pt x="144" y="155"/>
                      <a:pt x="146" y="157"/>
                    </a:cubicBezTo>
                    <a:cubicBezTo>
                      <a:pt x="145" y="158"/>
                      <a:pt x="144" y="158"/>
                      <a:pt x="143" y="158"/>
                    </a:cubicBezTo>
                    <a:cubicBezTo>
                      <a:pt x="144" y="160"/>
                      <a:pt x="149" y="158"/>
                      <a:pt x="152" y="157"/>
                    </a:cubicBezTo>
                    <a:cubicBezTo>
                      <a:pt x="158" y="158"/>
                      <a:pt x="169" y="155"/>
                      <a:pt x="173" y="154"/>
                    </a:cubicBezTo>
                    <a:cubicBezTo>
                      <a:pt x="181" y="151"/>
                      <a:pt x="190" y="149"/>
                      <a:pt x="198" y="147"/>
                    </a:cubicBezTo>
                    <a:cubicBezTo>
                      <a:pt x="201" y="147"/>
                      <a:pt x="219" y="140"/>
                      <a:pt x="228" y="137"/>
                    </a:cubicBezTo>
                    <a:cubicBezTo>
                      <a:pt x="229" y="137"/>
                      <a:pt x="229" y="137"/>
                      <a:pt x="230" y="136"/>
                    </a:cubicBezTo>
                    <a:cubicBezTo>
                      <a:pt x="230" y="136"/>
                      <a:pt x="230" y="136"/>
                      <a:pt x="230" y="136"/>
                    </a:cubicBezTo>
                    <a:cubicBezTo>
                      <a:pt x="232" y="135"/>
                      <a:pt x="233" y="135"/>
                      <a:pt x="233" y="135"/>
                    </a:cubicBezTo>
                    <a:cubicBezTo>
                      <a:pt x="234" y="137"/>
                      <a:pt x="245" y="128"/>
                      <a:pt x="246" y="128"/>
                    </a:cubicBezTo>
                    <a:cubicBezTo>
                      <a:pt x="238" y="129"/>
                      <a:pt x="229" y="135"/>
                      <a:pt x="221" y="138"/>
                    </a:cubicBezTo>
                    <a:cubicBezTo>
                      <a:pt x="211" y="141"/>
                      <a:pt x="201" y="145"/>
                      <a:pt x="191" y="147"/>
                    </a:cubicBezTo>
                    <a:cubicBezTo>
                      <a:pt x="184" y="149"/>
                      <a:pt x="180" y="150"/>
                      <a:pt x="173" y="152"/>
                    </a:cubicBezTo>
                    <a:cubicBezTo>
                      <a:pt x="172" y="152"/>
                      <a:pt x="170" y="152"/>
                      <a:pt x="168" y="152"/>
                    </a:cubicBezTo>
                    <a:cubicBezTo>
                      <a:pt x="169" y="152"/>
                      <a:pt x="169" y="152"/>
                      <a:pt x="170" y="152"/>
                    </a:cubicBezTo>
                    <a:cubicBezTo>
                      <a:pt x="169" y="152"/>
                      <a:pt x="169" y="152"/>
                      <a:pt x="168" y="152"/>
                    </a:cubicBezTo>
                    <a:cubicBezTo>
                      <a:pt x="163" y="153"/>
                      <a:pt x="158" y="153"/>
                      <a:pt x="155" y="154"/>
                    </a:cubicBezTo>
                    <a:cubicBezTo>
                      <a:pt x="150" y="155"/>
                      <a:pt x="143" y="155"/>
                      <a:pt x="139" y="155"/>
                    </a:cubicBezTo>
                    <a:cubicBezTo>
                      <a:pt x="148" y="154"/>
                      <a:pt x="158" y="153"/>
                      <a:pt x="167" y="151"/>
                    </a:cubicBezTo>
                    <a:cubicBezTo>
                      <a:pt x="202" y="143"/>
                      <a:pt x="239" y="132"/>
                      <a:pt x="269" y="111"/>
                    </a:cubicBezTo>
                    <a:cubicBezTo>
                      <a:pt x="280" y="103"/>
                      <a:pt x="293" y="94"/>
                      <a:pt x="301" y="83"/>
                    </a:cubicBezTo>
                    <a:cubicBezTo>
                      <a:pt x="305" y="76"/>
                      <a:pt x="307" y="71"/>
                      <a:pt x="309" y="64"/>
                    </a:cubicBezTo>
                    <a:cubicBezTo>
                      <a:pt x="310" y="60"/>
                      <a:pt x="311" y="56"/>
                      <a:pt x="312" y="55"/>
                    </a:cubicBezTo>
                    <a:cubicBezTo>
                      <a:pt x="313" y="54"/>
                      <a:pt x="310" y="45"/>
                      <a:pt x="309" y="44"/>
                    </a:cubicBezTo>
                    <a:cubicBezTo>
                      <a:pt x="305" y="33"/>
                      <a:pt x="294" y="26"/>
                      <a:pt x="284" y="22"/>
                    </a:cubicBezTo>
                    <a:close/>
                    <a:moveTo>
                      <a:pt x="121" y="45"/>
                    </a:moveTo>
                    <a:cubicBezTo>
                      <a:pt x="122" y="45"/>
                      <a:pt x="122" y="45"/>
                      <a:pt x="123" y="44"/>
                    </a:cubicBezTo>
                    <a:cubicBezTo>
                      <a:pt x="122" y="45"/>
                      <a:pt x="122" y="45"/>
                      <a:pt x="121" y="45"/>
                    </a:cubicBezTo>
                    <a:close/>
                    <a:moveTo>
                      <a:pt x="154" y="33"/>
                    </a:moveTo>
                    <a:cubicBezTo>
                      <a:pt x="154" y="34"/>
                      <a:pt x="153" y="34"/>
                      <a:pt x="152" y="34"/>
                    </a:cubicBezTo>
                    <a:cubicBezTo>
                      <a:pt x="153" y="34"/>
                      <a:pt x="154" y="33"/>
                      <a:pt x="154" y="33"/>
                    </a:cubicBezTo>
                    <a:close/>
                    <a:moveTo>
                      <a:pt x="142" y="34"/>
                    </a:moveTo>
                    <a:cubicBezTo>
                      <a:pt x="143" y="34"/>
                      <a:pt x="144" y="34"/>
                      <a:pt x="145" y="34"/>
                    </a:cubicBezTo>
                    <a:cubicBezTo>
                      <a:pt x="145" y="35"/>
                      <a:pt x="142" y="35"/>
                      <a:pt x="142" y="34"/>
                    </a:cubicBezTo>
                    <a:close/>
                    <a:moveTo>
                      <a:pt x="144" y="37"/>
                    </a:moveTo>
                    <a:cubicBezTo>
                      <a:pt x="144" y="36"/>
                      <a:pt x="145" y="36"/>
                      <a:pt x="146" y="36"/>
                    </a:cubicBezTo>
                    <a:cubicBezTo>
                      <a:pt x="145" y="37"/>
                      <a:pt x="145" y="37"/>
                      <a:pt x="144" y="37"/>
                    </a:cubicBezTo>
                    <a:close/>
                    <a:moveTo>
                      <a:pt x="152" y="37"/>
                    </a:moveTo>
                    <a:cubicBezTo>
                      <a:pt x="153" y="36"/>
                      <a:pt x="155" y="35"/>
                      <a:pt x="156" y="35"/>
                    </a:cubicBezTo>
                    <a:cubicBezTo>
                      <a:pt x="156" y="35"/>
                      <a:pt x="152" y="37"/>
                      <a:pt x="152" y="37"/>
                    </a:cubicBezTo>
                    <a:close/>
                    <a:moveTo>
                      <a:pt x="166" y="29"/>
                    </a:moveTo>
                    <a:cubicBezTo>
                      <a:pt x="166" y="28"/>
                      <a:pt x="167" y="31"/>
                      <a:pt x="166" y="29"/>
                    </a:cubicBezTo>
                    <a:close/>
                    <a:moveTo>
                      <a:pt x="168" y="28"/>
                    </a:moveTo>
                    <a:cubicBezTo>
                      <a:pt x="167" y="27"/>
                      <a:pt x="168" y="28"/>
                      <a:pt x="168" y="28"/>
                    </a:cubicBezTo>
                    <a:close/>
                    <a:moveTo>
                      <a:pt x="169" y="32"/>
                    </a:moveTo>
                    <a:cubicBezTo>
                      <a:pt x="169" y="31"/>
                      <a:pt x="172" y="31"/>
                      <a:pt x="172" y="31"/>
                    </a:cubicBezTo>
                    <a:cubicBezTo>
                      <a:pt x="171" y="32"/>
                      <a:pt x="170" y="32"/>
                      <a:pt x="169" y="32"/>
                    </a:cubicBezTo>
                    <a:close/>
                    <a:moveTo>
                      <a:pt x="179" y="26"/>
                    </a:moveTo>
                    <a:cubicBezTo>
                      <a:pt x="179" y="26"/>
                      <a:pt x="183" y="24"/>
                      <a:pt x="184" y="25"/>
                    </a:cubicBezTo>
                    <a:cubicBezTo>
                      <a:pt x="184" y="27"/>
                      <a:pt x="179" y="26"/>
                      <a:pt x="179" y="26"/>
                    </a:cubicBezTo>
                    <a:close/>
                    <a:moveTo>
                      <a:pt x="191" y="24"/>
                    </a:moveTo>
                    <a:cubicBezTo>
                      <a:pt x="190" y="24"/>
                      <a:pt x="195" y="23"/>
                      <a:pt x="196" y="23"/>
                    </a:cubicBezTo>
                    <a:cubicBezTo>
                      <a:pt x="195" y="23"/>
                      <a:pt x="191" y="25"/>
                      <a:pt x="191" y="24"/>
                    </a:cubicBezTo>
                    <a:close/>
                    <a:moveTo>
                      <a:pt x="201" y="22"/>
                    </a:moveTo>
                    <a:cubicBezTo>
                      <a:pt x="200" y="22"/>
                      <a:pt x="199" y="23"/>
                      <a:pt x="198" y="22"/>
                    </a:cubicBezTo>
                    <a:cubicBezTo>
                      <a:pt x="197" y="22"/>
                      <a:pt x="202" y="22"/>
                      <a:pt x="201" y="22"/>
                    </a:cubicBezTo>
                    <a:close/>
                    <a:moveTo>
                      <a:pt x="203" y="22"/>
                    </a:moveTo>
                    <a:cubicBezTo>
                      <a:pt x="204" y="21"/>
                      <a:pt x="212" y="20"/>
                      <a:pt x="212" y="20"/>
                    </a:cubicBezTo>
                    <a:cubicBezTo>
                      <a:pt x="213" y="22"/>
                      <a:pt x="204" y="21"/>
                      <a:pt x="203" y="22"/>
                    </a:cubicBezTo>
                    <a:close/>
                    <a:moveTo>
                      <a:pt x="223" y="16"/>
                    </a:moveTo>
                    <a:cubicBezTo>
                      <a:pt x="223" y="15"/>
                      <a:pt x="223" y="17"/>
                      <a:pt x="223" y="16"/>
                    </a:cubicBezTo>
                    <a:close/>
                    <a:moveTo>
                      <a:pt x="215" y="22"/>
                    </a:moveTo>
                    <a:cubicBezTo>
                      <a:pt x="211" y="21"/>
                      <a:pt x="218" y="21"/>
                      <a:pt x="218" y="21"/>
                    </a:cubicBezTo>
                    <a:cubicBezTo>
                      <a:pt x="217" y="22"/>
                      <a:pt x="216" y="22"/>
                      <a:pt x="215" y="22"/>
                    </a:cubicBezTo>
                    <a:close/>
                    <a:moveTo>
                      <a:pt x="233" y="19"/>
                    </a:moveTo>
                    <a:cubicBezTo>
                      <a:pt x="233" y="19"/>
                      <a:pt x="233" y="20"/>
                      <a:pt x="234" y="20"/>
                    </a:cubicBezTo>
                    <a:cubicBezTo>
                      <a:pt x="234" y="20"/>
                      <a:pt x="215" y="20"/>
                      <a:pt x="215" y="20"/>
                    </a:cubicBezTo>
                    <a:cubicBezTo>
                      <a:pt x="217" y="20"/>
                      <a:pt x="242" y="17"/>
                      <a:pt x="242" y="18"/>
                    </a:cubicBezTo>
                    <a:cubicBezTo>
                      <a:pt x="242" y="16"/>
                      <a:pt x="247" y="18"/>
                      <a:pt x="248" y="18"/>
                    </a:cubicBezTo>
                    <a:cubicBezTo>
                      <a:pt x="247" y="17"/>
                      <a:pt x="235" y="18"/>
                      <a:pt x="233" y="19"/>
                    </a:cubicBezTo>
                    <a:close/>
                    <a:moveTo>
                      <a:pt x="298" y="30"/>
                    </a:moveTo>
                    <a:cubicBezTo>
                      <a:pt x="298" y="31"/>
                      <a:pt x="297" y="31"/>
                      <a:pt x="297" y="29"/>
                    </a:cubicBezTo>
                    <a:cubicBezTo>
                      <a:pt x="295" y="27"/>
                      <a:pt x="298" y="31"/>
                      <a:pt x="298" y="30"/>
                    </a:cubicBezTo>
                    <a:close/>
                    <a:moveTo>
                      <a:pt x="274" y="24"/>
                    </a:moveTo>
                    <a:cubicBezTo>
                      <a:pt x="273" y="25"/>
                      <a:pt x="264" y="22"/>
                      <a:pt x="264" y="22"/>
                    </a:cubicBezTo>
                    <a:cubicBezTo>
                      <a:pt x="264" y="21"/>
                      <a:pt x="275" y="24"/>
                      <a:pt x="274" y="24"/>
                    </a:cubicBezTo>
                    <a:close/>
                    <a:moveTo>
                      <a:pt x="277" y="20"/>
                    </a:moveTo>
                    <a:cubicBezTo>
                      <a:pt x="276" y="20"/>
                      <a:pt x="275" y="20"/>
                      <a:pt x="275" y="20"/>
                    </a:cubicBezTo>
                    <a:cubicBezTo>
                      <a:pt x="275" y="19"/>
                      <a:pt x="277" y="20"/>
                      <a:pt x="277" y="20"/>
                    </a:cubicBezTo>
                    <a:close/>
                    <a:moveTo>
                      <a:pt x="283" y="25"/>
                    </a:moveTo>
                    <a:cubicBezTo>
                      <a:pt x="284" y="25"/>
                      <a:pt x="285" y="26"/>
                      <a:pt x="286" y="26"/>
                    </a:cubicBezTo>
                    <a:cubicBezTo>
                      <a:pt x="286" y="26"/>
                      <a:pt x="290" y="29"/>
                      <a:pt x="291" y="29"/>
                    </a:cubicBezTo>
                    <a:cubicBezTo>
                      <a:pt x="289" y="29"/>
                      <a:pt x="284" y="27"/>
                      <a:pt x="283" y="25"/>
                    </a:cubicBezTo>
                    <a:close/>
                    <a:moveTo>
                      <a:pt x="296" y="35"/>
                    </a:moveTo>
                    <a:cubicBezTo>
                      <a:pt x="297" y="35"/>
                      <a:pt x="297" y="36"/>
                      <a:pt x="297" y="37"/>
                    </a:cubicBezTo>
                    <a:cubicBezTo>
                      <a:pt x="297" y="36"/>
                      <a:pt x="295" y="36"/>
                      <a:pt x="296" y="35"/>
                    </a:cubicBezTo>
                    <a:close/>
                    <a:moveTo>
                      <a:pt x="295" y="33"/>
                    </a:moveTo>
                    <a:cubicBezTo>
                      <a:pt x="294" y="32"/>
                      <a:pt x="298" y="35"/>
                      <a:pt x="299" y="36"/>
                    </a:cubicBezTo>
                    <a:cubicBezTo>
                      <a:pt x="298" y="34"/>
                      <a:pt x="296" y="34"/>
                      <a:pt x="295" y="33"/>
                    </a:cubicBezTo>
                    <a:close/>
                    <a:moveTo>
                      <a:pt x="235" y="119"/>
                    </a:moveTo>
                    <a:cubicBezTo>
                      <a:pt x="235" y="119"/>
                      <a:pt x="234" y="120"/>
                      <a:pt x="233" y="120"/>
                    </a:cubicBezTo>
                    <a:cubicBezTo>
                      <a:pt x="233" y="121"/>
                      <a:pt x="232" y="121"/>
                      <a:pt x="231" y="121"/>
                    </a:cubicBezTo>
                    <a:cubicBezTo>
                      <a:pt x="229" y="121"/>
                      <a:pt x="237" y="118"/>
                      <a:pt x="235" y="119"/>
                    </a:cubicBezTo>
                    <a:close/>
                    <a:moveTo>
                      <a:pt x="228" y="120"/>
                    </a:moveTo>
                    <a:cubicBezTo>
                      <a:pt x="228" y="121"/>
                      <a:pt x="227" y="121"/>
                      <a:pt x="226" y="121"/>
                    </a:cubicBezTo>
                    <a:cubicBezTo>
                      <a:pt x="227" y="121"/>
                      <a:pt x="227" y="120"/>
                      <a:pt x="228" y="120"/>
                    </a:cubicBezTo>
                    <a:close/>
                    <a:moveTo>
                      <a:pt x="229" y="121"/>
                    </a:moveTo>
                    <a:cubicBezTo>
                      <a:pt x="230" y="123"/>
                      <a:pt x="226" y="122"/>
                      <a:pt x="226" y="122"/>
                    </a:cubicBezTo>
                    <a:cubicBezTo>
                      <a:pt x="227" y="122"/>
                      <a:pt x="228" y="121"/>
                      <a:pt x="229" y="121"/>
                    </a:cubicBezTo>
                    <a:close/>
                    <a:moveTo>
                      <a:pt x="209" y="129"/>
                    </a:moveTo>
                    <a:cubicBezTo>
                      <a:pt x="210" y="129"/>
                      <a:pt x="205" y="130"/>
                      <a:pt x="205" y="130"/>
                    </a:cubicBezTo>
                    <a:cubicBezTo>
                      <a:pt x="207" y="127"/>
                      <a:pt x="210" y="129"/>
                      <a:pt x="209" y="129"/>
                    </a:cubicBezTo>
                    <a:close/>
                    <a:moveTo>
                      <a:pt x="159" y="142"/>
                    </a:moveTo>
                    <a:cubicBezTo>
                      <a:pt x="158" y="142"/>
                      <a:pt x="150" y="144"/>
                      <a:pt x="150" y="143"/>
                    </a:cubicBezTo>
                    <a:cubicBezTo>
                      <a:pt x="150" y="142"/>
                      <a:pt x="164" y="141"/>
                      <a:pt x="159" y="142"/>
                    </a:cubicBezTo>
                    <a:close/>
                    <a:moveTo>
                      <a:pt x="138" y="145"/>
                    </a:moveTo>
                    <a:cubicBezTo>
                      <a:pt x="135" y="145"/>
                      <a:pt x="133" y="145"/>
                      <a:pt x="130" y="146"/>
                    </a:cubicBezTo>
                    <a:cubicBezTo>
                      <a:pt x="133" y="145"/>
                      <a:pt x="136" y="145"/>
                      <a:pt x="138" y="145"/>
                    </a:cubicBezTo>
                    <a:close/>
                    <a:moveTo>
                      <a:pt x="117" y="146"/>
                    </a:moveTo>
                    <a:cubicBezTo>
                      <a:pt x="116" y="146"/>
                      <a:pt x="115" y="146"/>
                      <a:pt x="115" y="146"/>
                    </a:cubicBezTo>
                    <a:cubicBezTo>
                      <a:pt x="115" y="146"/>
                      <a:pt x="116" y="146"/>
                      <a:pt x="117" y="146"/>
                    </a:cubicBezTo>
                    <a:close/>
                    <a:moveTo>
                      <a:pt x="100" y="146"/>
                    </a:moveTo>
                    <a:cubicBezTo>
                      <a:pt x="101" y="146"/>
                      <a:pt x="102" y="146"/>
                      <a:pt x="103" y="146"/>
                    </a:cubicBezTo>
                    <a:cubicBezTo>
                      <a:pt x="103" y="147"/>
                      <a:pt x="100" y="146"/>
                      <a:pt x="100" y="146"/>
                    </a:cubicBezTo>
                    <a:close/>
                    <a:moveTo>
                      <a:pt x="93" y="147"/>
                    </a:moveTo>
                    <a:cubicBezTo>
                      <a:pt x="93" y="147"/>
                      <a:pt x="92" y="147"/>
                      <a:pt x="91" y="147"/>
                    </a:cubicBezTo>
                    <a:cubicBezTo>
                      <a:pt x="92" y="146"/>
                      <a:pt x="93" y="146"/>
                      <a:pt x="93" y="147"/>
                    </a:cubicBezTo>
                    <a:close/>
                    <a:moveTo>
                      <a:pt x="71" y="146"/>
                    </a:moveTo>
                    <a:cubicBezTo>
                      <a:pt x="70" y="146"/>
                      <a:pt x="69" y="146"/>
                      <a:pt x="68" y="146"/>
                    </a:cubicBezTo>
                    <a:cubicBezTo>
                      <a:pt x="69" y="145"/>
                      <a:pt x="70" y="145"/>
                      <a:pt x="71" y="146"/>
                    </a:cubicBezTo>
                    <a:close/>
                    <a:moveTo>
                      <a:pt x="113" y="19"/>
                    </a:moveTo>
                    <a:cubicBezTo>
                      <a:pt x="113" y="19"/>
                      <a:pt x="108" y="21"/>
                      <a:pt x="108" y="21"/>
                    </a:cubicBezTo>
                    <a:cubicBezTo>
                      <a:pt x="107" y="19"/>
                      <a:pt x="113" y="19"/>
                      <a:pt x="113" y="19"/>
                    </a:cubicBezTo>
                    <a:close/>
                    <a:moveTo>
                      <a:pt x="90" y="29"/>
                    </a:moveTo>
                    <a:cubicBezTo>
                      <a:pt x="91" y="28"/>
                      <a:pt x="95" y="28"/>
                      <a:pt x="95" y="27"/>
                    </a:cubicBezTo>
                    <a:cubicBezTo>
                      <a:pt x="95" y="27"/>
                      <a:pt x="89" y="30"/>
                      <a:pt x="90" y="29"/>
                    </a:cubicBezTo>
                    <a:close/>
                    <a:moveTo>
                      <a:pt x="106" y="6"/>
                    </a:moveTo>
                    <a:cubicBezTo>
                      <a:pt x="99" y="8"/>
                      <a:pt x="92" y="12"/>
                      <a:pt x="92" y="13"/>
                    </a:cubicBezTo>
                    <a:cubicBezTo>
                      <a:pt x="93" y="10"/>
                      <a:pt x="100" y="8"/>
                      <a:pt x="106" y="6"/>
                    </a:cubicBezTo>
                    <a:close/>
                    <a:moveTo>
                      <a:pt x="89" y="15"/>
                    </a:moveTo>
                    <a:cubicBezTo>
                      <a:pt x="88" y="16"/>
                      <a:pt x="86" y="17"/>
                      <a:pt x="85" y="17"/>
                    </a:cubicBezTo>
                    <a:cubicBezTo>
                      <a:pt x="85" y="15"/>
                      <a:pt x="89" y="15"/>
                      <a:pt x="89" y="15"/>
                    </a:cubicBezTo>
                    <a:close/>
                    <a:moveTo>
                      <a:pt x="83" y="18"/>
                    </a:moveTo>
                    <a:cubicBezTo>
                      <a:pt x="83" y="18"/>
                      <a:pt x="79" y="21"/>
                      <a:pt x="79" y="20"/>
                    </a:cubicBezTo>
                    <a:cubicBezTo>
                      <a:pt x="78" y="20"/>
                      <a:pt x="83" y="18"/>
                      <a:pt x="83" y="18"/>
                    </a:cubicBezTo>
                    <a:close/>
                    <a:moveTo>
                      <a:pt x="92" y="25"/>
                    </a:moveTo>
                    <a:cubicBezTo>
                      <a:pt x="90" y="26"/>
                      <a:pt x="89" y="27"/>
                      <a:pt x="88" y="28"/>
                    </a:cubicBezTo>
                    <a:cubicBezTo>
                      <a:pt x="85" y="29"/>
                      <a:pt x="81" y="31"/>
                      <a:pt x="77" y="33"/>
                    </a:cubicBezTo>
                    <a:cubicBezTo>
                      <a:pt x="82" y="31"/>
                      <a:pt x="87" y="28"/>
                      <a:pt x="92" y="25"/>
                    </a:cubicBezTo>
                    <a:close/>
                    <a:moveTo>
                      <a:pt x="69" y="26"/>
                    </a:moveTo>
                    <a:cubicBezTo>
                      <a:pt x="70" y="25"/>
                      <a:pt x="72" y="23"/>
                      <a:pt x="74" y="22"/>
                    </a:cubicBezTo>
                    <a:cubicBezTo>
                      <a:pt x="71" y="24"/>
                      <a:pt x="67" y="28"/>
                      <a:pt x="64" y="29"/>
                    </a:cubicBezTo>
                    <a:cubicBezTo>
                      <a:pt x="65" y="29"/>
                      <a:pt x="69" y="26"/>
                      <a:pt x="69" y="26"/>
                    </a:cubicBezTo>
                    <a:close/>
                    <a:moveTo>
                      <a:pt x="58" y="36"/>
                    </a:moveTo>
                    <a:cubicBezTo>
                      <a:pt x="57" y="37"/>
                      <a:pt x="55" y="37"/>
                      <a:pt x="54" y="38"/>
                    </a:cubicBezTo>
                    <a:cubicBezTo>
                      <a:pt x="55" y="37"/>
                      <a:pt x="57" y="36"/>
                      <a:pt x="58" y="36"/>
                    </a:cubicBezTo>
                    <a:close/>
                    <a:moveTo>
                      <a:pt x="29" y="60"/>
                    </a:moveTo>
                    <a:cubicBezTo>
                      <a:pt x="30" y="58"/>
                      <a:pt x="31" y="57"/>
                      <a:pt x="32" y="57"/>
                    </a:cubicBezTo>
                    <a:cubicBezTo>
                      <a:pt x="32" y="57"/>
                      <a:pt x="28" y="61"/>
                      <a:pt x="29" y="60"/>
                    </a:cubicBezTo>
                    <a:close/>
                    <a:moveTo>
                      <a:pt x="23" y="67"/>
                    </a:moveTo>
                    <a:cubicBezTo>
                      <a:pt x="21" y="70"/>
                      <a:pt x="16" y="78"/>
                      <a:pt x="16" y="78"/>
                    </a:cubicBezTo>
                    <a:cubicBezTo>
                      <a:pt x="17" y="74"/>
                      <a:pt x="21" y="71"/>
                      <a:pt x="23" y="67"/>
                    </a:cubicBezTo>
                    <a:close/>
                    <a:moveTo>
                      <a:pt x="12" y="82"/>
                    </a:moveTo>
                    <a:cubicBezTo>
                      <a:pt x="12" y="80"/>
                      <a:pt x="13" y="79"/>
                      <a:pt x="14" y="78"/>
                    </a:cubicBezTo>
                    <a:cubicBezTo>
                      <a:pt x="14" y="79"/>
                      <a:pt x="11" y="84"/>
                      <a:pt x="12" y="82"/>
                    </a:cubicBezTo>
                    <a:close/>
                    <a:moveTo>
                      <a:pt x="28" y="149"/>
                    </a:moveTo>
                    <a:cubicBezTo>
                      <a:pt x="25" y="148"/>
                      <a:pt x="9" y="131"/>
                      <a:pt x="7" y="126"/>
                    </a:cubicBezTo>
                    <a:cubicBezTo>
                      <a:pt x="7" y="127"/>
                      <a:pt x="7" y="127"/>
                      <a:pt x="7" y="128"/>
                    </a:cubicBezTo>
                    <a:cubicBezTo>
                      <a:pt x="4" y="126"/>
                      <a:pt x="5" y="112"/>
                      <a:pt x="5" y="109"/>
                    </a:cubicBezTo>
                    <a:cubicBezTo>
                      <a:pt x="6" y="99"/>
                      <a:pt x="11" y="91"/>
                      <a:pt x="14" y="82"/>
                    </a:cubicBezTo>
                    <a:cubicBezTo>
                      <a:pt x="14" y="87"/>
                      <a:pt x="9" y="95"/>
                      <a:pt x="8" y="99"/>
                    </a:cubicBezTo>
                    <a:cubicBezTo>
                      <a:pt x="5" y="108"/>
                      <a:pt x="5" y="118"/>
                      <a:pt x="9" y="126"/>
                    </a:cubicBezTo>
                    <a:cubicBezTo>
                      <a:pt x="14" y="136"/>
                      <a:pt x="22" y="142"/>
                      <a:pt x="32" y="147"/>
                    </a:cubicBezTo>
                    <a:cubicBezTo>
                      <a:pt x="27" y="145"/>
                      <a:pt x="23" y="143"/>
                      <a:pt x="23" y="143"/>
                    </a:cubicBezTo>
                    <a:cubicBezTo>
                      <a:pt x="25" y="144"/>
                      <a:pt x="32" y="148"/>
                      <a:pt x="33" y="149"/>
                    </a:cubicBezTo>
                    <a:cubicBezTo>
                      <a:pt x="33" y="148"/>
                      <a:pt x="27" y="149"/>
                      <a:pt x="28" y="149"/>
                    </a:cubicBezTo>
                    <a:close/>
                    <a:moveTo>
                      <a:pt x="37" y="150"/>
                    </a:moveTo>
                    <a:cubicBezTo>
                      <a:pt x="37" y="150"/>
                      <a:pt x="42" y="152"/>
                      <a:pt x="41" y="153"/>
                    </a:cubicBezTo>
                    <a:cubicBezTo>
                      <a:pt x="41" y="153"/>
                      <a:pt x="37" y="151"/>
                      <a:pt x="37" y="150"/>
                    </a:cubicBezTo>
                    <a:close/>
                    <a:moveTo>
                      <a:pt x="49" y="156"/>
                    </a:moveTo>
                    <a:cubicBezTo>
                      <a:pt x="48" y="156"/>
                      <a:pt x="47" y="155"/>
                      <a:pt x="46" y="155"/>
                    </a:cubicBezTo>
                    <a:cubicBezTo>
                      <a:pt x="44" y="154"/>
                      <a:pt x="52" y="154"/>
                      <a:pt x="49" y="156"/>
                    </a:cubicBezTo>
                    <a:close/>
                    <a:moveTo>
                      <a:pt x="54" y="155"/>
                    </a:moveTo>
                    <a:cubicBezTo>
                      <a:pt x="55" y="155"/>
                      <a:pt x="56" y="155"/>
                      <a:pt x="57" y="156"/>
                    </a:cubicBezTo>
                    <a:cubicBezTo>
                      <a:pt x="56" y="156"/>
                      <a:pt x="55" y="156"/>
                      <a:pt x="54" y="155"/>
                    </a:cubicBezTo>
                    <a:close/>
                    <a:moveTo>
                      <a:pt x="78" y="158"/>
                    </a:moveTo>
                    <a:cubicBezTo>
                      <a:pt x="79" y="158"/>
                      <a:pt x="80" y="158"/>
                      <a:pt x="82" y="158"/>
                    </a:cubicBezTo>
                    <a:cubicBezTo>
                      <a:pt x="80" y="159"/>
                      <a:pt x="79" y="158"/>
                      <a:pt x="78" y="158"/>
                    </a:cubicBezTo>
                    <a:close/>
                    <a:moveTo>
                      <a:pt x="70" y="158"/>
                    </a:moveTo>
                    <a:cubicBezTo>
                      <a:pt x="67" y="159"/>
                      <a:pt x="54" y="155"/>
                      <a:pt x="42" y="150"/>
                    </a:cubicBezTo>
                    <a:cubicBezTo>
                      <a:pt x="45" y="151"/>
                      <a:pt x="48" y="152"/>
                      <a:pt x="51" y="153"/>
                    </a:cubicBezTo>
                    <a:cubicBezTo>
                      <a:pt x="61" y="155"/>
                      <a:pt x="72" y="157"/>
                      <a:pt x="84" y="157"/>
                    </a:cubicBezTo>
                    <a:cubicBezTo>
                      <a:pt x="79" y="157"/>
                      <a:pt x="73" y="158"/>
                      <a:pt x="70" y="158"/>
                    </a:cubicBezTo>
                    <a:close/>
                    <a:moveTo>
                      <a:pt x="103" y="160"/>
                    </a:moveTo>
                    <a:cubicBezTo>
                      <a:pt x="104" y="160"/>
                      <a:pt x="105" y="160"/>
                      <a:pt x="105" y="160"/>
                    </a:cubicBezTo>
                    <a:cubicBezTo>
                      <a:pt x="107" y="161"/>
                      <a:pt x="103" y="160"/>
                      <a:pt x="103" y="160"/>
                    </a:cubicBezTo>
                    <a:close/>
                    <a:moveTo>
                      <a:pt x="113" y="160"/>
                    </a:moveTo>
                    <a:cubicBezTo>
                      <a:pt x="114" y="160"/>
                      <a:pt x="115" y="160"/>
                      <a:pt x="116" y="160"/>
                    </a:cubicBezTo>
                    <a:cubicBezTo>
                      <a:pt x="116" y="161"/>
                      <a:pt x="113" y="160"/>
                      <a:pt x="113" y="160"/>
                    </a:cubicBezTo>
                    <a:close/>
                    <a:moveTo>
                      <a:pt x="116" y="158"/>
                    </a:moveTo>
                    <a:cubicBezTo>
                      <a:pt x="116" y="158"/>
                      <a:pt x="127" y="158"/>
                      <a:pt x="127" y="157"/>
                    </a:cubicBezTo>
                    <a:cubicBezTo>
                      <a:pt x="127" y="157"/>
                      <a:pt x="114" y="158"/>
                      <a:pt x="113" y="158"/>
                    </a:cubicBezTo>
                    <a:cubicBezTo>
                      <a:pt x="113" y="158"/>
                      <a:pt x="114" y="159"/>
                      <a:pt x="114" y="159"/>
                    </a:cubicBezTo>
                    <a:cubicBezTo>
                      <a:pt x="112" y="159"/>
                      <a:pt x="85" y="160"/>
                      <a:pt x="85" y="158"/>
                    </a:cubicBezTo>
                    <a:cubicBezTo>
                      <a:pt x="85" y="159"/>
                      <a:pt x="89" y="158"/>
                      <a:pt x="89" y="158"/>
                    </a:cubicBezTo>
                    <a:cubicBezTo>
                      <a:pt x="89" y="158"/>
                      <a:pt x="88" y="158"/>
                      <a:pt x="87" y="158"/>
                    </a:cubicBezTo>
                    <a:cubicBezTo>
                      <a:pt x="89" y="158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1" y="158"/>
                    </a:cubicBezTo>
                    <a:cubicBezTo>
                      <a:pt x="91" y="158"/>
                      <a:pt x="92" y="158"/>
                      <a:pt x="92" y="158"/>
                    </a:cubicBezTo>
                    <a:cubicBezTo>
                      <a:pt x="105" y="158"/>
                      <a:pt x="119" y="158"/>
                      <a:pt x="132" y="156"/>
                    </a:cubicBezTo>
                    <a:cubicBezTo>
                      <a:pt x="131" y="156"/>
                      <a:pt x="131" y="156"/>
                      <a:pt x="131" y="157"/>
                    </a:cubicBezTo>
                    <a:cubicBezTo>
                      <a:pt x="131" y="157"/>
                      <a:pt x="133" y="157"/>
                      <a:pt x="134" y="157"/>
                    </a:cubicBezTo>
                    <a:cubicBezTo>
                      <a:pt x="129" y="158"/>
                      <a:pt x="116" y="160"/>
                      <a:pt x="116" y="158"/>
                    </a:cubicBezTo>
                    <a:close/>
                    <a:moveTo>
                      <a:pt x="222" y="138"/>
                    </a:moveTo>
                    <a:cubicBezTo>
                      <a:pt x="222" y="138"/>
                      <a:pt x="221" y="138"/>
                      <a:pt x="222" y="138"/>
                    </a:cubicBezTo>
                    <a:close/>
                    <a:moveTo>
                      <a:pt x="219" y="140"/>
                    </a:moveTo>
                    <a:cubicBezTo>
                      <a:pt x="219" y="141"/>
                      <a:pt x="219" y="138"/>
                      <a:pt x="219" y="140"/>
                    </a:cubicBezTo>
                    <a:close/>
                    <a:moveTo>
                      <a:pt x="214" y="141"/>
                    </a:moveTo>
                    <a:cubicBezTo>
                      <a:pt x="217" y="141"/>
                      <a:pt x="211" y="142"/>
                      <a:pt x="211" y="142"/>
                    </a:cubicBezTo>
                    <a:cubicBezTo>
                      <a:pt x="212" y="141"/>
                      <a:pt x="213" y="141"/>
                      <a:pt x="214" y="141"/>
                    </a:cubicBezTo>
                    <a:close/>
                    <a:moveTo>
                      <a:pt x="189" y="149"/>
                    </a:moveTo>
                    <a:cubicBezTo>
                      <a:pt x="189" y="149"/>
                      <a:pt x="188" y="150"/>
                      <a:pt x="187" y="150"/>
                    </a:cubicBezTo>
                    <a:cubicBezTo>
                      <a:pt x="188" y="149"/>
                      <a:pt x="188" y="149"/>
                      <a:pt x="189" y="149"/>
                    </a:cubicBezTo>
                    <a:close/>
                    <a:moveTo>
                      <a:pt x="164" y="153"/>
                    </a:moveTo>
                    <a:cubicBezTo>
                      <a:pt x="161" y="154"/>
                      <a:pt x="158" y="154"/>
                      <a:pt x="155" y="154"/>
                    </a:cubicBezTo>
                    <a:cubicBezTo>
                      <a:pt x="157" y="153"/>
                      <a:pt x="161" y="153"/>
                      <a:pt x="164" y="153"/>
                    </a:cubicBezTo>
                    <a:close/>
                    <a:moveTo>
                      <a:pt x="155" y="157"/>
                    </a:moveTo>
                    <a:cubicBezTo>
                      <a:pt x="154" y="157"/>
                      <a:pt x="154" y="157"/>
                      <a:pt x="153" y="157"/>
                    </a:cubicBezTo>
                    <a:cubicBezTo>
                      <a:pt x="154" y="157"/>
                      <a:pt x="155" y="157"/>
                      <a:pt x="155" y="157"/>
                    </a:cubicBezTo>
                    <a:close/>
                    <a:moveTo>
                      <a:pt x="150" y="156"/>
                    </a:moveTo>
                    <a:cubicBezTo>
                      <a:pt x="148" y="156"/>
                      <a:pt x="145" y="157"/>
                      <a:pt x="144" y="156"/>
                    </a:cubicBezTo>
                    <a:cubicBezTo>
                      <a:pt x="143" y="156"/>
                      <a:pt x="153" y="155"/>
                      <a:pt x="150" y="156"/>
                    </a:cubicBezTo>
                    <a:close/>
                    <a:moveTo>
                      <a:pt x="274" y="107"/>
                    </a:moveTo>
                    <a:cubicBezTo>
                      <a:pt x="274" y="108"/>
                      <a:pt x="273" y="108"/>
                      <a:pt x="272" y="108"/>
                    </a:cubicBezTo>
                    <a:cubicBezTo>
                      <a:pt x="272" y="108"/>
                      <a:pt x="275" y="105"/>
                      <a:pt x="274" y="107"/>
                    </a:cubicBezTo>
                    <a:close/>
                    <a:moveTo>
                      <a:pt x="290" y="91"/>
                    </a:moveTo>
                    <a:cubicBezTo>
                      <a:pt x="290" y="90"/>
                      <a:pt x="290" y="90"/>
                      <a:pt x="291" y="90"/>
                    </a:cubicBezTo>
                    <a:cubicBezTo>
                      <a:pt x="291" y="90"/>
                      <a:pt x="290" y="91"/>
                      <a:pt x="290" y="91"/>
                    </a:cubicBezTo>
                    <a:close/>
                    <a:moveTo>
                      <a:pt x="293" y="85"/>
                    </a:moveTo>
                    <a:cubicBezTo>
                      <a:pt x="293" y="84"/>
                      <a:pt x="294" y="84"/>
                      <a:pt x="295" y="84"/>
                    </a:cubicBezTo>
                    <a:cubicBezTo>
                      <a:pt x="296" y="85"/>
                      <a:pt x="293" y="86"/>
                      <a:pt x="293" y="85"/>
                    </a:cubicBezTo>
                    <a:close/>
                    <a:moveTo>
                      <a:pt x="294" y="89"/>
                    </a:moveTo>
                    <a:cubicBezTo>
                      <a:pt x="294" y="88"/>
                      <a:pt x="294" y="88"/>
                      <a:pt x="295" y="87"/>
                    </a:cubicBezTo>
                    <a:cubicBezTo>
                      <a:pt x="295" y="88"/>
                      <a:pt x="294" y="89"/>
                      <a:pt x="294" y="89"/>
                    </a:cubicBezTo>
                    <a:close/>
                    <a:moveTo>
                      <a:pt x="295" y="81"/>
                    </a:moveTo>
                    <a:cubicBezTo>
                      <a:pt x="296" y="80"/>
                      <a:pt x="298" y="77"/>
                      <a:pt x="298" y="78"/>
                    </a:cubicBezTo>
                    <a:cubicBezTo>
                      <a:pt x="299" y="79"/>
                      <a:pt x="296" y="80"/>
                      <a:pt x="295" y="81"/>
                    </a:cubicBezTo>
                    <a:close/>
                    <a:moveTo>
                      <a:pt x="299" y="77"/>
                    </a:moveTo>
                    <a:cubicBezTo>
                      <a:pt x="298" y="77"/>
                      <a:pt x="300" y="73"/>
                      <a:pt x="300" y="74"/>
                    </a:cubicBezTo>
                    <a:cubicBezTo>
                      <a:pt x="300" y="75"/>
                      <a:pt x="299" y="76"/>
                      <a:pt x="299" y="77"/>
                    </a:cubicBezTo>
                    <a:close/>
                    <a:moveTo>
                      <a:pt x="303" y="74"/>
                    </a:moveTo>
                    <a:cubicBezTo>
                      <a:pt x="303" y="76"/>
                      <a:pt x="302" y="76"/>
                      <a:pt x="302" y="76"/>
                    </a:cubicBezTo>
                    <a:cubicBezTo>
                      <a:pt x="302" y="75"/>
                      <a:pt x="302" y="75"/>
                      <a:pt x="303" y="74"/>
                    </a:cubicBezTo>
                    <a:close/>
                    <a:moveTo>
                      <a:pt x="303" y="77"/>
                    </a:moveTo>
                    <a:cubicBezTo>
                      <a:pt x="302" y="78"/>
                      <a:pt x="302" y="78"/>
                      <a:pt x="303" y="76"/>
                    </a:cubicBezTo>
                    <a:cubicBezTo>
                      <a:pt x="304" y="76"/>
                      <a:pt x="304" y="76"/>
                      <a:pt x="303" y="77"/>
                    </a:cubicBezTo>
                    <a:close/>
                    <a:moveTo>
                      <a:pt x="304" y="66"/>
                    </a:moveTo>
                    <a:cubicBezTo>
                      <a:pt x="304" y="68"/>
                      <a:pt x="304" y="66"/>
                      <a:pt x="304" y="66"/>
                    </a:cubicBezTo>
                    <a:close/>
                    <a:moveTo>
                      <a:pt x="306" y="39"/>
                    </a:moveTo>
                    <a:cubicBezTo>
                      <a:pt x="305" y="38"/>
                      <a:pt x="305" y="38"/>
                      <a:pt x="305" y="37"/>
                    </a:cubicBezTo>
                    <a:cubicBezTo>
                      <a:pt x="305" y="37"/>
                      <a:pt x="306" y="38"/>
                      <a:pt x="306" y="39"/>
                    </a:cubicBezTo>
                    <a:close/>
                    <a:moveTo>
                      <a:pt x="306" y="46"/>
                    </a:moveTo>
                    <a:cubicBezTo>
                      <a:pt x="305" y="45"/>
                      <a:pt x="305" y="44"/>
                      <a:pt x="304" y="43"/>
                    </a:cubicBezTo>
                    <a:cubicBezTo>
                      <a:pt x="304" y="41"/>
                      <a:pt x="306" y="46"/>
                      <a:pt x="306" y="46"/>
                    </a:cubicBezTo>
                    <a:close/>
                    <a:moveTo>
                      <a:pt x="305" y="50"/>
                    </a:moveTo>
                    <a:cubicBezTo>
                      <a:pt x="307" y="51"/>
                      <a:pt x="306" y="50"/>
                      <a:pt x="305" y="50"/>
                    </a:cubicBezTo>
                    <a:close/>
                    <a:moveTo>
                      <a:pt x="307" y="62"/>
                    </a:moveTo>
                    <a:cubicBezTo>
                      <a:pt x="307" y="63"/>
                      <a:pt x="307" y="64"/>
                      <a:pt x="306" y="65"/>
                    </a:cubicBezTo>
                    <a:cubicBezTo>
                      <a:pt x="306" y="64"/>
                      <a:pt x="306" y="63"/>
                      <a:pt x="307" y="62"/>
                    </a:cubicBezTo>
                    <a:close/>
                    <a:moveTo>
                      <a:pt x="306" y="69"/>
                    </a:moveTo>
                    <a:cubicBezTo>
                      <a:pt x="306" y="68"/>
                      <a:pt x="306" y="68"/>
                      <a:pt x="307" y="67"/>
                    </a:cubicBezTo>
                    <a:cubicBezTo>
                      <a:pt x="308" y="67"/>
                      <a:pt x="306" y="69"/>
                      <a:pt x="306" y="69"/>
                    </a:cubicBezTo>
                    <a:close/>
                    <a:moveTo>
                      <a:pt x="306" y="47"/>
                    </a:moveTo>
                    <a:cubicBezTo>
                      <a:pt x="307" y="48"/>
                      <a:pt x="307" y="49"/>
                      <a:pt x="307" y="50"/>
                    </a:cubicBezTo>
                    <a:cubicBezTo>
                      <a:pt x="307" y="50"/>
                      <a:pt x="306" y="47"/>
                      <a:pt x="306" y="47"/>
                    </a:cubicBezTo>
                    <a:close/>
                    <a:moveTo>
                      <a:pt x="232" y="27"/>
                    </a:moveTo>
                    <a:cubicBezTo>
                      <a:pt x="232" y="28"/>
                      <a:pt x="237" y="27"/>
                      <a:pt x="237" y="27"/>
                    </a:cubicBezTo>
                    <a:cubicBezTo>
                      <a:pt x="237" y="27"/>
                      <a:pt x="237" y="26"/>
                      <a:pt x="236" y="26"/>
                    </a:cubicBezTo>
                    <a:cubicBezTo>
                      <a:pt x="235" y="26"/>
                      <a:pt x="233" y="26"/>
                      <a:pt x="232" y="27"/>
                    </a:cubicBezTo>
                    <a:cubicBezTo>
                      <a:pt x="232" y="27"/>
                      <a:pt x="232" y="27"/>
                      <a:pt x="233" y="27"/>
                    </a:cubicBezTo>
                    <a:cubicBezTo>
                      <a:pt x="233" y="27"/>
                      <a:pt x="233" y="27"/>
                      <a:pt x="232" y="27"/>
                    </a:cubicBezTo>
                    <a:close/>
                    <a:moveTo>
                      <a:pt x="63" y="156"/>
                    </a:moveTo>
                    <a:cubicBezTo>
                      <a:pt x="63" y="157"/>
                      <a:pt x="63" y="156"/>
                      <a:pt x="63" y="156"/>
                    </a:cubicBezTo>
                    <a:close/>
                    <a:moveTo>
                      <a:pt x="66" y="157"/>
                    </a:moveTo>
                    <a:cubicBezTo>
                      <a:pt x="67" y="157"/>
                      <a:pt x="68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69" y="157"/>
                      <a:pt x="68" y="157"/>
                      <a:pt x="66" y="157"/>
                    </a:cubicBezTo>
                    <a:close/>
                    <a:moveTo>
                      <a:pt x="75" y="158"/>
                    </a:moveTo>
                    <a:cubicBezTo>
                      <a:pt x="74" y="157"/>
                      <a:pt x="73" y="157"/>
                      <a:pt x="73" y="158"/>
                    </a:cubicBezTo>
                    <a:cubicBezTo>
                      <a:pt x="73" y="158"/>
                      <a:pt x="74" y="158"/>
                      <a:pt x="75" y="158"/>
                    </a:cubicBezTo>
                    <a:close/>
                    <a:moveTo>
                      <a:pt x="97" y="158"/>
                    </a:moveTo>
                    <a:cubicBezTo>
                      <a:pt x="98" y="159"/>
                      <a:pt x="100" y="159"/>
                      <a:pt x="102" y="158"/>
                    </a:cubicBezTo>
                    <a:cubicBezTo>
                      <a:pt x="101" y="158"/>
                      <a:pt x="97" y="158"/>
                      <a:pt x="97" y="158"/>
                    </a:cubicBezTo>
                    <a:close/>
                    <a:moveTo>
                      <a:pt x="59" y="52"/>
                    </a:moveTo>
                    <a:cubicBezTo>
                      <a:pt x="58" y="52"/>
                      <a:pt x="58" y="53"/>
                      <a:pt x="57" y="54"/>
                    </a:cubicBezTo>
                    <a:cubicBezTo>
                      <a:pt x="58" y="54"/>
                      <a:pt x="59" y="53"/>
                      <a:pt x="59" y="52"/>
                    </a:cubicBezTo>
                    <a:close/>
                    <a:moveTo>
                      <a:pt x="95" y="30"/>
                    </a:moveTo>
                    <a:cubicBezTo>
                      <a:pt x="95" y="31"/>
                      <a:pt x="93" y="33"/>
                      <a:pt x="95" y="30"/>
                    </a:cubicBezTo>
                    <a:close/>
                    <a:moveTo>
                      <a:pt x="213" y="28"/>
                    </a:moveTo>
                    <a:cubicBezTo>
                      <a:pt x="220" y="28"/>
                      <a:pt x="226" y="27"/>
                      <a:pt x="232" y="27"/>
                    </a:cubicBezTo>
                    <a:cubicBezTo>
                      <a:pt x="227" y="26"/>
                      <a:pt x="219" y="27"/>
                      <a:pt x="213" y="28"/>
                    </a:cubicBezTo>
                    <a:close/>
                    <a:moveTo>
                      <a:pt x="99" y="29"/>
                    </a:moveTo>
                    <a:cubicBezTo>
                      <a:pt x="100" y="28"/>
                      <a:pt x="101" y="28"/>
                      <a:pt x="102" y="27"/>
                    </a:cubicBezTo>
                    <a:cubicBezTo>
                      <a:pt x="101" y="27"/>
                      <a:pt x="100" y="28"/>
                      <a:pt x="99" y="29"/>
                    </a:cubicBezTo>
                    <a:close/>
                    <a:moveTo>
                      <a:pt x="191" y="146"/>
                    </a:moveTo>
                    <a:cubicBezTo>
                      <a:pt x="190" y="146"/>
                      <a:pt x="183" y="147"/>
                      <a:pt x="183" y="148"/>
                    </a:cubicBezTo>
                    <a:cubicBezTo>
                      <a:pt x="183" y="148"/>
                      <a:pt x="191" y="146"/>
                      <a:pt x="191" y="146"/>
                    </a:cubicBezTo>
                    <a:close/>
                    <a:moveTo>
                      <a:pt x="236" y="26"/>
                    </a:moveTo>
                    <a:cubicBezTo>
                      <a:pt x="236" y="26"/>
                      <a:pt x="236" y="26"/>
                      <a:pt x="236" y="26"/>
                    </a:cubicBezTo>
                    <a:cubicBezTo>
                      <a:pt x="239" y="26"/>
                      <a:pt x="240" y="26"/>
                      <a:pt x="241" y="26"/>
                    </a:cubicBezTo>
                    <a:cubicBezTo>
                      <a:pt x="240" y="26"/>
                      <a:pt x="236" y="26"/>
                      <a:pt x="236" y="26"/>
                    </a:cubicBezTo>
                    <a:close/>
                    <a:moveTo>
                      <a:pt x="180" y="149"/>
                    </a:moveTo>
                    <a:cubicBezTo>
                      <a:pt x="180" y="149"/>
                      <a:pt x="174" y="150"/>
                      <a:pt x="174" y="150"/>
                    </a:cubicBezTo>
                    <a:cubicBezTo>
                      <a:pt x="175" y="150"/>
                      <a:pt x="180" y="150"/>
                      <a:pt x="180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4855081" y="3162740"/>
              <a:ext cx="5997416" cy="143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同样是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NIO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的一大特性，零拷贝，堆内存外开辟一块内存，提高了传输速度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54563" y="2754881"/>
              <a:ext cx="6086153" cy="66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传输快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60032" y="3755883"/>
            <a:ext cx="4165034" cy="1094027"/>
            <a:chOff x="4080934" y="4539279"/>
            <a:chExt cx="6930533" cy="1820437"/>
          </a:xfrm>
        </p:grpSpPr>
        <p:grpSp>
          <p:nvGrpSpPr>
            <p:cNvPr id="41" name="组合 40"/>
            <p:cNvGrpSpPr/>
            <p:nvPr/>
          </p:nvGrpSpPr>
          <p:grpSpPr>
            <a:xfrm>
              <a:off x="4080934" y="4656440"/>
              <a:ext cx="2197812" cy="1440160"/>
              <a:chOff x="4192396" y="4653136"/>
              <a:chExt cx="2197812" cy="144016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548852" y="4653136"/>
                <a:ext cx="1440160" cy="1440160"/>
              </a:xfrm>
              <a:prstGeom prst="ellipse">
                <a:avLst/>
              </a:prstGeom>
              <a:blipFill dpi="0" rotWithShape="1">
                <a:blip r:embed="rId4" cstate="screen"/>
                <a:srcRect/>
                <a:stretch>
                  <a:fillRect/>
                </a:stretch>
              </a:blipFill>
              <a:ln w="57150" cap="rnd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0040" tIns="320041" rIns="835448" bIns="835448" numCol="1" spcCol="1270" anchor="ctr" anchorCtr="0">
                <a:noAutofit/>
              </a:bodyPr>
              <a:lstStyle/>
              <a:p>
                <a:pPr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500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0" name="Freeform 16"/>
              <p:cNvSpPr>
                <a:spLocks noEditPoints="1"/>
              </p:cNvSpPr>
              <p:nvPr/>
            </p:nvSpPr>
            <p:spPr bwMode="auto">
              <a:xfrm>
                <a:off x="4192396" y="4850796"/>
                <a:ext cx="2197812" cy="1126119"/>
              </a:xfrm>
              <a:custGeom>
                <a:avLst/>
                <a:gdLst>
                  <a:gd name="T0" fmla="*/ 256 w 316"/>
                  <a:gd name="T1" fmla="*/ 124 h 162"/>
                  <a:gd name="T2" fmla="*/ 152 w 316"/>
                  <a:gd name="T3" fmla="*/ 27 h 162"/>
                  <a:gd name="T4" fmla="*/ 122 w 316"/>
                  <a:gd name="T5" fmla="*/ 17 h 162"/>
                  <a:gd name="T6" fmla="*/ 143 w 316"/>
                  <a:gd name="T7" fmla="*/ 30 h 162"/>
                  <a:gd name="T8" fmla="*/ 250 w 316"/>
                  <a:gd name="T9" fmla="*/ 126 h 162"/>
                  <a:gd name="T10" fmla="*/ 127 w 316"/>
                  <a:gd name="T11" fmla="*/ 48 h 162"/>
                  <a:gd name="T12" fmla="*/ 248 w 316"/>
                  <a:gd name="T13" fmla="*/ 113 h 162"/>
                  <a:gd name="T14" fmla="*/ 275 w 316"/>
                  <a:gd name="T15" fmla="*/ 96 h 162"/>
                  <a:gd name="T16" fmla="*/ 292 w 316"/>
                  <a:gd name="T17" fmla="*/ 75 h 162"/>
                  <a:gd name="T18" fmla="*/ 278 w 316"/>
                  <a:gd name="T19" fmla="*/ 30 h 162"/>
                  <a:gd name="T20" fmla="*/ 210 w 316"/>
                  <a:gd name="T21" fmla="*/ 29 h 162"/>
                  <a:gd name="T22" fmla="*/ 7 w 316"/>
                  <a:gd name="T23" fmla="*/ 126 h 162"/>
                  <a:gd name="T24" fmla="*/ 315 w 316"/>
                  <a:gd name="T25" fmla="*/ 48 h 162"/>
                  <a:gd name="T26" fmla="*/ 279 w 316"/>
                  <a:gd name="T27" fmla="*/ 92 h 162"/>
                  <a:gd name="T28" fmla="*/ 196 w 316"/>
                  <a:gd name="T29" fmla="*/ 145 h 162"/>
                  <a:gd name="T30" fmla="*/ 261 w 316"/>
                  <a:gd name="T31" fmla="*/ 17 h 162"/>
                  <a:gd name="T32" fmla="*/ 104 w 316"/>
                  <a:gd name="T33" fmla="*/ 53 h 162"/>
                  <a:gd name="T34" fmla="*/ 127 w 316"/>
                  <a:gd name="T35" fmla="*/ 48 h 162"/>
                  <a:gd name="T36" fmla="*/ 305 w 316"/>
                  <a:gd name="T37" fmla="*/ 60 h 162"/>
                  <a:gd name="T38" fmla="*/ 47 w 316"/>
                  <a:gd name="T39" fmla="*/ 143 h 162"/>
                  <a:gd name="T40" fmla="*/ 213 w 316"/>
                  <a:gd name="T41" fmla="*/ 129 h 162"/>
                  <a:gd name="T42" fmla="*/ 248 w 316"/>
                  <a:gd name="T43" fmla="*/ 113 h 162"/>
                  <a:gd name="T44" fmla="*/ 58 w 316"/>
                  <a:gd name="T45" fmla="*/ 141 h 162"/>
                  <a:gd name="T46" fmla="*/ 121 w 316"/>
                  <a:gd name="T47" fmla="*/ 16 h 162"/>
                  <a:gd name="T48" fmla="*/ 91 w 316"/>
                  <a:gd name="T49" fmla="*/ 11 h 162"/>
                  <a:gd name="T50" fmla="*/ 33 w 316"/>
                  <a:gd name="T51" fmla="*/ 152 h 162"/>
                  <a:gd name="T52" fmla="*/ 230 w 316"/>
                  <a:gd name="T53" fmla="*/ 136 h 162"/>
                  <a:gd name="T54" fmla="*/ 155 w 316"/>
                  <a:gd name="T55" fmla="*/ 154 h 162"/>
                  <a:gd name="T56" fmla="*/ 121 w 316"/>
                  <a:gd name="T57" fmla="*/ 45 h 162"/>
                  <a:gd name="T58" fmla="*/ 144 w 316"/>
                  <a:gd name="T59" fmla="*/ 37 h 162"/>
                  <a:gd name="T60" fmla="*/ 168 w 316"/>
                  <a:gd name="T61" fmla="*/ 28 h 162"/>
                  <a:gd name="T62" fmla="*/ 191 w 316"/>
                  <a:gd name="T63" fmla="*/ 24 h 162"/>
                  <a:gd name="T64" fmla="*/ 215 w 316"/>
                  <a:gd name="T65" fmla="*/ 22 h 162"/>
                  <a:gd name="T66" fmla="*/ 298 w 316"/>
                  <a:gd name="T67" fmla="*/ 30 h 162"/>
                  <a:gd name="T68" fmla="*/ 283 w 316"/>
                  <a:gd name="T69" fmla="*/ 25 h 162"/>
                  <a:gd name="T70" fmla="*/ 295 w 316"/>
                  <a:gd name="T71" fmla="*/ 33 h 162"/>
                  <a:gd name="T72" fmla="*/ 226 w 316"/>
                  <a:gd name="T73" fmla="*/ 122 h 162"/>
                  <a:gd name="T74" fmla="*/ 130 w 316"/>
                  <a:gd name="T75" fmla="*/ 146 h 162"/>
                  <a:gd name="T76" fmla="*/ 91 w 316"/>
                  <a:gd name="T77" fmla="*/ 147 h 162"/>
                  <a:gd name="T78" fmla="*/ 95 w 316"/>
                  <a:gd name="T79" fmla="*/ 27 h 162"/>
                  <a:gd name="T80" fmla="*/ 79 w 316"/>
                  <a:gd name="T81" fmla="*/ 20 h 162"/>
                  <a:gd name="T82" fmla="*/ 69 w 316"/>
                  <a:gd name="T83" fmla="*/ 26 h 162"/>
                  <a:gd name="T84" fmla="*/ 23 w 316"/>
                  <a:gd name="T85" fmla="*/ 67 h 162"/>
                  <a:gd name="T86" fmla="*/ 8 w 316"/>
                  <a:gd name="T87" fmla="*/ 99 h 162"/>
                  <a:gd name="T88" fmla="*/ 49 w 316"/>
                  <a:gd name="T89" fmla="*/ 156 h 162"/>
                  <a:gd name="T90" fmla="*/ 70 w 316"/>
                  <a:gd name="T91" fmla="*/ 158 h 162"/>
                  <a:gd name="T92" fmla="*/ 116 w 316"/>
                  <a:gd name="T93" fmla="*/ 160 h 162"/>
                  <a:gd name="T94" fmla="*/ 92 w 316"/>
                  <a:gd name="T95" fmla="*/ 158 h 162"/>
                  <a:gd name="T96" fmla="*/ 219 w 316"/>
                  <a:gd name="T97" fmla="*/ 140 h 162"/>
                  <a:gd name="T98" fmla="*/ 155 w 316"/>
                  <a:gd name="T99" fmla="*/ 154 h 162"/>
                  <a:gd name="T100" fmla="*/ 272 w 316"/>
                  <a:gd name="T101" fmla="*/ 108 h 162"/>
                  <a:gd name="T102" fmla="*/ 295 w 316"/>
                  <a:gd name="T103" fmla="*/ 87 h 162"/>
                  <a:gd name="T104" fmla="*/ 302 w 316"/>
                  <a:gd name="T105" fmla="*/ 76 h 162"/>
                  <a:gd name="T106" fmla="*/ 306 w 316"/>
                  <a:gd name="T107" fmla="*/ 39 h 162"/>
                  <a:gd name="T108" fmla="*/ 306 w 316"/>
                  <a:gd name="T109" fmla="*/ 69 h 162"/>
                  <a:gd name="T110" fmla="*/ 232 w 316"/>
                  <a:gd name="T111" fmla="*/ 27 h 162"/>
                  <a:gd name="T112" fmla="*/ 75 w 316"/>
                  <a:gd name="T113" fmla="*/ 158 h 162"/>
                  <a:gd name="T114" fmla="*/ 95 w 316"/>
                  <a:gd name="T115" fmla="*/ 30 h 162"/>
                  <a:gd name="T116" fmla="*/ 183 w 316"/>
                  <a:gd name="T117" fmla="*/ 14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6" h="162">
                    <a:moveTo>
                      <a:pt x="260" y="122"/>
                    </a:moveTo>
                    <a:cubicBezTo>
                      <a:pt x="259" y="122"/>
                      <a:pt x="258" y="122"/>
                      <a:pt x="258" y="123"/>
                    </a:cubicBezTo>
                    <a:cubicBezTo>
                      <a:pt x="258" y="123"/>
                      <a:pt x="259" y="123"/>
                      <a:pt x="260" y="122"/>
                    </a:cubicBezTo>
                    <a:close/>
                    <a:moveTo>
                      <a:pt x="245" y="130"/>
                    </a:moveTo>
                    <a:cubicBezTo>
                      <a:pt x="246" y="129"/>
                      <a:pt x="248" y="129"/>
                      <a:pt x="249" y="128"/>
                    </a:cubicBezTo>
                    <a:cubicBezTo>
                      <a:pt x="250" y="128"/>
                      <a:pt x="252" y="127"/>
                      <a:pt x="253" y="126"/>
                    </a:cubicBezTo>
                    <a:cubicBezTo>
                      <a:pt x="253" y="125"/>
                      <a:pt x="246" y="128"/>
                      <a:pt x="245" y="130"/>
                    </a:cubicBezTo>
                    <a:close/>
                    <a:moveTo>
                      <a:pt x="256" y="125"/>
                    </a:moveTo>
                    <a:cubicBezTo>
                      <a:pt x="257" y="124"/>
                      <a:pt x="257" y="124"/>
                      <a:pt x="256" y="124"/>
                    </a:cubicBezTo>
                    <a:cubicBezTo>
                      <a:pt x="255" y="124"/>
                      <a:pt x="253" y="125"/>
                      <a:pt x="256" y="125"/>
                    </a:cubicBezTo>
                    <a:close/>
                    <a:moveTo>
                      <a:pt x="71" y="160"/>
                    </a:moveTo>
                    <a:cubicBezTo>
                      <a:pt x="71" y="161"/>
                      <a:pt x="72" y="159"/>
                      <a:pt x="71" y="160"/>
                    </a:cubicBezTo>
                    <a:close/>
                    <a:moveTo>
                      <a:pt x="307" y="32"/>
                    </a:moveTo>
                    <a:cubicBezTo>
                      <a:pt x="308" y="32"/>
                      <a:pt x="304" y="30"/>
                      <a:pt x="304" y="30"/>
                    </a:cubicBezTo>
                    <a:cubicBezTo>
                      <a:pt x="305" y="31"/>
                      <a:pt x="306" y="32"/>
                      <a:pt x="307" y="32"/>
                    </a:cubicBezTo>
                    <a:close/>
                    <a:moveTo>
                      <a:pt x="152" y="27"/>
                    </a:moveTo>
                    <a:cubicBezTo>
                      <a:pt x="152" y="25"/>
                      <a:pt x="147" y="28"/>
                      <a:pt x="147" y="28"/>
                    </a:cubicBezTo>
                    <a:cubicBezTo>
                      <a:pt x="148" y="29"/>
                      <a:pt x="153" y="28"/>
                      <a:pt x="152" y="27"/>
                    </a:cubicBezTo>
                    <a:close/>
                    <a:moveTo>
                      <a:pt x="117" y="38"/>
                    </a:moveTo>
                    <a:cubicBezTo>
                      <a:pt x="117" y="38"/>
                      <a:pt x="117" y="37"/>
                      <a:pt x="117" y="37"/>
                    </a:cubicBezTo>
                    <a:cubicBezTo>
                      <a:pt x="116" y="37"/>
                      <a:pt x="115" y="37"/>
                      <a:pt x="114" y="38"/>
                    </a:cubicBezTo>
                    <a:cubicBezTo>
                      <a:pt x="113" y="38"/>
                      <a:pt x="105" y="45"/>
                      <a:pt x="105" y="45"/>
                    </a:cubicBezTo>
                    <a:cubicBezTo>
                      <a:pt x="106" y="45"/>
                      <a:pt x="144" y="30"/>
                      <a:pt x="144" y="30"/>
                    </a:cubicBezTo>
                    <a:cubicBezTo>
                      <a:pt x="144" y="29"/>
                      <a:pt x="144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35" y="33"/>
                      <a:pt x="119" y="39"/>
                      <a:pt x="117" y="38"/>
                    </a:cubicBezTo>
                    <a:close/>
                    <a:moveTo>
                      <a:pt x="122" y="17"/>
                    </a:moveTo>
                    <a:cubicBezTo>
                      <a:pt x="122" y="17"/>
                      <a:pt x="126" y="15"/>
                      <a:pt x="126" y="15"/>
                    </a:cubicBezTo>
                    <a:cubicBezTo>
                      <a:pt x="126" y="16"/>
                      <a:pt x="125" y="16"/>
                      <a:pt x="125" y="17"/>
                    </a:cubicBezTo>
                    <a:cubicBezTo>
                      <a:pt x="125" y="17"/>
                      <a:pt x="132" y="13"/>
                      <a:pt x="128" y="14"/>
                    </a:cubicBezTo>
                    <a:cubicBezTo>
                      <a:pt x="127" y="14"/>
                      <a:pt x="122" y="16"/>
                      <a:pt x="122" y="17"/>
                    </a:cubicBezTo>
                    <a:close/>
                    <a:moveTo>
                      <a:pt x="143" y="30"/>
                    </a:moveTo>
                    <a:cubicBezTo>
                      <a:pt x="143" y="30"/>
                      <a:pt x="143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42" y="30"/>
                      <a:pt x="142" y="30"/>
                      <a:pt x="143" y="30"/>
                    </a:cubicBezTo>
                    <a:close/>
                    <a:moveTo>
                      <a:pt x="180" y="137"/>
                    </a:moveTo>
                    <a:cubicBezTo>
                      <a:pt x="179" y="137"/>
                      <a:pt x="174" y="138"/>
                      <a:pt x="169" y="139"/>
                    </a:cubicBezTo>
                    <a:cubicBezTo>
                      <a:pt x="174" y="138"/>
                      <a:pt x="180" y="137"/>
                      <a:pt x="180" y="137"/>
                    </a:cubicBezTo>
                    <a:close/>
                    <a:moveTo>
                      <a:pt x="137" y="44"/>
                    </a:moveTo>
                    <a:cubicBezTo>
                      <a:pt x="137" y="45"/>
                      <a:pt x="136" y="45"/>
                      <a:pt x="135" y="45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36" y="45"/>
                      <a:pt x="136" y="45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lose/>
                    <a:moveTo>
                      <a:pt x="250" y="126"/>
                    </a:moveTo>
                    <a:cubicBezTo>
                      <a:pt x="252" y="126"/>
                      <a:pt x="263" y="119"/>
                      <a:pt x="263" y="119"/>
                    </a:cubicBezTo>
                    <a:cubicBezTo>
                      <a:pt x="263" y="118"/>
                      <a:pt x="250" y="126"/>
                      <a:pt x="250" y="126"/>
                    </a:cubicBezTo>
                    <a:close/>
                    <a:moveTo>
                      <a:pt x="242" y="116"/>
                    </a:move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lose/>
                    <a:moveTo>
                      <a:pt x="172" y="33"/>
                    </a:moveTo>
                    <a:cubicBezTo>
                      <a:pt x="171" y="32"/>
                      <a:pt x="153" y="39"/>
                      <a:pt x="137" y="44"/>
                    </a:cubicBezTo>
                    <a:cubicBezTo>
                      <a:pt x="137" y="45"/>
                      <a:pt x="135" y="46"/>
                      <a:pt x="135" y="45"/>
                    </a:cubicBezTo>
                    <a:cubicBezTo>
                      <a:pt x="132" y="46"/>
                      <a:pt x="130" y="47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44" y="43"/>
                      <a:pt x="172" y="34"/>
                      <a:pt x="172" y="33"/>
                    </a:cubicBezTo>
                    <a:close/>
                    <a:moveTo>
                      <a:pt x="101" y="53"/>
                    </a:move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lose/>
                    <a:moveTo>
                      <a:pt x="219" y="126"/>
                    </a:moveTo>
                    <a:cubicBezTo>
                      <a:pt x="220" y="126"/>
                      <a:pt x="220" y="126"/>
                      <a:pt x="221" y="126"/>
                    </a:cubicBezTo>
                    <a:cubicBezTo>
                      <a:pt x="221" y="126"/>
                      <a:pt x="220" y="126"/>
                      <a:pt x="219" y="126"/>
                    </a:cubicBezTo>
                    <a:close/>
                    <a:moveTo>
                      <a:pt x="248" y="113"/>
                    </a:moveTo>
                    <a:cubicBezTo>
                      <a:pt x="248" y="113"/>
                      <a:pt x="249" y="113"/>
                      <a:pt x="250" y="113"/>
                    </a:cubicBezTo>
                    <a:cubicBezTo>
                      <a:pt x="249" y="113"/>
                      <a:pt x="249" y="113"/>
                      <a:pt x="248" y="113"/>
                    </a:cubicBezTo>
                    <a:close/>
                    <a:moveTo>
                      <a:pt x="283" y="107"/>
                    </a:moveTo>
                    <a:cubicBezTo>
                      <a:pt x="284" y="107"/>
                      <a:pt x="284" y="106"/>
                      <a:pt x="285" y="105"/>
                    </a:cubicBezTo>
                    <a:cubicBezTo>
                      <a:pt x="285" y="105"/>
                      <a:pt x="282" y="107"/>
                      <a:pt x="283" y="107"/>
                    </a:cubicBezTo>
                    <a:close/>
                    <a:moveTo>
                      <a:pt x="272" y="115"/>
                    </a:moveTo>
                    <a:cubicBezTo>
                      <a:pt x="271" y="115"/>
                      <a:pt x="270" y="115"/>
                      <a:pt x="269" y="116"/>
                    </a:cubicBezTo>
                    <a:cubicBezTo>
                      <a:pt x="270" y="116"/>
                      <a:pt x="271" y="115"/>
                      <a:pt x="272" y="115"/>
                    </a:cubicBezTo>
                    <a:close/>
                    <a:moveTo>
                      <a:pt x="275" y="96"/>
                    </a:moveTo>
                    <a:cubicBezTo>
                      <a:pt x="274" y="96"/>
                      <a:pt x="270" y="99"/>
                      <a:pt x="266" y="102"/>
                    </a:cubicBezTo>
                    <a:cubicBezTo>
                      <a:pt x="266" y="102"/>
                      <a:pt x="265" y="102"/>
                      <a:pt x="266" y="102"/>
                    </a:cubicBezTo>
                    <a:cubicBezTo>
                      <a:pt x="266" y="103"/>
                      <a:pt x="274" y="96"/>
                      <a:pt x="275" y="96"/>
                    </a:cubicBezTo>
                    <a:close/>
                    <a:moveTo>
                      <a:pt x="310" y="64"/>
                    </a:moveTo>
                    <a:cubicBezTo>
                      <a:pt x="310" y="65"/>
                      <a:pt x="311" y="62"/>
                      <a:pt x="311" y="61"/>
                    </a:cubicBezTo>
                    <a:cubicBezTo>
                      <a:pt x="310" y="62"/>
                      <a:pt x="310" y="63"/>
                      <a:pt x="310" y="64"/>
                    </a:cubicBezTo>
                    <a:close/>
                    <a:moveTo>
                      <a:pt x="292" y="75"/>
                    </a:moveTo>
                    <a:cubicBezTo>
                      <a:pt x="291" y="76"/>
                      <a:pt x="291" y="77"/>
                      <a:pt x="292" y="77"/>
                    </a:cubicBezTo>
                    <a:cubicBezTo>
                      <a:pt x="292" y="76"/>
                      <a:pt x="294" y="74"/>
                      <a:pt x="292" y="75"/>
                    </a:cubicBezTo>
                    <a:close/>
                    <a:moveTo>
                      <a:pt x="290" y="78"/>
                    </a:moveTo>
                    <a:cubicBezTo>
                      <a:pt x="290" y="78"/>
                      <a:pt x="289" y="79"/>
                      <a:pt x="289" y="80"/>
                    </a:cubicBezTo>
                    <a:cubicBezTo>
                      <a:pt x="290" y="79"/>
                      <a:pt x="290" y="79"/>
                      <a:pt x="290" y="78"/>
                    </a:cubicBezTo>
                    <a:close/>
                    <a:moveTo>
                      <a:pt x="278" y="30"/>
                    </a:moveTo>
                    <a:cubicBezTo>
                      <a:pt x="270" y="28"/>
                      <a:pt x="253" y="22"/>
                      <a:pt x="245" y="25"/>
                    </a:cubicBezTo>
                    <a:cubicBezTo>
                      <a:pt x="247" y="25"/>
                      <a:pt x="259" y="28"/>
                      <a:pt x="263" y="28"/>
                    </a:cubicBezTo>
                    <a:cubicBezTo>
                      <a:pt x="270" y="29"/>
                      <a:pt x="277" y="34"/>
                      <a:pt x="284" y="35"/>
                    </a:cubicBezTo>
                    <a:cubicBezTo>
                      <a:pt x="293" y="36"/>
                      <a:pt x="304" y="54"/>
                      <a:pt x="301" y="59"/>
                    </a:cubicBezTo>
                    <a:cubicBezTo>
                      <a:pt x="309" y="47"/>
                      <a:pt x="287" y="34"/>
                      <a:pt x="278" y="30"/>
                    </a:cubicBezTo>
                    <a:close/>
                    <a:moveTo>
                      <a:pt x="278" y="32"/>
                    </a:moveTo>
                    <a:cubicBezTo>
                      <a:pt x="278" y="31"/>
                      <a:pt x="278" y="32"/>
                      <a:pt x="278" y="32"/>
                    </a:cubicBezTo>
                    <a:close/>
                    <a:moveTo>
                      <a:pt x="291" y="82"/>
                    </a:moveTo>
                    <a:cubicBezTo>
                      <a:pt x="290" y="82"/>
                      <a:pt x="293" y="79"/>
                      <a:pt x="293" y="79"/>
                    </a:cubicBezTo>
                    <a:cubicBezTo>
                      <a:pt x="292" y="80"/>
                      <a:pt x="291" y="80"/>
                      <a:pt x="291" y="82"/>
                    </a:cubicBezTo>
                    <a:close/>
                    <a:moveTo>
                      <a:pt x="128" y="51"/>
                    </a:moveTo>
                    <a:cubicBezTo>
                      <a:pt x="128" y="47"/>
                      <a:pt x="180" y="36"/>
                      <a:pt x="186" y="34"/>
                    </a:cubicBezTo>
                    <a:cubicBezTo>
                      <a:pt x="186" y="34"/>
                      <a:pt x="185" y="33"/>
                      <a:pt x="185" y="33"/>
                    </a:cubicBezTo>
                    <a:cubicBezTo>
                      <a:pt x="193" y="31"/>
                      <a:pt x="203" y="31"/>
                      <a:pt x="210" y="29"/>
                    </a:cubicBezTo>
                    <a:cubicBezTo>
                      <a:pt x="211" y="29"/>
                      <a:pt x="212" y="28"/>
                      <a:pt x="213" y="28"/>
                    </a:cubicBezTo>
                    <a:cubicBezTo>
                      <a:pt x="205" y="29"/>
                      <a:pt x="197" y="29"/>
                      <a:pt x="195" y="30"/>
                    </a:cubicBezTo>
                    <a:cubicBezTo>
                      <a:pt x="190" y="31"/>
                      <a:pt x="128" y="45"/>
                      <a:pt x="128" y="51"/>
                    </a:cubicBezTo>
                    <a:close/>
                    <a:moveTo>
                      <a:pt x="174" y="33"/>
                    </a:moveTo>
                    <a:cubicBezTo>
                      <a:pt x="175" y="33"/>
                      <a:pt x="186" y="31"/>
                      <a:pt x="185" y="30"/>
                    </a:cubicBezTo>
                    <a:cubicBezTo>
                      <a:pt x="185" y="28"/>
                      <a:pt x="175" y="33"/>
                      <a:pt x="174" y="33"/>
                    </a:cubicBezTo>
                    <a:close/>
                    <a:moveTo>
                      <a:pt x="7" y="126"/>
                    </a:moveTo>
                    <a:cubicBezTo>
                      <a:pt x="7" y="126"/>
                      <a:pt x="7" y="125"/>
                      <a:pt x="7" y="125"/>
                    </a:cubicBezTo>
                    <a:cubicBezTo>
                      <a:pt x="6" y="125"/>
                      <a:pt x="6" y="125"/>
                      <a:pt x="7" y="126"/>
                    </a:cubicBezTo>
                    <a:close/>
                    <a:moveTo>
                      <a:pt x="133" y="49"/>
                    </a:moveTo>
                    <a:cubicBezTo>
                      <a:pt x="134" y="49"/>
                      <a:pt x="135" y="48"/>
                      <a:pt x="136" y="48"/>
                    </a:cubicBezTo>
                    <a:cubicBezTo>
                      <a:pt x="135" y="48"/>
                      <a:pt x="134" y="48"/>
                      <a:pt x="133" y="49"/>
                    </a:cubicBezTo>
                    <a:close/>
                    <a:moveTo>
                      <a:pt x="303" y="56"/>
                    </a:moveTo>
                    <a:cubicBezTo>
                      <a:pt x="303" y="57"/>
                      <a:pt x="303" y="58"/>
                      <a:pt x="303" y="58"/>
                    </a:cubicBezTo>
                    <a:cubicBezTo>
                      <a:pt x="303" y="58"/>
                      <a:pt x="303" y="57"/>
                      <a:pt x="303" y="56"/>
                    </a:cubicBezTo>
                    <a:close/>
                    <a:moveTo>
                      <a:pt x="315" y="48"/>
                    </a:moveTo>
                    <a:cubicBezTo>
                      <a:pt x="315" y="48"/>
                      <a:pt x="315" y="47"/>
                      <a:pt x="314" y="47"/>
                    </a:cubicBezTo>
                    <a:cubicBezTo>
                      <a:pt x="314" y="47"/>
                      <a:pt x="314" y="48"/>
                      <a:pt x="315" y="48"/>
                    </a:cubicBezTo>
                    <a:close/>
                    <a:moveTo>
                      <a:pt x="182" y="138"/>
                    </a:moveTo>
                    <a:cubicBezTo>
                      <a:pt x="182" y="138"/>
                      <a:pt x="187" y="137"/>
                      <a:pt x="187" y="136"/>
                    </a:cubicBezTo>
                    <a:cubicBezTo>
                      <a:pt x="187" y="136"/>
                      <a:pt x="181" y="136"/>
                      <a:pt x="182" y="138"/>
                    </a:cubicBezTo>
                    <a:close/>
                    <a:moveTo>
                      <a:pt x="316" y="62"/>
                    </a:moveTo>
                    <a:cubicBezTo>
                      <a:pt x="316" y="62"/>
                      <a:pt x="316" y="56"/>
                      <a:pt x="316" y="56"/>
                    </a:cubicBezTo>
                    <a:cubicBezTo>
                      <a:pt x="316" y="57"/>
                      <a:pt x="315" y="62"/>
                      <a:pt x="316" y="62"/>
                    </a:cubicBezTo>
                    <a:close/>
                    <a:moveTo>
                      <a:pt x="279" y="92"/>
                    </a:moveTo>
                    <a:cubicBezTo>
                      <a:pt x="278" y="93"/>
                      <a:pt x="278" y="93"/>
                      <a:pt x="278" y="94"/>
                    </a:cubicBezTo>
                    <a:cubicBezTo>
                      <a:pt x="278" y="93"/>
                      <a:pt x="279" y="93"/>
                      <a:pt x="279" y="92"/>
                    </a:cubicBezTo>
                    <a:close/>
                    <a:moveTo>
                      <a:pt x="244" y="21"/>
                    </a:moveTo>
                    <a:cubicBezTo>
                      <a:pt x="247" y="21"/>
                      <a:pt x="245" y="21"/>
                      <a:pt x="244" y="21"/>
                    </a:cubicBezTo>
                    <a:close/>
                    <a:moveTo>
                      <a:pt x="216" y="128"/>
                    </a:moveTo>
                    <a:cubicBezTo>
                      <a:pt x="215" y="127"/>
                      <a:pt x="216" y="128"/>
                      <a:pt x="216" y="128"/>
                    </a:cubicBezTo>
                    <a:close/>
                    <a:moveTo>
                      <a:pt x="261" y="106"/>
                    </a:moveTo>
                    <a:cubicBezTo>
                      <a:pt x="262" y="106"/>
                      <a:pt x="261" y="105"/>
                      <a:pt x="261" y="106"/>
                    </a:cubicBezTo>
                    <a:close/>
                    <a:moveTo>
                      <a:pt x="211" y="26"/>
                    </a:moveTo>
                    <a:cubicBezTo>
                      <a:pt x="211" y="26"/>
                      <a:pt x="211" y="25"/>
                      <a:pt x="211" y="26"/>
                    </a:cubicBezTo>
                    <a:close/>
                    <a:moveTo>
                      <a:pt x="196" y="145"/>
                    </a:moveTo>
                    <a:cubicBezTo>
                      <a:pt x="196" y="144"/>
                      <a:pt x="195" y="144"/>
                      <a:pt x="194" y="145"/>
                    </a:cubicBezTo>
                    <a:cubicBezTo>
                      <a:pt x="192" y="146"/>
                      <a:pt x="197" y="144"/>
                      <a:pt x="196" y="145"/>
                    </a:cubicBezTo>
                    <a:close/>
                    <a:moveTo>
                      <a:pt x="106" y="158"/>
                    </a:moveTo>
                    <a:cubicBezTo>
                      <a:pt x="106" y="158"/>
                      <a:pt x="110" y="158"/>
                      <a:pt x="110" y="158"/>
                    </a:cubicBezTo>
                    <a:cubicBezTo>
                      <a:pt x="109" y="158"/>
                      <a:pt x="107" y="158"/>
                      <a:pt x="106" y="158"/>
                    </a:cubicBezTo>
                    <a:close/>
                    <a:moveTo>
                      <a:pt x="284" y="22"/>
                    </a:moveTo>
                    <a:cubicBezTo>
                      <a:pt x="279" y="20"/>
                      <a:pt x="274" y="18"/>
                      <a:pt x="269" y="17"/>
                    </a:cubicBezTo>
                    <a:cubicBezTo>
                      <a:pt x="266" y="16"/>
                      <a:pt x="258" y="17"/>
                      <a:pt x="255" y="16"/>
                    </a:cubicBezTo>
                    <a:cubicBezTo>
                      <a:pt x="257" y="17"/>
                      <a:pt x="260" y="16"/>
                      <a:pt x="261" y="17"/>
                    </a:cubicBezTo>
                    <a:cubicBezTo>
                      <a:pt x="257" y="14"/>
                      <a:pt x="239" y="15"/>
                      <a:pt x="233" y="15"/>
                    </a:cubicBezTo>
                    <a:cubicBezTo>
                      <a:pt x="227" y="15"/>
                      <a:pt x="220" y="16"/>
                      <a:pt x="214" y="17"/>
                    </a:cubicBezTo>
                    <a:cubicBezTo>
                      <a:pt x="211" y="17"/>
                      <a:pt x="209" y="19"/>
                      <a:pt x="206" y="18"/>
                    </a:cubicBezTo>
                    <a:cubicBezTo>
                      <a:pt x="207" y="18"/>
                      <a:pt x="208" y="18"/>
                      <a:pt x="209" y="17"/>
                    </a:cubicBezTo>
                    <a:cubicBezTo>
                      <a:pt x="199" y="15"/>
                      <a:pt x="183" y="22"/>
                      <a:pt x="173" y="25"/>
                    </a:cubicBezTo>
                    <a:cubicBezTo>
                      <a:pt x="159" y="28"/>
                      <a:pt x="146" y="32"/>
                      <a:pt x="133" y="37"/>
                    </a:cubicBezTo>
                    <a:cubicBezTo>
                      <a:pt x="126" y="39"/>
                      <a:pt x="104" y="43"/>
                      <a:pt x="100" y="51"/>
                    </a:cubicBezTo>
                    <a:cubicBezTo>
                      <a:pt x="100" y="50"/>
                      <a:pt x="101" y="53"/>
                      <a:pt x="101" y="53"/>
                    </a:cubicBezTo>
                    <a:cubicBezTo>
                      <a:pt x="102" y="53"/>
                      <a:pt x="103" y="53"/>
                      <a:pt x="104" y="53"/>
                    </a:cubicBezTo>
                    <a:cubicBezTo>
                      <a:pt x="103" y="54"/>
                      <a:pt x="103" y="54"/>
                      <a:pt x="102" y="55"/>
                    </a:cubicBezTo>
                    <a:cubicBezTo>
                      <a:pt x="103" y="55"/>
                      <a:pt x="113" y="50"/>
                      <a:pt x="113" y="52"/>
                    </a:cubicBezTo>
                    <a:cubicBezTo>
                      <a:pt x="113" y="52"/>
                      <a:pt x="103" y="58"/>
                      <a:pt x="104" y="58"/>
                    </a:cubicBezTo>
                    <a:cubicBezTo>
                      <a:pt x="110" y="58"/>
                      <a:pt x="114" y="59"/>
                      <a:pt x="122" y="54"/>
                    </a:cubicBezTo>
                    <a:cubicBezTo>
                      <a:pt x="122" y="54"/>
                      <a:pt x="107" y="56"/>
                      <a:pt x="108" y="57"/>
                    </a:cubicBezTo>
                    <a:cubicBezTo>
                      <a:pt x="107" y="55"/>
                      <a:pt x="117" y="53"/>
                      <a:pt x="118" y="53"/>
                    </a:cubicBezTo>
                    <a:cubicBezTo>
                      <a:pt x="117" y="53"/>
                      <a:pt x="116" y="53"/>
                      <a:pt x="116" y="52"/>
                    </a:cubicBezTo>
                    <a:cubicBezTo>
                      <a:pt x="117" y="52"/>
                      <a:pt x="121" y="50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2" y="50"/>
                      <a:pt x="118" y="51"/>
                      <a:pt x="117" y="51"/>
                    </a:cubicBezTo>
                    <a:cubicBezTo>
                      <a:pt x="118" y="51"/>
                      <a:pt x="124" y="48"/>
                      <a:pt x="126" y="47"/>
                    </a:cubicBezTo>
                    <a:cubicBezTo>
                      <a:pt x="125" y="47"/>
                      <a:pt x="125" y="47"/>
                      <a:pt x="125" y="46"/>
                    </a:cubicBezTo>
                    <a:cubicBezTo>
                      <a:pt x="129" y="43"/>
                      <a:pt x="139" y="42"/>
                      <a:pt x="145" y="40"/>
                    </a:cubicBezTo>
                    <a:cubicBezTo>
                      <a:pt x="160" y="35"/>
                      <a:pt x="175" y="31"/>
                      <a:pt x="190" y="27"/>
                    </a:cubicBezTo>
                    <a:cubicBezTo>
                      <a:pt x="214" y="22"/>
                      <a:pt x="242" y="18"/>
                      <a:pt x="266" y="23"/>
                    </a:cubicBezTo>
                    <a:cubicBezTo>
                      <a:pt x="275" y="25"/>
                      <a:pt x="283" y="28"/>
                      <a:pt x="291" y="33"/>
                    </a:cubicBezTo>
                    <a:cubicBezTo>
                      <a:pt x="298" y="37"/>
                      <a:pt x="310" y="50"/>
                      <a:pt x="305" y="60"/>
                    </a:cubicBezTo>
                    <a:cubicBezTo>
                      <a:pt x="304" y="61"/>
                      <a:pt x="304" y="64"/>
                      <a:pt x="303" y="65"/>
                    </a:cubicBezTo>
                    <a:cubicBezTo>
                      <a:pt x="300" y="73"/>
                      <a:pt x="295" y="80"/>
                      <a:pt x="289" y="86"/>
                    </a:cubicBezTo>
                    <a:cubicBezTo>
                      <a:pt x="278" y="97"/>
                      <a:pt x="266" y="106"/>
                      <a:pt x="252" y="113"/>
                    </a:cubicBezTo>
                    <a:cubicBezTo>
                      <a:pt x="202" y="141"/>
                      <a:pt x="140" y="152"/>
                      <a:pt x="83" y="149"/>
                    </a:cubicBezTo>
                    <a:cubicBezTo>
                      <a:pt x="56" y="148"/>
                      <a:pt x="12" y="143"/>
                      <a:pt x="14" y="108"/>
                    </a:cubicBezTo>
                    <a:cubicBezTo>
                      <a:pt x="15" y="96"/>
                      <a:pt x="20" y="85"/>
                      <a:pt x="27" y="75"/>
                    </a:cubicBezTo>
                    <a:cubicBezTo>
                      <a:pt x="24" y="80"/>
                      <a:pt x="22" y="85"/>
                      <a:pt x="20" y="89"/>
                    </a:cubicBezTo>
                    <a:cubicBezTo>
                      <a:pt x="16" y="101"/>
                      <a:pt x="11" y="113"/>
                      <a:pt x="18" y="125"/>
                    </a:cubicBezTo>
                    <a:cubicBezTo>
                      <a:pt x="24" y="135"/>
                      <a:pt x="36" y="140"/>
                      <a:pt x="47" y="143"/>
                    </a:cubicBezTo>
                    <a:cubicBezTo>
                      <a:pt x="71" y="149"/>
                      <a:pt x="97" y="149"/>
                      <a:pt x="122" y="147"/>
                    </a:cubicBezTo>
                    <a:cubicBezTo>
                      <a:pt x="132" y="147"/>
                      <a:pt x="143" y="146"/>
                      <a:pt x="153" y="144"/>
                    </a:cubicBezTo>
                    <a:cubicBezTo>
                      <a:pt x="155" y="144"/>
                      <a:pt x="163" y="141"/>
                      <a:pt x="169" y="139"/>
                    </a:cubicBezTo>
                    <a:cubicBezTo>
                      <a:pt x="166" y="140"/>
                      <a:pt x="163" y="141"/>
                      <a:pt x="163" y="141"/>
                    </a:cubicBezTo>
                    <a:cubicBezTo>
                      <a:pt x="162" y="139"/>
                      <a:pt x="193" y="135"/>
                      <a:pt x="194" y="134"/>
                    </a:cubicBezTo>
                    <a:cubicBezTo>
                      <a:pt x="194" y="133"/>
                      <a:pt x="191" y="135"/>
                      <a:pt x="191" y="135"/>
                    </a:cubicBezTo>
                    <a:cubicBezTo>
                      <a:pt x="191" y="135"/>
                      <a:pt x="199" y="132"/>
                      <a:pt x="202" y="130"/>
                    </a:cubicBezTo>
                    <a:cubicBezTo>
                      <a:pt x="201" y="131"/>
                      <a:pt x="200" y="132"/>
                      <a:pt x="199" y="133"/>
                    </a:cubicBezTo>
                    <a:cubicBezTo>
                      <a:pt x="199" y="133"/>
                      <a:pt x="213" y="129"/>
                      <a:pt x="213" y="129"/>
                    </a:cubicBezTo>
                    <a:cubicBezTo>
                      <a:pt x="212" y="129"/>
                      <a:pt x="211" y="129"/>
                      <a:pt x="210" y="129"/>
                    </a:cubicBezTo>
                    <a:cubicBezTo>
                      <a:pt x="210" y="127"/>
                      <a:pt x="216" y="126"/>
                      <a:pt x="219" y="126"/>
                    </a:cubicBezTo>
                    <a:cubicBezTo>
                      <a:pt x="219" y="126"/>
                      <a:pt x="218" y="126"/>
                      <a:pt x="217" y="125"/>
                    </a:cubicBezTo>
                    <a:cubicBezTo>
                      <a:pt x="218" y="126"/>
                      <a:pt x="225" y="122"/>
                      <a:pt x="226" y="123"/>
                    </a:cubicBezTo>
                    <a:cubicBezTo>
                      <a:pt x="225" y="124"/>
                      <a:pt x="225" y="124"/>
                      <a:pt x="224" y="125"/>
                    </a:cubicBezTo>
                    <a:cubicBezTo>
                      <a:pt x="224" y="125"/>
                      <a:pt x="235" y="120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4" y="115"/>
                      <a:pt x="246" y="114"/>
                      <a:pt x="248" y="113"/>
                    </a:cubicBezTo>
                    <a:cubicBezTo>
                      <a:pt x="247" y="113"/>
                      <a:pt x="247" y="114"/>
                      <a:pt x="247" y="114"/>
                    </a:cubicBezTo>
                    <a:cubicBezTo>
                      <a:pt x="249" y="113"/>
                      <a:pt x="258" y="107"/>
                      <a:pt x="266" y="102"/>
                    </a:cubicBezTo>
                    <a:cubicBezTo>
                      <a:pt x="268" y="100"/>
                      <a:pt x="288" y="83"/>
                      <a:pt x="287" y="82"/>
                    </a:cubicBezTo>
                    <a:cubicBezTo>
                      <a:pt x="287" y="82"/>
                      <a:pt x="256" y="105"/>
                      <a:pt x="255" y="105"/>
                    </a:cubicBezTo>
                    <a:cubicBezTo>
                      <a:pt x="244" y="113"/>
                      <a:pt x="230" y="116"/>
                      <a:pt x="218" y="123"/>
                    </a:cubicBezTo>
                    <a:cubicBezTo>
                      <a:pt x="209" y="129"/>
                      <a:pt x="195" y="131"/>
                      <a:pt x="185" y="133"/>
                    </a:cubicBezTo>
                    <a:cubicBezTo>
                      <a:pt x="174" y="135"/>
                      <a:pt x="161" y="137"/>
                      <a:pt x="150" y="140"/>
                    </a:cubicBezTo>
                    <a:cubicBezTo>
                      <a:pt x="133" y="145"/>
                      <a:pt x="113" y="140"/>
                      <a:pt x="96" y="144"/>
                    </a:cubicBezTo>
                    <a:cubicBezTo>
                      <a:pt x="85" y="147"/>
                      <a:pt x="68" y="143"/>
                      <a:pt x="58" y="141"/>
                    </a:cubicBezTo>
                    <a:cubicBezTo>
                      <a:pt x="47" y="138"/>
                      <a:pt x="36" y="135"/>
                      <a:pt x="27" y="128"/>
                    </a:cubicBezTo>
                    <a:cubicBezTo>
                      <a:pt x="11" y="115"/>
                      <a:pt x="23" y="90"/>
                      <a:pt x="33" y="76"/>
                    </a:cubicBezTo>
                    <a:cubicBezTo>
                      <a:pt x="42" y="64"/>
                      <a:pt x="55" y="54"/>
                      <a:pt x="68" y="46"/>
                    </a:cubicBezTo>
                    <a:cubicBezTo>
                      <a:pt x="68" y="46"/>
                      <a:pt x="67" y="46"/>
                      <a:pt x="67" y="46"/>
                    </a:cubicBezTo>
                    <a:cubicBezTo>
                      <a:pt x="68" y="45"/>
                      <a:pt x="68" y="45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2" y="43"/>
                      <a:pt x="75" y="42"/>
                      <a:pt x="77" y="40"/>
                    </a:cubicBezTo>
                    <a:cubicBezTo>
                      <a:pt x="86" y="35"/>
                      <a:pt x="94" y="30"/>
                      <a:pt x="103" y="26"/>
                    </a:cubicBezTo>
                    <a:cubicBezTo>
                      <a:pt x="105" y="25"/>
                      <a:pt x="120" y="16"/>
                      <a:pt x="121" y="16"/>
                    </a:cubicBezTo>
                    <a:cubicBezTo>
                      <a:pt x="114" y="16"/>
                      <a:pt x="106" y="19"/>
                      <a:pt x="99" y="22"/>
                    </a:cubicBezTo>
                    <a:cubicBezTo>
                      <a:pt x="109" y="17"/>
                      <a:pt x="117" y="13"/>
                      <a:pt x="116" y="11"/>
                    </a:cubicBezTo>
                    <a:cubicBezTo>
                      <a:pt x="115" y="9"/>
                      <a:pt x="126" y="8"/>
                      <a:pt x="124" y="6"/>
                    </a:cubicBezTo>
                    <a:cubicBezTo>
                      <a:pt x="124" y="5"/>
                      <a:pt x="122" y="3"/>
                      <a:pt x="121" y="3"/>
                    </a:cubicBezTo>
                    <a:cubicBezTo>
                      <a:pt x="122" y="2"/>
                      <a:pt x="123" y="0"/>
                      <a:pt x="123" y="0"/>
                    </a:cubicBezTo>
                    <a:cubicBezTo>
                      <a:pt x="122" y="1"/>
                      <a:pt x="118" y="2"/>
                      <a:pt x="114" y="3"/>
                    </a:cubicBezTo>
                    <a:cubicBezTo>
                      <a:pt x="115" y="3"/>
                      <a:pt x="116" y="2"/>
                      <a:pt x="116" y="2"/>
                    </a:cubicBezTo>
                    <a:cubicBezTo>
                      <a:pt x="117" y="1"/>
                      <a:pt x="116" y="1"/>
                      <a:pt x="115" y="1"/>
                    </a:cubicBezTo>
                    <a:cubicBezTo>
                      <a:pt x="107" y="2"/>
                      <a:pt x="98" y="8"/>
                      <a:pt x="91" y="11"/>
                    </a:cubicBezTo>
                    <a:cubicBezTo>
                      <a:pt x="83" y="15"/>
                      <a:pt x="69" y="20"/>
                      <a:pt x="63" y="27"/>
                    </a:cubicBezTo>
                    <a:cubicBezTo>
                      <a:pt x="64" y="27"/>
                      <a:pt x="65" y="26"/>
                      <a:pt x="66" y="26"/>
                    </a:cubicBezTo>
                    <a:cubicBezTo>
                      <a:pt x="66" y="26"/>
                      <a:pt x="61" y="29"/>
                      <a:pt x="60" y="30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59" y="31"/>
                      <a:pt x="47" y="37"/>
                      <a:pt x="46" y="38"/>
                    </a:cubicBezTo>
                    <a:cubicBezTo>
                      <a:pt x="39" y="44"/>
                      <a:pt x="32" y="50"/>
                      <a:pt x="26" y="57"/>
                    </a:cubicBezTo>
                    <a:cubicBezTo>
                      <a:pt x="17" y="68"/>
                      <a:pt x="8" y="80"/>
                      <a:pt x="4" y="95"/>
                    </a:cubicBezTo>
                    <a:cubicBezTo>
                      <a:pt x="0" y="109"/>
                      <a:pt x="0" y="125"/>
                      <a:pt x="11" y="137"/>
                    </a:cubicBezTo>
                    <a:cubicBezTo>
                      <a:pt x="13" y="139"/>
                      <a:pt x="29" y="151"/>
                      <a:pt x="33" y="152"/>
                    </a:cubicBezTo>
                    <a:cubicBezTo>
                      <a:pt x="42" y="161"/>
                      <a:pt x="123" y="162"/>
                      <a:pt x="134" y="160"/>
                    </a:cubicBezTo>
                    <a:cubicBezTo>
                      <a:pt x="137" y="161"/>
                      <a:pt x="144" y="155"/>
                      <a:pt x="146" y="157"/>
                    </a:cubicBezTo>
                    <a:cubicBezTo>
                      <a:pt x="145" y="158"/>
                      <a:pt x="144" y="158"/>
                      <a:pt x="143" y="158"/>
                    </a:cubicBezTo>
                    <a:cubicBezTo>
                      <a:pt x="144" y="160"/>
                      <a:pt x="149" y="158"/>
                      <a:pt x="152" y="157"/>
                    </a:cubicBezTo>
                    <a:cubicBezTo>
                      <a:pt x="158" y="158"/>
                      <a:pt x="169" y="155"/>
                      <a:pt x="173" y="154"/>
                    </a:cubicBezTo>
                    <a:cubicBezTo>
                      <a:pt x="181" y="151"/>
                      <a:pt x="190" y="149"/>
                      <a:pt x="198" y="147"/>
                    </a:cubicBezTo>
                    <a:cubicBezTo>
                      <a:pt x="201" y="147"/>
                      <a:pt x="219" y="140"/>
                      <a:pt x="228" y="137"/>
                    </a:cubicBezTo>
                    <a:cubicBezTo>
                      <a:pt x="229" y="137"/>
                      <a:pt x="229" y="137"/>
                      <a:pt x="230" y="136"/>
                    </a:cubicBezTo>
                    <a:cubicBezTo>
                      <a:pt x="230" y="136"/>
                      <a:pt x="230" y="136"/>
                      <a:pt x="230" y="136"/>
                    </a:cubicBezTo>
                    <a:cubicBezTo>
                      <a:pt x="232" y="135"/>
                      <a:pt x="233" y="135"/>
                      <a:pt x="233" y="135"/>
                    </a:cubicBezTo>
                    <a:cubicBezTo>
                      <a:pt x="234" y="137"/>
                      <a:pt x="245" y="128"/>
                      <a:pt x="246" y="128"/>
                    </a:cubicBezTo>
                    <a:cubicBezTo>
                      <a:pt x="238" y="129"/>
                      <a:pt x="229" y="135"/>
                      <a:pt x="221" y="138"/>
                    </a:cubicBezTo>
                    <a:cubicBezTo>
                      <a:pt x="211" y="141"/>
                      <a:pt x="201" y="145"/>
                      <a:pt x="191" y="147"/>
                    </a:cubicBezTo>
                    <a:cubicBezTo>
                      <a:pt x="184" y="149"/>
                      <a:pt x="180" y="150"/>
                      <a:pt x="173" y="152"/>
                    </a:cubicBezTo>
                    <a:cubicBezTo>
                      <a:pt x="172" y="152"/>
                      <a:pt x="170" y="152"/>
                      <a:pt x="168" y="152"/>
                    </a:cubicBezTo>
                    <a:cubicBezTo>
                      <a:pt x="169" y="152"/>
                      <a:pt x="169" y="152"/>
                      <a:pt x="170" y="152"/>
                    </a:cubicBezTo>
                    <a:cubicBezTo>
                      <a:pt x="169" y="152"/>
                      <a:pt x="169" y="152"/>
                      <a:pt x="168" y="152"/>
                    </a:cubicBezTo>
                    <a:cubicBezTo>
                      <a:pt x="163" y="153"/>
                      <a:pt x="158" y="153"/>
                      <a:pt x="155" y="154"/>
                    </a:cubicBezTo>
                    <a:cubicBezTo>
                      <a:pt x="150" y="155"/>
                      <a:pt x="143" y="155"/>
                      <a:pt x="139" y="155"/>
                    </a:cubicBezTo>
                    <a:cubicBezTo>
                      <a:pt x="148" y="154"/>
                      <a:pt x="158" y="153"/>
                      <a:pt x="167" y="151"/>
                    </a:cubicBezTo>
                    <a:cubicBezTo>
                      <a:pt x="202" y="143"/>
                      <a:pt x="239" y="132"/>
                      <a:pt x="269" y="111"/>
                    </a:cubicBezTo>
                    <a:cubicBezTo>
                      <a:pt x="280" y="103"/>
                      <a:pt x="293" y="94"/>
                      <a:pt x="301" y="83"/>
                    </a:cubicBezTo>
                    <a:cubicBezTo>
                      <a:pt x="305" y="76"/>
                      <a:pt x="307" y="71"/>
                      <a:pt x="309" y="64"/>
                    </a:cubicBezTo>
                    <a:cubicBezTo>
                      <a:pt x="310" y="60"/>
                      <a:pt x="311" y="56"/>
                      <a:pt x="312" y="55"/>
                    </a:cubicBezTo>
                    <a:cubicBezTo>
                      <a:pt x="313" y="54"/>
                      <a:pt x="310" y="45"/>
                      <a:pt x="309" y="44"/>
                    </a:cubicBezTo>
                    <a:cubicBezTo>
                      <a:pt x="305" y="33"/>
                      <a:pt x="294" y="26"/>
                      <a:pt x="284" y="22"/>
                    </a:cubicBezTo>
                    <a:close/>
                    <a:moveTo>
                      <a:pt x="121" y="45"/>
                    </a:moveTo>
                    <a:cubicBezTo>
                      <a:pt x="122" y="45"/>
                      <a:pt x="122" y="45"/>
                      <a:pt x="123" y="44"/>
                    </a:cubicBezTo>
                    <a:cubicBezTo>
                      <a:pt x="122" y="45"/>
                      <a:pt x="122" y="45"/>
                      <a:pt x="121" y="45"/>
                    </a:cubicBezTo>
                    <a:close/>
                    <a:moveTo>
                      <a:pt x="154" y="33"/>
                    </a:moveTo>
                    <a:cubicBezTo>
                      <a:pt x="154" y="34"/>
                      <a:pt x="153" y="34"/>
                      <a:pt x="152" y="34"/>
                    </a:cubicBezTo>
                    <a:cubicBezTo>
                      <a:pt x="153" y="34"/>
                      <a:pt x="154" y="33"/>
                      <a:pt x="154" y="33"/>
                    </a:cubicBezTo>
                    <a:close/>
                    <a:moveTo>
                      <a:pt x="142" y="34"/>
                    </a:moveTo>
                    <a:cubicBezTo>
                      <a:pt x="143" y="34"/>
                      <a:pt x="144" y="34"/>
                      <a:pt x="145" y="34"/>
                    </a:cubicBezTo>
                    <a:cubicBezTo>
                      <a:pt x="145" y="35"/>
                      <a:pt x="142" y="35"/>
                      <a:pt x="142" y="34"/>
                    </a:cubicBezTo>
                    <a:close/>
                    <a:moveTo>
                      <a:pt x="144" y="37"/>
                    </a:moveTo>
                    <a:cubicBezTo>
                      <a:pt x="144" y="36"/>
                      <a:pt x="145" y="36"/>
                      <a:pt x="146" y="36"/>
                    </a:cubicBezTo>
                    <a:cubicBezTo>
                      <a:pt x="145" y="37"/>
                      <a:pt x="145" y="37"/>
                      <a:pt x="144" y="37"/>
                    </a:cubicBezTo>
                    <a:close/>
                    <a:moveTo>
                      <a:pt x="152" y="37"/>
                    </a:moveTo>
                    <a:cubicBezTo>
                      <a:pt x="153" y="36"/>
                      <a:pt x="155" y="35"/>
                      <a:pt x="156" y="35"/>
                    </a:cubicBezTo>
                    <a:cubicBezTo>
                      <a:pt x="156" y="35"/>
                      <a:pt x="152" y="37"/>
                      <a:pt x="152" y="37"/>
                    </a:cubicBezTo>
                    <a:close/>
                    <a:moveTo>
                      <a:pt x="166" y="29"/>
                    </a:moveTo>
                    <a:cubicBezTo>
                      <a:pt x="166" y="28"/>
                      <a:pt x="167" y="31"/>
                      <a:pt x="166" y="29"/>
                    </a:cubicBezTo>
                    <a:close/>
                    <a:moveTo>
                      <a:pt x="168" y="28"/>
                    </a:moveTo>
                    <a:cubicBezTo>
                      <a:pt x="167" y="27"/>
                      <a:pt x="168" y="28"/>
                      <a:pt x="168" y="28"/>
                    </a:cubicBezTo>
                    <a:close/>
                    <a:moveTo>
                      <a:pt x="169" y="32"/>
                    </a:moveTo>
                    <a:cubicBezTo>
                      <a:pt x="169" y="31"/>
                      <a:pt x="172" y="31"/>
                      <a:pt x="172" y="31"/>
                    </a:cubicBezTo>
                    <a:cubicBezTo>
                      <a:pt x="171" y="32"/>
                      <a:pt x="170" y="32"/>
                      <a:pt x="169" y="32"/>
                    </a:cubicBezTo>
                    <a:close/>
                    <a:moveTo>
                      <a:pt x="179" y="26"/>
                    </a:moveTo>
                    <a:cubicBezTo>
                      <a:pt x="179" y="26"/>
                      <a:pt x="183" y="24"/>
                      <a:pt x="184" y="25"/>
                    </a:cubicBezTo>
                    <a:cubicBezTo>
                      <a:pt x="184" y="27"/>
                      <a:pt x="179" y="26"/>
                      <a:pt x="179" y="26"/>
                    </a:cubicBezTo>
                    <a:close/>
                    <a:moveTo>
                      <a:pt x="191" y="24"/>
                    </a:moveTo>
                    <a:cubicBezTo>
                      <a:pt x="190" y="24"/>
                      <a:pt x="195" y="23"/>
                      <a:pt x="196" y="23"/>
                    </a:cubicBezTo>
                    <a:cubicBezTo>
                      <a:pt x="195" y="23"/>
                      <a:pt x="191" y="25"/>
                      <a:pt x="191" y="24"/>
                    </a:cubicBezTo>
                    <a:close/>
                    <a:moveTo>
                      <a:pt x="201" y="22"/>
                    </a:moveTo>
                    <a:cubicBezTo>
                      <a:pt x="200" y="22"/>
                      <a:pt x="199" y="23"/>
                      <a:pt x="198" y="22"/>
                    </a:cubicBezTo>
                    <a:cubicBezTo>
                      <a:pt x="197" y="22"/>
                      <a:pt x="202" y="22"/>
                      <a:pt x="201" y="22"/>
                    </a:cubicBezTo>
                    <a:close/>
                    <a:moveTo>
                      <a:pt x="203" y="22"/>
                    </a:moveTo>
                    <a:cubicBezTo>
                      <a:pt x="204" y="21"/>
                      <a:pt x="212" y="20"/>
                      <a:pt x="212" y="20"/>
                    </a:cubicBezTo>
                    <a:cubicBezTo>
                      <a:pt x="213" y="22"/>
                      <a:pt x="204" y="21"/>
                      <a:pt x="203" y="22"/>
                    </a:cubicBezTo>
                    <a:close/>
                    <a:moveTo>
                      <a:pt x="223" y="16"/>
                    </a:moveTo>
                    <a:cubicBezTo>
                      <a:pt x="223" y="15"/>
                      <a:pt x="223" y="17"/>
                      <a:pt x="223" y="16"/>
                    </a:cubicBezTo>
                    <a:close/>
                    <a:moveTo>
                      <a:pt x="215" y="22"/>
                    </a:moveTo>
                    <a:cubicBezTo>
                      <a:pt x="211" y="21"/>
                      <a:pt x="218" y="21"/>
                      <a:pt x="218" y="21"/>
                    </a:cubicBezTo>
                    <a:cubicBezTo>
                      <a:pt x="217" y="22"/>
                      <a:pt x="216" y="22"/>
                      <a:pt x="215" y="22"/>
                    </a:cubicBezTo>
                    <a:close/>
                    <a:moveTo>
                      <a:pt x="233" y="19"/>
                    </a:moveTo>
                    <a:cubicBezTo>
                      <a:pt x="233" y="19"/>
                      <a:pt x="233" y="20"/>
                      <a:pt x="234" y="20"/>
                    </a:cubicBezTo>
                    <a:cubicBezTo>
                      <a:pt x="234" y="20"/>
                      <a:pt x="215" y="20"/>
                      <a:pt x="215" y="20"/>
                    </a:cubicBezTo>
                    <a:cubicBezTo>
                      <a:pt x="217" y="20"/>
                      <a:pt x="242" y="17"/>
                      <a:pt x="242" y="18"/>
                    </a:cubicBezTo>
                    <a:cubicBezTo>
                      <a:pt x="242" y="16"/>
                      <a:pt x="247" y="18"/>
                      <a:pt x="248" y="18"/>
                    </a:cubicBezTo>
                    <a:cubicBezTo>
                      <a:pt x="247" y="17"/>
                      <a:pt x="235" y="18"/>
                      <a:pt x="233" y="19"/>
                    </a:cubicBezTo>
                    <a:close/>
                    <a:moveTo>
                      <a:pt x="298" y="30"/>
                    </a:moveTo>
                    <a:cubicBezTo>
                      <a:pt x="298" y="31"/>
                      <a:pt x="297" y="31"/>
                      <a:pt x="297" y="29"/>
                    </a:cubicBezTo>
                    <a:cubicBezTo>
                      <a:pt x="295" y="27"/>
                      <a:pt x="298" y="31"/>
                      <a:pt x="298" y="30"/>
                    </a:cubicBezTo>
                    <a:close/>
                    <a:moveTo>
                      <a:pt x="274" y="24"/>
                    </a:moveTo>
                    <a:cubicBezTo>
                      <a:pt x="273" y="25"/>
                      <a:pt x="264" y="22"/>
                      <a:pt x="264" y="22"/>
                    </a:cubicBezTo>
                    <a:cubicBezTo>
                      <a:pt x="264" y="21"/>
                      <a:pt x="275" y="24"/>
                      <a:pt x="274" y="24"/>
                    </a:cubicBezTo>
                    <a:close/>
                    <a:moveTo>
                      <a:pt x="277" y="20"/>
                    </a:moveTo>
                    <a:cubicBezTo>
                      <a:pt x="276" y="20"/>
                      <a:pt x="275" y="20"/>
                      <a:pt x="275" y="20"/>
                    </a:cubicBezTo>
                    <a:cubicBezTo>
                      <a:pt x="275" y="19"/>
                      <a:pt x="277" y="20"/>
                      <a:pt x="277" y="20"/>
                    </a:cubicBezTo>
                    <a:close/>
                    <a:moveTo>
                      <a:pt x="283" y="25"/>
                    </a:moveTo>
                    <a:cubicBezTo>
                      <a:pt x="284" y="25"/>
                      <a:pt x="285" y="26"/>
                      <a:pt x="286" y="26"/>
                    </a:cubicBezTo>
                    <a:cubicBezTo>
                      <a:pt x="286" y="26"/>
                      <a:pt x="290" y="29"/>
                      <a:pt x="291" y="29"/>
                    </a:cubicBezTo>
                    <a:cubicBezTo>
                      <a:pt x="289" y="29"/>
                      <a:pt x="284" y="27"/>
                      <a:pt x="283" y="25"/>
                    </a:cubicBezTo>
                    <a:close/>
                    <a:moveTo>
                      <a:pt x="296" y="35"/>
                    </a:moveTo>
                    <a:cubicBezTo>
                      <a:pt x="297" y="35"/>
                      <a:pt x="297" y="36"/>
                      <a:pt x="297" y="37"/>
                    </a:cubicBezTo>
                    <a:cubicBezTo>
                      <a:pt x="297" y="36"/>
                      <a:pt x="295" y="36"/>
                      <a:pt x="296" y="35"/>
                    </a:cubicBezTo>
                    <a:close/>
                    <a:moveTo>
                      <a:pt x="295" y="33"/>
                    </a:moveTo>
                    <a:cubicBezTo>
                      <a:pt x="294" y="32"/>
                      <a:pt x="298" y="35"/>
                      <a:pt x="299" y="36"/>
                    </a:cubicBezTo>
                    <a:cubicBezTo>
                      <a:pt x="298" y="34"/>
                      <a:pt x="296" y="34"/>
                      <a:pt x="295" y="33"/>
                    </a:cubicBezTo>
                    <a:close/>
                    <a:moveTo>
                      <a:pt x="235" y="119"/>
                    </a:moveTo>
                    <a:cubicBezTo>
                      <a:pt x="235" y="119"/>
                      <a:pt x="234" y="120"/>
                      <a:pt x="233" y="120"/>
                    </a:cubicBezTo>
                    <a:cubicBezTo>
                      <a:pt x="233" y="121"/>
                      <a:pt x="232" y="121"/>
                      <a:pt x="231" y="121"/>
                    </a:cubicBezTo>
                    <a:cubicBezTo>
                      <a:pt x="229" y="121"/>
                      <a:pt x="237" y="118"/>
                      <a:pt x="235" y="119"/>
                    </a:cubicBezTo>
                    <a:close/>
                    <a:moveTo>
                      <a:pt x="228" y="120"/>
                    </a:moveTo>
                    <a:cubicBezTo>
                      <a:pt x="228" y="121"/>
                      <a:pt x="227" y="121"/>
                      <a:pt x="226" y="121"/>
                    </a:cubicBezTo>
                    <a:cubicBezTo>
                      <a:pt x="227" y="121"/>
                      <a:pt x="227" y="120"/>
                      <a:pt x="228" y="120"/>
                    </a:cubicBezTo>
                    <a:close/>
                    <a:moveTo>
                      <a:pt x="229" y="121"/>
                    </a:moveTo>
                    <a:cubicBezTo>
                      <a:pt x="230" y="123"/>
                      <a:pt x="226" y="122"/>
                      <a:pt x="226" y="122"/>
                    </a:cubicBezTo>
                    <a:cubicBezTo>
                      <a:pt x="227" y="122"/>
                      <a:pt x="228" y="121"/>
                      <a:pt x="229" y="121"/>
                    </a:cubicBezTo>
                    <a:close/>
                    <a:moveTo>
                      <a:pt x="209" y="129"/>
                    </a:moveTo>
                    <a:cubicBezTo>
                      <a:pt x="210" y="129"/>
                      <a:pt x="205" y="130"/>
                      <a:pt x="205" y="130"/>
                    </a:cubicBezTo>
                    <a:cubicBezTo>
                      <a:pt x="207" y="127"/>
                      <a:pt x="210" y="129"/>
                      <a:pt x="209" y="129"/>
                    </a:cubicBezTo>
                    <a:close/>
                    <a:moveTo>
                      <a:pt x="159" y="142"/>
                    </a:moveTo>
                    <a:cubicBezTo>
                      <a:pt x="158" y="142"/>
                      <a:pt x="150" y="144"/>
                      <a:pt x="150" y="143"/>
                    </a:cubicBezTo>
                    <a:cubicBezTo>
                      <a:pt x="150" y="142"/>
                      <a:pt x="164" y="141"/>
                      <a:pt x="159" y="142"/>
                    </a:cubicBezTo>
                    <a:close/>
                    <a:moveTo>
                      <a:pt x="138" y="145"/>
                    </a:moveTo>
                    <a:cubicBezTo>
                      <a:pt x="135" y="145"/>
                      <a:pt x="133" y="145"/>
                      <a:pt x="130" y="146"/>
                    </a:cubicBezTo>
                    <a:cubicBezTo>
                      <a:pt x="133" y="145"/>
                      <a:pt x="136" y="145"/>
                      <a:pt x="138" y="145"/>
                    </a:cubicBezTo>
                    <a:close/>
                    <a:moveTo>
                      <a:pt x="117" y="146"/>
                    </a:moveTo>
                    <a:cubicBezTo>
                      <a:pt x="116" y="146"/>
                      <a:pt x="115" y="146"/>
                      <a:pt x="115" y="146"/>
                    </a:cubicBezTo>
                    <a:cubicBezTo>
                      <a:pt x="115" y="146"/>
                      <a:pt x="116" y="146"/>
                      <a:pt x="117" y="146"/>
                    </a:cubicBezTo>
                    <a:close/>
                    <a:moveTo>
                      <a:pt x="100" y="146"/>
                    </a:moveTo>
                    <a:cubicBezTo>
                      <a:pt x="101" y="146"/>
                      <a:pt x="102" y="146"/>
                      <a:pt x="103" y="146"/>
                    </a:cubicBezTo>
                    <a:cubicBezTo>
                      <a:pt x="103" y="147"/>
                      <a:pt x="100" y="146"/>
                      <a:pt x="100" y="146"/>
                    </a:cubicBezTo>
                    <a:close/>
                    <a:moveTo>
                      <a:pt x="93" y="147"/>
                    </a:moveTo>
                    <a:cubicBezTo>
                      <a:pt x="93" y="147"/>
                      <a:pt x="92" y="147"/>
                      <a:pt x="91" y="147"/>
                    </a:cubicBezTo>
                    <a:cubicBezTo>
                      <a:pt x="92" y="146"/>
                      <a:pt x="93" y="146"/>
                      <a:pt x="93" y="147"/>
                    </a:cubicBezTo>
                    <a:close/>
                    <a:moveTo>
                      <a:pt x="71" y="146"/>
                    </a:moveTo>
                    <a:cubicBezTo>
                      <a:pt x="70" y="146"/>
                      <a:pt x="69" y="146"/>
                      <a:pt x="68" y="146"/>
                    </a:cubicBezTo>
                    <a:cubicBezTo>
                      <a:pt x="69" y="145"/>
                      <a:pt x="70" y="145"/>
                      <a:pt x="71" y="146"/>
                    </a:cubicBezTo>
                    <a:close/>
                    <a:moveTo>
                      <a:pt x="113" y="19"/>
                    </a:moveTo>
                    <a:cubicBezTo>
                      <a:pt x="113" y="19"/>
                      <a:pt x="108" y="21"/>
                      <a:pt x="108" y="21"/>
                    </a:cubicBezTo>
                    <a:cubicBezTo>
                      <a:pt x="107" y="19"/>
                      <a:pt x="113" y="19"/>
                      <a:pt x="113" y="19"/>
                    </a:cubicBezTo>
                    <a:close/>
                    <a:moveTo>
                      <a:pt x="90" y="29"/>
                    </a:moveTo>
                    <a:cubicBezTo>
                      <a:pt x="91" y="28"/>
                      <a:pt x="95" y="28"/>
                      <a:pt x="95" y="27"/>
                    </a:cubicBezTo>
                    <a:cubicBezTo>
                      <a:pt x="95" y="27"/>
                      <a:pt x="89" y="30"/>
                      <a:pt x="90" y="29"/>
                    </a:cubicBezTo>
                    <a:close/>
                    <a:moveTo>
                      <a:pt x="106" y="6"/>
                    </a:moveTo>
                    <a:cubicBezTo>
                      <a:pt x="99" y="8"/>
                      <a:pt x="92" y="12"/>
                      <a:pt x="92" y="13"/>
                    </a:cubicBezTo>
                    <a:cubicBezTo>
                      <a:pt x="93" y="10"/>
                      <a:pt x="100" y="8"/>
                      <a:pt x="106" y="6"/>
                    </a:cubicBezTo>
                    <a:close/>
                    <a:moveTo>
                      <a:pt x="89" y="15"/>
                    </a:moveTo>
                    <a:cubicBezTo>
                      <a:pt x="88" y="16"/>
                      <a:pt x="86" y="17"/>
                      <a:pt x="85" y="17"/>
                    </a:cubicBezTo>
                    <a:cubicBezTo>
                      <a:pt x="85" y="15"/>
                      <a:pt x="89" y="15"/>
                      <a:pt x="89" y="15"/>
                    </a:cubicBezTo>
                    <a:close/>
                    <a:moveTo>
                      <a:pt x="83" y="18"/>
                    </a:moveTo>
                    <a:cubicBezTo>
                      <a:pt x="83" y="18"/>
                      <a:pt x="79" y="21"/>
                      <a:pt x="79" y="20"/>
                    </a:cubicBezTo>
                    <a:cubicBezTo>
                      <a:pt x="78" y="20"/>
                      <a:pt x="83" y="18"/>
                      <a:pt x="83" y="18"/>
                    </a:cubicBezTo>
                    <a:close/>
                    <a:moveTo>
                      <a:pt x="92" y="25"/>
                    </a:moveTo>
                    <a:cubicBezTo>
                      <a:pt x="90" y="26"/>
                      <a:pt x="89" y="27"/>
                      <a:pt x="88" y="28"/>
                    </a:cubicBezTo>
                    <a:cubicBezTo>
                      <a:pt x="85" y="29"/>
                      <a:pt x="81" y="31"/>
                      <a:pt x="77" y="33"/>
                    </a:cubicBezTo>
                    <a:cubicBezTo>
                      <a:pt x="82" y="31"/>
                      <a:pt x="87" y="28"/>
                      <a:pt x="92" y="25"/>
                    </a:cubicBezTo>
                    <a:close/>
                    <a:moveTo>
                      <a:pt x="69" y="26"/>
                    </a:moveTo>
                    <a:cubicBezTo>
                      <a:pt x="70" y="25"/>
                      <a:pt x="72" y="23"/>
                      <a:pt x="74" y="22"/>
                    </a:cubicBezTo>
                    <a:cubicBezTo>
                      <a:pt x="71" y="24"/>
                      <a:pt x="67" y="28"/>
                      <a:pt x="64" y="29"/>
                    </a:cubicBezTo>
                    <a:cubicBezTo>
                      <a:pt x="65" y="29"/>
                      <a:pt x="69" y="26"/>
                      <a:pt x="69" y="26"/>
                    </a:cubicBezTo>
                    <a:close/>
                    <a:moveTo>
                      <a:pt x="58" y="36"/>
                    </a:moveTo>
                    <a:cubicBezTo>
                      <a:pt x="57" y="37"/>
                      <a:pt x="55" y="37"/>
                      <a:pt x="54" y="38"/>
                    </a:cubicBezTo>
                    <a:cubicBezTo>
                      <a:pt x="55" y="37"/>
                      <a:pt x="57" y="36"/>
                      <a:pt x="58" y="36"/>
                    </a:cubicBezTo>
                    <a:close/>
                    <a:moveTo>
                      <a:pt x="29" y="60"/>
                    </a:moveTo>
                    <a:cubicBezTo>
                      <a:pt x="30" y="58"/>
                      <a:pt x="31" y="57"/>
                      <a:pt x="32" y="57"/>
                    </a:cubicBezTo>
                    <a:cubicBezTo>
                      <a:pt x="32" y="57"/>
                      <a:pt x="28" y="61"/>
                      <a:pt x="29" y="60"/>
                    </a:cubicBezTo>
                    <a:close/>
                    <a:moveTo>
                      <a:pt x="23" y="67"/>
                    </a:moveTo>
                    <a:cubicBezTo>
                      <a:pt x="21" y="70"/>
                      <a:pt x="16" y="78"/>
                      <a:pt x="16" y="78"/>
                    </a:cubicBezTo>
                    <a:cubicBezTo>
                      <a:pt x="17" y="74"/>
                      <a:pt x="21" y="71"/>
                      <a:pt x="23" y="67"/>
                    </a:cubicBezTo>
                    <a:close/>
                    <a:moveTo>
                      <a:pt x="12" y="82"/>
                    </a:moveTo>
                    <a:cubicBezTo>
                      <a:pt x="12" y="80"/>
                      <a:pt x="13" y="79"/>
                      <a:pt x="14" y="78"/>
                    </a:cubicBezTo>
                    <a:cubicBezTo>
                      <a:pt x="14" y="79"/>
                      <a:pt x="11" y="84"/>
                      <a:pt x="12" y="82"/>
                    </a:cubicBezTo>
                    <a:close/>
                    <a:moveTo>
                      <a:pt x="28" y="149"/>
                    </a:moveTo>
                    <a:cubicBezTo>
                      <a:pt x="25" y="148"/>
                      <a:pt x="9" y="131"/>
                      <a:pt x="7" y="126"/>
                    </a:cubicBezTo>
                    <a:cubicBezTo>
                      <a:pt x="7" y="127"/>
                      <a:pt x="7" y="127"/>
                      <a:pt x="7" y="128"/>
                    </a:cubicBezTo>
                    <a:cubicBezTo>
                      <a:pt x="4" y="126"/>
                      <a:pt x="5" y="112"/>
                      <a:pt x="5" y="109"/>
                    </a:cubicBezTo>
                    <a:cubicBezTo>
                      <a:pt x="6" y="99"/>
                      <a:pt x="11" y="91"/>
                      <a:pt x="14" y="82"/>
                    </a:cubicBezTo>
                    <a:cubicBezTo>
                      <a:pt x="14" y="87"/>
                      <a:pt x="9" y="95"/>
                      <a:pt x="8" y="99"/>
                    </a:cubicBezTo>
                    <a:cubicBezTo>
                      <a:pt x="5" y="108"/>
                      <a:pt x="5" y="118"/>
                      <a:pt x="9" y="126"/>
                    </a:cubicBezTo>
                    <a:cubicBezTo>
                      <a:pt x="14" y="136"/>
                      <a:pt x="22" y="142"/>
                      <a:pt x="32" y="147"/>
                    </a:cubicBezTo>
                    <a:cubicBezTo>
                      <a:pt x="27" y="145"/>
                      <a:pt x="23" y="143"/>
                      <a:pt x="23" y="143"/>
                    </a:cubicBezTo>
                    <a:cubicBezTo>
                      <a:pt x="25" y="144"/>
                      <a:pt x="32" y="148"/>
                      <a:pt x="33" y="149"/>
                    </a:cubicBezTo>
                    <a:cubicBezTo>
                      <a:pt x="33" y="148"/>
                      <a:pt x="27" y="149"/>
                      <a:pt x="28" y="149"/>
                    </a:cubicBezTo>
                    <a:close/>
                    <a:moveTo>
                      <a:pt x="37" y="150"/>
                    </a:moveTo>
                    <a:cubicBezTo>
                      <a:pt x="37" y="150"/>
                      <a:pt x="42" y="152"/>
                      <a:pt x="41" y="153"/>
                    </a:cubicBezTo>
                    <a:cubicBezTo>
                      <a:pt x="41" y="153"/>
                      <a:pt x="37" y="151"/>
                      <a:pt x="37" y="150"/>
                    </a:cubicBezTo>
                    <a:close/>
                    <a:moveTo>
                      <a:pt x="49" y="156"/>
                    </a:moveTo>
                    <a:cubicBezTo>
                      <a:pt x="48" y="156"/>
                      <a:pt x="47" y="155"/>
                      <a:pt x="46" y="155"/>
                    </a:cubicBezTo>
                    <a:cubicBezTo>
                      <a:pt x="44" y="154"/>
                      <a:pt x="52" y="154"/>
                      <a:pt x="49" y="156"/>
                    </a:cubicBezTo>
                    <a:close/>
                    <a:moveTo>
                      <a:pt x="54" y="155"/>
                    </a:moveTo>
                    <a:cubicBezTo>
                      <a:pt x="55" y="155"/>
                      <a:pt x="56" y="155"/>
                      <a:pt x="57" y="156"/>
                    </a:cubicBezTo>
                    <a:cubicBezTo>
                      <a:pt x="56" y="156"/>
                      <a:pt x="55" y="156"/>
                      <a:pt x="54" y="155"/>
                    </a:cubicBezTo>
                    <a:close/>
                    <a:moveTo>
                      <a:pt x="78" y="158"/>
                    </a:moveTo>
                    <a:cubicBezTo>
                      <a:pt x="79" y="158"/>
                      <a:pt x="80" y="158"/>
                      <a:pt x="82" y="158"/>
                    </a:cubicBezTo>
                    <a:cubicBezTo>
                      <a:pt x="80" y="159"/>
                      <a:pt x="79" y="158"/>
                      <a:pt x="78" y="158"/>
                    </a:cubicBezTo>
                    <a:close/>
                    <a:moveTo>
                      <a:pt x="70" y="158"/>
                    </a:moveTo>
                    <a:cubicBezTo>
                      <a:pt x="67" y="159"/>
                      <a:pt x="54" y="155"/>
                      <a:pt x="42" y="150"/>
                    </a:cubicBezTo>
                    <a:cubicBezTo>
                      <a:pt x="45" y="151"/>
                      <a:pt x="48" y="152"/>
                      <a:pt x="51" y="153"/>
                    </a:cubicBezTo>
                    <a:cubicBezTo>
                      <a:pt x="61" y="155"/>
                      <a:pt x="72" y="157"/>
                      <a:pt x="84" y="157"/>
                    </a:cubicBezTo>
                    <a:cubicBezTo>
                      <a:pt x="79" y="157"/>
                      <a:pt x="73" y="158"/>
                      <a:pt x="70" y="158"/>
                    </a:cubicBezTo>
                    <a:close/>
                    <a:moveTo>
                      <a:pt x="103" y="160"/>
                    </a:moveTo>
                    <a:cubicBezTo>
                      <a:pt x="104" y="160"/>
                      <a:pt x="105" y="160"/>
                      <a:pt x="105" y="160"/>
                    </a:cubicBezTo>
                    <a:cubicBezTo>
                      <a:pt x="107" y="161"/>
                      <a:pt x="103" y="160"/>
                      <a:pt x="103" y="160"/>
                    </a:cubicBezTo>
                    <a:close/>
                    <a:moveTo>
                      <a:pt x="113" y="160"/>
                    </a:moveTo>
                    <a:cubicBezTo>
                      <a:pt x="114" y="160"/>
                      <a:pt x="115" y="160"/>
                      <a:pt x="116" y="160"/>
                    </a:cubicBezTo>
                    <a:cubicBezTo>
                      <a:pt x="116" y="161"/>
                      <a:pt x="113" y="160"/>
                      <a:pt x="113" y="160"/>
                    </a:cubicBezTo>
                    <a:close/>
                    <a:moveTo>
                      <a:pt x="116" y="158"/>
                    </a:moveTo>
                    <a:cubicBezTo>
                      <a:pt x="116" y="158"/>
                      <a:pt x="127" y="158"/>
                      <a:pt x="127" y="157"/>
                    </a:cubicBezTo>
                    <a:cubicBezTo>
                      <a:pt x="127" y="157"/>
                      <a:pt x="114" y="158"/>
                      <a:pt x="113" y="158"/>
                    </a:cubicBezTo>
                    <a:cubicBezTo>
                      <a:pt x="113" y="158"/>
                      <a:pt x="114" y="159"/>
                      <a:pt x="114" y="159"/>
                    </a:cubicBezTo>
                    <a:cubicBezTo>
                      <a:pt x="112" y="159"/>
                      <a:pt x="85" y="160"/>
                      <a:pt x="85" y="158"/>
                    </a:cubicBezTo>
                    <a:cubicBezTo>
                      <a:pt x="85" y="159"/>
                      <a:pt x="89" y="158"/>
                      <a:pt x="89" y="158"/>
                    </a:cubicBezTo>
                    <a:cubicBezTo>
                      <a:pt x="89" y="158"/>
                      <a:pt x="88" y="158"/>
                      <a:pt x="87" y="158"/>
                    </a:cubicBezTo>
                    <a:cubicBezTo>
                      <a:pt x="89" y="158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1" y="158"/>
                    </a:cubicBezTo>
                    <a:cubicBezTo>
                      <a:pt x="91" y="158"/>
                      <a:pt x="92" y="158"/>
                      <a:pt x="92" y="158"/>
                    </a:cubicBezTo>
                    <a:cubicBezTo>
                      <a:pt x="105" y="158"/>
                      <a:pt x="119" y="158"/>
                      <a:pt x="132" y="156"/>
                    </a:cubicBezTo>
                    <a:cubicBezTo>
                      <a:pt x="131" y="156"/>
                      <a:pt x="131" y="156"/>
                      <a:pt x="131" y="157"/>
                    </a:cubicBezTo>
                    <a:cubicBezTo>
                      <a:pt x="131" y="157"/>
                      <a:pt x="133" y="157"/>
                      <a:pt x="134" y="157"/>
                    </a:cubicBezTo>
                    <a:cubicBezTo>
                      <a:pt x="129" y="158"/>
                      <a:pt x="116" y="160"/>
                      <a:pt x="116" y="158"/>
                    </a:cubicBezTo>
                    <a:close/>
                    <a:moveTo>
                      <a:pt x="222" y="138"/>
                    </a:moveTo>
                    <a:cubicBezTo>
                      <a:pt x="222" y="138"/>
                      <a:pt x="221" y="138"/>
                      <a:pt x="222" y="138"/>
                    </a:cubicBezTo>
                    <a:close/>
                    <a:moveTo>
                      <a:pt x="219" y="140"/>
                    </a:moveTo>
                    <a:cubicBezTo>
                      <a:pt x="219" y="141"/>
                      <a:pt x="219" y="138"/>
                      <a:pt x="219" y="140"/>
                    </a:cubicBezTo>
                    <a:close/>
                    <a:moveTo>
                      <a:pt x="214" y="141"/>
                    </a:moveTo>
                    <a:cubicBezTo>
                      <a:pt x="217" y="141"/>
                      <a:pt x="211" y="142"/>
                      <a:pt x="211" y="142"/>
                    </a:cubicBezTo>
                    <a:cubicBezTo>
                      <a:pt x="212" y="141"/>
                      <a:pt x="213" y="141"/>
                      <a:pt x="214" y="141"/>
                    </a:cubicBezTo>
                    <a:close/>
                    <a:moveTo>
                      <a:pt x="189" y="149"/>
                    </a:moveTo>
                    <a:cubicBezTo>
                      <a:pt x="189" y="149"/>
                      <a:pt x="188" y="150"/>
                      <a:pt x="187" y="150"/>
                    </a:cubicBezTo>
                    <a:cubicBezTo>
                      <a:pt x="188" y="149"/>
                      <a:pt x="188" y="149"/>
                      <a:pt x="189" y="149"/>
                    </a:cubicBezTo>
                    <a:close/>
                    <a:moveTo>
                      <a:pt x="164" y="153"/>
                    </a:moveTo>
                    <a:cubicBezTo>
                      <a:pt x="161" y="154"/>
                      <a:pt x="158" y="154"/>
                      <a:pt x="155" y="154"/>
                    </a:cubicBezTo>
                    <a:cubicBezTo>
                      <a:pt x="157" y="153"/>
                      <a:pt x="161" y="153"/>
                      <a:pt x="164" y="153"/>
                    </a:cubicBezTo>
                    <a:close/>
                    <a:moveTo>
                      <a:pt x="155" y="157"/>
                    </a:moveTo>
                    <a:cubicBezTo>
                      <a:pt x="154" y="157"/>
                      <a:pt x="154" y="157"/>
                      <a:pt x="153" y="157"/>
                    </a:cubicBezTo>
                    <a:cubicBezTo>
                      <a:pt x="154" y="157"/>
                      <a:pt x="155" y="157"/>
                      <a:pt x="155" y="157"/>
                    </a:cubicBezTo>
                    <a:close/>
                    <a:moveTo>
                      <a:pt x="150" y="156"/>
                    </a:moveTo>
                    <a:cubicBezTo>
                      <a:pt x="148" y="156"/>
                      <a:pt x="145" y="157"/>
                      <a:pt x="144" y="156"/>
                    </a:cubicBezTo>
                    <a:cubicBezTo>
                      <a:pt x="143" y="156"/>
                      <a:pt x="153" y="155"/>
                      <a:pt x="150" y="156"/>
                    </a:cubicBezTo>
                    <a:close/>
                    <a:moveTo>
                      <a:pt x="274" y="107"/>
                    </a:moveTo>
                    <a:cubicBezTo>
                      <a:pt x="274" y="108"/>
                      <a:pt x="273" y="108"/>
                      <a:pt x="272" y="108"/>
                    </a:cubicBezTo>
                    <a:cubicBezTo>
                      <a:pt x="272" y="108"/>
                      <a:pt x="275" y="105"/>
                      <a:pt x="274" y="107"/>
                    </a:cubicBezTo>
                    <a:close/>
                    <a:moveTo>
                      <a:pt x="290" y="91"/>
                    </a:moveTo>
                    <a:cubicBezTo>
                      <a:pt x="290" y="90"/>
                      <a:pt x="290" y="90"/>
                      <a:pt x="291" y="90"/>
                    </a:cubicBezTo>
                    <a:cubicBezTo>
                      <a:pt x="291" y="90"/>
                      <a:pt x="290" y="91"/>
                      <a:pt x="290" y="91"/>
                    </a:cubicBezTo>
                    <a:close/>
                    <a:moveTo>
                      <a:pt x="293" y="85"/>
                    </a:moveTo>
                    <a:cubicBezTo>
                      <a:pt x="293" y="84"/>
                      <a:pt x="294" y="84"/>
                      <a:pt x="295" y="84"/>
                    </a:cubicBezTo>
                    <a:cubicBezTo>
                      <a:pt x="296" y="85"/>
                      <a:pt x="293" y="86"/>
                      <a:pt x="293" y="85"/>
                    </a:cubicBezTo>
                    <a:close/>
                    <a:moveTo>
                      <a:pt x="294" y="89"/>
                    </a:moveTo>
                    <a:cubicBezTo>
                      <a:pt x="294" y="88"/>
                      <a:pt x="294" y="88"/>
                      <a:pt x="295" y="87"/>
                    </a:cubicBezTo>
                    <a:cubicBezTo>
                      <a:pt x="295" y="88"/>
                      <a:pt x="294" y="89"/>
                      <a:pt x="294" y="89"/>
                    </a:cubicBezTo>
                    <a:close/>
                    <a:moveTo>
                      <a:pt x="295" y="81"/>
                    </a:moveTo>
                    <a:cubicBezTo>
                      <a:pt x="296" y="80"/>
                      <a:pt x="298" y="77"/>
                      <a:pt x="298" y="78"/>
                    </a:cubicBezTo>
                    <a:cubicBezTo>
                      <a:pt x="299" y="79"/>
                      <a:pt x="296" y="80"/>
                      <a:pt x="295" y="81"/>
                    </a:cubicBezTo>
                    <a:close/>
                    <a:moveTo>
                      <a:pt x="299" y="77"/>
                    </a:moveTo>
                    <a:cubicBezTo>
                      <a:pt x="298" y="77"/>
                      <a:pt x="300" y="73"/>
                      <a:pt x="300" y="74"/>
                    </a:cubicBezTo>
                    <a:cubicBezTo>
                      <a:pt x="300" y="75"/>
                      <a:pt x="299" y="76"/>
                      <a:pt x="299" y="77"/>
                    </a:cubicBezTo>
                    <a:close/>
                    <a:moveTo>
                      <a:pt x="303" y="74"/>
                    </a:moveTo>
                    <a:cubicBezTo>
                      <a:pt x="303" y="76"/>
                      <a:pt x="302" y="76"/>
                      <a:pt x="302" y="76"/>
                    </a:cubicBezTo>
                    <a:cubicBezTo>
                      <a:pt x="302" y="75"/>
                      <a:pt x="302" y="75"/>
                      <a:pt x="303" y="74"/>
                    </a:cubicBezTo>
                    <a:close/>
                    <a:moveTo>
                      <a:pt x="303" y="77"/>
                    </a:moveTo>
                    <a:cubicBezTo>
                      <a:pt x="302" y="78"/>
                      <a:pt x="302" y="78"/>
                      <a:pt x="303" y="76"/>
                    </a:cubicBezTo>
                    <a:cubicBezTo>
                      <a:pt x="304" y="76"/>
                      <a:pt x="304" y="76"/>
                      <a:pt x="303" y="77"/>
                    </a:cubicBezTo>
                    <a:close/>
                    <a:moveTo>
                      <a:pt x="304" y="66"/>
                    </a:moveTo>
                    <a:cubicBezTo>
                      <a:pt x="304" y="68"/>
                      <a:pt x="304" y="66"/>
                      <a:pt x="304" y="66"/>
                    </a:cubicBezTo>
                    <a:close/>
                    <a:moveTo>
                      <a:pt x="306" y="39"/>
                    </a:moveTo>
                    <a:cubicBezTo>
                      <a:pt x="305" y="38"/>
                      <a:pt x="305" y="38"/>
                      <a:pt x="305" y="37"/>
                    </a:cubicBezTo>
                    <a:cubicBezTo>
                      <a:pt x="305" y="37"/>
                      <a:pt x="306" y="38"/>
                      <a:pt x="306" y="39"/>
                    </a:cubicBezTo>
                    <a:close/>
                    <a:moveTo>
                      <a:pt x="306" y="46"/>
                    </a:moveTo>
                    <a:cubicBezTo>
                      <a:pt x="305" y="45"/>
                      <a:pt x="305" y="44"/>
                      <a:pt x="304" y="43"/>
                    </a:cubicBezTo>
                    <a:cubicBezTo>
                      <a:pt x="304" y="41"/>
                      <a:pt x="306" y="46"/>
                      <a:pt x="306" y="46"/>
                    </a:cubicBezTo>
                    <a:close/>
                    <a:moveTo>
                      <a:pt x="305" y="50"/>
                    </a:moveTo>
                    <a:cubicBezTo>
                      <a:pt x="307" y="51"/>
                      <a:pt x="306" y="50"/>
                      <a:pt x="305" y="50"/>
                    </a:cubicBezTo>
                    <a:close/>
                    <a:moveTo>
                      <a:pt x="307" y="62"/>
                    </a:moveTo>
                    <a:cubicBezTo>
                      <a:pt x="307" y="63"/>
                      <a:pt x="307" y="64"/>
                      <a:pt x="306" y="65"/>
                    </a:cubicBezTo>
                    <a:cubicBezTo>
                      <a:pt x="306" y="64"/>
                      <a:pt x="306" y="63"/>
                      <a:pt x="307" y="62"/>
                    </a:cubicBezTo>
                    <a:close/>
                    <a:moveTo>
                      <a:pt x="306" y="69"/>
                    </a:moveTo>
                    <a:cubicBezTo>
                      <a:pt x="306" y="68"/>
                      <a:pt x="306" y="68"/>
                      <a:pt x="307" y="67"/>
                    </a:cubicBezTo>
                    <a:cubicBezTo>
                      <a:pt x="308" y="67"/>
                      <a:pt x="306" y="69"/>
                      <a:pt x="306" y="69"/>
                    </a:cubicBezTo>
                    <a:close/>
                    <a:moveTo>
                      <a:pt x="306" y="47"/>
                    </a:moveTo>
                    <a:cubicBezTo>
                      <a:pt x="307" y="48"/>
                      <a:pt x="307" y="49"/>
                      <a:pt x="307" y="50"/>
                    </a:cubicBezTo>
                    <a:cubicBezTo>
                      <a:pt x="307" y="50"/>
                      <a:pt x="306" y="47"/>
                      <a:pt x="306" y="47"/>
                    </a:cubicBezTo>
                    <a:close/>
                    <a:moveTo>
                      <a:pt x="232" y="27"/>
                    </a:moveTo>
                    <a:cubicBezTo>
                      <a:pt x="232" y="28"/>
                      <a:pt x="237" y="27"/>
                      <a:pt x="237" y="27"/>
                    </a:cubicBezTo>
                    <a:cubicBezTo>
                      <a:pt x="237" y="27"/>
                      <a:pt x="237" y="26"/>
                      <a:pt x="236" y="26"/>
                    </a:cubicBezTo>
                    <a:cubicBezTo>
                      <a:pt x="235" y="26"/>
                      <a:pt x="233" y="26"/>
                      <a:pt x="232" y="27"/>
                    </a:cubicBezTo>
                    <a:cubicBezTo>
                      <a:pt x="232" y="27"/>
                      <a:pt x="232" y="27"/>
                      <a:pt x="233" y="27"/>
                    </a:cubicBezTo>
                    <a:cubicBezTo>
                      <a:pt x="233" y="27"/>
                      <a:pt x="233" y="27"/>
                      <a:pt x="232" y="27"/>
                    </a:cubicBezTo>
                    <a:close/>
                    <a:moveTo>
                      <a:pt x="63" y="156"/>
                    </a:moveTo>
                    <a:cubicBezTo>
                      <a:pt x="63" y="157"/>
                      <a:pt x="63" y="156"/>
                      <a:pt x="63" y="156"/>
                    </a:cubicBezTo>
                    <a:close/>
                    <a:moveTo>
                      <a:pt x="66" y="157"/>
                    </a:moveTo>
                    <a:cubicBezTo>
                      <a:pt x="67" y="157"/>
                      <a:pt x="68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69" y="157"/>
                      <a:pt x="68" y="157"/>
                      <a:pt x="66" y="157"/>
                    </a:cubicBezTo>
                    <a:close/>
                    <a:moveTo>
                      <a:pt x="75" y="158"/>
                    </a:moveTo>
                    <a:cubicBezTo>
                      <a:pt x="74" y="157"/>
                      <a:pt x="73" y="157"/>
                      <a:pt x="73" y="158"/>
                    </a:cubicBezTo>
                    <a:cubicBezTo>
                      <a:pt x="73" y="158"/>
                      <a:pt x="74" y="158"/>
                      <a:pt x="75" y="158"/>
                    </a:cubicBezTo>
                    <a:close/>
                    <a:moveTo>
                      <a:pt x="97" y="158"/>
                    </a:moveTo>
                    <a:cubicBezTo>
                      <a:pt x="98" y="159"/>
                      <a:pt x="100" y="159"/>
                      <a:pt x="102" y="158"/>
                    </a:cubicBezTo>
                    <a:cubicBezTo>
                      <a:pt x="101" y="158"/>
                      <a:pt x="97" y="158"/>
                      <a:pt x="97" y="158"/>
                    </a:cubicBezTo>
                    <a:close/>
                    <a:moveTo>
                      <a:pt x="59" y="52"/>
                    </a:moveTo>
                    <a:cubicBezTo>
                      <a:pt x="58" y="52"/>
                      <a:pt x="58" y="53"/>
                      <a:pt x="57" y="54"/>
                    </a:cubicBezTo>
                    <a:cubicBezTo>
                      <a:pt x="58" y="54"/>
                      <a:pt x="59" y="53"/>
                      <a:pt x="59" y="52"/>
                    </a:cubicBezTo>
                    <a:close/>
                    <a:moveTo>
                      <a:pt x="95" y="30"/>
                    </a:moveTo>
                    <a:cubicBezTo>
                      <a:pt x="95" y="31"/>
                      <a:pt x="93" y="33"/>
                      <a:pt x="95" y="30"/>
                    </a:cubicBezTo>
                    <a:close/>
                    <a:moveTo>
                      <a:pt x="213" y="28"/>
                    </a:moveTo>
                    <a:cubicBezTo>
                      <a:pt x="220" y="28"/>
                      <a:pt x="226" y="27"/>
                      <a:pt x="232" y="27"/>
                    </a:cubicBezTo>
                    <a:cubicBezTo>
                      <a:pt x="227" y="26"/>
                      <a:pt x="219" y="27"/>
                      <a:pt x="213" y="28"/>
                    </a:cubicBezTo>
                    <a:close/>
                    <a:moveTo>
                      <a:pt x="99" y="29"/>
                    </a:moveTo>
                    <a:cubicBezTo>
                      <a:pt x="100" y="28"/>
                      <a:pt x="101" y="28"/>
                      <a:pt x="102" y="27"/>
                    </a:cubicBezTo>
                    <a:cubicBezTo>
                      <a:pt x="101" y="27"/>
                      <a:pt x="100" y="28"/>
                      <a:pt x="99" y="29"/>
                    </a:cubicBezTo>
                    <a:close/>
                    <a:moveTo>
                      <a:pt x="191" y="146"/>
                    </a:moveTo>
                    <a:cubicBezTo>
                      <a:pt x="190" y="146"/>
                      <a:pt x="183" y="147"/>
                      <a:pt x="183" y="148"/>
                    </a:cubicBezTo>
                    <a:cubicBezTo>
                      <a:pt x="183" y="148"/>
                      <a:pt x="191" y="146"/>
                      <a:pt x="191" y="146"/>
                    </a:cubicBezTo>
                    <a:close/>
                    <a:moveTo>
                      <a:pt x="236" y="26"/>
                    </a:moveTo>
                    <a:cubicBezTo>
                      <a:pt x="236" y="26"/>
                      <a:pt x="236" y="26"/>
                      <a:pt x="236" y="26"/>
                    </a:cubicBezTo>
                    <a:cubicBezTo>
                      <a:pt x="239" y="26"/>
                      <a:pt x="240" y="26"/>
                      <a:pt x="241" y="26"/>
                    </a:cubicBezTo>
                    <a:cubicBezTo>
                      <a:pt x="240" y="26"/>
                      <a:pt x="236" y="26"/>
                      <a:pt x="236" y="26"/>
                    </a:cubicBezTo>
                    <a:close/>
                    <a:moveTo>
                      <a:pt x="180" y="149"/>
                    </a:moveTo>
                    <a:cubicBezTo>
                      <a:pt x="180" y="149"/>
                      <a:pt x="174" y="150"/>
                      <a:pt x="174" y="150"/>
                    </a:cubicBezTo>
                    <a:cubicBezTo>
                      <a:pt x="175" y="150"/>
                      <a:pt x="180" y="150"/>
                      <a:pt x="180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6278745" y="4927987"/>
              <a:ext cx="4690227" cy="143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优良的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API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设计和灵活的代码调用， 在今后的每行代码中都能感知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279105" y="4539279"/>
              <a:ext cx="4732362" cy="663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封装好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34" name="TextBox 9"/>
          <p:cNvSpPr txBox="1"/>
          <p:nvPr/>
        </p:nvSpPr>
        <p:spPr>
          <a:xfrm>
            <a:off x="3707904" y="19548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三大特性</a:t>
            </a:r>
            <a:endParaRPr lang="zh-CN" altLang="en-US" sz="24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4994910" y="1368425"/>
            <a:ext cx="3512820" cy="3115945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rgbClr val="72D5A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inpin heiti" charset="-122"/>
              <a:ea typeface="inpin heiti" charset="-122"/>
            </a:endParaRPr>
          </a:p>
        </p:txBody>
      </p:sp>
      <p:sp>
        <p:nvSpPr>
          <p:cNvPr id="27" name="Freeform 19"/>
          <p:cNvSpPr>
            <a:spLocks noEditPoints="1"/>
          </p:cNvSpPr>
          <p:nvPr/>
        </p:nvSpPr>
        <p:spPr bwMode="auto">
          <a:xfrm flipH="1">
            <a:off x="827584" y="1563638"/>
            <a:ext cx="3513090" cy="2921283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rgbClr val="FCB3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inpin heiti" charset="-122"/>
              <a:ea typeface="inpin heiti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44357" y="2261001"/>
            <a:ext cx="2018616" cy="1016147"/>
            <a:chOff x="644662" y="5077351"/>
            <a:chExt cx="2018616" cy="1016147"/>
          </a:xfrm>
        </p:grpSpPr>
        <p:sp>
          <p:nvSpPr>
            <p:cNvPr id="29" name="文本框 28"/>
            <p:cNvSpPr txBox="1"/>
            <p:nvPr/>
          </p:nvSpPr>
          <p:spPr>
            <a:xfrm>
              <a:off x="644662" y="5077351"/>
              <a:ext cx="20186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流模型</a:t>
              </a:r>
              <a:endPara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44662" y="5416832"/>
              <a:ext cx="20186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输入流、输出流</a:t>
              </a:r>
              <a:endPara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44662" y="5756313"/>
              <a:ext cx="20186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字节流、字符流</a:t>
              </a:r>
              <a:endPara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33888" y="2014621"/>
            <a:ext cx="2018616" cy="1262527"/>
            <a:chOff x="644662" y="5077351"/>
            <a:chExt cx="2018616" cy="1262527"/>
          </a:xfrm>
        </p:grpSpPr>
        <p:sp>
          <p:nvSpPr>
            <p:cNvPr id="33" name="文本框 32"/>
            <p:cNvSpPr txBox="1"/>
            <p:nvPr/>
          </p:nvSpPr>
          <p:spPr>
            <a:xfrm>
              <a:off x="644662" y="5077351"/>
              <a:ext cx="20186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装饰者模式</a:t>
              </a:r>
              <a:endPara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4662" y="5416832"/>
              <a:ext cx="20186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节点流、处理流</a:t>
              </a:r>
              <a:endParaRPr lang="en-US" altLang="zh-CN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4662" y="5756313"/>
              <a:ext cx="201861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使用相同的方式处理不同的节点</a:t>
              </a:r>
              <a:endParaRPr lang="zh-CN" altLang="en-US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3655834" y="33899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IO </a:t>
            </a:r>
            <a:r>
              <a:rPr lang="zh-CN" altLang="en-US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基础</a:t>
            </a:r>
            <a:endParaRPr lang="zh-CN" altLang="en-US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660" y="877570"/>
            <a:ext cx="4168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I/O，本质上是处理人机交互、机器间交互的问题。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68675" y="1417320"/>
            <a:ext cx="1553210" cy="2146935"/>
            <a:chOff x="949207" y="1196752"/>
            <a:chExt cx="713226" cy="1041817"/>
          </a:xfrm>
          <a:solidFill>
            <a:schemeClr val="bg1">
              <a:lumMod val="95000"/>
            </a:schemeClr>
          </a:solidFill>
        </p:grpSpPr>
        <p:sp>
          <p:nvSpPr>
            <p:cNvPr id="43" name="Freeform 484"/>
            <p:cNvSpPr>
              <a:spLocks noEditPoints="1"/>
            </p:cNvSpPr>
            <p:nvPr/>
          </p:nvSpPr>
          <p:spPr bwMode="auto">
            <a:xfrm>
              <a:off x="1060378" y="1196752"/>
              <a:ext cx="602055" cy="1041817"/>
            </a:xfrm>
            <a:custGeom>
              <a:avLst/>
              <a:gdLst>
                <a:gd name="T0" fmla="*/ 76 w 97"/>
                <a:gd name="T1" fmla="*/ 24 h 168"/>
                <a:gd name="T2" fmla="*/ 80 w 97"/>
                <a:gd name="T3" fmla="*/ 116 h 168"/>
                <a:gd name="T4" fmla="*/ 63 w 97"/>
                <a:gd name="T5" fmla="*/ 130 h 168"/>
                <a:gd name="T6" fmla="*/ 74 w 97"/>
                <a:gd name="T7" fmla="*/ 147 h 168"/>
                <a:gd name="T8" fmla="*/ 1 w 97"/>
                <a:gd name="T9" fmla="*/ 168 h 168"/>
                <a:gd name="T10" fmla="*/ 16 w 97"/>
                <a:gd name="T11" fmla="*/ 152 h 168"/>
                <a:gd name="T12" fmla="*/ 8 w 97"/>
                <a:gd name="T13" fmla="*/ 123 h 168"/>
                <a:gd name="T14" fmla="*/ 34 w 97"/>
                <a:gd name="T15" fmla="*/ 125 h 168"/>
                <a:gd name="T16" fmla="*/ 76 w 97"/>
                <a:gd name="T17" fmla="*/ 101 h 168"/>
                <a:gd name="T18" fmla="*/ 75 w 97"/>
                <a:gd name="T19" fmla="*/ 39 h 168"/>
                <a:gd name="T20" fmla="*/ 51 w 97"/>
                <a:gd name="T21" fmla="*/ 6 h 168"/>
                <a:gd name="T22" fmla="*/ 55 w 97"/>
                <a:gd name="T23" fmla="*/ 8 h 168"/>
                <a:gd name="T24" fmla="*/ 49 w 97"/>
                <a:gd name="T25" fmla="*/ 10 h 168"/>
                <a:gd name="T26" fmla="*/ 48 w 97"/>
                <a:gd name="T27" fmla="*/ 15 h 168"/>
                <a:gd name="T28" fmla="*/ 58 w 97"/>
                <a:gd name="T29" fmla="*/ 20 h 168"/>
                <a:gd name="T30" fmla="*/ 67 w 97"/>
                <a:gd name="T31" fmla="*/ 19 h 168"/>
                <a:gd name="T32" fmla="*/ 70 w 97"/>
                <a:gd name="T33" fmla="*/ 27 h 168"/>
                <a:gd name="T34" fmla="*/ 73 w 97"/>
                <a:gd name="T35" fmla="*/ 31 h 168"/>
                <a:gd name="T36" fmla="*/ 74 w 97"/>
                <a:gd name="T37" fmla="*/ 29 h 168"/>
                <a:gd name="T38" fmla="*/ 79 w 97"/>
                <a:gd name="T39" fmla="*/ 38 h 168"/>
                <a:gd name="T40" fmla="*/ 87 w 97"/>
                <a:gd name="T41" fmla="*/ 71 h 168"/>
                <a:gd name="T42" fmla="*/ 92 w 97"/>
                <a:gd name="T43" fmla="*/ 68 h 168"/>
                <a:gd name="T44" fmla="*/ 91 w 97"/>
                <a:gd name="T45" fmla="*/ 75 h 168"/>
                <a:gd name="T46" fmla="*/ 88 w 97"/>
                <a:gd name="T47" fmla="*/ 79 h 168"/>
                <a:gd name="T48" fmla="*/ 93 w 97"/>
                <a:gd name="T49" fmla="*/ 84 h 168"/>
                <a:gd name="T50" fmla="*/ 85 w 97"/>
                <a:gd name="T51" fmla="*/ 90 h 168"/>
                <a:gd name="T52" fmla="*/ 82 w 97"/>
                <a:gd name="T53" fmla="*/ 97 h 168"/>
                <a:gd name="T54" fmla="*/ 89 w 97"/>
                <a:gd name="T55" fmla="*/ 98 h 168"/>
                <a:gd name="T56" fmla="*/ 85 w 97"/>
                <a:gd name="T57" fmla="*/ 97 h 168"/>
                <a:gd name="T58" fmla="*/ 81 w 97"/>
                <a:gd name="T59" fmla="*/ 110 h 168"/>
                <a:gd name="T60" fmla="*/ 71 w 97"/>
                <a:gd name="T61" fmla="*/ 114 h 168"/>
                <a:gd name="T62" fmla="*/ 68 w 97"/>
                <a:gd name="T63" fmla="*/ 116 h 168"/>
                <a:gd name="T64" fmla="*/ 16 w 97"/>
                <a:gd name="T65" fmla="*/ 124 h 168"/>
                <a:gd name="T66" fmla="*/ 23 w 97"/>
                <a:gd name="T67" fmla="*/ 126 h 168"/>
                <a:gd name="T68" fmla="*/ 61 w 97"/>
                <a:gd name="T69" fmla="*/ 123 h 168"/>
                <a:gd name="T70" fmla="*/ 66 w 97"/>
                <a:gd name="T71" fmla="*/ 122 h 168"/>
                <a:gd name="T72" fmla="*/ 30 w 97"/>
                <a:gd name="T73" fmla="*/ 130 h 168"/>
                <a:gd name="T74" fmla="*/ 14 w 97"/>
                <a:gd name="T75" fmla="*/ 132 h 168"/>
                <a:gd name="T76" fmla="*/ 37 w 97"/>
                <a:gd name="T77" fmla="*/ 128 h 168"/>
                <a:gd name="T78" fmla="*/ 47 w 97"/>
                <a:gd name="T79" fmla="*/ 126 h 168"/>
                <a:gd name="T80" fmla="*/ 59 w 97"/>
                <a:gd name="T81" fmla="*/ 126 h 168"/>
                <a:gd name="T82" fmla="*/ 44 w 97"/>
                <a:gd name="T83" fmla="*/ 130 h 168"/>
                <a:gd name="T84" fmla="*/ 18 w 97"/>
                <a:gd name="T85" fmla="*/ 134 h 168"/>
                <a:gd name="T86" fmla="*/ 25 w 97"/>
                <a:gd name="T87" fmla="*/ 135 h 168"/>
                <a:gd name="T88" fmla="*/ 58 w 97"/>
                <a:gd name="T89" fmla="*/ 130 h 168"/>
                <a:gd name="T90" fmla="*/ 37 w 97"/>
                <a:gd name="T91" fmla="*/ 136 h 168"/>
                <a:gd name="T92" fmla="*/ 39 w 97"/>
                <a:gd name="T93" fmla="*/ 144 h 168"/>
                <a:gd name="T94" fmla="*/ 29 w 97"/>
                <a:gd name="T95" fmla="*/ 145 h 168"/>
                <a:gd name="T96" fmla="*/ 43 w 97"/>
                <a:gd name="T97" fmla="*/ 143 h 168"/>
                <a:gd name="T98" fmla="*/ 34 w 97"/>
                <a:gd name="T99" fmla="*/ 155 h 168"/>
                <a:gd name="T100" fmla="*/ 58 w 97"/>
                <a:gd name="T101" fmla="*/ 146 h 168"/>
                <a:gd name="T102" fmla="*/ 50 w 97"/>
                <a:gd name="T103" fmla="*/ 147 h 168"/>
                <a:gd name="T104" fmla="*/ 54 w 97"/>
                <a:gd name="T105" fmla="*/ 150 h 168"/>
                <a:gd name="T106" fmla="*/ 28 w 97"/>
                <a:gd name="T107" fmla="*/ 159 h 168"/>
                <a:gd name="T108" fmla="*/ 67 w 97"/>
                <a:gd name="T109" fmla="*/ 150 h 168"/>
                <a:gd name="T110" fmla="*/ 10 w 97"/>
                <a:gd name="T111" fmla="*/ 162 h 168"/>
                <a:gd name="T112" fmla="*/ 39 w 97"/>
                <a:gd name="T113" fmla="*/ 157 h 168"/>
                <a:gd name="T114" fmla="*/ 44 w 97"/>
                <a:gd name="T115" fmla="*/ 156 h 168"/>
                <a:gd name="T116" fmla="*/ 67 w 97"/>
                <a:gd name="T117" fmla="*/ 153 h 168"/>
                <a:gd name="T118" fmla="*/ 42 w 97"/>
                <a:gd name="T119" fmla="*/ 159 h 168"/>
                <a:gd name="T120" fmla="*/ 42 w 97"/>
                <a:gd name="T121" fmla="*/ 159 h 168"/>
                <a:gd name="T122" fmla="*/ 55 w 97"/>
                <a:gd name="T123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" h="168">
                  <a:moveTo>
                    <a:pt x="60" y="10"/>
                  </a:moveTo>
                  <a:cubicBezTo>
                    <a:pt x="62" y="12"/>
                    <a:pt x="64" y="13"/>
                    <a:pt x="66" y="14"/>
                  </a:cubicBezTo>
                  <a:cubicBezTo>
                    <a:pt x="66" y="15"/>
                    <a:pt x="67" y="15"/>
                    <a:pt x="67" y="16"/>
                  </a:cubicBezTo>
                  <a:cubicBezTo>
                    <a:pt x="70" y="18"/>
                    <a:pt x="73" y="21"/>
                    <a:pt x="76" y="24"/>
                  </a:cubicBezTo>
                  <a:cubicBezTo>
                    <a:pt x="79" y="27"/>
                    <a:pt x="83" y="32"/>
                    <a:pt x="86" y="37"/>
                  </a:cubicBezTo>
                  <a:cubicBezTo>
                    <a:pt x="93" y="46"/>
                    <a:pt x="96" y="61"/>
                    <a:pt x="97" y="75"/>
                  </a:cubicBezTo>
                  <a:cubicBezTo>
                    <a:pt x="97" y="88"/>
                    <a:pt x="90" y="104"/>
                    <a:pt x="82" y="115"/>
                  </a:cubicBezTo>
                  <a:cubicBezTo>
                    <a:pt x="81" y="115"/>
                    <a:pt x="80" y="115"/>
                    <a:pt x="80" y="116"/>
                  </a:cubicBezTo>
                  <a:cubicBezTo>
                    <a:pt x="79" y="116"/>
                    <a:pt x="79" y="117"/>
                    <a:pt x="79" y="118"/>
                  </a:cubicBezTo>
                  <a:cubicBezTo>
                    <a:pt x="76" y="121"/>
                    <a:pt x="72" y="124"/>
                    <a:pt x="69" y="126"/>
                  </a:cubicBezTo>
                  <a:cubicBezTo>
                    <a:pt x="68" y="126"/>
                    <a:pt x="68" y="127"/>
                    <a:pt x="67" y="128"/>
                  </a:cubicBezTo>
                  <a:cubicBezTo>
                    <a:pt x="66" y="129"/>
                    <a:pt x="64" y="129"/>
                    <a:pt x="63" y="130"/>
                  </a:cubicBezTo>
                  <a:cubicBezTo>
                    <a:pt x="60" y="131"/>
                    <a:pt x="55" y="133"/>
                    <a:pt x="51" y="134"/>
                  </a:cubicBezTo>
                  <a:cubicBezTo>
                    <a:pt x="49" y="140"/>
                    <a:pt x="53" y="143"/>
                    <a:pt x="58" y="142"/>
                  </a:cubicBezTo>
                  <a:cubicBezTo>
                    <a:pt x="59" y="144"/>
                    <a:pt x="60" y="146"/>
                    <a:pt x="61" y="147"/>
                  </a:cubicBezTo>
                  <a:cubicBezTo>
                    <a:pt x="65" y="149"/>
                    <a:pt x="70" y="146"/>
                    <a:pt x="74" y="147"/>
                  </a:cubicBezTo>
                  <a:cubicBezTo>
                    <a:pt x="77" y="149"/>
                    <a:pt x="77" y="153"/>
                    <a:pt x="79" y="157"/>
                  </a:cubicBezTo>
                  <a:cubicBezTo>
                    <a:pt x="78" y="158"/>
                    <a:pt x="77" y="158"/>
                    <a:pt x="76" y="157"/>
                  </a:cubicBezTo>
                  <a:cubicBezTo>
                    <a:pt x="61" y="160"/>
                    <a:pt x="44" y="161"/>
                    <a:pt x="27" y="164"/>
                  </a:cubicBezTo>
                  <a:cubicBezTo>
                    <a:pt x="19" y="166"/>
                    <a:pt x="10" y="167"/>
                    <a:pt x="1" y="168"/>
                  </a:cubicBezTo>
                  <a:cubicBezTo>
                    <a:pt x="0" y="167"/>
                    <a:pt x="2" y="167"/>
                    <a:pt x="3" y="165"/>
                  </a:cubicBezTo>
                  <a:cubicBezTo>
                    <a:pt x="3" y="163"/>
                    <a:pt x="3" y="161"/>
                    <a:pt x="3" y="159"/>
                  </a:cubicBezTo>
                  <a:cubicBezTo>
                    <a:pt x="3" y="158"/>
                    <a:pt x="5" y="158"/>
                    <a:pt x="4" y="156"/>
                  </a:cubicBezTo>
                  <a:cubicBezTo>
                    <a:pt x="8" y="154"/>
                    <a:pt x="11" y="152"/>
                    <a:pt x="16" y="152"/>
                  </a:cubicBezTo>
                  <a:cubicBezTo>
                    <a:pt x="16" y="144"/>
                    <a:pt x="31" y="148"/>
                    <a:pt x="26" y="137"/>
                  </a:cubicBezTo>
                  <a:cubicBezTo>
                    <a:pt x="20" y="136"/>
                    <a:pt x="13" y="135"/>
                    <a:pt x="7" y="132"/>
                  </a:cubicBezTo>
                  <a:cubicBezTo>
                    <a:pt x="7" y="129"/>
                    <a:pt x="6" y="125"/>
                    <a:pt x="7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9" y="122"/>
                    <a:pt x="9" y="120"/>
                    <a:pt x="10" y="120"/>
                  </a:cubicBezTo>
                  <a:cubicBezTo>
                    <a:pt x="14" y="119"/>
                    <a:pt x="19" y="123"/>
                    <a:pt x="22" y="124"/>
                  </a:cubicBezTo>
                  <a:cubicBezTo>
                    <a:pt x="24" y="124"/>
                    <a:pt x="26" y="125"/>
                    <a:pt x="28" y="125"/>
                  </a:cubicBezTo>
                  <a:cubicBezTo>
                    <a:pt x="30" y="125"/>
                    <a:pt x="32" y="126"/>
                    <a:pt x="34" y="125"/>
                  </a:cubicBezTo>
                  <a:cubicBezTo>
                    <a:pt x="39" y="125"/>
                    <a:pt x="43" y="125"/>
                    <a:pt x="47" y="124"/>
                  </a:cubicBezTo>
                  <a:cubicBezTo>
                    <a:pt x="50" y="123"/>
                    <a:pt x="55" y="122"/>
                    <a:pt x="59" y="118"/>
                  </a:cubicBezTo>
                  <a:cubicBezTo>
                    <a:pt x="62" y="118"/>
                    <a:pt x="65" y="115"/>
                    <a:pt x="68" y="113"/>
                  </a:cubicBezTo>
                  <a:cubicBezTo>
                    <a:pt x="71" y="110"/>
                    <a:pt x="74" y="105"/>
                    <a:pt x="76" y="101"/>
                  </a:cubicBezTo>
                  <a:cubicBezTo>
                    <a:pt x="77" y="100"/>
                    <a:pt x="79" y="98"/>
                    <a:pt x="79" y="97"/>
                  </a:cubicBezTo>
                  <a:cubicBezTo>
                    <a:pt x="80" y="94"/>
                    <a:pt x="81" y="91"/>
                    <a:pt x="82" y="88"/>
                  </a:cubicBezTo>
                  <a:cubicBezTo>
                    <a:pt x="84" y="80"/>
                    <a:pt x="86" y="70"/>
                    <a:pt x="84" y="60"/>
                  </a:cubicBezTo>
                  <a:cubicBezTo>
                    <a:pt x="82" y="53"/>
                    <a:pt x="79" y="45"/>
                    <a:pt x="75" y="39"/>
                  </a:cubicBezTo>
                  <a:cubicBezTo>
                    <a:pt x="71" y="32"/>
                    <a:pt x="64" y="26"/>
                    <a:pt x="57" y="23"/>
                  </a:cubicBezTo>
                  <a:cubicBezTo>
                    <a:pt x="52" y="18"/>
                    <a:pt x="43" y="18"/>
                    <a:pt x="36" y="15"/>
                  </a:cubicBezTo>
                  <a:cubicBezTo>
                    <a:pt x="35" y="11"/>
                    <a:pt x="39" y="9"/>
                    <a:pt x="40" y="6"/>
                  </a:cubicBezTo>
                  <a:cubicBezTo>
                    <a:pt x="44" y="4"/>
                    <a:pt x="49" y="4"/>
                    <a:pt x="51" y="6"/>
                  </a:cubicBezTo>
                  <a:cubicBezTo>
                    <a:pt x="51" y="0"/>
                    <a:pt x="62" y="1"/>
                    <a:pt x="61" y="7"/>
                  </a:cubicBezTo>
                  <a:cubicBezTo>
                    <a:pt x="61" y="8"/>
                    <a:pt x="60" y="8"/>
                    <a:pt x="60" y="10"/>
                  </a:cubicBezTo>
                  <a:close/>
                  <a:moveTo>
                    <a:pt x="54" y="7"/>
                  </a:moveTo>
                  <a:cubicBezTo>
                    <a:pt x="54" y="7"/>
                    <a:pt x="54" y="8"/>
                    <a:pt x="55" y="8"/>
                  </a:cubicBezTo>
                  <a:cubicBezTo>
                    <a:pt x="55" y="7"/>
                    <a:pt x="55" y="6"/>
                    <a:pt x="55" y="6"/>
                  </a:cubicBezTo>
                  <a:cubicBezTo>
                    <a:pt x="54" y="6"/>
                    <a:pt x="53" y="6"/>
                    <a:pt x="54" y="7"/>
                  </a:cubicBezTo>
                  <a:close/>
                  <a:moveTo>
                    <a:pt x="47" y="13"/>
                  </a:moveTo>
                  <a:cubicBezTo>
                    <a:pt x="48" y="12"/>
                    <a:pt x="47" y="10"/>
                    <a:pt x="49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7" y="9"/>
                    <a:pt x="47" y="11"/>
                    <a:pt x="47" y="13"/>
                  </a:cubicBezTo>
                  <a:close/>
                  <a:moveTo>
                    <a:pt x="50" y="16"/>
                  </a:moveTo>
                  <a:cubicBezTo>
                    <a:pt x="49" y="16"/>
                    <a:pt x="49" y="15"/>
                    <a:pt x="48" y="15"/>
                  </a:cubicBezTo>
                  <a:cubicBezTo>
                    <a:pt x="47" y="15"/>
                    <a:pt x="46" y="15"/>
                    <a:pt x="46" y="15"/>
                  </a:cubicBezTo>
                  <a:cubicBezTo>
                    <a:pt x="47" y="16"/>
                    <a:pt x="51" y="17"/>
                    <a:pt x="50" y="16"/>
                  </a:cubicBezTo>
                  <a:close/>
                  <a:moveTo>
                    <a:pt x="56" y="19"/>
                  </a:moveTo>
                  <a:cubicBezTo>
                    <a:pt x="57" y="19"/>
                    <a:pt x="57" y="20"/>
                    <a:pt x="58" y="20"/>
                  </a:cubicBezTo>
                  <a:cubicBezTo>
                    <a:pt x="58" y="18"/>
                    <a:pt x="58" y="16"/>
                    <a:pt x="58" y="15"/>
                  </a:cubicBezTo>
                  <a:cubicBezTo>
                    <a:pt x="57" y="15"/>
                    <a:pt x="57" y="14"/>
                    <a:pt x="56" y="14"/>
                  </a:cubicBezTo>
                  <a:cubicBezTo>
                    <a:pt x="57" y="15"/>
                    <a:pt x="57" y="18"/>
                    <a:pt x="56" y="19"/>
                  </a:cubicBezTo>
                  <a:close/>
                  <a:moveTo>
                    <a:pt x="67" y="19"/>
                  </a:moveTo>
                  <a:cubicBezTo>
                    <a:pt x="66" y="18"/>
                    <a:pt x="64" y="16"/>
                    <a:pt x="63" y="15"/>
                  </a:cubicBezTo>
                  <a:cubicBezTo>
                    <a:pt x="64" y="16"/>
                    <a:pt x="65" y="19"/>
                    <a:pt x="67" y="19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7"/>
                    <a:pt x="70" y="27"/>
                  </a:cubicBezTo>
                  <a:cubicBezTo>
                    <a:pt x="70" y="26"/>
                    <a:pt x="70" y="24"/>
                    <a:pt x="69" y="25"/>
                  </a:cubicBezTo>
                  <a:cubicBezTo>
                    <a:pt x="68" y="25"/>
                    <a:pt x="69" y="26"/>
                    <a:pt x="69" y="27"/>
                  </a:cubicBezTo>
                  <a:close/>
                  <a:moveTo>
                    <a:pt x="70" y="29"/>
                  </a:moveTo>
                  <a:cubicBezTo>
                    <a:pt x="71" y="30"/>
                    <a:pt x="72" y="31"/>
                    <a:pt x="73" y="31"/>
                  </a:cubicBezTo>
                  <a:cubicBezTo>
                    <a:pt x="72" y="31"/>
                    <a:pt x="72" y="29"/>
                    <a:pt x="72" y="29"/>
                  </a:cubicBezTo>
                  <a:cubicBezTo>
                    <a:pt x="71" y="29"/>
                    <a:pt x="71" y="29"/>
                    <a:pt x="70" y="29"/>
                  </a:cubicBezTo>
                  <a:close/>
                  <a:moveTo>
                    <a:pt x="75" y="31"/>
                  </a:moveTo>
                  <a:cubicBezTo>
                    <a:pt x="75" y="30"/>
                    <a:pt x="75" y="30"/>
                    <a:pt x="74" y="29"/>
                  </a:cubicBezTo>
                  <a:cubicBezTo>
                    <a:pt x="74" y="30"/>
                    <a:pt x="74" y="31"/>
                    <a:pt x="75" y="31"/>
                  </a:cubicBezTo>
                  <a:close/>
                  <a:moveTo>
                    <a:pt x="79" y="38"/>
                  </a:moveTo>
                  <a:cubicBezTo>
                    <a:pt x="79" y="37"/>
                    <a:pt x="79" y="35"/>
                    <a:pt x="78" y="35"/>
                  </a:cubicBezTo>
                  <a:cubicBezTo>
                    <a:pt x="78" y="36"/>
                    <a:pt x="78" y="38"/>
                    <a:pt x="79" y="38"/>
                  </a:cubicBezTo>
                  <a:close/>
                  <a:moveTo>
                    <a:pt x="91" y="62"/>
                  </a:moveTo>
                  <a:cubicBezTo>
                    <a:pt x="92" y="61"/>
                    <a:pt x="92" y="60"/>
                    <a:pt x="91" y="60"/>
                  </a:cubicBezTo>
                  <a:cubicBezTo>
                    <a:pt x="91" y="60"/>
                    <a:pt x="91" y="62"/>
                    <a:pt x="91" y="62"/>
                  </a:cubicBezTo>
                  <a:close/>
                  <a:moveTo>
                    <a:pt x="87" y="71"/>
                  </a:moveTo>
                  <a:cubicBezTo>
                    <a:pt x="88" y="70"/>
                    <a:pt x="88" y="66"/>
                    <a:pt x="87" y="64"/>
                  </a:cubicBezTo>
                  <a:cubicBezTo>
                    <a:pt x="86" y="66"/>
                    <a:pt x="86" y="70"/>
                    <a:pt x="87" y="71"/>
                  </a:cubicBezTo>
                  <a:close/>
                  <a:moveTo>
                    <a:pt x="91" y="67"/>
                  </a:moveTo>
                  <a:cubicBezTo>
                    <a:pt x="91" y="67"/>
                    <a:pt x="91" y="68"/>
                    <a:pt x="92" y="68"/>
                  </a:cubicBezTo>
                  <a:cubicBezTo>
                    <a:pt x="91" y="67"/>
                    <a:pt x="92" y="65"/>
                    <a:pt x="91" y="65"/>
                  </a:cubicBezTo>
                  <a:cubicBezTo>
                    <a:pt x="92" y="66"/>
                    <a:pt x="90" y="66"/>
                    <a:pt x="91" y="67"/>
                  </a:cubicBezTo>
                  <a:close/>
                  <a:moveTo>
                    <a:pt x="90" y="80"/>
                  </a:moveTo>
                  <a:cubicBezTo>
                    <a:pt x="92" y="79"/>
                    <a:pt x="91" y="76"/>
                    <a:pt x="91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7"/>
                    <a:pt x="90" y="78"/>
                    <a:pt x="90" y="80"/>
                  </a:cubicBezTo>
                  <a:close/>
                  <a:moveTo>
                    <a:pt x="89" y="82"/>
                  </a:moveTo>
                  <a:cubicBezTo>
                    <a:pt x="89" y="81"/>
                    <a:pt x="89" y="79"/>
                    <a:pt x="88" y="79"/>
                  </a:cubicBezTo>
                  <a:cubicBezTo>
                    <a:pt x="88" y="80"/>
                    <a:pt x="87" y="82"/>
                    <a:pt x="89" y="82"/>
                  </a:cubicBezTo>
                  <a:close/>
                  <a:moveTo>
                    <a:pt x="93" y="84"/>
                  </a:moveTo>
                  <a:cubicBezTo>
                    <a:pt x="94" y="84"/>
                    <a:pt x="94" y="82"/>
                    <a:pt x="93" y="81"/>
                  </a:cubicBezTo>
                  <a:cubicBezTo>
                    <a:pt x="94" y="82"/>
                    <a:pt x="93" y="84"/>
                    <a:pt x="93" y="84"/>
                  </a:cubicBezTo>
                  <a:close/>
                  <a:moveTo>
                    <a:pt x="90" y="87"/>
                  </a:moveTo>
                  <a:cubicBezTo>
                    <a:pt x="90" y="86"/>
                    <a:pt x="91" y="85"/>
                    <a:pt x="90" y="83"/>
                  </a:cubicBezTo>
                  <a:cubicBezTo>
                    <a:pt x="89" y="84"/>
                    <a:pt x="89" y="86"/>
                    <a:pt x="90" y="87"/>
                  </a:cubicBezTo>
                  <a:close/>
                  <a:moveTo>
                    <a:pt x="85" y="90"/>
                  </a:moveTo>
                  <a:cubicBezTo>
                    <a:pt x="86" y="90"/>
                    <a:pt x="86" y="91"/>
                    <a:pt x="87" y="90"/>
                  </a:cubicBezTo>
                  <a:cubicBezTo>
                    <a:pt x="86" y="88"/>
                    <a:pt x="87" y="87"/>
                    <a:pt x="87" y="86"/>
                  </a:cubicBezTo>
                  <a:cubicBezTo>
                    <a:pt x="86" y="87"/>
                    <a:pt x="85" y="89"/>
                    <a:pt x="85" y="90"/>
                  </a:cubicBezTo>
                  <a:close/>
                  <a:moveTo>
                    <a:pt x="82" y="97"/>
                  </a:moveTo>
                  <a:cubicBezTo>
                    <a:pt x="82" y="98"/>
                    <a:pt x="80" y="99"/>
                    <a:pt x="81" y="100"/>
                  </a:cubicBezTo>
                  <a:cubicBezTo>
                    <a:pt x="82" y="99"/>
                    <a:pt x="84" y="97"/>
                    <a:pt x="84" y="95"/>
                  </a:cubicBezTo>
                  <a:cubicBezTo>
                    <a:pt x="83" y="96"/>
                    <a:pt x="83" y="97"/>
                    <a:pt x="82" y="97"/>
                  </a:cubicBezTo>
                  <a:close/>
                  <a:moveTo>
                    <a:pt x="89" y="98"/>
                  </a:moveTo>
                  <a:cubicBezTo>
                    <a:pt x="89" y="97"/>
                    <a:pt x="91" y="95"/>
                    <a:pt x="90" y="95"/>
                  </a:cubicBezTo>
                  <a:cubicBezTo>
                    <a:pt x="90" y="96"/>
                    <a:pt x="88" y="97"/>
                    <a:pt x="89" y="98"/>
                  </a:cubicBezTo>
                  <a:close/>
                  <a:moveTo>
                    <a:pt x="84" y="99"/>
                  </a:moveTo>
                  <a:cubicBezTo>
                    <a:pt x="85" y="99"/>
                    <a:pt x="86" y="97"/>
                    <a:pt x="85" y="97"/>
                  </a:cubicBezTo>
                  <a:cubicBezTo>
                    <a:pt x="85" y="98"/>
                    <a:pt x="84" y="98"/>
                    <a:pt x="84" y="99"/>
                  </a:cubicBezTo>
                  <a:close/>
                  <a:moveTo>
                    <a:pt x="81" y="110"/>
                  </a:moveTo>
                  <a:cubicBezTo>
                    <a:pt x="82" y="109"/>
                    <a:pt x="84" y="108"/>
                    <a:pt x="83" y="106"/>
                  </a:cubicBezTo>
                  <a:cubicBezTo>
                    <a:pt x="81" y="107"/>
                    <a:pt x="81" y="108"/>
                    <a:pt x="81" y="110"/>
                  </a:cubicBezTo>
                  <a:close/>
                  <a:moveTo>
                    <a:pt x="71" y="114"/>
                  </a:moveTo>
                  <a:cubicBezTo>
                    <a:pt x="72" y="113"/>
                    <a:pt x="73" y="113"/>
                    <a:pt x="74" y="113"/>
                  </a:cubicBezTo>
                  <a:cubicBezTo>
                    <a:pt x="74" y="113"/>
                    <a:pt x="74" y="112"/>
                    <a:pt x="74" y="111"/>
                  </a:cubicBezTo>
                  <a:cubicBezTo>
                    <a:pt x="73" y="112"/>
                    <a:pt x="72" y="113"/>
                    <a:pt x="71" y="114"/>
                  </a:cubicBezTo>
                  <a:close/>
                  <a:moveTo>
                    <a:pt x="68" y="116"/>
                  </a:moveTo>
                  <a:cubicBezTo>
                    <a:pt x="69" y="117"/>
                    <a:pt x="69" y="118"/>
                    <a:pt x="70" y="118"/>
                  </a:cubicBezTo>
                  <a:cubicBezTo>
                    <a:pt x="69" y="116"/>
                    <a:pt x="71" y="114"/>
                    <a:pt x="70" y="114"/>
                  </a:cubicBezTo>
                  <a:cubicBezTo>
                    <a:pt x="70" y="115"/>
                    <a:pt x="69" y="115"/>
                    <a:pt x="68" y="116"/>
                  </a:cubicBezTo>
                  <a:close/>
                  <a:moveTo>
                    <a:pt x="16" y="128"/>
                  </a:moveTo>
                  <a:cubicBezTo>
                    <a:pt x="17" y="128"/>
                    <a:pt x="17" y="128"/>
                    <a:pt x="18" y="128"/>
                  </a:cubicBezTo>
                  <a:cubicBezTo>
                    <a:pt x="18" y="126"/>
                    <a:pt x="18" y="125"/>
                    <a:pt x="18" y="124"/>
                  </a:cubicBezTo>
                  <a:cubicBezTo>
                    <a:pt x="17" y="124"/>
                    <a:pt x="17" y="124"/>
                    <a:pt x="16" y="124"/>
                  </a:cubicBezTo>
                  <a:cubicBezTo>
                    <a:pt x="16" y="125"/>
                    <a:pt x="15" y="126"/>
                    <a:pt x="16" y="128"/>
                  </a:cubicBezTo>
                  <a:close/>
                  <a:moveTo>
                    <a:pt x="21" y="128"/>
                  </a:moveTo>
                  <a:cubicBezTo>
                    <a:pt x="22" y="129"/>
                    <a:pt x="22" y="129"/>
                    <a:pt x="23" y="129"/>
                  </a:cubicBezTo>
                  <a:cubicBezTo>
                    <a:pt x="23" y="128"/>
                    <a:pt x="24" y="127"/>
                    <a:pt x="23" y="126"/>
                  </a:cubicBezTo>
                  <a:cubicBezTo>
                    <a:pt x="23" y="126"/>
                    <a:pt x="22" y="126"/>
                    <a:pt x="21" y="126"/>
                  </a:cubicBezTo>
                  <a:cubicBezTo>
                    <a:pt x="21" y="127"/>
                    <a:pt x="21" y="127"/>
                    <a:pt x="21" y="128"/>
                  </a:cubicBezTo>
                  <a:close/>
                  <a:moveTo>
                    <a:pt x="58" y="123"/>
                  </a:moveTo>
                  <a:cubicBezTo>
                    <a:pt x="59" y="123"/>
                    <a:pt x="60" y="123"/>
                    <a:pt x="61" y="123"/>
                  </a:cubicBezTo>
                  <a:cubicBezTo>
                    <a:pt x="61" y="122"/>
                    <a:pt x="61" y="122"/>
                    <a:pt x="61" y="121"/>
                  </a:cubicBezTo>
                  <a:cubicBezTo>
                    <a:pt x="60" y="121"/>
                    <a:pt x="58" y="122"/>
                    <a:pt x="58" y="123"/>
                  </a:cubicBezTo>
                  <a:close/>
                  <a:moveTo>
                    <a:pt x="64" y="124"/>
                  </a:moveTo>
                  <a:cubicBezTo>
                    <a:pt x="65" y="124"/>
                    <a:pt x="65" y="123"/>
                    <a:pt x="66" y="122"/>
                  </a:cubicBezTo>
                  <a:cubicBezTo>
                    <a:pt x="66" y="122"/>
                    <a:pt x="66" y="121"/>
                    <a:pt x="66" y="121"/>
                  </a:cubicBezTo>
                  <a:cubicBezTo>
                    <a:pt x="65" y="122"/>
                    <a:pt x="64" y="122"/>
                    <a:pt x="64" y="124"/>
                  </a:cubicBezTo>
                  <a:close/>
                  <a:moveTo>
                    <a:pt x="28" y="128"/>
                  </a:moveTo>
                  <a:cubicBezTo>
                    <a:pt x="29" y="129"/>
                    <a:pt x="29" y="130"/>
                    <a:pt x="30" y="130"/>
                  </a:cubicBezTo>
                  <a:cubicBezTo>
                    <a:pt x="29" y="129"/>
                    <a:pt x="31" y="128"/>
                    <a:pt x="30" y="128"/>
                  </a:cubicBezTo>
                  <a:cubicBezTo>
                    <a:pt x="29" y="128"/>
                    <a:pt x="29" y="128"/>
                    <a:pt x="28" y="128"/>
                  </a:cubicBezTo>
                  <a:close/>
                  <a:moveTo>
                    <a:pt x="12" y="132"/>
                  </a:moveTo>
                  <a:cubicBezTo>
                    <a:pt x="13" y="132"/>
                    <a:pt x="13" y="132"/>
                    <a:pt x="14" y="132"/>
                  </a:cubicBezTo>
                  <a:cubicBezTo>
                    <a:pt x="14" y="131"/>
                    <a:pt x="12" y="131"/>
                    <a:pt x="12" y="132"/>
                  </a:cubicBezTo>
                  <a:close/>
                  <a:moveTo>
                    <a:pt x="40" y="130"/>
                  </a:moveTo>
                  <a:cubicBezTo>
                    <a:pt x="39" y="129"/>
                    <a:pt x="40" y="128"/>
                    <a:pt x="40" y="127"/>
                  </a:cubicBezTo>
                  <a:cubicBezTo>
                    <a:pt x="39" y="127"/>
                    <a:pt x="38" y="127"/>
                    <a:pt x="37" y="128"/>
                  </a:cubicBezTo>
                  <a:cubicBezTo>
                    <a:pt x="37" y="129"/>
                    <a:pt x="38" y="130"/>
                    <a:pt x="40" y="130"/>
                  </a:cubicBezTo>
                  <a:close/>
                  <a:moveTo>
                    <a:pt x="50" y="127"/>
                  </a:moveTo>
                  <a:cubicBezTo>
                    <a:pt x="50" y="126"/>
                    <a:pt x="50" y="126"/>
                    <a:pt x="50" y="126"/>
                  </a:cubicBezTo>
                  <a:cubicBezTo>
                    <a:pt x="49" y="126"/>
                    <a:pt x="47" y="126"/>
                    <a:pt x="47" y="126"/>
                  </a:cubicBezTo>
                  <a:cubicBezTo>
                    <a:pt x="48" y="127"/>
                    <a:pt x="49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60" y="126"/>
                    <a:pt x="60" y="125"/>
                  </a:cubicBezTo>
                  <a:cubicBezTo>
                    <a:pt x="59" y="125"/>
                    <a:pt x="57" y="126"/>
                    <a:pt x="59" y="126"/>
                  </a:cubicBezTo>
                  <a:close/>
                  <a:moveTo>
                    <a:pt x="44" y="130"/>
                  </a:move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4" y="128"/>
                    <a:pt x="43" y="128"/>
                  </a:cubicBezTo>
                  <a:cubicBezTo>
                    <a:pt x="43" y="129"/>
                    <a:pt x="43" y="129"/>
                    <a:pt x="44" y="130"/>
                  </a:cubicBezTo>
                  <a:close/>
                  <a:moveTo>
                    <a:pt x="18" y="134"/>
                  </a:moveTo>
                  <a:cubicBezTo>
                    <a:pt x="19" y="134"/>
                    <a:pt x="19" y="134"/>
                    <a:pt x="19" y="134"/>
                  </a:cubicBezTo>
                  <a:cubicBezTo>
                    <a:pt x="19" y="133"/>
                    <a:pt x="19" y="132"/>
                    <a:pt x="18" y="132"/>
                  </a:cubicBezTo>
                  <a:cubicBezTo>
                    <a:pt x="18" y="133"/>
                    <a:pt x="18" y="133"/>
                    <a:pt x="18" y="134"/>
                  </a:cubicBezTo>
                  <a:close/>
                  <a:moveTo>
                    <a:pt x="59" y="129"/>
                  </a:moveTo>
                  <a:cubicBezTo>
                    <a:pt x="61" y="129"/>
                    <a:pt x="62" y="128"/>
                    <a:pt x="63" y="127"/>
                  </a:cubicBezTo>
                  <a:cubicBezTo>
                    <a:pt x="61" y="127"/>
                    <a:pt x="60" y="128"/>
                    <a:pt x="59" y="129"/>
                  </a:cubicBezTo>
                  <a:close/>
                  <a:moveTo>
                    <a:pt x="25" y="135"/>
                  </a:moveTo>
                  <a:cubicBezTo>
                    <a:pt x="24" y="134"/>
                    <a:pt x="23" y="134"/>
                    <a:pt x="21" y="134"/>
                  </a:cubicBezTo>
                  <a:cubicBezTo>
                    <a:pt x="21" y="136"/>
                    <a:pt x="24" y="134"/>
                    <a:pt x="25" y="135"/>
                  </a:cubicBezTo>
                  <a:close/>
                  <a:moveTo>
                    <a:pt x="55" y="131"/>
                  </a:moveTo>
                  <a:cubicBezTo>
                    <a:pt x="56" y="130"/>
                    <a:pt x="58" y="131"/>
                    <a:pt x="58" y="130"/>
                  </a:cubicBezTo>
                  <a:cubicBezTo>
                    <a:pt x="57" y="129"/>
                    <a:pt x="55" y="130"/>
                    <a:pt x="55" y="131"/>
                  </a:cubicBezTo>
                  <a:close/>
                  <a:moveTo>
                    <a:pt x="37" y="136"/>
                  </a:moveTo>
                  <a:cubicBezTo>
                    <a:pt x="37" y="136"/>
                    <a:pt x="35" y="137"/>
                    <a:pt x="35" y="136"/>
                  </a:cubicBezTo>
                  <a:cubicBezTo>
                    <a:pt x="35" y="137"/>
                    <a:pt x="37" y="138"/>
                    <a:pt x="37" y="136"/>
                  </a:cubicBezTo>
                  <a:close/>
                  <a:moveTo>
                    <a:pt x="42" y="136"/>
                  </a:moveTo>
                  <a:cubicBezTo>
                    <a:pt x="41" y="136"/>
                    <a:pt x="40" y="136"/>
                    <a:pt x="39" y="136"/>
                  </a:cubicBezTo>
                  <a:cubicBezTo>
                    <a:pt x="40" y="138"/>
                    <a:pt x="42" y="137"/>
                    <a:pt x="42" y="136"/>
                  </a:cubicBezTo>
                  <a:close/>
                  <a:moveTo>
                    <a:pt x="39" y="144"/>
                  </a:moveTo>
                  <a:cubicBezTo>
                    <a:pt x="40" y="144"/>
                    <a:pt x="40" y="143"/>
                    <a:pt x="41" y="143"/>
                  </a:cubicBezTo>
                  <a:cubicBezTo>
                    <a:pt x="40" y="143"/>
                    <a:pt x="40" y="141"/>
                    <a:pt x="39" y="142"/>
                  </a:cubicBezTo>
                  <a:cubicBezTo>
                    <a:pt x="39" y="142"/>
                    <a:pt x="39" y="143"/>
                    <a:pt x="39" y="144"/>
                  </a:cubicBezTo>
                  <a:close/>
                  <a:moveTo>
                    <a:pt x="29" y="145"/>
                  </a:moveTo>
                  <a:cubicBezTo>
                    <a:pt x="29" y="144"/>
                    <a:pt x="30" y="144"/>
                    <a:pt x="30" y="144"/>
                  </a:cubicBezTo>
                  <a:cubicBezTo>
                    <a:pt x="29" y="143"/>
                    <a:pt x="28" y="145"/>
                    <a:pt x="29" y="145"/>
                  </a:cubicBezTo>
                  <a:close/>
                  <a:moveTo>
                    <a:pt x="44" y="146"/>
                  </a:moveTo>
                  <a:cubicBezTo>
                    <a:pt x="44" y="145"/>
                    <a:pt x="44" y="144"/>
                    <a:pt x="43" y="143"/>
                  </a:cubicBezTo>
                  <a:cubicBezTo>
                    <a:pt x="43" y="144"/>
                    <a:pt x="43" y="145"/>
                    <a:pt x="44" y="146"/>
                  </a:cubicBezTo>
                  <a:close/>
                  <a:moveTo>
                    <a:pt x="34" y="155"/>
                  </a:moveTo>
                  <a:cubicBezTo>
                    <a:pt x="38" y="154"/>
                    <a:pt x="38" y="150"/>
                    <a:pt x="36" y="147"/>
                  </a:cubicBezTo>
                  <a:cubicBezTo>
                    <a:pt x="36" y="150"/>
                    <a:pt x="35" y="152"/>
                    <a:pt x="34" y="155"/>
                  </a:cubicBezTo>
                  <a:close/>
                  <a:moveTo>
                    <a:pt x="40" y="153"/>
                  </a:moveTo>
                  <a:cubicBezTo>
                    <a:pt x="41" y="151"/>
                    <a:pt x="41" y="148"/>
                    <a:pt x="40" y="146"/>
                  </a:cubicBezTo>
                  <a:cubicBezTo>
                    <a:pt x="39" y="148"/>
                    <a:pt x="39" y="152"/>
                    <a:pt x="40" y="153"/>
                  </a:cubicBezTo>
                  <a:close/>
                  <a:moveTo>
                    <a:pt x="58" y="146"/>
                  </a:moveTo>
                  <a:cubicBezTo>
                    <a:pt x="57" y="146"/>
                    <a:pt x="56" y="144"/>
                    <a:pt x="55" y="145"/>
                  </a:cubicBezTo>
                  <a:cubicBezTo>
                    <a:pt x="57" y="145"/>
                    <a:pt x="57" y="146"/>
                    <a:pt x="58" y="146"/>
                  </a:cubicBezTo>
                  <a:close/>
                  <a:moveTo>
                    <a:pt x="51" y="153"/>
                  </a:moveTo>
                  <a:cubicBezTo>
                    <a:pt x="52" y="151"/>
                    <a:pt x="52" y="148"/>
                    <a:pt x="50" y="147"/>
                  </a:cubicBezTo>
                  <a:cubicBezTo>
                    <a:pt x="50" y="148"/>
                    <a:pt x="50" y="152"/>
                    <a:pt x="51" y="153"/>
                  </a:cubicBezTo>
                  <a:close/>
                  <a:moveTo>
                    <a:pt x="54" y="150"/>
                  </a:moveTo>
                  <a:cubicBezTo>
                    <a:pt x="55" y="150"/>
                    <a:pt x="55" y="147"/>
                    <a:pt x="54" y="148"/>
                  </a:cubicBezTo>
                  <a:cubicBezTo>
                    <a:pt x="54" y="148"/>
                    <a:pt x="54" y="150"/>
                    <a:pt x="54" y="150"/>
                  </a:cubicBezTo>
                  <a:close/>
                  <a:moveTo>
                    <a:pt x="44" y="152"/>
                  </a:moveTo>
                  <a:cubicBezTo>
                    <a:pt x="44" y="151"/>
                    <a:pt x="45" y="150"/>
                    <a:pt x="44" y="149"/>
                  </a:cubicBezTo>
                  <a:cubicBezTo>
                    <a:pt x="44" y="150"/>
                    <a:pt x="43" y="152"/>
                    <a:pt x="44" y="152"/>
                  </a:cubicBezTo>
                  <a:close/>
                  <a:moveTo>
                    <a:pt x="28" y="159"/>
                  </a:moveTo>
                  <a:cubicBezTo>
                    <a:pt x="30" y="159"/>
                    <a:pt x="31" y="157"/>
                    <a:pt x="30" y="155"/>
                  </a:cubicBezTo>
                  <a:cubicBezTo>
                    <a:pt x="29" y="156"/>
                    <a:pt x="27" y="157"/>
                    <a:pt x="28" y="159"/>
                  </a:cubicBezTo>
                  <a:close/>
                  <a:moveTo>
                    <a:pt x="74" y="150"/>
                  </a:moveTo>
                  <a:cubicBezTo>
                    <a:pt x="73" y="149"/>
                    <a:pt x="69" y="149"/>
                    <a:pt x="67" y="150"/>
                  </a:cubicBezTo>
                  <a:cubicBezTo>
                    <a:pt x="70" y="149"/>
                    <a:pt x="72" y="151"/>
                    <a:pt x="74" y="150"/>
                  </a:cubicBezTo>
                  <a:close/>
                  <a:moveTo>
                    <a:pt x="10" y="162"/>
                  </a:moveTo>
                  <a:cubicBezTo>
                    <a:pt x="11" y="162"/>
                    <a:pt x="11" y="159"/>
                    <a:pt x="10" y="159"/>
                  </a:cubicBezTo>
                  <a:cubicBezTo>
                    <a:pt x="11" y="160"/>
                    <a:pt x="10" y="161"/>
                    <a:pt x="10" y="162"/>
                  </a:cubicBezTo>
                  <a:close/>
                  <a:moveTo>
                    <a:pt x="39" y="157"/>
                  </a:moveTo>
                  <a:cubicBezTo>
                    <a:pt x="40" y="157"/>
                    <a:pt x="40" y="156"/>
                    <a:pt x="40" y="155"/>
                  </a:cubicBezTo>
                  <a:cubicBezTo>
                    <a:pt x="39" y="155"/>
                    <a:pt x="39" y="155"/>
                    <a:pt x="38" y="155"/>
                  </a:cubicBezTo>
                  <a:cubicBezTo>
                    <a:pt x="38" y="156"/>
                    <a:pt x="39" y="156"/>
                    <a:pt x="39" y="157"/>
                  </a:cubicBezTo>
                  <a:close/>
                  <a:moveTo>
                    <a:pt x="44" y="156"/>
                  </a:moveTo>
                  <a:cubicBezTo>
                    <a:pt x="45" y="158"/>
                    <a:pt x="48" y="158"/>
                    <a:pt x="49" y="156"/>
                  </a:cubicBezTo>
                  <a:cubicBezTo>
                    <a:pt x="48" y="156"/>
                    <a:pt x="49" y="154"/>
                    <a:pt x="48" y="154"/>
                  </a:cubicBezTo>
                  <a:cubicBezTo>
                    <a:pt x="48" y="156"/>
                    <a:pt x="45" y="155"/>
                    <a:pt x="44" y="156"/>
                  </a:cubicBezTo>
                  <a:close/>
                  <a:moveTo>
                    <a:pt x="67" y="153"/>
                  </a:moveTo>
                  <a:cubicBezTo>
                    <a:pt x="67" y="154"/>
                    <a:pt x="67" y="155"/>
                    <a:pt x="68" y="155"/>
                  </a:cubicBezTo>
                  <a:cubicBezTo>
                    <a:pt x="69" y="155"/>
                    <a:pt x="69" y="153"/>
                    <a:pt x="69" y="153"/>
                  </a:cubicBezTo>
                  <a:cubicBezTo>
                    <a:pt x="68" y="153"/>
                    <a:pt x="68" y="153"/>
                    <a:pt x="67" y="153"/>
                  </a:cubicBezTo>
                  <a:close/>
                  <a:moveTo>
                    <a:pt x="51" y="157"/>
                  </a:moveTo>
                  <a:cubicBezTo>
                    <a:pt x="52" y="156"/>
                    <a:pt x="53" y="156"/>
                    <a:pt x="53" y="155"/>
                  </a:cubicBezTo>
                  <a:cubicBezTo>
                    <a:pt x="52" y="156"/>
                    <a:pt x="51" y="156"/>
                    <a:pt x="51" y="157"/>
                  </a:cubicBezTo>
                  <a:close/>
                  <a:moveTo>
                    <a:pt x="42" y="159"/>
                  </a:moveTo>
                  <a:cubicBezTo>
                    <a:pt x="43" y="159"/>
                    <a:pt x="43" y="159"/>
                    <a:pt x="44" y="159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9"/>
                    <a:pt x="42" y="159"/>
                    <a:pt x="42" y="159"/>
                  </a:cubicBezTo>
                  <a:close/>
                  <a:moveTo>
                    <a:pt x="55" y="158"/>
                  </a:moveTo>
                  <a:cubicBezTo>
                    <a:pt x="56" y="157"/>
                    <a:pt x="57" y="157"/>
                    <a:pt x="58" y="157"/>
                  </a:cubicBezTo>
                  <a:cubicBezTo>
                    <a:pt x="58" y="157"/>
                    <a:pt x="57" y="156"/>
                    <a:pt x="57" y="156"/>
                  </a:cubicBezTo>
                  <a:cubicBezTo>
                    <a:pt x="56" y="157"/>
                    <a:pt x="54" y="156"/>
                    <a:pt x="55" y="158"/>
                  </a:cubicBezTo>
                  <a:close/>
                  <a:moveTo>
                    <a:pt x="18" y="163"/>
                  </a:moveTo>
                  <a:cubicBezTo>
                    <a:pt x="20" y="163"/>
                    <a:pt x="21" y="164"/>
                    <a:pt x="21" y="162"/>
                  </a:cubicBezTo>
                  <a:cubicBezTo>
                    <a:pt x="20" y="163"/>
                    <a:pt x="18" y="161"/>
                    <a:pt x="18" y="16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60717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4" name="Freeform 485"/>
            <p:cNvSpPr>
              <a:spLocks noEditPoints="1"/>
            </p:cNvSpPr>
            <p:nvPr/>
          </p:nvSpPr>
          <p:spPr bwMode="auto">
            <a:xfrm>
              <a:off x="949207" y="1268047"/>
              <a:ext cx="594203" cy="664878"/>
            </a:xfrm>
            <a:custGeom>
              <a:avLst/>
              <a:gdLst>
                <a:gd name="T0" fmla="*/ 41 w 96"/>
                <a:gd name="T1" fmla="*/ 105 h 107"/>
                <a:gd name="T2" fmla="*/ 6 w 96"/>
                <a:gd name="T3" fmla="*/ 76 h 107"/>
                <a:gd name="T4" fmla="*/ 18 w 96"/>
                <a:gd name="T5" fmla="*/ 14 h 107"/>
                <a:gd name="T6" fmla="*/ 91 w 96"/>
                <a:gd name="T7" fmla="*/ 32 h 107"/>
                <a:gd name="T8" fmla="*/ 94 w 96"/>
                <a:gd name="T9" fmla="*/ 63 h 107"/>
                <a:gd name="T10" fmla="*/ 42 w 96"/>
                <a:gd name="T11" fmla="*/ 7 h 107"/>
                <a:gd name="T12" fmla="*/ 48 w 96"/>
                <a:gd name="T13" fmla="*/ 14 h 107"/>
                <a:gd name="T14" fmla="*/ 29 w 96"/>
                <a:gd name="T15" fmla="*/ 13 h 107"/>
                <a:gd name="T16" fmla="*/ 35 w 96"/>
                <a:gd name="T17" fmla="*/ 8 h 107"/>
                <a:gd name="T18" fmla="*/ 51 w 96"/>
                <a:gd name="T19" fmla="*/ 15 h 107"/>
                <a:gd name="T20" fmla="*/ 51 w 96"/>
                <a:gd name="T21" fmla="*/ 15 h 107"/>
                <a:gd name="T22" fmla="*/ 26 w 96"/>
                <a:gd name="T23" fmla="*/ 15 h 107"/>
                <a:gd name="T24" fmla="*/ 20 w 96"/>
                <a:gd name="T25" fmla="*/ 27 h 107"/>
                <a:gd name="T26" fmla="*/ 30 w 96"/>
                <a:gd name="T27" fmla="*/ 15 h 107"/>
                <a:gd name="T28" fmla="*/ 70 w 96"/>
                <a:gd name="T29" fmla="*/ 24 h 107"/>
                <a:gd name="T30" fmla="*/ 49 w 96"/>
                <a:gd name="T31" fmla="*/ 16 h 107"/>
                <a:gd name="T32" fmla="*/ 59 w 96"/>
                <a:gd name="T33" fmla="*/ 20 h 107"/>
                <a:gd name="T34" fmla="*/ 84 w 96"/>
                <a:gd name="T35" fmla="*/ 35 h 107"/>
                <a:gd name="T36" fmla="*/ 73 w 96"/>
                <a:gd name="T37" fmla="*/ 26 h 107"/>
                <a:gd name="T38" fmla="*/ 16 w 96"/>
                <a:gd name="T39" fmla="*/ 29 h 107"/>
                <a:gd name="T40" fmla="*/ 67 w 96"/>
                <a:gd name="T41" fmla="*/ 49 h 107"/>
                <a:gd name="T42" fmla="*/ 55 w 96"/>
                <a:gd name="T43" fmla="*/ 40 h 107"/>
                <a:gd name="T44" fmla="*/ 32 w 96"/>
                <a:gd name="T45" fmla="*/ 33 h 107"/>
                <a:gd name="T46" fmla="*/ 8 w 96"/>
                <a:gd name="T47" fmla="*/ 50 h 107"/>
                <a:gd name="T48" fmla="*/ 8 w 96"/>
                <a:gd name="T49" fmla="*/ 50 h 107"/>
                <a:gd name="T50" fmla="*/ 93 w 96"/>
                <a:gd name="T51" fmla="*/ 45 h 107"/>
                <a:gd name="T52" fmla="*/ 47 w 96"/>
                <a:gd name="T53" fmla="*/ 54 h 107"/>
                <a:gd name="T54" fmla="*/ 72 w 96"/>
                <a:gd name="T55" fmla="*/ 39 h 107"/>
                <a:gd name="T56" fmla="*/ 82 w 96"/>
                <a:gd name="T57" fmla="*/ 60 h 107"/>
                <a:gd name="T58" fmla="*/ 72 w 96"/>
                <a:gd name="T59" fmla="*/ 39 h 107"/>
                <a:gd name="T60" fmla="*/ 21 w 96"/>
                <a:gd name="T61" fmla="*/ 65 h 107"/>
                <a:gd name="T62" fmla="*/ 5 w 96"/>
                <a:gd name="T63" fmla="*/ 64 h 107"/>
                <a:gd name="T64" fmla="*/ 5 w 96"/>
                <a:gd name="T65" fmla="*/ 64 h 107"/>
                <a:gd name="T66" fmla="*/ 66 w 96"/>
                <a:gd name="T67" fmla="*/ 51 h 107"/>
                <a:gd name="T68" fmla="*/ 23 w 96"/>
                <a:gd name="T69" fmla="*/ 67 h 107"/>
                <a:gd name="T70" fmla="*/ 46 w 96"/>
                <a:gd name="T71" fmla="*/ 56 h 107"/>
                <a:gd name="T72" fmla="*/ 84 w 96"/>
                <a:gd name="T73" fmla="*/ 62 h 107"/>
                <a:gd name="T74" fmla="*/ 87 w 96"/>
                <a:gd name="T75" fmla="*/ 41 h 107"/>
                <a:gd name="T76" fmla="*/ 19 w 96"/>
                <a:gd name="T77" fmla="*/ 82 h 107"/>
                <a:gd name="T78" fmla="*/ 9 w 96"/>
                <a:gd name="T79" fmla="*/ 71 h 107"/>
                <a:gd name="T80" fmla="*/ 81 w 96"/>
                <a:gd name="T81" fmla="*/ 62 h 107"/>
                <a:gd name="T82" fmla="*/ 48 w 96"/>
                <a:gd name="T83" fmla="*/ 58 h 107"/>
                <a:gd name="T84" fmla="*/ 62 w 96"/>
                <a:gd name="T85" fmla="*/ 65 h 107"/>
                <a:gd name="T86" fmla="*/ 33 w 96"/>
                <a:gd name="T87" fmla="*/ 91 h 107"/>
                <a:gd name="T88" fmla="*/ 22 w 96"/>
                <a:gd name="T89" fmla="*/ 84 h 107"/>
                <a:gd name="T90" fmla="*/ 8 w 96"/>
                <a:gd name="T91" fmla="*/ 74 h 107"/>
                <a:gd name="T92" fmla="*/ 56 w 96"/>
                <a:gd name="T93" fmla="*/ 83 h 107"/>
                <a:gd name="T94" fmla="*/ 64 w 96"/>
                <a:gd name="T95" fmla="*/ 66 h 107"/>
                <a:gd name="T96" fmla="*/ 84 w 96"/>
                <a:gd name="T97" fmla="*/ 65 h 107"/>
                <a:gd name="T98" fmla="*/ 35 w 96"/>
                <a:gd name="T99" fmla="*/ 92 h 107"/>
                <a:gd name="T100" fmla="*/ 39 w 96"/>
                <a:gd name="T101" fmla="*/ 80 h 107"/>
                <a:gd name="T102" fmla="*/ 87 w 96"/>
                <a:gd name="T103" fmla="*/ 78 h 107"/>
                <a:gd name="T104" fmla="*/ 23 w 96"/>
                <a:gd name="T105" fmla="*/ 94 h 107"/>
                <a:gd name="T106" fmla="*/ 22 w 96"/>
                <a:gd name="T107" fmla="*/ 88 h 107"/>
                <a:gd name="T108" fmla="*/ 46 w 96"/>
                <a:gd name="T109" fmla="*/ 96 h 107"/>
                <a:gd name="T110" fmla="*/ 55 w 96"/>
                <a:gd name="T111" fmla="*/ 85 h 107"/>
                <a:gd name="T112" fmla="*/ 81 w 96"/>
                <a:gd name="T113" fmla="*/ 89 h 107"/>
                <a:gd name="T114" fmla="*/ 37 w 96"/>
                <a:gd name="T115" fmla="*/ 102 h 107"/>
                <a:gd name="T116" fmla="*/ 32 w 96"/>
                <a:gd name="T117" fmla="*/ 99 h 107"/>
                <a:gd name="T118" fmla="*/ 47 w 96"/>
                <a:gd name="T119" fmla="*/ 104 h 107"/>
                <a:gd name="T120" fmla="*/ 52 w 96"/>
                <a:gd name="T121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107">
                  <a:moveTo>
                    <a:pt x="82" y="91"/>
                  </a:moveTo>
                  <a:cubicBezTo>
                    <a:pt x="80" y="92"/>
                    <a:pt x="78" y="95"/>
                    <a:pt x="76" y="97"/>
                  </a:cubicBezTo>
                  <a:cubicBezTo>
                    <a:pt x="66" y="105"/>
                    <a:pt x="53" y="107"/>
                    <a:pt x="41" y="105"/>
                  </a:cubicBezTo>
                  <a:cubicBezTo>
                    <a:pt x="33" y="103"/>
                    <a:pt x="24" y="100"/>
                    <a:pt x="18" y="94"/>
                  </a:cubicBezTo>
                  <a:cubicBezTo>
                    <a:pt x="16" y="91"/>
                    <a:pt x="14" y="88"/>
                    <a:pt x="12" y="85"/>
                  </a:cubicBezTo>
                  <a:cubicBezTo>
                    <a:pt x="10" y="82"/>
                    <a:pt x="8" y="79"/>
                    <a:pt x="6" y="76"/>
                  </a:cubicBezTo>
                  <a:cubicBezTo>
                    <a:pt x="2" y="65"/>
                    <a:pt x="0" y="55"/>
                    <a:pt x="0" y="44"/>
                  </a:cubicBezTo>
                  <a:cubicBezTo>
                    <a:pt x="3" y="35"/>
                    <a:pt x="6" y="26"/>
                    <a:pt x="12" y="19"/>
                  </a:cubicBezTo>
                  <a:cubicBezTo>
                    <a:pt x="14" y="17"/>
                    <a:pt x="16" y="16"/>
                    <a:pt x="18" y="14"/>
                  </a:cubicBezTo>
                  <a:cubicBezTo>
                    <a:pt x="36" y="0"/>
                    <a:pt x="63" y="2"/>
                    <a:pt x="79" y="15"/>
                  </a:cubicBezTo>
                  <a:cubicBezTo>
                    <a:pt x="82" y="17"/>
                    <a:pt x="84" y="20"/>
                    <a:pt x="86" y="23"/>
                  </a:cubicBezTo>
                  <a:cubicBezTo>
                    <a:pt x="89" y="26"/>
                    <a:pt x="89" y="28"/>
                    <a:pt x="91" y="32"/>
                  </a:cubicBezTo>
                  <a:cubicBezTo>
                    <a:pt x="91" y="34"/>
                    <a:pt x="93" y="35"/>
                    <a:pt x="93" y="36"/>
                  </a:cubicBezTo>
                  <a:cubicBezTo>
                    <a:pt x="95" y="41"/>
                    <a:pt x="96" y="46"/>
                    <a:pt x="96" y="51"/>
                  </a:cubicBezTo>
                  <a:cubicBezTo>
                    <a:pt x="96" y="55"/>
                    <a:pt x="95" y="59"/>
                    <a:pt x="94" y="63"/>
                  </a:cubicBezTo>
                  <a:cubicBezTo>
                    <a:pt x="93" y="67"/>
                    <a:pt x="93" y="70"/>
                    <a:pt x="92" y="73"/>
                  </a:cubicBezTo>
                  <a:cubicBezTo>
                    <a:pt x="89" y="80"/>
                    <a:pt x="85" y="86"/>
                    <a:pt x="82" y="91"/>
                  </a:cubicBezTo>
                  <a:close/>
                  <a:moveTo>
                    <a:pt x="42" y="7"/>
                  </a:moveTo>
                  <a:cubicBezTo>
                    <a:pt x="42" y="7"/>
                    <a:pt x="42" y="8"/>
                    <a:pt x="42" y="8"/>
                  </a:cubicBezTo>
                  <a:cubicBezTo>
                    <a:pt x="40" y="9"/>
                    <a:pt x="37" y="11"/>
                    <a:pt x="34" y="13"/>
                  </a:cubicBezTo>
                  <a:cubicBezTo>
                    <a:pt x="39" y="12"/>
                    <a:pt x="43" y="14"/>
                    <a:pt x="48" y="14"/>
                  </a:cubicBezTo>
                  <a:cubicBezTo>
                    <a:pt x="50" y="11"/>
                    <a:pt x="54" y="10"/>
                    <a:pt x="56" y="7"/>
                  </a:cubicBezTo>
                  <a:cubicBezTo>
                    <a:pt x="52" y="7"/>
                    <a:pt x="47" y="7"/>
                    <a:pt x="42" y="7"/>
                  </a:cubicBezTo>
                  <a:close/>
                  <a:moveTo>
                    <a:pt x="29" y="13"/>
                  </a:moveTo>
                  <a:cubicBezTo>
                    <a:pt x="31" y="11"/>
                    <a:pt x="32" y="10"/>
                    <a:pt x="35" y="9"/>
                  </a:cubicBezTo>
                  <a:cubicBezTo>
                    <a:pt x="35" y="9"/>
                    <a:pt x="37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1" y="10"/>
                    <a:pt x="27" y="11"/>
                    <a:pt x="24" y="13"/>
                  </a:cubicBezTo>
                  <a:cubicBezTo>
                    <a:pt x="26" y="12"/>
                    <a:pt x="28" y="13"/>
                    <a:pt x="29" y="13"/>
                  </a:cubicBezTo>
                  <a:close/>
                  <a:moveTo>
                    <a:pt x="51" y="15"/>
                  </a:moveTo>
                  <a:cubicBezTo>
                    <a:pt x="54" y="16"/>
                    <a:pt x="56" y="18"/>
                    <a:pt x="60" y="18"/>
                  </a:cubicBezTo>
                  <a:cubicBezTo>
                    <a:pt x="60" y="15"/>
                    <a:pt x="62" y="13"/>
                    <a:pt x="62" y="9"/>
                  </a:cubicBezTo>
                  <a:cubicBezTo>
                    <a:pt x="58" y="8"/>
                    <a:pt x="54" y="13"/>
                    <a:pt x="51" y="15"/>
                  </a:cubicBezTo>
                  <a:close/>
                  <a:moveTo>
                    <a:pt x="11" y="26"/>
                  </a:moveTo>
                  <a:cubicBezTo>
                    <a:pt x="13" y="26"/>
                    <a:pt x="15" y="26"/>
                    <a:pt x="18" y="27"/>
                  </a:cubicBezTo>
                  <a:cubicBezTo>
                    <a:pt x="19" y="22"/>
                    <a:pt x="23" y="19"/>
                    <a:pt x="26" y="15"/>
                  </a:cubicBezTo>
                  <a:cubicBezTo>
                    <a:pt x="18" y="14"/>
                    <a:pt x="15" y="21"/>
                    <a:pt x="11" y="26"/>
                  </a:cubicBezTo>
                  <a:close/>
                  <a:moveTo>
                    <a:pt x="30" y="15"/>
                  </a:moveTo>
                  <a:cubicBezTo>
                    <a:pt x="27" y="19"/>
                    <a:pt x="22" y="22"/>
                    <a:pt x="20" y="27"/>
                  </a:cubicBezTo>
                  <a:cubicBezTo>
                    <a:pt x="25" y="28"/>
                    <a:pt x="29" y="29"/>
                    <a:pt x="33" y="30"/>
                  </a:cubicBezTo>
                  <a:cubicBezTo>
                    <a:pt x="36" y="25"/>
                    <a:pt x="40" y="20"/>
                    <a:pt x="45" y="17"/>
                  </a:cubicBezTo>
                  <a:cubicBezTo>
                    <a:pt x="42" y="14"/>
                    <a:pt x="35" y="15"/>
                    <a:pt x="30" y="15"/>
                  </a:cubicBezTo>
                  <a:close/>
                  <a:moveTo>
                    <a:pt x="65" y="10"/>
                  </a:moveTo>
                  <a:cubicBezTo>
                    <a:pt x="64" y="14"/>
                    <a:pt x="63" y="17"/>
                    <a:pt x="62" y="20"/>
                  </a:cubicBezTo>
                  <a:cubicBezTo>
                    <a:pt x="65" y="21"/>
                    <a:pt x="67" y="23"/>
                    <a:pt x="70" y="24"/>
                  </a:cubicBezTo>
                  <a:cubicBezTo>
                    <a:pt x="70" y="19"/>
                    <a:pt x="70" y="16"/>
                    <a:pt x="69" y="12"/>
                  </a:cubicBezTo>
                  <a:cubicBezTo>
                    <a:pt x="68" y="11"/>
                    <a:pt x="67" y="10"/>
                    <a:pt x="65" y="10"/>
                  </a:cubicBezTo>
                  <a:close/>
                  <a:moveTo>
                    <a:pt x="49" y="16"/>
                  </a:moveTo>
                  <a:cubicBezTo>
                    <a:pt x="44" y="21"/>
                    <a:pt x="39" y="26"/>
                    <a:pt x="35" y="31"/>
                  </a:cubicBezTo>
                  <a:cubicBezTo>
                    <a:pt x="41" y="33"/>
                    <a:pt x="47" y="36"/>
                    <a:pt x="53" y="39"/>
                  </a:cubicBezTo>
                  <a:cubicBezTo>
                    <a:pt x="54" y="32"/>
                    <a:pt x="57" y="27"/>
                    <a:pt x="59" y="20"/>
                  </a:cubicBezTo>
                  <a:cubicBezTo>
                    <a:pt x="56" y="19"/>
                    <a:pt x="52" y="18"/>
                    <a:pt x="49" y="16"/>
                  </a:cubicBezTo>
                  <a:close/>
                  <a:moveTo>
                    <a:pt x="73" y="26"/>
                  </a:moveTo>
                  <a:cubicBezTo>
                    <a:pt x="77" y="29"/>
                    <a:pt x="80" y="32"/>
                    <a:pt x="84" y="35"/>
                  </a:cubicBezTo>
                  <a:cubicBezTo>
                    <a:pt x="84" y="29"/>
                    <a:pt x="82" y="24"/>
                    <a:pt x="80" y="18"/>
                  </a:cubicBezTo>
                  <a:cubicBezTo>
                    <a:pt x="77" y="17"/>
                    <a:pt x="75" y="14"/>
                    <a:pt x="72" y="13"/>
                  </a:cubicBezTo>
                  <a:cubicBezTo>
                    <a:pt x="73" y="19"/>
                    <a:pt x="72" y="21"/>
                    <a:pt x="73" y="26"/>
                  </a:cubicBezTo>
                  <a:close/>
                  <a:moveTo>
                    <a:pt x="7" y="32"/>
                  </a:moveTo>
                  <a:cubicBezTo>
                    <a:pt x="9" y="33"/>
                    <a:pt x="10" y="35"/>
                    <a:pt x="13" y="35"/>
                  </a:cubicBezTo>
                  <a:cubicBezTo>
                    <a:pt x="14" y="33"/>
                    <a:pt x="15" y="31"/>
                    <a:pt x="16" y="29"/>
                  </a:cubicBezTo>
                  <a:cubicBezTo>
                    <a:pt x="13" y="27"/>
                    <a:pt x="7" y="27"/>
                    <a:pt x="7" y="32"/>
                  </a:cubicBezTo>
                  <a:close/>
                  <a:moveTo>
                    <a:pt x="55" y="40"/>
                  </a:moveTo>
                  <a:cubicBezTo>
                    <a:pt x="59" y="43"/>
                    <a:pt x="63" y="45"/>
                    <a:pt x="67" y="49"/>
                  </a:cubicBezTo>
                  <a:cubicBezTo>
                    <a:pt x="69" y="42"/>
                    <a:pt x="70" y="35"/>
                    <a:pt x="70" y="27"/>
                  </a:cubicBezTo>
                  <a:cubicBezTo>
                    <a:pt x="67" y="25"/>
                    <a:pt x="64" y="23"/>
                    <a:pt x="61" y="22"/>
                  </a:cubicBezTo>
                  <a:cubicBezTo>
                    <a:pt x="59" y="28"/>
                    <a:pt x="56" y="34"/>
                    <a:pt x="55" y="40"/>
                  </a:cubicBezTo>
                  <a:close/>
                  <a:moveTo>
                    <a:pt x="15" y="37"/>
                  </a:moveTo>
                  <a:cubicBezTo>
                    <a:pt x="19" y="39"/>
                    <a:pt x="23" y="42"/>
                    <a:pt x="27" y="43"/>
                  </a:cubicBezTo>
                  <a:cubicBezTo>
                    <a:pt x="28" y="40"/>
                    <a:pt x="30" y="36"/>
                    <a:pt x="32" y="33"/>
                  </a:cubicBezTo>
                  <a:cubicBezTo>
                    <a:pt x="28" y="31"/>
                    <a:pt x="24" y="29"/>
                    <a:pt x="19" y="29"/>
                  </a:cubicBezTo>
                  <a:cubicBezTo>
                    <a:pt x="17" y="32"/>
                    <a:pt x="16" y="34"/>
                    <a:pt x="15" y="37"/>
                  </a:cubicBezTo>
                  <a:close/>
                  <a:moveTo>
                    <a:pt x="8" y="50"/>
                  </a:moveTo>
                  <a:cubicBezTo>
                    <a:pt x="8" y="45"/>
                    <a:pt x="10" y="42"/>
                    <a:pt x="11" y="38"/>
                  </a:cubicBezTo>
                  <a:cubicBezTo>
                    <a:pt x="10" y="37"/>
                    <a:pt x="8" y="35"/>
                    <a:pt x="6" y="35"/>
                  </a:cubicBezTo>
                  <a:cubicBezTo>
                    <a:pt x="4" y="39"/>
                    <a:pt x="3" y="46"/>
                    <a:pt x="8" y="50"/>
                  </a:cubicBezTo>
                  <a:close/>
                  <a:moveTo>
                    <a:pt x="93" y="45"/>
                  </a:moveTo>
                  <a:cubicBezTo>
                    <a:pt x="91" y="36"/>
                    <a:pt x="88" y="30"/>
                    <a:pt x="84" y="24"/>
                  </a:cubicBezTo>
                  <a:cubicBezTo>
                    <a:pt x="87" y="32"/>
                    <a:pt x="86" y="40"/>
                    <a:pt x="93" y="45"/>
                  </a:cubicBezTo>
                  <a:close/>
                  <a:moveTo>
                    <a:pt x="34" y="33"/>
                  </a:moveTo>
                  <a:cubicBezTo>
                    <a:pt x="32" y="37"/>
                    <a:pt x="30" y="40"/>
                    <a:pt x="29" y="45"/>
                  </a:cubicBezTo>
                  <a:cubicBezTo>
                    <a:pt x="35" y="48"/>
                    <a:pt x="41" y="51"/>
                    <a:pt x="47" y="54"/>
                  </a:cubicBezTo>
                  <a:cubicBezTo>
                    <a:pt x="48" y="50"/>
                    <a:pt x="50" y="46"/>
                    <a:pt x="51" y="41"/>
                  </a:cubicBezTo>
                  <a:cubicBezTo>
                    <a:pt x="46" y="38"/>
                    <a:pt x="40" y="35"/>
                    <a:pt x="34" y="33"/>
                  </a:cubicBezTo>
                  <a:close/>
                  <a:moveTo>
                    <a:pt x="72" y="39"/>
                  </a:moveTo>
                  <a:cubicBezTo>
                    <a:pt x="71" y="43"/>
                    <a:pt x="69" y="47"/>
                    <a:pt x="69" y="50"/>
                  </a:cubicBezTo>
                  <a:cubicBezTo>
                    <a:pt x="70" y="52"/>
                    <a:pt x="74" y="54"/>
                    <a:pt x="76" y="55"/>
                  </a:cubicBezTo>
                  <a:cubicBezTo>
                    <a:pt x="78" y="57"/>
                    <a:pt x="80" y="59"/>
                    <a:pt x="82" y="60"/>
                  </a:cubicBezTo>
                  <a:cubicBezTo>
                    <a:pt x="83" y="53"/>
                    <a:pt x="85" y="46"/>
                    <a:pt x="84" y="38"/>
                  </a:cubicBezTo>
                  <a:cubicBezTo>
                    <a:pt x="81" y="35"/>
                    <a:pt x="77" y="31"/>
                    <a:pt x="73" y="29"/>
                  </a:cubicBezTo>
                  <a:cubicBezTo>
                    <a:pt x="72" y="32"/>
                    <a:pt x="72" y="35"/>
                    <a:pt x="72" y="39"/>
                  </a:cubicBezTo>
                  <a:close/>
                  <a:moveTo>
                    <a:pt x="13" y="39"/>
                  </a:moveTo>
                  <a:cubicBezTo>
                    <a:pt x="12" y="44"/>
                    <a:pt x="10" y="48"/>
                    <a:pt x="10" y="53"/>
                  </a:cubicBezTo>
                  <a:cubicBezTo>
                    <a:pt x="13" y="58"/>
                    <a:pt x="16" y="62"/>
                    <a:pt x="21" y="65"/>
                  </a:cubicBezTo>
                  <a:cubicBezTo>
                    <a:pt x="22" y="58"/>
                    <a:pt x="24" y="52"/>
                    <a:pt x="26" y="46"/>
                  </a:cubicBezTo>
                  <a:cubicBezTo>
                    <a:pt x="21" y="44"/>
                    <a:pt x="18" y="40"/>
                    <a:pt x="13" y="39"/>
                  </a:cubicBezTo>
                  <a:close/>
                  <a:moveTo>
                    <a:pt x="5" y="64"/>
                  </a:moveTo>
                  <a:cubicBezTo>
                    <a:pt x="6" y="60"/>
                    <a:pt x="6" y="56"/>
                    <a:pt x="7" y="53"/>
                  </a:cubicBezTo>
                  <a:cubicBezTo>
                    <a:pt x="5" y="52"/>
                    <a:pt x="5" y="49"/>
                    <a:pt x="3" y="48"/>
                  </a:cubicBezTo>
                  <a:cubicBezTo>
                    <a:pt x="3" y="53"/>
                    <a:pt x="3" y="59"/>
                    <a:pt x="5" y="64"/>
                  </a:cubicBezTo>
                  <a:close/>
                  <a:moveTo>
                    <a:pt x="49" y="55"/>
                  </a:moveTo>
                  <a:cubicBezTo>
                    <a:pt x="53" y="58"/>
                    <a:pt x="58" y="60"/>
                    <a:pt x="63" y="62"/>
                  </a:cubicBezTo>
                  <a:cubicBezTo>
                    <a:pt x="65" y="59"/>
                    <a:pt x="65" y="55"/>
                    <a:pt x="66" y="51"/>
                  </a:cubicBezTo>
                  <a:cubicBezTo>
                    <a:pt x="63" y="47"/>
                    <a:pt x="58" y="45"/>
                    <a:pt x="54" y="42"/>
                  </a:cubicBezTo>
                  <a:cubicBezTo>
                    <a:pt x="52" y="46"/>
                    <a:pt x="51" y="51"/>
                    <a:pt x="49" y="55"/>
                  </a:cubicBezTo>
                  <a:close/>
                  <a:moveTo>
                    <a:pt x="23" y="67"/>
                  </a:moveTo>
                  <a:cubicBezTo>
                    <a:pt x="28" y="70"/>
                    <a:pt x="32" y="74"/>
                    <a:pt x="38" y="76"/>
                  </a:cubicBezTo>
                  <a:cubicBezTo>
                    <a:pt x="40" y="75"/>
                    <a:pt x="39" y="72"/>
                    <a:pt x="41" y="71"/>
                  </a:cubicBezTo>
                  <a:cubicBezTo>
                    <a:pt x="41" y="65"/>
                    <a:pt x="45" y="62"/>
                    <a:pt x="46" y="56"/>
                  </a:cubicBezTo>
                  <a:cubicBezTo>
                    <a:pt x="39" y="53"/>
                    <a:pt x="34" y="49"/>
                    <a:pt x="28" y="47"/>
                  </a:cubicBezTo>
                  <a:cubicBezTo>
                    <a:pt x="26" y="53"/>
                    <a:pt x="24" y="60"/>
                    <a:pt x="23" y="67"/>
                  </a:cubicBezTo>
                  <a:close/>
                  <a:moveTo>
                    <a:pt x="84" y="62"/>
                  </a:moveTo>
                  <a:cubicBezTo>
                    <a:pt x="87" y="64"/>
                    <a:pt x="89" y="67"/>
                    <a:pt x="91" y="69"/>
                  </a:cubicBezTo>
                  <a:cubicBezTo>
                    <a:pt x="92" y="62"/>
                    <a:pt x="94" y="58"/>
                    <a:pt x="93" y="51"/>
                  </a:cubicBezTo>
                  <a:cubicBezTo>
                    <a:pt x="91" y="47"/>
                    <a:pt x="90" y="44"/>
                    <a:pt x="87" y="41"/>
                  </a:cubicBezTo>
                  <a:cubicBezTo>
                    <a:pt x="87" y="49"/>
                    <a:pt x="86" y="56"/>
                    <a:pt x="84" y="62"/>
                  </a:cubicBezTo>
                  <a:close/>
                  <a:moveTo>
                    <a:pt x="9" y="71"/>
                  </a:moveTo>
                  <a:cubicBezTo>
                    <a:pt x="11" y="75"/>
                    <a:pt x="17" y="80"/>
                    <a:pt x="19" y="82"/>
                  </a:cubicBezTo>
                  <a:cubicBezTo>
                    <a:pt x="19" y="76"/>
                    <a:pt x="19" y="72"/>
                    <a:pt x="20" y="67"/>
                  </a:cubicBezTo>
                  <a:cubicBezTo>
                    <a:pt x="15" y="65"/>
                    <a:pt x="13" y="60"/>
                    <a:pt x="9" y="57"/>
                  </a:cubicBezTo>
                  <a:cubicBezTo>
                    <a:pt x="8" y="62"/>
                    <a:pt x="6" y="67"/>
                    <a:pt x="9" y="71"/>
                  </a:cubicBezTo>
                  <a:close/>
                  <a:moveTo>
                    <a:pt x="65" y="64"/>
                  </a:moveTo>
                  <a:cubicBezTo>
                    <a:pt x="70" y="66"/>
                    <a:pt x="74" y="69"/>
                    <a:pt x="79" y="71"/>
                  </a:cubicBezTo>
                  <a:cubicBezTo>
                    <a:pt x="80" y="68"/>
                    <a:pt x="81" y="65"/>
                    <a:pt x="81" y="62"/>
                  </a:cubicBezTo>
                  <a:cubicBezTo>
                    <a:pt x="77" y="58"/>
                    <a:pt x="73" y="55"/>
                    <a:pt x="69" y="52"/>
                  </a:cubicBezTo>
                  <a:cubicBezTo>
                    <a:pt x="68" y="57"/>
                    <a:pt x="66" y="60"/>
                    <a:pt x="65" y="64"/>
                  </a:cubicBezTo>
                  <a:close/>
                  <a:moveTo>
                    <a:pt x="48" y="58"/>
                  </a:moveTo>
                  <a:cubicBezTo>
                    <a:pt x="45" y="64"/>
                    <a:pt x="43" y="70"/>
                    <a:pt x="41" y="77"/>
                  </a:cubicBezTo>
                  <a:cubicBezTo>
                    <a:pt x="45" y="79"/>
                    <a:pt x="49" y="80"/>
                    <a:pt x="54" y="81"/>
                  </a:cubicBezTo>
                  <a:cubicBezTo>
                    <a:pt x="56" y="75"/>
                    <a:pt x="60" y="71"/>
                    <a:pt x="62" y="65"/>
                  </a:cubicBezTo>
                  <a:cubicBezTo>
                    <a:pt x="57" y="62"/>
                    <a:pt x="53" y="60"/>
                    <a:pt x="48" y="58"/>
                  </a:cubicBezTo>
                  <a:close/>
                  <a:moveTo>
                    <a:pt x="22" y="84"/>
                  </a:moveTo>
                  <a:cubicBezTo>
                    <a:pt x="25" y="87"/>
                    <a:pt x="29" y="89"/>
                    <a:pt x="33" y="91"/>
                  </a:cubicBezTo>
                  <a:cubicBezTo>
                    <a:pt x="34" y="86"/>
                    <a:pt x="36" y="83"/>
                    <a:pt x="37" y="78"/>
                  </a:cubicBezTo>
                  <a:cubicBezTo>
                    <a:pt x="32" y="76"/>
                    <a:pt x="27" y="72"/>
                    <a:pt x="22" y="69"/>
                  </a:cubicBezTo>
                  <a:cubicBezTo>
                    <a:pt x="21" y="74"/>
                    <a:pt x="21" y="78"/>
                    <a:pt x="22" y="84"/>
                  </a:cubicBezTo>
                  <a:close/>
                  <a:moveTo>
                    <a:pt x="20" y="92"/>
                  </a:moveTo>
                  <a:cubicBezTo>
                    <a:pt x="20" y="90"/>
                    <a:pt x="20" y="88"/>
                    <a:pt x="20" y="86"/>
                  </a:cubicBezTo>
                  <a:cubicBezTo>
                    <a:pt x="16" y="82"/>
                    <a:pt x="12" y="79"/>
                    <a:pt x="8" y="74"/>
                  </a:cubicBezTo>
                  <a:cubicBezTo>
                    <a:pt x="11" y="82"/>
                    <a:pt x="16" y="87"/>
                    <a:pt x="20" y="92"/>
                  </a:cubicBezTo>
                  <a:close/>
                  <a:moveTo>
                    <a:pt x="64" y="66"/>
                  </a:moveTo>
                  <a:cubicBezTo>
                    <a:pt x="62" y="72"/>
                    <a:pt x="58" y="77"/>
                    <a:pt x="56" y="83"/>
                  </a:cubicBezTo>
                  <a:cubicBezTo>
                    <a:pt x="61" y="83"/>
                    <a:pt x="65" y="84"/>
                    <a:pt x="69" y="85"/>
                  </a:cubicBezTo>
                  <a:cubicBezTo>
                    <a:pt x="72" y="81"/>
                    <a:pt x="75" y="78"/>
                    <a:pt x="77" y="73"/>
                  </a:cubicBezTo>
                  <a:cubicBezTo>
                    <a:pt x="73" y="71"/>
                    <a:pt x="69" y="68"/>
                    <a:pt x="64" y="66"/>
                  </a:cubicBezTo>
                  <a:close/>
                  <a:moveTo>
                    <a:pt x="80" y="73"/>
                  </a:moveTo>
                  <a:cubicBezTo>
                    <a:pt x="84" y="74"/>
                    <a:pt x="85" y="76"/>
                    <a:pt x="89" y="75"/>
                  </a:cubicBezTo>
                  <a:cubicBezTo>
                    <a:pt x="92" y="70"/>
                    <a:pt x="86" y="67"/>
                    <a:pt x="84" y="65"/>
                  </a:cubicBezTo>
                  <a:cubicBezTo>
                    <a:pt x="82" y="67"/>
                    <a:pt x="81" y="70"/>
                    <a:pt x="80" y="73"/>
                  </a:cubicBezTo>
                  <a:close/>
                  <a:moveTo>
                    <a:pt x="39" y="80"/>
                  </a:moveTo>
                  <a:cubicBezTo>
                    <a:pt x="38" y="84"/>
                    <a:pt x="35" y="87"/>
                    <a:pt x="35" y="92"/>
                  </a:cubicBezTo>
                  <a:cubicBezTo>
                    <a:pt x="38" y="93"/>
                    <a:pt x="40" y="95"/>
                    <a:pt x="44" y="95"/>
                  </a:cubicBezTo>
                  <a:cubicBezTo>
                    <a:pt x="47" y="91"/>
                    <a:pt x="51" y="88"/>
                    <a:pt x="52" y="84"/>
                  </a:cubicBezTo>
                  <a:cubicBezTo>
                    <a:pt x="48" y="82"/>
                    <a:pt x="44" y="81"/>
                    <a:pt x="39" y="80"/>
                  </a:cubicBezTo>
                  <a:close/>
                  <a:moveTo>
                    <a:pt x="72" y="86"/>
                  </a:moveTo>
                  <a:cubicBezTo>
                    <a:pt x="76" y="87"/>
                    <a:pt x="79" y="86"/>
                    <a:pt x="82" y="87"/>
                  </a:cubicBezTo>
                  <a:cubicBezTo>
                    <a:pt x="84" y="84"/>
                    <a:pt x="86" y="82"/>
                    <a:pt x="87" y="78"/>
                  </a:cubicBezTo>
                  <a:cubicBezTo>
                    <a:pt x="84" y="78"/>
                    <a:pt x="82" y="76"/>
                    <a:pt x="79" y="74"/>
                  </a:cubicBezTo>
                  <a:cubicBezTo>
                    <a:pt x="77" y="79"/>
                    <a:pt x="74" y="82"/>
                    <a:pt x="72" y="86"/>
                  </a:cubicBezTo>
                  <a:close/>
                  <a:moveTo>
                    <a:pt x="23" y="94"/>
                  </a:moveTo>
                  <a:cubicBezTo>
                    <a:pt x="24" y="96"/>
                    <a:pt x="26" y="97"/>
                    <a:pt x="29" y="98"/>
                  </a:cubicBezTo>
                  <a:cubicBezTo>
                    <a:pt x="30" y="97"/>
                    <a:pt x="31" y="95"/>
                    <a:pt x="32" y="93"/>
                  </a:cubicBezTo>
                  <a:cubicBezTo>
                    <a:pt x="28" y="91"/>
                    <a:pt x="25" y="89"/>
                    <a:pt x="22" y="88"/>
                  </a:cubicBezTo>
                  <a:cubicBezTo>
                    <a:pt x="22" y="90"/>
                    <a:pt x="24" y="93"/>
                    <a:pt x="23" y="94"/>
                  </a:cubicBezTo>
                  <a:close/>
                  <a:moveTo>
                    <a:pt x="55" y="85"/>
                  </a:moveTo>
                  <a:cubicBezTo>
                    <a:pt x="52" y="89"/>
                    <a:pt x="49" y="92"/>
                    <a:pt x="46" y="96"/>
                  </a:cubicBezTo>
                  <a:cubicBezTo>
                    <a:pt x="50" y="97"/>
                    <a:pt x="53" y="97"/>
                    <a:pt x="57" y="97"/>
                  </a:cubicBezTo>
                  <a:cubicBezTo>
                    <a:pt x="61" y="94"/>
                    <a:pt x="65" y="91"/>
                    <a:pt x="67" y="87"/>
                  </a:cubicBezTo>
                  <a:cubicBezTo>
                    <a:pt x="63" y="86"/>
                    <a:pt x="59" y="85"/>
                    <a:pt x="55" y="85"/>
                  </a:cubicBezTo>
                  <a:close/>
                  <a:moveTo>
                    <a:pt x="70" y="88"/>
                  </a:moveTo>
                  <a:cubicBezTo>
                    <a:pt x="68" y="92"/>
                    <a:pt x="64" y="94"/>
                    <a:pt x="61" y="97"/>
                  </a:cubicBezTo>
                  <a:cubicBezTo>
                    <a:pt x="70" y="99"/>
                    <a:pt x="78" y="95"/>
                    <a:pt x="81" y="89"/>
                  </a:cubicBezTo>
                  <a:cubicBezTo>
                    <a:pt x="76" y="89"/>
                    <a:pt x="74" y="88"/>
                    <a:pt x="70" y="88"/>
                  </a:cubicBezTo>
                  <a:close/>
                  <a:moveTo>
                    <a:pt x="32" y="99"/>
                  </a:moveTo>
                  <a:cubicBezTo>
                    <a:pt x="33" y="101"/>
                    <a:pt x="35" y="101"/>
                    <a:pt x="37" y="102"/>
                  </a:cubicBezTo>
                  <a:cubicBezTo>
                    <a:pt x="38" y="99"/>
                    <a:pt x="41" y="99"/>
                    <a:pt x="42" y="97"/>
                  </a:cubicBezTo>
                  <a:cubicBezTo>
                    <a:pt x="39" y="96"/>
                    <a:pt x="37" y="95"/>
                    <a:pt x="33" y="94"/>
                  </a:cubicBezTo>
                  <a:cubicBezTo>
                    <a:pt x="33" y="96"/>
                    <a:pt x="32" y="98"/>
                    <a:pt x="32" y="99"/>
                  </a:cubicBezTo>
                  <a:close/>
                  <a:moveTo>
                    <a:pt x="44" y="98"/>
                  </a:moveTo>
                  <a:cubicBezTo>
                    <a:pt x="44" y="100"/>
                    <a:pt x="41" y="100"/>
                    <a:pt x="40" y="103"/>
                  </a:cubicBezTo>
                  <a:cubicBezTo>
                    <a:pt x="42" y="103"/>
                    <a:pt x="45" y="103"/>
                    <a:pt x="47" y="104"/>
                  </a:cubicBezTo>
                  <a:cubicBezTo>
                    <a:pt x="48" y="101"/>
                    <a:pt x="53" y="102"/>
                    <a:pt x="54" y="99"/>
                  </a:cubicBezTo>
                  <a:cubicBezTo>
                    <a:pt x="50" y="99"/>
                    <a:pt x="48" y="98"/>
                    <a:pt x="44" y="98"/>
                  </a:cubicBezTo>
                  <a:close/>
                  <a:moveTo>
                    <a:pt x="52" y="104"/>
                  </a:moveTo>
                  <a:cubicBezTo>
                    <a:pt x="57" y="104"/>
                    <a:pt x="63" y="103"/>
                    <a:pt x="67" y="100"/>
                  </a:cubicBezTo>
                  <a:cubicBezTo>
                    <a:pt x="60" y="99"/>
                    <a:pt x="55" y="100"/>
                    <a:pt x="52" y="1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60717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394331" y="2703825"/>
            <a:ext cx="2602230" cy="1517014"/>
            <a:chOff x="2094796" y="1489760"/>
            <a:chExt cx="2995923" cy="1746525"/>
          </a:xfrm>
        </p:grpSpPr>
        <p:sp>
          <p:nvSpPr>
            <p:cNvPr id="61" name="文本框 60"/>
            <p:cNvSpPr txBox="1"/>
            <p:nvPr/>
          </p:nvSpPr>
          <p:spPr>
            <a:xfrm>
              <a:off x="2094796" y="1489760"/>
              <a:ext cx="2549212" cy="42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客户端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94796" y="1891117"/>
              <a:ext cx="2995923" cy="134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1）创建Socket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2）打开连接的输入/输出流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3）按照协议对Socket进行读写操作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4）关闭Socket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cxnSp>
        <p:nvCxnSpPr>
          <p:cNvPr id="65" name="肘形连接符 5"/>
          <p:cNvCxnSpPr/>
          <p:nvPr/>
        </p:nvCxnSpPr>
        <p:spPr>
          <a:xfrm>
            <a:off x="2267585" y="1059180"/>
            <a:ext cx="1417320" cy="939165"/>
          </a:xfrm>
          <a:prstGeom prst="curvedConnector3">
            <a:avLst>
              <a:gd name="adj1" fmla="val 50045"/>
            </a:avLst>
          </a:prstGeom>
          <a:ln w="38100" cap="rnd">
            <a:solidFill>
              <a:srgbClr val="FCB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44"/>
          <p:cNvCxnSpPr>
            <a:endCxn id="44" idx="56"/>
          </p:cNvCxnSpPr>
          <p:nvPr/>
        </p:nvCxnSpPr>
        <p:spPr>
          <a:xfrm rot="10800000">
            <a:off x="4460240" y="2703830"/>
            <a:ext cx="1047115" cy="588010"/>
          </a:xfrm>
          <a:prstGeom prst="curvedConnector3">
            <a:avLst>
              <a:gd name="adj1" fmla="val 40327"/>
            </a:avLst>
          </a:prstGeom>
          <a:ln w="38100" cap="rnd">
            <a:solidFill>
              <a:srgbClr val="F28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"/>
          <p:cNvSpPr txBox="1"/>
          <p:nvPr/>
        </p:nvSpPr>
        <p:spPr>
          <a:xfrm>
            <a:off x="3349764" y="299626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Socket</a:t>
            </a:r>
            <a:endParaRPr lang="en-US" altLang="zh-CN" sz="24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6785" y="888365"/>
            <a:ext cx="3646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两个程序通过双向的连接进行数据的交换，双向链路的一端，称为Socket。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Socket由IP地址和端口号唯一确定，在java环境中，主要指基于TCP/IP协议的网络编程。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72490" y="862330"/>
            <a:ext cx="2457754" cy="3044825"/>
            <a:chOff x="1905114" y="1489683"/>
            <a:chExt cx="2617515" cy="3505624"/>
          </a:xfrm>
        </p:grpSpPr>
        <p:sp>
          <p:nvSpPr>
            <p:cNvPr id="46" name="文本框 45"/>
            <p:cNvSpPr txBox="1"/>
            <p:nvPr/>
          </p:nvSpPr>
          <p:spPr>
            <a:xfrm>
              <a:off x="1905114" y="1489683"/>
              <a:ext cx="2549212" cy="42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服务端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05438" y="1913721"/>
              <a:ext cx="2617191" cy="30815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1）服务端创建ServerSocket,  调用accept()方法来接收客户端的连接。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2）客户端创建Socket,  请求和服务端建立连接，传输数据。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3）当服务端接收到客户的连接后，创建一个新的Socket与客户端连接，服务端继续等待新的请求。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54720" y="1707654"/>
            <a:ext cx="2448272" cy="2448273"/>
            <a:chOff x="2589654" y="1797394"/>
            <a:chExt cx="3600704" cy="3600705"/>
          </a:xfrm>
        </p:grpSpPr>
        <p:sp>
          <p:nvSpPr>
            <p:cNvPr id="67" name="任意多边形 66"/>
            <p:cNvSpPr/>
            <p:nvPr/>
          </p:nvSpPr>
          <p:spPr>
            <a:xfrm>
              <a:off x="2589654" y="1797394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1759712"/>
                  </a:moveTo>
                  <a:cubicBezTo>
                    <a:pt x="0" y="787850"/>
                    <a:pt x="787850" y="0"/>
                    <a:pt x="1759712" y="0"/>
                  </a:cubicBezTo>
                  <a:lnTo>
                    <a:pt x="1759712" y="1759712"/>
                  </a:lnTo>
                  <a:lnTo>
                    <a:pt x="0" y="1759712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448" tIns="835448" rIns="320040" bIns="320040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500" dirty="0">
                  <a:latin typeface="inpin heiti" charset="-122"/>
                  <a:ea typeface="inpin heiti" charset="-122"/>
                </a:rPr>
                <a:t>1</a:t>
              </a:r>
              <a:endParaRPr lang="zh-CN" altLang="en-US" sz="45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4430646" y="1797394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0"/>
                  </a:moveTo>
                  <a:cubicBezTo>
                    <a:pt x="971862" y="0"/>
                    <a:pt x="1759712" y="787850"/>
                    <a:pt x="1759712" y="1759712"/>
                  </a:cubicBezTo>
                  <a:lnTo>
                    <a:pt x="0" y="1759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835448" rIns="835448" bIns="320040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500" dirty="0">
                  <a:latin typeface="inpin heiti" charset="-122"/>
                  <a:ea typeface="inpin heiti" charset="-122"/>
                </a:rPr>
                <a:t>2</a:t>
              </a:r>
              <a:endParaRPr lang="zh-CN" altLang="en-US" sz="45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21600000">
              <a:off x="4430646" y="3638386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0"/>
                  </a:moveTo>
                  <a:cubicBezTo>
                    <a:pt x="1759712" y="971862"/>
                    <a:pt x="971862" y="1759712"/>
                    <a:pt x="0" y="1759712"/>
                  </a:cubicBezTo>
                  <a:lnTo>
                    <a:pt x="0" y="0"/>
                  </a:lnTo>
                  <a:lnTo>
                    <a:pt x="1759712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320041" rIns="835448" bIns="83544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500" dirty="0">
                  <a:latin typeface="inpin heiti" charset="-122"/>
                  <a:ea typeface="inpin heiti" charset="-122"/>
                </a:rPr>
                <a:t>3</a:t>
              </a:r>
              <a:endParaRPr lang="zh-CN" altLang="en-US" sz="45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600000">
              <a:off x="2589654" y="3638387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1759712"/>
                  </a:moveTo>
                  <a:cubicBezTo>
                    <a:pt x="787850" y="1759712"/>
                    <a:pt x="0" y="971862"/>
                    <a:pt x="0" y="0"/>
                  </a:cubicBezTo>
                  <a:lnTo>
                    <a:pt x="1759712" y="0"/>
                  </a:lnTo>
                  <a:lnTo>
                    <a:pt x="1759712" y="1759712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57150" cap="rnd"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5448" tIns="320040" rIns="320039" bIns="83544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500" dirty="0">
                  <a:latin typeface="inpin heiti" charset="-122"/>
                  <a:ea typeface="inpin heiti" charset="-122"/>
                </a:rPr>
                <a:t>4</a:t>
              </a:r>
              <a:endParaRPr lang="zh-CN" altLang="en-US" sz="4500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308100" y="1134745"/>
            <a:ext cx="2744470" cy="1386929"/>
            <a:chOff x="2094796" y="1489760"/>
            <a:chExt cx="2549212" cy="1387164"/>
          </a:xfrm>
        </p:grpSpPr>
        <p:sp>
          <p:nvSpPr>
            <p:cNvPr id="72" name="文本框 71"/>
            <p:cNvSpPr txBox="1"/>
            <p:nvPr/>
          </p:nvSpPr>
          <p:spPr>
            <a:xfrm>
              <a:off x="2094796" y="1489760"/>
              <a:ext cx="2549212" cy="368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同步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094796" y="1891205"/>
              <a:ext cx="2018616" cy="30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当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A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任务依赖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B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任务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094796" y="2230686"/>
              <a:ext cx="2018616" cy="30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B</a:t>
              </a:r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任务完成</a:t>
              </a:r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=&gt;A</a:t>
              </a:r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任务才完成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094796" y="2570167"/>
              <a:ext cx="2018616" cy="30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要么都成功，要么都失败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921985" y="1134825"/>
            <a:ext cx="2738755" cy="1569357"/>
            <a:chOff x="2094796" y="1489760"/>
            <a:chExt cx="2738755" cy="1569357"/>
          </a:xfrm>
        </p:grpSpPr>
        <p:sp>
          <p:nvSpPr>
            <p:cNvPr id="77" name="文本框 76"/>
            <p:cNvSpPr txBox="1"/>
            <p:nvPr/>
          </p:nvSpPr>
          <p:spPr>
            <a:xfrm>
              <a:off x="2094796" y="1489760"/>
              <a:ext cx="25492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异步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094796" y="1891205"/>
              <a:ext cx="201861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当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A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任务依赖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B</a:t>
              </a: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  <a:sym typeface="+mn-ea"/>
                </a:rPr>
                <a:t>任务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094796" y="2230805"/>
              <a:ext cx="27387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通知</a:t>
              </a:r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B</a:t>
              </a:r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任务开始启动，</a:t>
              </a:r>
              <a:r>
                <a:rPr lang="en-US" altLang="zh-CN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A</a:t>
              </a:r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任务完成即为完成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094796" y="2752412"/>
              <a:ext cx="201861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相对不可靠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921861" y="3063106"/>
            <a:ext cx="2549525" cy="1263015"/>
            <a:chOff x="2094796" y="1489760"/>
            <a:chExt cx="2549525" cy="1263015"/>
          </a:xfrm>
        </p:grpSpPr>
        <p:sp>
          <p:nvSpPr>
            <p:cNvPr id="82" name="文本框 81"/>
            <p:cNvSpPr txBox="1"/>
            <p:nvPr/>
          </p:nvSpPr>
          <p:spPr>
            <a:xfrm>
              <a:off x="2094796" y="1489760"/>
              <a:ext cx="25492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非阻塞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094796" y="1891205"/>
              <a:ext cx="201861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面向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CPU</a:t>
              </a:r>
              <a:endParaRPr lang="en-US" altLang="zh-CN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094796" y="2230805"/>
              <a:ext cx="25495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在慢操作执行时，去做别的事儿，等慢操作完成后切换回来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308011" y="3063488"/>
            <a:ext cx="2549212" cy="1047631"/>
            <a:chOff x="2094796" y="1489760"/>
            <a:chExt cx="2549212" cy="1047631"/>
          </a:xfrm>
        </p:grpSpPr>
        <p:sp>
          <p:nvSpPr>
            <p:cNvPr id="87" name="文本框 86"/>
            <p:cNvSpPr txBox="1"/>
            <p:nvPr/>
          </p:nvSpPr>
          <p:spPr>
            <a:xfrm>
              <a:off x="2094796" y="1489760"/>
              <a:ext cx="25492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阻塞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094796" y="1891205"/>
              <a:ext cx="201861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面向</a:t>
              </a:r>
              <a:r>
                <a:rPr lang="en-US" altLang="zh-CN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CPU</a:t>
              </a:r>
              <a:endParaRPr lang="en-US" altLang="zh-CN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2094796" y="2230686"/>
              <a:ext cx="201861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等待慢操作完成才切换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3577729" y="312961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NIO </a:t>
            </a:r>
            <a:r>
              <a:rPr lang="zh-CN" altLang="en-US" sz="24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基础</a:t>
            </a:r>
            <a:endParaRPr lang="zh-CN" altLang="en-US" sz="24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4053581" y="2013314"/>
            <a:ext cx="1105214" cy="565931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80808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220303" y="3149954"/>
            <a:ext cx="938492" cy="576195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80808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3674365" y="2877410"/>
            <a:ext cx="1484430" cy="0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80808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0878" y="2354583"/>
            <a:ext cx="2016224" cy="1476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微软雅黑" panose="020B0503020204020204" charset="-122"/>
              </a:rPr>
              <a:t>BIO是面向流的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sym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微软雅黑" panose="020B0503020204020204" charset="-122"/>
              </a:rPr>
              <a:t>NIO是面向块（缓冲区）的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sym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  <a:sym typeface="微软雅黑" panose="020B0503020204020204" charset="-122"/>
              </a:rPr>
              <a:t>最大不同在于，NIO将文件或文件中的一段区域映射到内存中，可以像访问内存一样访问文件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sym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  <a:sym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4397" y="1215663"/>
            <a:ext cx="103686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latin typeface="inpin heiti" charset="-122"/>
                <a:ea typeface="inpin heiti" charset="-122"/>
              </a:rPr>
              <a:t>通道</a:t>
            </a:r>
            <a:endParaRPr lang="zh-CN" altLang="en-US" sz="1600" dirty="0">
              <a:latin typeface="inpin heiti" charset="-122"/>
              <a:ea typeface="inpin heiti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7931" y="1534011"/>
            <a:ext cx="166788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从节点读取数据的通道，类比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Stream,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但是双向的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  <a:p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5745" y="2108773"/>
            <a:ext cx="103686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inpin heiti" charset="-122"/>
                <a:ea typeface="inpin heiti" charset="-122"/>
              </a:rPr>
              <a:t>BIO vs NIO</a:t>
            </a:r>
            <a:endParaRPr lang="en-US" altLang="zh-CN" sz="1600" dirty="0">
              <a:latin typeface="inpin heiti" charset="-122"/>
              <a:ea typeface="inpin heiti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15348" y="2380990"/>
            <a:ext cx="1056852" cy="1044555"/>
            <a:chOff x="5315348" y="2380990"/>
            <a:chExt cx="1056852" cy="1044555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9" name="任意多边形 83"/>
            <p:cNvSpPr/>
            <p:nvPr/>
          </p:nvSpPr>
          <p:spPr bwMode="auto">
            <a:xfrm rot="16377237">
              <a:off x="5314292" y="2382045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kern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5333" y="2643758"/>
              <a:ext cx="1036867" cy="55372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NIO</a:t>
              </a:r>
              <a:endParaRPr 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核心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78882" y="1266632"/>
            <a:ext cx="1036867" cy="665742"/>
            <a:chOff x="3078882" y="1266632"/>
            <a:chExt cx="1036867" cy="665742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8882" y="1461433"/>
              <a:ext cx="1036867" cy="24574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Channel</a:t>
              </a:r>
              <a:endParaRPr lang="en-US" altLang="zh-CN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99029" y="2603954"/>
            <a:ext cx="1036867" cy="691758"/>
            <a:chOff x="2599029" y="2603954"/>
            <a:chExt cx="1036867" cy="691758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9" name="椭圆 80"/>
            <p:cNvSpPr/>
            <p:nvPr/>
          </p:nvSpPr>
          <p:spPr bwMode="auto">
            <a:xfrm>
              <a:off x="2746251" y="2603954"/>
              <a:ext cx="690358" cy="69175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9029" y="2826722"/>
              <a:ext cx="1036867" cy="24574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Buffer</a:t>
              </a:r>
              <a:endParaRPr lang="en-US" altLang="zh-CN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8526" y="3839142"/>
            <a:ext cx="1036867" cy="665742"/>
            <a:chOff x="3218526" y="3839142"/>
            <a:chExt cx="1036867" cy="665742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7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8526" y="4057787"/>
              <a:ext cx="1036867" cy="24574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Selector</a:t>
              </a:r>
              <a:endParaRPr lang="en-US" altLang="zh-CN" sz="16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33203" y="2507312"/>
            <a:ext cx="103686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inpin heiti" charset="-122"/>
                <a:ea typeface="inpin heiti" charset="-122"/>
              </a:rPr>
              <a:t>缓冲区</a:t>
            </a:r>
            <a:endParaRPr lang="zh-CN" altLang="en-US" sz="1600" dirty="0">
              <a:solidFill>
                <a:schemeClr val="bg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9592" y="2851060"/>
            <a:ext cx="166788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读取和存储数据的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byte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数组，在通道之间传输数据使用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9987" y="3812201"/>
            <a:ext cx="103686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  <a:latin typeface="inpin heiti" charset="-122"/>
                <a:ea typeface="inpin heiti" charset="-122"/>
              </a:rPr>
              <a:t>选择器</a:t>
            </a:r>
            <a:endParaRPr lang="zh-CN" altLang="en-US" sz="1600" dirty="0">
              <a:solidFill>
                <a:schemeClr val="tx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461" y="4148964"/>
            <a:ext cx="166788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检测多个通道上，是否有</a:t>
            </a:r>
            <a:r>
              <a:rPr lang="en-US" altLang="zh-CN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IO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事件</a:t>
            </a:r>
            <a:r>
              <a:rPr lang="zh-CN" altLang="en-US" sz="10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发生，如果没有持续监测</a:t>
            </a:r>
            <a:endParaRPr lang="zh-CN" altLang="en-US" sz="10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3690124" y="358681"/>
            <a:ext cx="1832744" cy="460375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NIO </a:t>
            </a:r>
            <a:r>
              <a:rPr lang="zh-CN" altLang="en-US" sz="24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核心</a:t>
            </a:r>
            <a:endParaRPr lang="zh-CN" altLang="en-US" sz="24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/>
      <p:bldP spid="25" grpId="0"/>
      <p:bldP spid="26" grpId="0"/>
      <p:bldP spid="27" grpId="0"/>
      <p:bldP spid="59" grpId="0"/>
      <p:bldP spid="60" grpId="0"/>
      <p:bldP spid="61" grpId="0"/>
      <p:bldP spid="62" grpId="0"/>
    </p:bldLst>
  </p:timing>
</p:sld>
</file>

<file path=ppt/tags/tag1.xml><?xml version="1.0" encoding="utf-8"?>
<p:tagLst xmlns:p="http://schemas.openxmlformats.org/presentationml/2006/main">
  <p:tag name="TIMING" val="|1.8|1.3|0.7"/>
</p:tagLst>
</file>

<file path=ppt/tags/tag10.xml><?xml version="1.0" encoding="utf-8"?>
<p:tagLst xmlns:p="http://schemas.openxmlformats.org/presentationml/2006/main">
  <p:tag name="ISPRING_PRESENTATION_TITLE" val="手绘创意卡通PPT模"/>
</p:tagLst>
</file>

<file path=ppt/tags/tag2.xml><?xml version="1.0" encoding="utf-8"?>
<p:tagLst xmlns:p="http://schemas.openxmlformats.org/presentationml/2006/main">
  <p:tag name="TIMING" val="|0.1|0.8|0.8|0.8|0.7|0.9"/>
</p:tagLst>
</file>

<file path=ppt/tags/tag3.xml><?xml version="1.0" encoding="utf-8"?>
<p:tagLst xmlns:p="http://schemas.openxmlformats.org/presentationml/2006/main">
  <p:tag name="KSO_WM_UNIT_PLACING_PICTURE_USER_VIEWPORT" val="{&quot;height&quot;:4083,&quot;width&quot;:9008}"/>
</p:tagLst>
</file>

<file path=ppt/tags/tag4.xml><?xml version="1.0" encoding="utf-8"?>
<p:tagLst xmlns:p="http://schemas.openxmlformats.org/presentationml/2006/main">
  <p:tag name="TIMING" val="|0.6"/>
</p:tagLst>
</file>

<file path=ppt/tags/tag5.xml><?xml version="1.0" encoding="utf-8"?>
<p:tagLst xmlns:p="http://schemas.openxmlformats.org/presentationml/2006/main">
  <p:tag name="TIMING" val="|1.8|1.3|0.7"/>
</p:tagLst>
</file>

<file path=ppt/tags/tag6.xml><?xml version="1.0" encoding="utf-8"?>
<p:tagLst xmlns:p="http://schemas.openxmlformats.org/presentationml/2006/main">
  <p:tag name="KSO_WM_UNIT_PLACING_PICTURE_USER_VIEWPORT" val="{&quot;height&quot;:3024,&quot;width&quot;:11376}"/>
</p:tagLst>
</file>

<file path=ppt/tags/tag7.xml><?xml version="1.0" encoding="utf-8"?>
<p:tagLst xmlns:p="http://schemas.openxmlformats.org/presentationml/2006/main">
  <p:tag name="TIMING" val="|0.5|1|1.4|0.9|0.6"/>
</p:tagLst>
</file>

<file path=ppt/tags/tag8.xml><?xml version="1.0" encoding="utf-8"?>
<p:tagLst xmlns:p="http://schemas.openxmlformats.org/presentationml/2006/main">
  <p:tag name="TIMING" val="|1.8|1.3|0.7"/>
</p:tagLst>
</file>

<file path=ppt/tags/tag9.xml><?xml version="1.0" encoding="utf-8"?>
<p:tagLst xmlns:p="http://schemas.openxmlformats.org/presentationml/2006/main">
  <p:tag name="TIMING" val="|1.8|1.3|0.7"/>
</p:tagLst>
</file>

<file path=ppt/theme/theme1.xml><?xml version="1.0" encoding="utf-8"?>
<a:theme xmlns:a="http://schemas.openxmlformats.org/drawingml/2006/main" name="第一PPT，www.1ppt.com">
  <a:themeElements>
    <a:clrScheme name="自定义 3282">
      <a:dk1>
        <a:srgbClr val="3FB2E5"/>
      </a:dk1>
      <a:lt1>
        <a:srgbClr val="C56DB4"/>
      </a:lt1>
      <a:dk2>
        <a:srgbClr val="56B52F"/>
      </a:dk2>
      <a:lt2>
        <a:srgbClr val="EE6EA2"/>
      </a:lt2>
      <a:accent1>
        <a:srgbClr val="1C1C1C"/>
      </a:accent1>
      <a:accent2>
        <a:srgbClr val="FFFFFF"/>
      </a:accent2>
      <a:accent3>
        <a:srgbClr val="1C1C1C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8361</Words>
  <Application>WPS 演示</Application>
  <PresentationFormat>全屏显示(16:9)</PresentationFormat>
  <Paragraphs>548</Paragraphs>
  <Slides>38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inpin heiti</vt:lpstr>
      <vt:lpstr>Calibri</vt:lpstr>
      <vt:lpstr>方正粗黑宋简体</vt:lpstr>
      <vt:lpstr>微软雅黑</vt:lpstr>
      <vt:lpstr>Arial Unicode MS</vt:lpstr>
      <vt:lpstr>Agency FB</vt:lpstr>
      <vt:lpstr>Trebuchet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创意黑板粉笔</dc:title>
  <dc:creator/>
  <cp:keywords>www.1ppt.com</cp:keywords>
  <dc:description>www.1ppt.com</dc:description>
  <cp:lastModifiedBy>纪语晴</cp:lastModifiedBy>
  <cp:revision>78</cp:revision>
  <dcterms:created xsi:type="dcterms:W3CDTF">2017-04-06T13:44:00Z</dcterms:created>
  <dcterms:modified xsi:type="dcterms:W3CDTF">2020-06-24T03:36:02Z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