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Year Project (FYP)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IoT-Based Smart Pill Dispenser</a:t>
            </a:r>
          </a:p>
          <a:p>
            <a:r>
              <a:t>Presented by: [Your Name]</a:t>
            </a:r>
          </a:p>
          <a:p>
            <a:r>
              <a:t>Date: [Your 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solve medication adherence challenges by using an IoT-based smart pill dispenser.</a:t>
            </a:r>
          </a:p>
          <a:p>
            <a:r>
              <a:t>Existing solutions primarily focus on reminders but fail to verify user identity or generate adherence reports.</a:t>
            </a:r>
          </a:p>
          <a:p>
            <a:r>
              <a:t>Our proposed dispenser will integrate user verification and real-time reporting to enhance medication safety and adherence.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Hardware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design follows system requirements and includes:</a:t>
            </a:r>
          </a:p>
          <a:p>
            <a:r>
              <a:t>- Detailed engineering calculations</a:t>
            </a:r>
          </a:p>
          <a:p>
            <a:r>
              <a:t>- Component selection with justifications</a:t>
            </a:r>
          </a:p>
          <a:p>
            <a:r>
              <a:t>- Mathematical proofs for power and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2.1.1 Selection of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components used:</a:t>
            </a:r>
          </a:p>
          <a:p>
            <a:r>
              <a:t>- NodeMCU ESP8266</a:t>
            </a:r>
          </a:p>
          <a:p>
            <a:r>
              <a:t>- Stepper Motor (28BYJ-48)</a:t>
            </a:r>
          </a:p>
          <a:p>
            <a:r>
              <a:t>- Infrared Sensor (IR)</a:t>
            </a:r>
          </a:p>
          <a:p>
            <a:r>
              <a:t>- LCD Display (16x2, 1604)</a:t>
            </a:r>
          </a:p>
          <a:p>
            <a:r>
              <a:t>- Rechargeable Li-ion Battery (12V, 2A)</a:t>
            </a:r>
          </a:p>
          <a:p>
            <a:r>
              <a:t>- RFID Module (RC522)</a:t>
            </a:r>
          </a:p>
          <a:p>
            <a:r>
              <a:t>- Real-Time Clock (RTC) Module</a:t>
            </a:r>
          </a:p>
          <a:p>
            <a:r>
              <a:t>- Temperature &amp; Humidity Sensor (DHT11)</a:t>
            </a:r>
          </a:p>
          <a:p>
            <a:r>
              <a:t>- Relay Module</a:t>
            </a:r>
          </a:p>
          <a:p>
            <a:r>
              <a:t>- SD Card Module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Mobile App UI developed using Flutter</a:t>
            </a:r>
          </a:p>
          <a:p>
            <a:r>
              <a:t>- Pill Dispensing Algorithm with time-based scheduling</a:t>
            </a:r>
          </a:p>
          <a:p>
            <a:r>
              <a:t>- Verification Mechanism ensures pill intake</a:t>
            </a:r>
          </a:p>
          <a:p>
            <a:r>
              <a:t>- Cloud Data Storage logs adherence data in Firebase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Testing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Sensor Accuracy: 95% success rate for pill detection</a:t>
            </a:r>
          </a:p>
          <a:p>
            <a:r>
              <a:t>- Motor Precision: Verified correct rotation angles</a:t>
            </a:r>
          </a:p>
          <a:p>
            <a:r>
              <a:t>- Integration Testing: Verified communication with mobile app</a:t>
            </a:r>
          </a:p>
          <a:p>
            <a:r>
              <a:t>- System Testing: Simulated real-world usage with test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Refinement of adherence reporting features in the mobile app</a:t>
            </a:r>
          </a:p>
          <a:p>
            <a:r>
              <a:t>- Optimization of power consumption for extended battery life</a:t>
            </a:r>
          </a:p>
          <a:p>
            <a:r>
              <a:t>- Final field testing in a healthcare environment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IoT-based smart pill dispenser is in the advanced stages of design and testing.</a:t>
            </a:r>
          </a:p>
          <a:p>
            <a:r>
              <a:t>Through detailed engineering analysis and real-world validation, we are developing a system that:</a:t>
            </a:r>
          </a:p>
          <a:p>
            <a:r>
              <a:t>- Improves medication adherence</a:t>
            </a:r>
          </a:p>
          <a:p>
            <a:r>
              <a:t>- Reduces caregiver burden</a:t>
            </a:r>
          </a:p>
          <a:p>
            <a:r>
              <a:t>- Enhances patient safety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