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9" r:id="rId5"/>
    <p:sldId id="295" r:id="rId6"/>
    <p:sldId id="296" r:id="rId7"/>
    <p:sldId id="293" r:id="rId8"/>
    <p:sldId id="294" r:id="rId9"/>
    <p:sldId id="270" r:id="rId10"/>
    <p:sldId id="271" r:id="rId11"/>
    <p:sldId id="272" r:id="rId12"/>
    <p:sldId id="273" r:id="rId13"/>
    <p:sldId id="274" r:id="rId14"/>
    <p:sldId id="275" r:id="rId15"/>
    <p:sldId id="292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85" r:id="rId28"/>
    <p:sldId id="290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39" d="100"/>
          <a:sy n="39" d="100"/>
        </p:scale>
        <p:origin x="-120" y="-6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0F4B-ACE4-480D-92B4-D15AAADC244D}" type="datetimeFigureOut">
              <a:rPr lang="en-US" smtClean="0"/>
              <a:t>19/2/17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E29-444D-4514-BDAC-FFA6819D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1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0F4B-ACE4-480D-92B4-D15AAADC244D}" type="datetimeFigureOut">
              <a:rPr lang="en-US" smtClean="0"/>
              <a:t>19/2/17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E29-444D-4514-BDAC-FFA6819D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0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0F4B-ACE4-480D-92B4-D15AAADC244D}" type="datetimeFigureOut">
              <a:rPr lang="en-US" smtClean="0"/>
              <a:t>19/2/17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E29-444D-4514-BDAC-FFA6819D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2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0F4B-ACE4-480D-92B4-D15AAADC244D}" type="datetimeFigureOut">
              <a:rPr lang="en-US" smtClean="0"/>
              <a:t>19/2/17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E29-444D-4514-BDAC-FFA6819D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4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0F4B-ACE4-480D-92B4-D15AAADC244D}" type="datetimeFigureOut">
              <a:rPr lang="en-US" smtClean="0"/>
              <a:t>19/2/17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E29-444D-4514-BDAC-FFA6819D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0F4B-ACE4-480D-92B4-D15AAADC244D}" type="datetimeFigureOut">
              <a:rPr lang="en-US" smtClean="0"/>
              <a:t>19/2/17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E29-444D-4514-BDAC-FFA6819D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5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0F4B-ACE4-480D-92B4-D15AAADC244D}" type="datetimeFigureOut">
              <a:rPr lang="en-US" smtClean="0"/>
              <a:t>19/2/17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E29-444D-4514-BDAC-FFA6819D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9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0F4B-ACE4-480D-92B4-D15AAADC244D}" type="datetimeFigureOut">
              <a:rPr lang="en-US" smtClean="0"/>
              <a:t>19/2/17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E29-444D-4514-BDAC-FFA6819D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6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0F4B-ACE4-480D-92B4-D15AAADC244D}" type="datetimeFigureOut">
              <a:rPr lang="en-US" smtClean="0"/>
              <a:t>19/2/17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E29-444D-4514-BDAC-FFA6819D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5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0F4B-ACE4-480D-92B4-D15AAADC244D}" type="datetimeFigureOut">
              <a:rPr lang="en-US" smtClean="0"/>
              <a:t>19/2/17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E29-444D-4514-BDAC-FFA6819D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5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0F4B-ACE4-480D-92B4-D15AAADC244D}" type="datetimeFigureOut">
              <a:rPr lang="en-US" smtClean="0"/>
              <a:t>19/2/17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E29-444D-4514-BDAC-FFA6819D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5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70F4B-ACE4-480D-92B4-D15AAADC244D}" type="datetimeFigureOut">
              <a:rPr lang="en-US" smtClean="0"/>
              <a:t>19/2/17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6E29-444D-4514-BDAC-FFA6819D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2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(Real example)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GUI for imaging flow cytometry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0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 3 (continue):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Choose a parameter for x-axis from </a:t>
            </a:r>
          </a:p>
          <a:p>
            <a:pPr marL="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(Area is chosen for this example):</a:t>
            </a:r>
          </a:p>
          <a:p>
            <a:pPr marL="0" indent="0">
              <a:buNone/>
            </a:pPr>
            <a:endParaRPr kumimoji="1" lang="en-US" altLang="zh-TW" dirty="0" smtClean="0"/>
          </a:p>
          <a:p>
            <a:r>
              <a:rPr kumimoji="1" lang="en-US" altLang="zh-TW" dirty="0" smtClean="0"/>
              <a:t>Choose a parameter for y-axis from</a:t>
            </a:r>
          </a:p>
          <a:p>
            <a:pPr marL="0" indent="0">
              <a:buNone/>
            </a:pPr>
            <a:r>
              <a:rPr kumimoji="1" lang="en-US" altLang="zh-TW" dirty="0" smtClean="0"/>
              <a:t>   (</a:t>
            </a:r>
            <a:r>
              <a:rPr kumimoji="1" lang="en-US" altLang="zh-TW" dirty="0" err="1" smtClean="0"/>
              <a:t>Vol</a:t>
            </a:r>
            <a:r>
              <a:rPr kumimoji="1" lang="en-US" altLang="zh-TW" dirty="0" smtClean="0"/>
              <a:t> is chosen for this example):</a:t>
            </a:r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Click the “Submit” button:</a:t>
            </a:r>
            <a:endParaRPr kumimoji="1" lang="zh-TW" altLang="en-US" dirty="0"/>
          </a:p>
        </p:txBody>
      </p:sp>
      <p:pic>
        <p:nvPicPr>
          <p:cNvPr id="4" name="圖片 3" descr="螢幕快照 2016-11-08 上午12.18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136" y="1488810"/>
            <a:ext cx="3111500" cy="1295400"/>
          </a:xfrm>
          <a:prstGeom prst="rect">
            <a:avLst/>
          </a:prstGeom>
        </p:spPr>
      </p:pic>
      <p:pic>
        <p:nvPicPr>
          <p:cNvPr id="5" name="圖片 4" descr="螢幕快照 2016-11-08 上午12.18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521" y="3224923"/>
            <a:ext cx="3115876" cy="1269813"/>
          </a:xfrm>
          <a:prstGeom prst="rect">
            <a:avLst/>
          </a:prstGeom>
        </p:spPr>
      </p:pic>
      <p:pic>
        <p:nvPicPr>
          <p:cNvPr id="6" name="圖片 5" descr="螢幕快照 2016-11-08 上午12.18.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349" y="4818251"/>
            <a:ext cx="1751594" cy="15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37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 3 (continue):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24065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Click the circled button to choose the dataset to be displayed:</a:t>
            </a:r>
            <a:endParaRPr kumimoji="1" lang="zh-TW" altLang="en-US" dirty="0"/>
          </a:p>
        </p:txBody>
      </p:sp>
      <p:pic>
        <p:nvPicPr>
          <p:cNvPr id="6" name="圖片 5" descr="螢幕快照 2017-02-19 下午1.2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81" y="2254129"/>
            <a:ext cx="7035452" cy="440851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625502" y="2285352"/>
            <a:ext cx="333845" cy="362806"/>
          </a:xfrm>
          <a:prstGeom prst="ellips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553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 3 (continue):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Click “Dataset 1” to display dataset1</a:t>
            </a:r>
            <a:endParaRPr kumimoji="1" lang="zh-TW" altLang="en-US" dirty="0"/>
          </a:p>
        </p:txBody>
      </p:sp>
      <p:cxnSp>
        <p:nvCxnSpPr>
          <p:cNvPr id="5" name="直線箭頭接點 4"/>
          <p:cNvCxnSpPr/>
          <p:nvPr/>
        </p:nvCxnSpPr>
        <p:spPr>
          <a:xfrm flipV="1">
            <a:off x="4313790" y="4385776"/>
            <a:ext cx="4679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圖片 7" descr="螢幕快照 2017-02-19 下午1.2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68" y="2630934"/>
            <a:ext cx="2540000" cy="354330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789615" y="3428036"/>
            <a:ext cx="1431388" cy="423271"/>
          </a:xfrm>
          <a:prstGeom prst="ellips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 descr="螢幕快照 2017-02-19 下午1.27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08" y="2307794"/>
            <a:ext cx="7079094" cy="44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5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 3 (continue):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64380"/>
            <a:ext cx="10515600" cy="4351338"/>
          </a:xfrm>
        </p:spPr>
        <p:txBody>
          <a:bodyPr/>
          <a:lstStyle/>
          <a:p>
            <a:r>
              <a:rPr kumimoji="1" lang="en-US" altLang="zh-TW" dirty="0"/>
              <a:t>Click the circled </a:t>
            </a:r>
            <a:r>
              <a:rPr kumimoji="1" lang="en-US" altLang="zh-TW" dirty="0" smtClean="0"/>
              <a:t>button again </a:t>
            </a:r>
            <a:r>
              <a:rPr kumimoji="1" lang="en-US" altLang="zh-TW" dirty="0"/>
              <a:t>to choose the dataset to be displayed:</a:t>
            </a:r>
            <a:endParaRPr kumimoji="1" lang="zh-TW" altLang="en-US" dirty="0"/>
          </a:p>
          <a:p>
            <a:endParaRPr kumimoji="1" lang="zh-TW" altLang="en-US" dirty="0"/>
          </a:p>
        </p:txBody>
      </p:sp>
      <p:pic>
        <p:nvPicPr>
          <p:cNvPr id="6" name="圖片 5" descr="螢幕快照 2017-02-19 下午1.2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14" y="2286688"/>
            <a:ext cx="7035452" cy="440851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625502" y="2317912"/>
            <a:ext cx="333845" cy="362806"/>
          </a:xfrm>
          <a:prstGeom prst="ellips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426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 3 (continue):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Click “Dataset </a:t>
            </a:r>
            <a:r>
              <a:rPr kumimoji="1" lang="en-US" altLang="zh-TW" dirty="0" smtClean="0"/>
              <a:t>2” </a:t>
            </a:r>
            <a:r>
              <a:rPr kumimoji="1" lang="en-US" altLang="zh-TW" dirty="0"/>
              <a:t>to display </a:t>
            </a:r>
            <a:r>
              <a:rPr kumimoji="1" lang="en-US" altLang="zh-TW" dirty="0" smtClean="0"/>
              <a:t>dataset2</a:t>
            </a:r>
            <a:endParaRPr kumimoji="1" lang="zh-TW" altLang="en-US" dirty="0"/>
          </a:p>
          <a:p>
            <a:endParaRPr kumimoji="1" lang="zh-TW" altLang="en-US" dirty="0"/>
          </a:p>
        </p:txBody>
      </p:sp>
      <p:cxnSp>
        <p:nvCxnSpPr>
          <p:cNvPr id="7" name="直線箭頭接點 6"/>
          <p:cNvCxnSpPr/>
          <p:nvPr/>
        </p:nvCxnSpPr>
        <p:spPr>
          <a:xfrm flipV="1">
            <a:off x="4313790" y="4353216"/>
            <a:ext cx="4679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圖片 8" descr="螢幕快照 2017-02-19 下午1.2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30" y="2630933"/>
            <a:ext cx="2540000" cy="354330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1952445" y="3972246"/>
            <a:ext cx="1431388" cy="423271"/>
          </a:xfrm>
          <a:prstGeom prst="ellips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 descr="螢幕快照 2017-02-19 下午1.30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42" y="2361520"/>
            <a:ext cx="6753432" cy="423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5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4028" cy="1325563"/>
          </a:xfrm>
        </p:spPr>
        <p:txBody>
          <a:bodyPr/>
          <a:lstStyle/>
          <a:p>
            <a:r>
              <a:rPr kumimoji="1" lang="en-US" altLang="zh-TW" dirty="0" smtClean="0"/>
              <a:t>Additional feature: View image and parameters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03129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Move the cursor to one of the points</a:t>
            </a:r>
          </a:p>
          <a:p>
            <a:r>
              <a:rPr kumimoji="1" lang="en-US" altLang="zh-TW" dirty="0" smtClean="0"/>
              <a:t>The corresponding image and also parameters of that point will be displayed in a pop-up window</a:t>
            </a:r>
            <a:endParaRPr kumimoji="1" lang="zh-TW" altLang="en-US" dirty="0"/>
          </a:p>
        </p:txBody>
      </p:sp>
      <p:pic>
        <p:nvPicPr>
          <p:cNvPr id="5" name="圖片 4" descr="螢幕快照 2017-02-19 下午1.32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547" y="2877460"/>
            <a:ext cx="6345970" cy="398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62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Additional feature: Change scale type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Different scales, including linear scale, log10 scale and log2 scale can be chosen individually for x-axis or y-axis from:</a:t>
            </a:r>
            <a:endParaRPr kumimoji="1" lang="zh-TW" altLang="en-US" dirty="0"/>
          </a:p>
        </p:txBody>
      </p:sp>
      <p:pic>
        <p:nvPicPr>
          <p:cNvPr id="4" name="圖片 3" descr="螢幕快照 2016-11-08 上午12.46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894" y="3074798"/>
            <a:ext cx="4047070" cy="284913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4838500" y="3386169"/>
            <a:ext cx="2338605" cy="1632617"/>
          </a:xfrm>
          <a:prstGeom prst="ellips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488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Change scale </a:t>
            </a:r>
            <a:r>
              <a:rPr kumimoji="1" lang="en-US" altLang="zh-TW" dirty="0" smtClean="0"/>
              <a:t>type (continue):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24846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In this example, move the cursor to the circled region and choose “Log 10” to change the scale of x-axis from linear to log10:</a:t>
            </a:r>
            <a:endParaRPr kumimoji="1" lang="zh-TW" altLang="en-US" dirty="0"/>
          </a:p>
        </p:txBody>
      </p:sp>
      <p:pic>
        <p:nvPicPr>
          <p:cNvPr id="4" name="圖片 3" descr="螢幕快照 2016-11-08 上午12.52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30" y="3273577"/>
            <a:ext cx="4492877" cy="245066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834599" y="3789290"/>
            <a:ext cx="1431388" cy="423271"/>
          </a:xfrm>
          <a:prstGeom prst="ellips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" name="直線箭頭接點 5"/>
          <p:cNvCxnSpPr/>
          <p:nvPr/>
        </p:nvCxnSpPr>
        <p:spPr>
          <a:xfrm flipV="1">
            <a:off x="5540473" y="4486556"/>
            <a:ext cx="4679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圖片 6" descr="螢幕快照 2016-11-08 上午12.54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00" y="2862119"/>
            <a:ext cx="5923516" cy="359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79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Change scale type (continue):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84534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After that, move </a:t>
            </a:r>
            <a:r>
              <a:rPr kumimoji="1" lang="en-US" altLang="zh-TW" dirty="0"/>
              <a:t>the cursor to the circled region and choose “Log 2</a:t>
            </a:r>
            <a:r>
              <a:rPr kumimoji="1" lang="en-US" altLang="zh-TW" dirty="0" smtClean="0"/>
              <a:t>” </a:t>
            </a:r>
            <a:r>
              <a:rPr kumimoji="1" lang="en-US" altLang="zh-TW" dirty="0"/>
              <a:t>to change the scale of </a:t>
            </a:r>
            <a:r>
              <a:rPr kumimoji="1" lang="en-US" altLang="zh-TW" dirty="0" smtClean="0"/>
              <a:t>y-</a:t>
            </a:r>
            <a:r>
              <a:rPr kumimoji="1" lang="en-US" altLang="zh-TW" dirty="0"/>
              <a:t>axis from linear to </a:t>
            </a:r>
            <a:r>
              <a:rPr kumimoji="1" lang="en-US" altLang="zh-TW" dirty="0" smtClean="0"/>
              <a:t>log2:</a:t>
            </a:r>
            <a:endParaRPr kumimoji="1" lang="zh-TW" altLang="en-US" dirty="0"/>
          </a:p>
          <a:p>
            <a:endParaRPr kumimoji="1" lang="zh-TW" altLang="en-US" dirty="0"/>
          </a:p>
        </p:txBody>
      </p:sp>
      <p:cxnSp>
        <p:nvCxnSpPr>
          <p:cNvPr id="6" name="直線箭頭接點 5"/>
          <p:cNvCxnSpPr/>
          <p:nvPr/>
        </p:nvCxnSpPr>
        <p:spPr>
          <a:xfrm flipV="1">
            <a:off x="5540473" y="4486556"/>
            <a:ext cx="4679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圖片 7" descr="螢幕快照 2016-11-08 上午12.56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8" y="3052146"/>
            <a:ext cx="4542201" cy="2732559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1632995" y="4051321"/>
            <a:ext cx="1431388" cy="423271"/>
          </a:xfrm>
          <a:prstGeom prst="ellips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" name="圖片 9" descr="螢幕快照 2016-11-08 上午12.57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20" y="2741184"/>
            <a:ext cx="5971905" cy="358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00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7400" y="304657"/>
            <a:ext cx="10754028" cy="1325563"/>
          </a:xfrm>
        </p:spPr>
        <p:txBody>
          <a:bodyPr/>
          <a:lstStyle/>
          <a:p>
            <a:r>
              <a:rPr kumimoji="1" lang="en-US" altLang="zh-TW" dirty="0"/>
              <a:t>Additional feature: </a:t>
            </a:r>
            <a:r>
              <a:rPr kumimoji="1" lang="en-US" altLang="zh-TW" dirty="0" smtClean="0"/>
              <a:t>Change points into images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Click the circled button</a:t>
            </a:r>
          </a:p>
          <a:p>
            <a:r>
              <a:rPr kumimoji="1" lang="en-US" altLang="zh-TW" dirty="0" smtClean="0"/>
              <a:t>All the points displayed in the current scatter plot are changed into their corresponding images</a:t>
            </a:r>
            <a:endParaRPr kumimoji="1" lang="zh-TW" altLang="en-US" dirty="0"/>
          </a:p>
        </p:txBody>
      </p:sp>
      <p:pic>
        <p:nvPicPr>
          <p:cNvPr id="4" name="圖片 3" descr="螢幕快照 2016-11-08 上午12.59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30" y="3256519"/>
            <a:ext cx="2311400" cy="34036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923257" y="4958318"/>
            <a:ext cx="786258" cy="765919"/>
          </a:xfrm>
          <a:prstGeom prst="ellips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" name="直線箭頭接點 5"/>
          <p:cNvCxnSpPr/>
          <p:nvPr/>
        </p:nvCxnSpPr>
        <p:spPr>
          <a:xfrm flipV="1">
            <a:off x="4169566" y="4929983"/>
            <a:ext cx="4679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圖片 6" descr="螢幕快照 2016-11-08 上午01.02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534" y="3144299"/>
            <a:ext cx="6083319" cy="367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4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Open the folder containing the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909"/>
            <a:ext cx="10515600" cy="4351338"/>
          </a:xfrm>
        </p:spPr>
        <p:txBody>
          <a:bodyPr/>
          <a:lstStyle/>
          <a:p>
            <a:r>
              <a:rPr lang="en-US" dirty="0" smtClean="0"/>
              <a:t>Unzip the file: “scatter plot v2.10.zip”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圖片 3" descr="螢幕快照 2017-02-19 下午1.21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0" y="2126246"/>
            <a:ext cx="5732406" cy="4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38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Change points into </a:t>
            </a:r>
            <a:r>
              <a:rPr kumimoji="1" lang="en-US" altLang="zh-TW" dirty="0" smtClean="0"/>
              <a:t>images (continue):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03129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In order to see the images of a particular group of points, you can zoom into a particular region (by using the scroll wheel of the mouse) to resolve the overlapping images</a:t>
            </a:r>
          </a:p>
          <a:p>
            <a:r>
              <a:rPr kumimoji="1" lang="en-US" altLang="zh-TW" dirty="0" smtClean="0"/>
              <a:t>By clicking the circled button (with a different icon), which is located at the same place, all the images are changed back into points</a:t>
            </a:r>
            <a:endParaRPr kumimoji="1" lang="zh-TW" altLang="en-US" dirty="0"/>
          </a:p>
        </p:txBody>
      </p:sp>
      <p:pic>
        <p:nvPicPr>
          <p:cNvPr id="4" name="圖片 3" descr="螢幕快照 2016-11-08 上午01.09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31" y="3744263"/>
            <a:ext cx="2023395" cy="2892024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761978" y="5159877"/>
            <a:ext cx="544333" cy="584516"/>
          </a:xfrm>
          <a:prstGeom prst="ellips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" name="直線箭頭接點 5"/>
          <p:cNvCxnSpPr/>
          <p:nvPr/>
        </p:nvCxnSpPr>
        <p:spPr>
          <a:xfrm flipV="1">
            <a:off x="3907475" y="5131541"/>
            <a:ext cx="4679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圖片 6" descr="螢幕快照 2016-11-08 上午12.57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616" y="3628039"/>
            <a:ext cx="5175089" cy="31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2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Additional feature: Reset zoom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84533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After zooming into a particular region, you can click the circled button to reset “zoom”, i.e. return to the original “zoom ratio”</a:t>
            </a:r>
            <a:endParaRPr kumimoji="1" lang="zh-TW" altLang="en-US" dirty="0"/>
          </a:p>
        </p:txBody>
      </p:sp>
      <p:pic>
        <p:nvPicPr>
          <p:cNvPr id="6" name="圖片 5" descr="螢幕快照 2017-02-19 下午1.39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073" y="2867505"/>
            <a:ext cx="2628349" cy="3366649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6587796" y="3060567"/>
            <a:ext cx="967699" cy="907010"/>
          </a:xfrm>
          <a:prstGeom prst="ellips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6775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Additional feature: Heat map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04689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Click the circled button to view the heap map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4" name="圖片 3" descr="螢幕快照 2016-11-08 上午11.15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63" y="2724722"/>
            <a:ext cx="2565400" cy="3136900"/>
          </a:xfrm>
          <a:prstGeom prst="rect">
            <a:avLst/>
          </a:prstGeom>
        </p:spPr>
      </p:pic>
      <p:cxnSp>
        <p:nvCxnSpPr>
          <p:cNvPr id="5" name="直線箭頭接點 4"/>
          <p:cNvCxnSpPr/>
          <p:nvPr/>
        </p:nvCxnSpPr>
        <p:spPr>
          <a:xfrm flipV="1">
            <a:off x="3826836" y="4405933"/>
            <a:ext cx="4679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圖片 5" descr="螢幕快照 2016-11-08 上午11.19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73" y="2440797"/>
            <a:ext cx="6909976" cy="4175333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2620853" y="3607882"/>
            <a:ext cx="846734" cy="786076"/>
          </a:xfrm>
          <a:prstGeom prst="ellips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5638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Heat map (continue):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24065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In heat-map mode, you can zoom into a particular region by dragging out a rectangular gate (but not by using the scroll wheel of the computer mouse)</a:t>
            </a:r>
          </a:p>
          <a:p>
            <a:r>
              <a:rPr kumimoji="1" lang="en-US" altLang="zh-TW" dirty="0" smtClean="0"/>
              <a:t>Click the circled button again to return to scatter-plot mode</a:t>
            </a:r>
            <a:endParaRPr kumimoji="1" lang="zh-TW" altLang="en-US" dirty="0"/>
          </a:p>
        </p:txBody>
      </p:sp>
      <p:pic>
        <p:nvPicPr>
          <p:cNvPr id="4" name="圖片 3" descr="螢幕快照 2016-11-08 上午11.25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15" y="3643049"/>
            <a:ext cx="2146300" cy="2832100"/>
          </a:xfrm>
          <a:prstGeom prst="rect">
            <a:avLst/>
          </a:prstGeom>
        </p:spPr>
      </p:pic>
      <p:cxnSp>
        <p:nvCxnSpPr>
          <p:cNvPr id="5" name="直線箭頭接點 4"/>
          <p:cNvCxnSpPr/>
          <p:nvPr/>
        </p:nvCxnSpPr>
        <p:spPr>
          <a:xfrm flipV="1">
            <a:off x="4310673" y="5050917"/>
            <a:ext cx="4679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圖片 5" descr="螢幕快照 2016-11-08 上午12.57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90" y="3527261"/>
            <a:ext cx="5175089" cy="3109027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3044213" y="4414114"/>
            <a:ext cx="725773" cy="685304"/>
          </a:xfrm>
          <a:prstGeom prst="ellips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6130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Additional feature: Histogram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43441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In order to display the histograms, only one set of data can be displayed in the current scatter plot </a:t>
            </a:r>
          </a:p>
          <a:p>
            <a:r>
              <a:rPr kumimoji="1" lang="en-US" altLang="zh-TW" dirty="0" smtClean="0"/>
              <a:t>Click the circled button</a:t>
            </a:r>
          </a:p>
        </p:txBody>
      </p:sp>
      <p:pic>
        <p:nvPicPr>
          <p:cNvPr id="7" name="圖片 6" descr="螢幕快照 2016-11-08 上午11.38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05" y="3168977"/>
            <a:ext cx="3263900" cy="2933700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4213516" y="3204768"/>
            <a:ext cx="725773" cy="685304"/>
          </a:xfrm>
          <a:prstGeom prst="ellips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1094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Histogram (continue):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85313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Click “Dataset 2” </a:t>
            </a:r>
          </a:p>
          <a:p>
            <a:r>
              <a:rPr kumimoji="1" lang="en-US" altLang="zh-TW" dirty="0" smtClean="0"/>
              <a:t>Only dataset 1 is displayed in the current scatter plot now</a:t>
            </a:r>
            <a:endParaRPr kumimoji="1" lang="zh-TW" altLang="en-US" dirty="0"/>
          </a:p>
        </p:txBody>
      </p:sp>
      <p:pic>
        <p:nvPicPr>
          <p:cNvPr id="4" name="圖片 3" descr="螢幕快照 2016-11-08 上午11.39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46" y="3124142"/>
            <a:ext cx="2810544" cy="3473833"/>
          </a:xfrm>
          <a:prstGeom prst="rect">
            <a:avLst/>
          </a:prstGeom>
        </p:spPr>
      </p:pic>
      <p:cxnSp>
        <p:nvCxnSpPr>
          <p:cNvPr id="5" name="直線箭頭接點 4"/>
          <p:cNvCxnSpPr/>
          <p:nvPr/>
        </p:nvCxnSpPr>
        <p:spPr>
          <a:xfrm flipV="1">
            <a:off x="4209881" y="4849359"/>
            <a:ext cx="4679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圖片 5" descr="螢幕快照 2016-11-08 上午11.40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268" y="2859483"/>
            <a:ext cx="6312990" cy="3812075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169296" y="4273022"/>
            <a:ext cx="1935405" cy="423272"/>
          </a:xfrm>
          <a:prstGeom prst="ellips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8686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Histogram (continue):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Tick the circled check-box</a:t>
            </a:r>
            <a:endParaRPr kumimoji="1" lang="zh-TW" altLang="en-US" dirty="0"/>
          </a:p>
        </p:txBody>
      </p:sp>
      <p:pic>
        <p:nvPicPr>
          <p:cNvPr id="4" name="圖片 3" descr="螢幕快照 2016-11-08 上午11.41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880" y="2367168"/>
            <a:ext cx="2912985" cy="4091649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302179" y="5683925"/>
            <a:ext cx="2116849" cy="4837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4138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Histogram (continue):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24065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Choose a group of points by dragging out a rectangular gate</a:t>
            </a:r>
          </a:p>
          <a:p>
            <a:r>
              <a:rPr kumimoji="1" lang="en-US" altLang="zh-TW" dirty="0"/>
              <a:t>H</a:t>
            </a:r>
            <a:r>
              <a:rPr kumimoji="1" lang="en-US" altLang="zh-TW" dirty="0" smtClean="0"/>
              <a:t>istograms of all the parameters are shown in a pop-up window</a:t>
            </a:r>
          </a:p>
          <a:p>
            <a:r>
              <a:rPr kumimoji="1" lang="en-US" altLang="zh-TW" dirty="0" smtClean="0"/>
              <a:t>View the hidden histograms by using the scroll wheel of mouse</a:t>
            </a:r>
            <a:endParaRPr kumimoji="1" lang="zh-TW" altLang="en-US" dirty="0"/>
          </a:p>
        </p:txBody>
      </p:sp>
      <p:pic>
        <p:nvPicPr>
          <p:cNvPr id="4" name="圖片 3" descr="螢幕快照 2016-11-08 上午11.54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70" y="3321024"/>
            <a:ext cx="3795389" cy="3053237"/>
          </a:xfrm>
          <a:prstGeom prst="rect">
            <a:avLst/>
          </a:prstGeom>
        </p:spPr>
      </p:pic>
      <p:cxnSp>
        <p:nvCxnSpPr>
          <p:cNvPr id="5" name="直線箭頭接點 4"/>
          <p:cNvCxnSpPr/>
          <p:nvPr/>
        </p:nvCxnSpPr>
        <p:spPr>
          <a:xfrm flipV="1">
            <a:off x="4915510" y="4788893"/>
            <a:ext cx="4679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圖片 5" descr="螢幕快照 2016-11-08 上午11.53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272" y="3177847"/>
            <a:ext cx="5730259" cy="347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21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Histogram (continue)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64377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Click the circled button, which is located at the top-right corner of the pop-up window to return to scatter-plot mode</a:t>
            </a:r>
            <a:endParaRPr kumimoji="1" lang="zh-TW" altLang="en-US" dirty="0"/>
          </a:p>
        </p:txBody>
      </p:sp>
      <p:pic>
        <p:nvPicPr>
          <p:cNvPr id="4" name="圖片 3" descr="螢幕快照 2016-11-08 上午11.56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59" y="3169229"/>
            <a:ext cx="3397099" cy="2454231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3649032" y="3748973"/>
            <a:ext cx="544333" cy="503893"/>
          </a:xfrm>
          <a:prstGeom prst="ellips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" name="直線箭頭接點 5"/>
          <p:cNvCxnSpPr/>
          <p:nvPr/>
        </p:nvCxnSpPr>
        <p:spPr>
          <a:xfrm flipV="1">
            <a:off x="4713906" y="4385778"/>
            <a:ext cx="4679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圖片 6" descr="螢幕快照 2016-11-08 上午11.52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823" y="2698253"/>
            <a:ext cx="6365645" cy="38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6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Additional feature: Output scatter plot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Press “Shift + P” to save the current scatter plot</a:t>
            </a:r>
            <a:endParaRPr kumimoji="1" lang="zh-TW" altLang="en-US" dirty="0"/>
          </a:p>
        </p:txBody>
      </p:sp>
      <p:pic>
        <p:nvPicPr>
          <p:cNvPr id="4" name="圖片 3" descr="Captur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90" y="2495936"/>
            <a:ext cx="4394968" cy="3426440"/>
          </a:xfrm>
          <a:prstGeom prst="rect">
            <a:avLst/>
          </a:prstGeom>
        </p:spPr>
      </p:pic>
      <p:pic>
        <p:nvPicPr>
          <p:cNvPr id="5" name="圖片 4" descr="Cap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48" y="2748847"/>
            <a:ext cx="3999388" cy="2753677"/>
          </a:xfrm>
          <a:prstGeom prst="rect">
            <a:avLst/>
          </a:prstGeom>
        </p:spPr>
      </p:pic>
      <p:cxnSp>
        <p:nvCxnSpPr>
          <p:cNvPr id="6" name="直線箭頭接點 5"/>
          <p:cNvCxnSpPr/>
          <p:nvPr/>
        </p:nvCxnSpPr>
        <p:spPr>
          <a:xfrm flipV="1">
            <a:off x="5580803" y="4204376"/>
            <a:ext cx="4679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1088661" y="4615671"/>
            <a:ext cx="2378927" cy="483738"/>
          </a:xfrm>
          <a:prstGeom prst="ellips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188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2: Input 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86464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Copy all the images stored in the folder “test_1_img”</a:t>
            </a:r>
          </a:p>
          <a:p>
            <a:r>
              <a:rPr kumimoji="1" lang="en-US" altLang="zh-TW" dirty="0" smtClean="0"/>
              <a:t>Open the folder “dataset”</a:t>
            </a:r>
          </a:p>
          <a:p>
            <a:r>
              <a:rPr kumimoji="1" lang="en-US" altLang="zh-TW" dirty="0" smtClean="0"/>
              <a:t>Paste all of them into the folder “</a:t>
            </a:r>
            <a:r>
              <a:rPr kumimoji="1" lang="en-US" altLang="zh-TW" dirty="0" err="1" smtClean="0"/>
              <a:t>img</a:t>
            </a:r>
            <a:r>
              <a:rPr kumimoji="1" lang="en-US" altLang="zh-TW" dirty="0" smtClean="0"/>
              <a:t>”, which is inside the folder “Dataset 1” </a:t>
            </a:r>
            <a:endParaRPr kumimoji="1" lang="zh-TW" altLang="en-US" dirty="0"/>
          </a:p>
        </p:txBody>
      </p:sp>
      <p:pic>
        <p:nvPicPr>
          <p:cNvPr id="4" name="圖片 3" descr="螢幕快照 2016-11-07 下午11.56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574" y="3527260"/>
            <a:ext cx="4475982" cy="3171424"/>
          </a:xfrm>
          <a:prstGeom prst="rect">
            <a:avLst/>
          </a:prstGeom>
        </p:spPr>
      </p:pic>
      <p:pic>
        <p:nvPicPr>
          <p:cNvPr id="5" name="圖片 4" descr="螢幕快照 2016-11-08 上午12.09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47" y="3567570"/>
            <a:ext cx="4354367" cy="3189650"/>
          </a:xfrm>
          <a:prstGeom prst="rect">
            <a:avLst/>
          </a:prstGeom>
        </p:spPr>
      </p:pic>
      <p:cxnSp>
        <p:nvCxnSpPr>
          <p:cNvPr id="6" name="直線箭頭接點 5"/>
          <p:cNvCxnSpPr/>
          <p:nvPr/>
        </p:nvCxnSpPr>
        <p:spPr>
          <a:xfrm flipV="1">
            <a:off x="5610056" y="5131539"/>
            <a:ext cx="4679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48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 2 (continue):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Copy all the </a:t>
            </a:r>
            <a:r>
              <a:rPr kumimoji="1" lang="en-US" altLang="zh-TW" dirty="0" smtClean="0"/>
              <a:t>images </a:t>
            </a:r>
            <a:r>
              <a:rPr kumimoji="1" lang="en-US" altLang="zh-TW" dirty="0"/>
              <a:t>stored in the folder “</a:t>
            </a:r>
            <a:r>
              <a:rPr kumimoji="1" lang="en-US" altLang="zh-TW" dirty="0" smtClean="0"/>
              <a:t>test_2_img</a:t>
            </a:r>
            <a:r>
              <a:rPr kumimoji="1" lang="en-US" altLang="zh-TW" dirty="0"/>
              <a:t>”</a:t>
            </a:r>
          </a:p>
          <a:p>
            <a:r>
              <a:rPr kumimoji="1" lang="en-US" altLang="zh-TW" dirty="0"/>
              <a:t>Open the folder “dataset”</a:t>
            </a:r>
          </a:p>
          <a:p>
            <a:r>
              <a:rPr kumimoji="1" lang="en-US" altLang="zh-TW" dirty="0"/>
              <a:t>Paste all of them into the folder “</a:t>
            </a:r>
            <a:r>
              <a:rPr kumimoji="1" lang="en-US" altLang="zh-TW" dirty="0" err="1"/>
              <a:t>img</a:t>
            </a:r>
            <a:r>
              <a:rPr kumimoji="1" lang="en-US" altLang="zh-TW" dirty="0"/>
              <a:t>”, which is inside the folder “Dataset </a:t>
            </a:r>
            <a:r>
              <a:rPr kumimoji="1" lang="en-US" altLang="zh-TW" dirty="0" smtClean="0"/>
              <a:t>2” </a:t>
            </a:r>
            <a:endParaRPr kumimoji="1" lang="zh-TW" altLang="en-US" dirty="0"/>
          </a:p>
          <a:p>
            <a:endParaRPr kumimoji="1" lang="zh-TW" altLang="en-US" dirty="0"/>
          </a:p>
        </p:txBody>
      </p:sp>
      <p:cxnSp>
        <p:nvCxnSpPr>
          <p:cNvPr id="4" name="直線箭頭接點 3"/>
          <p:cNvCxnSpPr/>
          <p:nvPr/>
        </p:nvCxnSpPr>
        <p:spPr>
          <a:xfrm flipV="1">
            <a:off x="5388285" y="5131539"/>
            <a:ext cx="4679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圖片 4" descr="螢幕快照 2016-11-08 上午12.09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81" y="3708662"/>
            <a:ext cx="3845689" cy="3068716"/>
          </a:xfrm>
          <a:prstGeom prst="rect">
            <a:avLst/>
          </a:prstGeom>
        </p:spPr>
      </p:pic>
      <p:pic>
        <p:nvPicPr>
          <p:cNvPr id="6" name="圖片 5" descr="螢幕快照 2016-11-08 上午12.10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44" y="3648194"/>
            <a:ext cx="3638615" cy="311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1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 2 (continue):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97705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Open “</a:t>
            </a:r>
            <a:r>
              <a:rPr kumimoji="1" lang="en-US" altLang="zh-TW" dirty="0" err="1" smtClean="0"/>
              <a:t>unit.json</a:t>
            </a:r>
            <a:r>
              <a:rPr kumimoji="1" lang="en-US" altLang="zh-TW" dirty="0" smtClean="0"/>
              <a:t>” by double-clicking it</a:t>
            </a:r>
            <a:endParaRPr kumimoji="1" lang="zh-TW" altLang="en-US" dirty="0"/>
          </a:p>
        </p:txBody>
      </p:sp>
      <p:pic>
        <p:nvPicPr>
          <p:cNvPr id="10" name="圖片 9" descr="螢幕快照 2017-02-19 下午1.21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0" y="2126246"/>
            <a:ext cx="5732406" cy="4666634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7881039" y="4297951"/>
            <a:ext cx="1237331" cy="1169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428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 2 (continue):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97705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Type in the units of the corresponding parameters that show up in “parameter1.xlsx” and “parameter2.xlsx”</a:t>
            </a:r>
            <a:endParaRPr kumimoji="1" lang="zh-TW" altLang="en-US" dirty="0"/>
          </a:p>
        </p:txBody>
      </p:sp>
      <p:pic>
        <p:nvPicPr>
          <p:cNvPr id="4" name="圖片 3" descr="螢幕快照 2017-02-19 下午1.17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521" y="2865301"/>
            <a:ext cx="5220978" cy="315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3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 3: Open the GUI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Open “</a:t>
            </a:r>
            <a:r>
              <a:rPr kumimoji="1" lang="en-US" altLang="zh-TW" dirty="0" err="1" smtClean="0"/>
              <a:t>index.html</a:t>
            </a:r>
            <a:r>
              <a:rPr kumimoji="1" lang="en-US" altLang="zh-TW" dirty="0" smtClean="0"/>
              <a:t>” by double-clicking it</a:t>
            </a:r>
            <a:endParaRPr kumimoji="1" lang="zh-TW" altLang="en-US" dirty="0"/>
          </a:p>
        </p:txBody>
      </p:sp>
      <p:pic>
        <p:nvPicPr>
          <p:cNvPr id="8" name="圖片 7" descr="螢幕快照 2017-02-19 下午1.0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699" y="2511317"/>
            <a:ext cx="7473231" cy="409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1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 3 (continue):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6616" y="1737038"/>
            <a:ext cx="10545231" cy="4351338"/>
          </a:xfrm>
        </p:spPr>
        <p:txBody>
          <a:bodyPr/>
          <a:lstStyle/>
          <a:p>
            <a:r>
              <a:rPr kumimoji="1" lang="en-US" altLang="zh-TW" dirty="0" smtClean="0"/>
              <a:t>Drag the files that are stored inside the folder “</a:t>
            </a:r>
            <a:r>
              <a:rPr kumimoji="1" lang="en-US" altLang="zh-TW" dirty="0" err="1" smtClean="0"/>
              <a:t>dataset_xlsx</a:t>
            </a:r>
            <a:r>
              <a:rPr kumimoji="1" lang="en-US" altLang="zh-TW" dirty="0" smtClean="0"/>
              <a:t>” into the </a:t>
            </a:r>
          </a:p>
          <a:p>
            <a:pPr marL="0" indent="0">
              <a:buNone/>
            </a:pPr>
            <a:r>
              <a:rPr kumimoji="1" lang="en-US" altLang="zh-TW" dirty="0" smtClean="0"/>
              <a:t>   circled region (in red)</a:t>
            </a:r>
            <a:endParaRPr kumimoji="1" lang="zh-TW" altLang="en-US" dirty="0"/>
          </a:p>
        </p:txBody>
      </p:sp>
      <p:pic>
        <p:nvPicPr>
          <p:cNvPr id="8" name="圖片 7" descr="螢幕快照 2017-02-19 下午1.0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846" y="2892432"/>
            <a:ext cx="4962434" cy="2636762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8832000" y="3130024"/>
            <a:ext cx="1654154" cy="1653595"/>
          </a:xfrm>
          <a:prstGeom prst="ellips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4" name="圖片 13" descr="螢幕快照 2017-02-19 下午1.13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36" y="2944008"/>
            <a:ext cx="4292600" cy="2616200"/>
          </a:xfrm>
          <a:prstGeom prst="rect">
            <a:avLst/>
          </a:prstGeom>
        </p:spPr>
      </p:pic>
      <p:cxnSp>
        <p:nvCxnSpPr>
          <p:cNvPr id="10" name="直線箭頭接點 9"/>
          <p:cNvCxnSpPr>
            <a:stCxn id="12" idx="6"/>
          </p:cNvCxnSpPr>
          <p:nvPr/>
        </p:nvCxnSpPr>
        <p:spPr>
          <a:xfrm flipV="1">
            <a:off x="4489846" y="4222579"/>
            <a:ext cx="4785231" cy="56104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1299693" y="3868237"/>
            <a:ext cx="3190153" cy="1830768"/>
          </a:xfrm>
          <a:prstGeom prst="ellips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961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 3 (continue):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The interface after the files are dragged in</a:t>
            </a:r>
            <a:endParaRPr kumimoji="1" lang="zh-TW" altLang="en-US" dirty="0"/>
          </a:p>
        </p:txBody>
      </p:sp>
      <p:pic>
        <p:nvPicPr>
          <p:cNvPr id="4" name="圖片 3" descr="螢幕快照 2016-11-08 上午12.15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36" y="2459003"/>
            <a:ext cx="6692901" cy="3975725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927158" y="2459003"/>
            <a:ext cx="1431388" cy="423271"/>
          </a:xfrm>
          <a:prstGeom prst="ellips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410118" y="2450155"/>
            <a:ext cx="1431388" cy="423271"/>
          </a:xfrm>
          <a:prstGeom prst="ellips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890735" y="2459002"/>
            <a:ext cx="394326" cy="403115"/>
          </a:xfrm>
          <a:prstGeom prst="ellips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954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812</Words>
  <Application>Microsoft Macintosh PowerPoint</Application>
  <PresentationFormat>自訂</PresentationFormat>
  <Paragraphs>78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Office Theme</vt:lpstr>
      <vt:lpstr>Tutorial (Real example) </vt:lpstr>
      <vt:lpstr>Step 1: Open the folder containing the GUI</vt:lpstr>
      <vt:lpstr>Step 2: Input Data</vt:lpstr>
      <vt:lpstr>Step 2 (continue):</vt:lpstr>
      <vt:lpstr>Step 2 (continue):</vt:lpstr>
      <vt:lpstr>Step 2 (continue):</vt:lpstr>
      <vt:lpstr>Step 3: Open the GUI</vt:lpstr>
      <vt:lpstr>Step 3 (continue):</vt:lpstr>
      <vt:lpstr>Step 3 (continue):</vt:lpstr>
      <vt:lpstr>Step 3 (continue):</vt:lpstr>
      <vt:lpstr>Step 3 (continue):</vt:lpstr>
      <vt:lpstr>Step 3 (continue):</vt:lpstr>
      <vt:lpstr>Step 3 (continue):</vt:lpstr>
      <vt:lpstr>Step 3 (continue):</vt:lpstr>
      <vt:lpstr>Additional feature: View image and parameters</vt:lpstr>
      <vt:lpstr>Additional feature: Change scale type</vt:lpstr>
      <vt:lpstr>Change scale type (continue):</vt:lpstr>
      <vt:lpstr>Change scale type (continue):</vt:lpstr>
      <vt:lpstr>Additional feature: Change points into images</vt:lpstr>
      <vt:lpstr>Change points into images (continue):</vt:lpstr>
      <vt:lpstr>Additional feature: Reset zoom</vt:lpstr>
      <vt:lpstr>Additional feature: Heat map</vt:lpstr>
      <vt:lpstr>Heat map (continue):</vt:lpstr>
      <vt:lpstr>Additional feature: Histogram</vt:lpstr>
      <vt:lpstr>Histogram (continue):</vt:lpstr>
      <vt:lpstr>Histogram (continue):</vt:lpstr>
      <vt:lpstr>Histogram (continue):</vt:lpstr>
      <vt:lpstr>Histogram (continue)</vt:lpstr>
      <vt:lpstr>Additional feature: Output scatter plot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</dc:title>
  <dc:creator>CB203-User</dc:creator>
  <cp:lastModifiedBy>Yip</cp:lastModifiedBy>
  <cp:revision>39</cp:revision>
  <dcterms:created xsi:type="dcterms:W3CDTF">2016-11-07T05:20:41Z</dcterms:created>
  <dcterms:modified xsi:type="dcterms:W3CDTF">2017-02-20T02:41:03Z</dcterms:modified>
</cp:coreProperties>
</file>