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EC838-392D-4AD8-83DF-F391C188C042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18CC2-13BF-4FC5-B395-05B5787F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86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5677-E567-4BDC-857E-274545C7054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51C05-D941-4B9E-B244-4139CB829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51C05-D941-4B9E-B244-4139CB8297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28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51C05-D941-4B9E-B244-4139CB8297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BA5D6B9-734C-4CCC-9B46-36773DEE6CB2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4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2B7A-885E-4789-9641-EC89C1301C3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9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3FFC-ED6E-4E43-9506-3A32D39EF5D7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85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F902E-8BE7-42D3-B413-B1CCB6D9CD6A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72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F6D5-0518-4186-99AA-6361827A5293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13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5684-3A57-4FFD-A4CF-36AEA8B0E86A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04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EBE9-B29E-4951-ACEE-293E265AED2E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8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811D-D65B-4CC3-9175-7C7442551D7C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0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8D61-C862-4B3D-8CAC-82F3EACE6671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6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2883-772A-4BE9-91DE-0AE304683344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5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352C4-A9BD-4D1B-9B1F-EBE6BFFA6468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1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5C95-A15B-483F-A569-C2F4B313374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3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EB30-E789-4BBB-A4F8-3FC9AF69F694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A6179-A6DC-4D9C-B694-B9EA579D986F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5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8F19-D135-431C-9794-2584AF0E14FF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0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E006-8994-4282-91F8-AF5F5CB86B71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3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A6C5-081B-4B18-ADB3-CA61DFE9D065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3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0480-B041-4636-8D8F-8788AFE0B719}" type="datetime1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63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an.Walker1990@outlook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 Marketing Data Set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Analysis Findings</a:t>
            </a:r>
            <a:endParaRPr lang="en-US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986" y="6408061"/>
            <a:ext cx="925928" cy="365125"/>
          </a:xfrm>
        </p:spPr>
        <p:txBody>
          <a:bodyPr/>
          <a:lstStyle/>
          <a:p>
            <a:fld id="{D7EE79A3-D0F4-4713-B590-7B8664CEA6FA}" type="datetime1">
              <a:rPr lang="en-US"/>
              <a:pPr/>
              <a:t>5/21/2021</a:t>
            </a:fld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02039" y="6408060"/>
            <a:ext cx="771089" cy="365125"/>
          </a:xfrm>
        </p:spPr>
        <p:txBody>
          <a:bodyPr/>
          <a:lstStyle/>
          <a:p>
            <a:r>
              <a:rPr lang="en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9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data quality and clean data for reporting use.</a:t>
            </a:r>
          </a:p>
          <a:p>
            <a:r>
              <a:rPr lang="en-US" dirty="0" smtClean="0"/>
              <a:t>Determine in advance clients receptive to marketing campaigns.</a:t>
            </a:r>
          </a:p>
          <a:p>
            <a:r>
              <a:rPr lang="en-US" dirty="0" smtClean="0"/>
              <a:t>Identify and evaluate model performance and speak to the evaluation metric used. 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986" y="6408061"/>
            <a:ext cx="925928" cy="365125"/>
          </a:xfrm>
        </p:spPr>
        <p:txBody>
          <a:bodyPr/>
          <a:lstStyle/>
          <a:p>
            <a:fld id="{D7EE79A3-D0F4-4713-B590-7B8664CEA6FA}" type="datetime1">
              <a:rPr lang="en-US"/>
              <a:pPr/>
              <a:t>5/21/2021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02039" y="640806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Quality -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 Marketing data is usable in a raw state.</a:t>
            </a:r>
          </a:p>
          <a:p>
            <a:r>
              <a:rPr lang="en-US" dirty="0" smtClean="0"/>
              <a:t>Data is clean with valid inputs</a:t>
            </a:r>
          </a:p>
          <a:p>
            <a:r>
              <a:rPr lang="en-US" dirty="0" smtClean="0"/>
              <a:t>Data file origin – Western European</a:t>
            </a:r>
          </a:p>
          <a:p>
            <a:r>
              <a:rPr lang="en-US" dirty="0" smtClean="0"/>
              <a:t>Date Dimension incomplete, January and February data points do not exist within the data set.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44" y="4813012"/>
            <a:ext cx="9023062" cy="1777611"/>
          </a:xfrm>
          <a:prstGeom prst="rect">
            <a:avLst/>
          </a:prstGeom>
        </p:spPr>
      </p:pic>
      <p:sp>
        <p:nvSpPr>
          <p:cNvPr id="11" name="Footer Placeholder 7"/>
          <p:cNvSpPr txBox="1">
            <a:spLocks/>
          </p:cNvSpPr>
          <p:nvPr/>
        </p:nvSpPr>
        <p:spPr>
          <a:xfrm>
            <a:off x="67986" y="6408061"/>
            <a:ext cx="925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EE79A3-D0F4-4713-B590-7B8664CEA6FA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02039" y="6408060"/>
            <a:ext cx="771089" cy="365125"/>
          </a:xfrm>
        </p:spPr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4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Patterns -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Focused on clients that confirmed subscribing to a term deposit.</a:t>
            </a:r>
          </a:p>
          <a:p>
            <a:r>
              <a:rPr lang="en-US" dirty="0" smtClean="0"/>
              <a:t>Provided model prediction ~50% accurate when targeting a predictive range of 0.8 to 1.0</a:t>
            </a:r>
          </a:p>
          <a:p>
            <a:r>
              <a:rPr lang="en-US" dirty="0" smtClean="0"/>
              <a:t>Alternative evaluation metric, ~58% accurate, focused on </a:t>
            </a:r>
            <a:r>
              <a:rPr lang="en-US" u="sng" dirty="0" smtClean="0"/>
              <a:t>Job</a:t>
            </a:r>
            <a:r>
              <a:rPr lang="en-US" dirty="0" smtClean="0"/>
              <a:t> and </a:t>
            </a:r>
            <a:r>
              <a:rPr lang="en-US" u="sng" dirty="0" smtClean="0"/>
              <a:t>Age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67986" y="6408061"/>
            <a:ext cx="925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EE79A3-D0F4-4713-B590-7B8664CEA6FA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11" name="Slide Number Placeholder 8"/>
          <p:cNvSpPr txBox="1">
            <a:spLocks/>
          </p:cNvSpPr>
          <p:nvPr/>
        </p:nvSpPr>
        <p:spPr>
          <a:xfrm>
            <a:off x="11302039" y="64080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3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evaluation metric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~58% ( 2,678 / 4,640 ) clients contacted who subscribed could be found within the following criteria: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 – between 20 – 60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Job – Admin, Blue-collar, or Technician</a:t>
            </a:r>
          </a:p>
          <a:p>
            <a:pPr lvl="1"/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2015545"/>
            <a:ext cx="6667390" cy="2662159"/>
          </a:xfrm>
          <a:prstGeom prst="rect">
            <a:avLst/>
          </a:prstGeom>
        </p:spPr>
      </p:pic>
      <p:sp>
        <p:nvSpPr>
          <p:cNvPr id="16" name="Footer Placeholder 7"/>
          <p:cNvSpPr txBox="1">
            <a:spLocks/>
          </p:cNvSpPr>
          <p:nvPr/>
        </p:nvSpPr>
        <p:spPr>
          <a:xfrm>
            <a:off x="67986" y="6408061"/>
            <a:ext cx="925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EE79A3-D0F4-4713-B590-7B8664CEA6FA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17" name="Slide Number Placeholder 8"/>
          <p:cNvSpPr txBox="1">
            <a:spLocks/>
          </p:cNvSpPr>
          <p:nvPr/>
        </p:nvSpPr>
        <p:spPr>
          <a:xfrm>
            <a:off x="11302039" y="64080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2413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 model has limited value yet has potential </a:t>
            </a:r>
          </a:p>
          <a:p>
            <a:r>
              <a:rPr lang="en-US" dirty="0" smtClean="0"/>
              <a:t>With the following improvements the model could be replaced with a more performant solution:</a:t>
            </a:r>
          </a:p>
          <a:p>
            <a:pPr lvl="2"/>
            <a:r>
              <a:rPr lang="en-US" dirty="0" smtClean="0"/>
              <a:t>Standard date dimension</a:t>
            </a:r>
          </a:p>
          <a:p>
            <a:pPr lvl="2"/>
            <a:r>
              <a:rPr lang="en-US" dirty="0" smtClean="0"/>
              <a:t>Unique value for client identification</a:t>
            </a:r>
          </a:p>
          <a:p>
            <a:pPr lvl="2"/>
            <a:r>
              <a:rPr lang="en-US" dirty="0" smtClean="0"/>
              <a:t>Larger dataset</a:t>
            </a:r>
          </a:p>
          <a:p>
            <a:pPr lvl="2"/>
            <a:r>
              <a:rPr lang="en-US" dirty="0" smtClean="0"/>
              <a:t>Data validation source to ensure accuracy			</a:t>
            </a:r>
          </a:p>
          <a:p>
            <a:r>
              <a:rPr lang="en-US" dirty="0" smtClean="0"/>
              <a:t> Additional research and data exploration should be performed before considering remodeling.</a:t>
            </a:r>
            <a:endParaRPr lang="en-US" dirty="0"/>
          </a:p>
        </p:txBody>
      </p:sp>
      <p:sp>
        <p:nvSpPr>
          <p:cNvPr id="13" name="Footer Placeholder 7"/>
          <p:cNvSpPr txBox="1">
            <a:spLocks/>
          </p:cNvSpPr>
          <p:nvPr/>
        </p:nvSpPr>
        <p:spPr>
          <a:xfrm>
            <a:off x="67986" y="6408061"/>
            <a:ext cx="925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EE79A3-D0F4-4713-B590-7B8664CEA6FA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14" name="Slide Number Placeholder 8"/>
          <p:cNvSpPr txBox="1">
            <a:spLocks/>
          </p:cNvSpPr>
          <p:nvPr/>
        </p:nvSpPr>
        <p:spPr>
          <a:xfrm>
            <a:off x="11302039" y="64080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0285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9756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67986" y="6408061"/>
            <a:ext cx="925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EE79A3-D0F4-4713-B590-7B8664CEA6FA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11302039" y="64080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55" y="1429079"/>
            <a:ext cx="9485714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501567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Contact Info:</a:t>
            </a:r>
          </a:p>
          <a:p>
            <a:r>
              <a:rPr lang="en-US" dirty="0"/>
              <a:t>	</a:t>
            </a:r>
            <a:r>
              <a:rPr lang="en-US" dirty="0" smtClean="0"/>
              <a:t>Email – </a:t>
            </a:r>
            <a:r>
              <a:rPr lang="en-US" dirty="0" smtClean="0">
                <a:hlinkClick r:id="rId2"/>
              </a:rPr>
              <a:t>Dan.Walker1990@outlook.com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Phone – 810-434-3595</a:t>
            </a:r>
            <a:endParaRPr lang="en-US" dirty="0"/>
          </a:p>
        </p:txBody>
      </p:sp>
      <p:sp>
        <p:nvSpPr>
          <p:cNvPr id="7" name="Footer Placeholder 7"/>
          <p:cNvSpPr txBox="1">
            <a:spLocks/>
          </p:cNvSpPr>
          <p:nvPr/>
        </p:nvSpPr>
        <p:spPr>
          <a:xfrm>
            <a:off x="67986" y="6408061"/>
            <a:ext cx="925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EE79A3-D0F4-4713-B590-7B8664CEA6FA}" type="datetime1">
              <a:rPr lang="en-US" smtClean="0"/>
              <a:pPr/>
              <a:t>5/21/2021</a:t>
            </a:fld>
            <a:endParaRPr lang="en-US" dirty="0"/>
          </a:p>
        </p:txBody>
      </p:sp>
      <p:sp>
        <p:nvSpPr>
          <p:cNvPr id="9" name="Slide Number Placeholder 8"/>
          <p:cNvSpPr txBox="1">
            <a:spLocks/>
          </p:cNvSpPr>
          <p:nvPr/>
        </p:nvSpPr>
        <p:spPr>
          <a:xfrm>
            <a:off x="11302039" y="6408060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93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1161</TotalTime>
  <Words>235</Words>
  <Application>Microsoft Office PowerPoint</Application>
  <PresentationFormat>Widescreen</PresentationFormat>
  <Paragraphs>50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Bank Marketing Data Set</vt:lpstr>
      <vt:lpstr>Summary of Problem Statement</vt:lpstr>
      <vt:lpstr>Data Quality - findings</vt:lpstr>
      <vt:lpstr>Data Patterns - Findings</vt:lpstr>
      <vt:lpstr>Alternative evaluation metric</vt:lpstr>
      <vt:lpstr>Model Evaluation</vt:lpstr>
      <vt:lpstr>Questions?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Data Set</dc:title>
  <dc:creator>Dan Walker</dc:creator>
  <cp:lastModifiedBy>Dan Walker</cp:lastModifiedBy>
  <cp:revision>18</cp:revision>
  <dcterms:created xsi:type="dcterms:W3CDTF">2021-05-20T11:25:57Z</dcterms:created>
  <dcterms:modified xsi:type="dcterms:W3CDTF">2021-05-21T06:47:44Z</dcterms:modified>
</cp:coreProperties>
</file>