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7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Data Set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data quality and clean data for reporting use.</a:t>
            </a:r>
          </a:p>
          <a:p>
            <a:r>
              <a:rPr lang="en-US" dirty="0" smtClean="0"/>
              <a:t>Determine in advance clients receptive to marketing campaigns.</a:t>
            </a:r>
          </a:p>
          <a:p>
            <a:r>
              <a:rPr lang="en-US" dirty="0" smtClean="0"/>
              <a:t>Identify and evaluate model performance and speak to the evaluation metric used.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Marketing data is usable in a raw state.</a:t>
            </a:r>
          </a:p>
          <a:p>
            <a:r>
              <a:rPr lang="en-US" dirty="0" smtClean="0"/>
              <a:t>Data is clean with valid inputs</a:t>
            </a:r>
          </a:p>
          <a:p>
            <a:r>
              <a:rPr lang="en-US" dirty="0" smtClean="0"/>
              <a:t>Data file origin – Western European</a:t>
            </a:r>
          </a:p>
          <a:p>
            <a:r>
              <a:rPr lang="en-US" dirty="0" smtClean="0"/>
              <a:t>Date Dimension incomplete, January and February data points do not exist within the data set.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94" y="4902395"/>
            <a:ext cx="9023062" cy="17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Patterns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clients that confirmed subscribing to a term deposit.</a:t>
            </a:r>
          </a:p>
          <a:p>
            <a:r>
              <a:rPr lang="en-US" dirty="0" smtClean="0"/>
              <a:t>Provided model prediction ~50% accurate when targeting a predictive range of 0.8 to 1.0</a:t>
            </a:r>
          </a:p>
          <a:p>
            <a:r>
              <a:rPr lang="en-US" dirty="0" smtClean="0"/>
              <a:t>Alternative evaluation metric, ~58% accurate, focused on </a:t>
            </a:r>
            <a:r>
              <a:rPr lang="en-US" u="sng" dirty="0" smtClean="0"/>
              <a:t>Job</a:t>
            </a:r>
            <a:r>
              <a:rPr lang="en-US" dirty="0" smtClean="0"/>
              <a:t> and </a:t>
            </a:r>
            <a:r>
              <a:rPr lang="en-US" u="sng" dirty="0" smtClean="0"/>
              <a:t>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evaluation metric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~58% ( 2,678 / 4,640 ) clients contacted who subscribed could be found within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– between 20 – 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 – Admin, Blue-collar, or Technician</a:t>
            </a:r>
          </a:p>
          <a:p>
            <a:pPr lvl="1"/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015545"/>
            <a:ext cx="5891213" cy="23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871</TotalTime>
  <Words>170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Bank Marketing Data Set</vt:lpstr>
      <vt:lpstr>Summary of Problem Statement</vt:lpstr>
      <vt:lpstr>Data Quality - findings</vt:lpstr>
      <vt:lpstr>Data Patterns - Findings</vt:lpstr>
      <vt:lpstr>Alternative evaluation metric</vt:lpstr>
      <vt:lpstr>Model 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 Set</dc:title>
  <dc:creator>Dan Walker</dc:creator>
  <cp:lastModifiedBy>Dan Walker</cp:lastModifiedBy>
  <cp:revision>11</cp:revision>
  <dcterms:created xsi:type="dcterms:W3CDTF">2021-05-20T11:25:57Z</dcterms:created>
  <dcterms:modified xsi:type="dcterms:W3CDTF">2021-05-21T01:57:55Z</dcterms:modified>
</cp:coreProperties>
</file>