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9130C-AAC7-D5E1-2E06-F9C2D97C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EF752-2BB3-7FC4-3AE0-B2F6B011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0D7A0-3CF9-E28E-04DC-E03B7F2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F6020-6C38-635C-8677-70088AF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47412-6F5D-DB86-A937-6FBFC288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EB14E-A8BE-7225-C712-D5E0B212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A0550-E2CE-F65B-FBAE-1EF92B9E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76361-5D3B-9D01-375E-8359E63E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2951B-E2E9-B209-0494-BBCEC6F3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E7515-5C1B-6DC0-D633-4B9CB762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0BEA05-0673-AD39-85E1-9352BE723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0347AC-C8B1-82A7-CBE9-469B077B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F45EB-5405-99F6-5BF1-048A134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752ED-A82F-A455-AAC4-7363E274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2D919-8A8E-E246-20E2-8A9D35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74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6D258-B925-21DD-5ADE-2784237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129B5-EBD2-FFA0-9867-064BE062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D084E-F45C-E90C-BC1B-F744ED64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3FA77-64DE-2368-6225-3F635B53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1819-373D-4BC5-87AC-6008241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7794-685F-AB13-CBCC-5B4F695A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7FA2A-541B-7DB3-6806-97C25E2B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8802C-D928-FCEC-80D7-33D38E7F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55B35-EB85-C78D-592F-B836F5D3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67D801-E161-FF3C-1920-A777EBE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9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C8539-D01D-922A-604B-8D09683E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CBE7B-A666-BC66-DE91-08423C39D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BF79C-AE34-CBE2-2F87-7781D3BC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6BA55-7247-1E4A-EE0F-B9D461B3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C2F02-785A-6AE7-79B4-D0E467DB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ADBBC-FDEF-C908-55C5-D0C7AA9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9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1D49-7C32-E46C-6138-E3B28256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A1CF6D-757D-5ABD-A39A-BA913138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41A06-9B79-489B-D5F4-30DA575E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98B6C-6ADF-AE8C-D0FD-9E6251AB8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B98E0B-7F96-5DF4-EEAE-06D3340E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10D06E-CF05-A023-EBA9-082CEA27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A4493A-C7FC-872C-3EA6-13A04B18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6EF6BC-8D2B-254E-8518-2A0D709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3ECBB-B029-1D23-E57D-05116526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511E85-668B-92FD-EC73-BCCDDFDD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685486-D950-70C9-1B18-5CBEAECD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A199B6-E04A-7658-2DBB-298906E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8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304AE6-D389-084E-3530-8AC3EC88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C99EE-04EF-445C-BB5F-E4CE764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2186CA-F54F-9A7C-57A3-4C901A0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77F6-854C-C933-8495-C82CC7A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9099B-5A8E-0DAA-F4AA-5BFE0D8D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D8405-07BA-C358-CAFA-E6A77308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552ECB-6A67-EF7F-EA02-038518D2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3AF00E-0F43-D707-17DA-94874C38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6EE753-B267-97CE-2401-C69DF13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9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EC85D-29E6-4084-54B2-72076E12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34FCAD-4697-56AF-360C-B0D24F99A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D69FCB-A77D-DBF7-7391-02718E4AB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8623DE-5FAE-6312-FC76-EB6DC80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EAAEB-4FFF-9E79-42F6-1F71E18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028B6-1F20-F4B1-68CB-006121FF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26EF09-EA5D-541A-AD38-1789689E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AAAC4-68E4-A966-AD27-2564A217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6B6D3-E654-8376-7CFA-889D7BC00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E489E-8416-4F52-BF5D-4E930CE94E6E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B9B20-A4FE-0133-8DC6-A23310D7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FCC42-70B6-E3D5-CEFA-6DC63B08A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70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4E290-BDF9-9B41-8E6A-4396F36A3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153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Reproduction of </a:t>
            </a:r>
            <a:br>
              <a:rPr lang="en-US" dirty="0"/>
            </a:br>
            <a:r>
              <a:rPr lang="en-US" dirty="0"/>
              <a:t>e-Fold Cross-Validation: </a:t>
            </a:r>
            <a:br>
              <a:rPr lang="en-US" dirty="0"/>
            </a:b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A6D8A6-743E-5368-50A1-EAD1C2758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660"/>
            <a:ext cx="9144000" cy="1655762"/>
          </a:xfrm>
        </p:spPr>
        <p:txBody>
          <a:bodyPr/>
          <a:lstStyle/>
          <a:p>
            <a:r>
              <a:rPr lang="de-DE" dirty="0"/>
              <a:t>Nick Petker</a:t>
            </a:r>
          </a:p>
          <a:p>
            <a:r>
              <a:rPr lang="de-DE" dirty="0" err="1"/>
              <a:t>Month</a:t>
            </a:r>
            <a:r>
              <a:rPr lang="de-DE" dirty="0"/>
              <a:t> 2025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917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Breitbild</PresentationFormat>
  <Paragraphs>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    Reproduction of  e-Fold Cross-Validation: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Petker, Nick</dc:creator>
  <cp:lastModifiedBy>Petker, Nick</cp:lastModifiedBy>
  <cp:revision>84</cp:revision>
  <dcterms:created xsi:type="dcterms:W3CDTF">2025-04-15T15:33:04Z</dcterms:created>
  <dcterms:modified xsi:type="dcterms:W3CDTF">2025-05-19T14:47:01Z</dcterms:modified>
</cp:coreProperties>
</file>