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7" r:id="rId2"/>
    <p:sldId id="257" r:id="rId3"/>
    <p:sldId id="281" r:id="rId4"/>
    <p:sldId id="284" r:id="rId5"/>
    <p:sldId id="283" r:id="rId6"/>
    <p:sldId id="280" r:id="rId7"/>
    <p:sldId id="279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8EC2"/>
    <a:srgbClr val="5F5B93"/>
    <a:srgbClr val="CFE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 autoAdjust="0"/>
    <p:restoredTop sz="94660"/>
  </p:normalViewPr>
  <p:slideViewPr>
    <p:cSldViewPr showGuides="1">
      <p:cViewPr varScale="1">
        <p:scale>
          <a:sx n="162" d="100"/>
          <a:sy n="162" d="100"/>
        </p:scale>
        <p:origin x="20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390352877907294E-2"/>
          <c:y val="6.5317079565967301E-2"/>
          <c:w val="0.92476596555942248"/>
          <c:h val="0.72481949692493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Folds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3"/>
              <c:tx>
                <c:rich>
                  <a:bodyPr/>
                  <a:lstStyle/>
                  <a:p>
                    <a:fld id="{0478ECC0-105E-450B-A5F0-1D58A17102E5}" type="VALUE">
                      <a:rPr lang="en-US">
                        <a:solidFill>
                          <a:schemeClr val="bg2">
                            <a:lumMod val="10000"/>
                          </a:schemeClr>
                        </a:solidFill>
                      </a:rPr>
                      <a:pPr/>
                      <a:t>[WERT]</a:t>
                    </a:fld>
                    <a:endParaRPr lang="de-DE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407F-459C-9669-A288CB7D63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Tabelle1!$B$2:$B$11</c:f>
              <c:numCache>
                <c:formatCode>0%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 formatCode="0.00%">
                  <c:v>0.28599999999999998</c:v>
                </c:pt>
                <c:pt idx="4" formatCode="0.00%">
                  <c:v>0.1822</c:v>
                </c:pt>
                <c:pt idx="5" formatCode="0.00%">
                  <c:v>0.21299999999999999</c:v>
                </c:pt>
                <c:pt idx="6" formatCode="0.00%">
                  <c:v>0.1368</c:v>
                </c:pt>
                <c:pt idx="7" formatCode="0.00%">
                  <c:v>9.9000000000000005E-2</c:v>
                </c:pt>
                <c:pt idx="8" formatCode="0.00%">
                  <c:v>5.3900000000000003E-2</c:v>
                </c:pt>
                <c:pt idx="9" formatCode="0.00%">
                  <c:v>2.9100000000000001E-2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7F-459C-9669-A288CB7D638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60118687"/>
        <c:axId val="760120127"/>
      </c:barChart>
      <c:catAx>
        <c:axId val="7601186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err="1">
                    <a:solidFill>
                      <a:schemeClr val="bg2">
                        <a:lumMod val="10000"/>
                      </a:schemeClr>
                    </a:solidFill>
                  </a:rPr>
                  <a:t>Cancellation</a:t>
                </a:r>
                <a:r>
                  <a:rPr lang="de-DE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de-DE" dirty="0" err="1">
                    <a:solidFill>
                      <a:schemeClr val="bg2">
                        <a:lumMod val="10000"/>
                      </a:schemeClr>
                    </a:solidFill>
                  </a:rPr>
                  <a:t>Fold</a:t>
                </a:r>
                <a:endParaRPr lang="de-DE" dirty="0">
                  <a:solidFill>
                    <a:schemeClr val="bg2">
                      <a:lumMod val="10000"/>
                    </a:schemeClr>
                  </a:solidFill>
                </a:endParaRPr>
              </a:p>
            </c:rich>
          </c:tx>
          <c:layout>
            <c:manualLayout>
              <c:xMode val="edge"/>
              <c:yMode val="edge"/>
              <c:x val="0.41971017614716705"/>
              <c:y val="0.881534255139740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bg2">
                      <a:lumMod val="1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60120127"/>
        <c:crosses val="autoZero"/>
        <c:auto val="1"/>
        <c:lblAlgn val="ctr"/>
        <c:lblOffset val="100"/>
        <c:noMultiLvlLbl val="0"/>
      </c:catAx>
      <c:valAx>
        <c:axId val="76012012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err="1">
                    <a:solidFill>
                      <a:schemeClr val="bg2">
                        <a:lumMod val="10000"/>
                      </a:schemeClr>
                    </a:solidFill>
                  </a:rPr>
                  <a:t>Frequency</a:t>
                </a:r>
                <a:r>
                  <a:rPr lang="de-DE" dirty="0">
                    <a:solidFill>
                      <a:schemeClr val="bg2">
                        <a:lumMod val="10000"/>
                      </a:schemeClr>
                    </a:solidFill>
                  </a:rPr>
                  <a:t> (%)</a:t>
                </a:r>
              </a:p>
            </c:rich>
          </c:tx>
          <c:layout>
            <c:manualLayout>
              <c:xMode val="edge"/>
              <c:yMode val="edge"/>
              <c:x val="4.7661607093097942E-3"/>
              <c:y val="0.252751049092527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bg2">
                      <a:lumMod val="1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%" sourceLinked="1"/>
        <c:majorTickMark val="none"/>
        <c:minorTickMark val="none"/>
        <c:tickLblPos val="nextTo"/>
        <c:crossAx val="760118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4"/>
              <c:tx>
                <c:rich>
                  <a:bodyPr/>
                  <a:lstStyle/>
                  <a:p>
                    <a:fld id="{71E9CE0D-CCA5-4EAD-80FC-10AFFFD374EA}" type="VALUE">
                      <a:rPr lang="en-US">
                        <a:solidFill>
                          <a:schemeClr val="tx1"/>
                        </a:solidFill>
                      </a:rPr>
                      <a:pPr/>
                      <a:t>[WERT]</a:t>
                    </a:fld>
                    <a:endParaRPr lang="de-DE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10A-4D24-AA97-FBB2568C4D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Tabelle1!$A$2:$A$15</c:f>
              <c:numCache>
                <c:formatCode>General</c:formatCode>
                <c:ptCount val="14"/>
                <c:pt idx="0">
                  <c:v>88</c:v>
                </c:pt>
                <c:pt idx="3">
                  <c:v>90</c:v>
                </c:pt>
                <c:pt idx="4">
                  <c:v>91</c:v>
                </c:pt>
                <c:pt idx="6">
                  <c:v>93</c:v>
                </c:pt>
                <c:pt idx="7">
                  <c:v>94</c:v>
                </c:pt>
                <c:pt idx="8">
                  <c:v>95</c:v>
                </c:pt>
                <c:pt idx="9">
                  <c:v>96</c:v>
                </c:pt>
                <c:pt idx="10">
                  <c:v>97</c:v>
                </c:pt>
                <c:pt idx="11">
                  <c:v>98</c:v>
                </c:pt>
                <c:pt idx="12">
                  <c:v>99</c:v>
                </c:pt>
                <c:pt idx="13">
                  <c:v>100</c:v>
                </c:pt>
              </c:numCache>
            </c:numRef>
          </c:cat>
          <c:val>
            <c:numRef>
              <c:f>Tabelle1!$B$2:$B$15</c:f>
              <c:numCache>
                <c:formatCode>General</c:formatCode>
                <c:ptCount val="14"/>
                <c:pt idx="0" formatCode="0.00%">
                  <c:v>3.3300000000000003E-2</c:v>
                </c:pt>
                <c:pt idx="3" formatCode="0.00%">
                  <c:v>3.3300000000000003E-2</c:v>
                </c:pt>
                <c:pt idx="4" formatCode="0.00%">
                  <c:v>3.3300000000000003E-2</c:v>
                </c:pt>
                <c:pt idx="6" formatCode="0.00%">
                  <c:v>0.1</c:v>
                </c:pt>
                <c:pt idx="7" formatCode="0.00%">
                  <c:v>3.3300000000000003E-2</c:v>
                </c:pt>
                <c:pt idx="8" formatCode="0.00%">
                  <c:v>0.3</c:v>
                </c:pt>
                <c:pt idx="9" formatCode="0.00%">
                  <c:v>0.1333</c:v>
                </c:pt>
                <c:pt idx="10" formatCode="0.00%">
                  <c:v>0.1333</c:v>
                </c:pt>
                <c:pt idx="11" formatCode="0.00%">
                  <c:v>3.3300000000000003E-2</c:v>
                </c:pt>
                <c:pt idx="12" formatCode="0.00%">
                  <c:v>0.1333</c:v>
                </c:pt>
                <c:pt idx="13" formatCode="0.00%">
                  <c:v>3.3300000000000003E-2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D4-47E7-B83D-8591439E9AB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214509119"/>
        <c:axId val="1214494239"/>
      </c:barChart>
      <c:catAx>
        <c:axId val="12145091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err="1">
                    <a:solidFill>
                      <a:schemeClr val="bg2">
                        <a:lumMod val="10000"/>
                      </a:schemeClr>
                    </a:solidFill>
                  </a:rPr>
                  <a:t>Percentages</a:t>
                </a:r>
                <a:r>
                  <a:rPr lang="de-DE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de-DE" dirty="0" err="1">
                    <a:solidFill>
                      <a:schemeClr val="bg2">
                        <a:lumMod val="10000"/>
                      </a:schemeClr>
                    </a:solidFill>
                  </a:rPr>
                  <a:t>within</a:t>
                </a:r>
                <a:r>
                  <a:rPr lang="de-DE" baseline="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de-DE" baseline="0" dirty="0" err="1">
                    <a:solidFill>
                      <a:schemeClr val="bg2">
                        <a:lumMod val="10000"/>
                      </a:schemeClr>
                    </a:solidFill>
                  </a:rPr>
                  <a:t>confidence</a:t>
                </a:r>
                <a:r>
                  <a:rPr lang="de-DE" baseline="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de-DE" baseline="0" dirty="0" err="1">
                    <a:solidFill>
                      <a:schemeClr val="bg2">
                        <a:lumMod val="10000"/>
                      </a:schemeClr>
                    </a:solidFill>
                  </a:rPr>
                  <a:t>interval</a:t>
                </a:r>
                <a:r>
                  <a:rPr lang="de-DE" baseline="0" dirty="0">
                    <a:solidFill>
                      <a:schemeClr val="bg2">
                        <a:lumMod val="10000"/>
                      </a:schemeClr>
                    </a:solidFill>
                  </a:rPr>
                  <a:t>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bg2">
                      <a:lumMod val="1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14494239"/>
        <c:crosses val="autoZero"/>
        <c:auto val="1"/>
        <c:lblAlgn val="ctr"/>
        <c:lblOffset val="100"/>
        <c:noMultiLvlLbl val="0"/>
      </c:catAx>
      <c:valAx>
        <c:axId val="121449423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err="1">
                    <a:solidFill>
                      <a:schemeClr val="bg2">
                        <a:lumMod val="10000"/>
                      </a:schemeClr>
                    </a:solidFill>
                  </a:rPr>
                  <a:t>Frequency</a:t>
                </a:r>
                <a:r>
                  <a:rPr lang="de-DE" dirty="0">
                    <a:solidFill>
                      <a:schemeClr val="bg2">
                        <a:lumMod val="10000"/>
                      </a:schemeClr>
                    </a:solidFill>
                  </a:rPr>
                  <a:t>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bg2">
                      <a:lumMod val="1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%" sourceLinked="0"/>
        <c:majorTickMark val="none"/>
        <c:minorTickMark val="none"/>
        <c:tickLblPos val="nextTo"/>
        <c:crossAx val="1214509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A037B-BD31-4F8E-87AB-B057C2514C8C}" type="datetimeFigureOut">
              <a:rPr lang="de-DE" smtClean="0"/>
              <a:t>28.05.2025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7E617-AB24-4D36-AF02-7C02098EE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07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B2FA80CF-BA29-4CF5-9D84-1D31526E1215}"/>
              </a:ext>
            </a:extLst>
          </p:cNvPr>
          <p:cNvSpPr/>
          <p:nvPr/>
        </p:nvSpPr>
        <p:spPr>
          <a:xfrm>
            <a:off x="1143" y="1799970"/>
            <a:ext cx="6205981" cy="5058029"/>
          </a:xfrm>
          <a:custGeom>
            <a:avLst/>
            <a:gdLst>
              <a:gd name="connsiteX0" fmla="*/ 0 w 6205981"/>
              <a:gd name="connsiteY0" fmla="*/ 0 h 5058029"/>
              <a:gd name="connsiteX1" fmla="*/ 0 w 6205981"/>
              <a:gd name="connsiteY1" fmla="*/ 5058029 h 5058029"/>
              <a:gd name="connsiteX2" fmla="*/ 4364990 w 6205981"/>
              <a:gd name="connsiteY2" fmla="*/ 5058029 h 5058029"/>
              <a:gd name="connsiteX3" fmla="*/ 6205982 w 6205981"/>
              <a:gd name="connsiteY3" fmla="*/ 0 h 5058029"/>
              <a:gd name="connsiteX4" fmla="*/ 0 w 6205981"/>
              <a:gd name="connsiteY4" fmla="*/ 0 h 505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5981" h="5058029">
                <a:moveTo>
                  <a:pt x="0" y="0"/>
                </a:moveTo>
                <a:lnTo>
                  <a:pt x="0" y="5058029"/>
                </a:lnTo>
                <a:lnTo>
                  <a:pt x="4364990" y="5058029"/>
                </a:lnTo>
                <a:lnTo>
                  <a:pt x="6205982" y="0"/>
                </a:lnTo>
                <a:lnTo>
                  <a:pt x="0" y="0"/>
                </a:lnTo>
                <a:close/>
              </a:path>
            </a:pathLst>
          </a:custGeom>
          <a:solidFill>
            <a:srgbClr val="5F5B9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" name="Bildplatzhalter 5">
            <a:extLst>
              <a:ext uri="{FF2B5EF4-FFF2-40B4-BE49-F238E27FC236}">
                <a16:creationId xmlns:a16="http://schemas.microsoft.com/office/drawing/2014/main" id="{9AEF6772-FBE0-43F3-83D5-B7854CAEF2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40810" y="1796935"/>
            <a:ext cx="7751190" cy="5061064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3499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9991 h 10000"/>
              <a:gd name="connsiteX1" fmla="*/ 3499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9991 h 10000"/>
              <a:gd name="connsiteX0" fmla="*/ 0 w 10000"/>
              <a:gd name="connsiteY0" fmla="*/ 9991 h 10000"/>
              <a:gd name="connsiteX1" fmla="*/ 3481 w 10000"/>
              <a:gd name="connsiteY1" fmla="*/ 19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9991 h 10000"/>
              <a:gd name="connsiteX0" fmla="*/ 0 w 10000"/>
              <a:gd name="connsiteY0" fmla="*/ 9997 h 10006"/>
              <a:gd name="connsiteX1" fmla="*/ 2388 w 10000"/>
              <a:gd name="connsiteY1" fmla="*/ 0 h 10006"/>
              <a:gd name="connsiteX2" fmla="*/ 10000 w 10000"/>
              <a:gd name="connsiteY2" fmla="*/ 6 h 10006"/>
              <a:gd name="connsiteX3" fmla="*/ 10000 w 10000"/>
              <a:gd name="connsiteY3" fmla="*/ 10006 h 10006"/>
              <a:gd name="connsiteX4" fmla="*/ 0 w 10000"/>
              <a:gd name="connsiteY4" fmla="*/ 10006 h 10006"/>
              <a:gd name="connsiteX5" fmla="*/ 0 w 10000"/>
              <a:gd name="connsiteY5" fmla="*/ 9997 h 1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6">
                <a:moveTo>
                  <a:pt x="0" y="9997"/>
                </a:moveTo>
                <a:lnTo>
                  <a:pt x="2388" y="0"/>
                </a:lnTo>
                <a:lnTo>
                  <a:pt x="10000" y="6"/>
                </a:lnTo>
                <a:lnTo>
                  <a:pt x="10000" y="10006"/>
                </a:lnTo>
                <a:lnTo>
                  <a:pt x="0" y="10006"/>
                </a:lnTo>
                <a:lnTo>
                  <a:pt x="0" y="9997"/>
                </a:lnTo>
                <a:close/>
              </a:path>
            </a:pathLst>
          </a:cu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331B77-9E39-4467-A5A1-26D356813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72" y="1988840"/>
            <a:ext cx="4814048" cy="136800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AD5C95-7D4D-48AE-8043-4BB0A41A3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384" y="3645024"/>
            <a:ext cx="4176464" cy="1655762"/>
          </a:xfrm>
        </p:spPr>
        <p:txBody>
          <a:bodyPr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6BD5E2-E3B3-4F91-9941-29738D96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384" y="5661248"/>
            <a:ext cx="1944000" cy="216000"/>
          </a:xfrm>
        </p:spPr>
        <p:txBody>
          <a:bodyPr t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BC0832D7-3018-45FE-844D-E99FF28EA541}" type="datetime4">
              <a:rPr lang="de-DE" smtClean="0"/>
              <a:t>28. Mai 2025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3B92C5C-CBF0-4159-9D58-74DBE0EA8E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1384" y="5373216"/>
            <a:ext cx="2735262" cy="288000"/>
          </a:xfrm>
        </p:spPr>
        <p:txBody>
          <a:bodyPr lIns="0" tIns="36000" rIns="0" bIns="3600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76C8FDC-83E3-4CFB-9FBB-CC817385F225}"/>
              </a:ext>
            </a:extLst>
          </p:cNvPr>
          <p:cNvSpPr txBox="1"/>
          <p:nvPr userDrawn="1"/>
        </p:nvSpPr>
        <p:spPr>
          <a:xfrm>
            <a:off x="551600" y="6093296"/>
            <a:ext cx="1944000" cy="269971"/>
          </a:xfrm>
          <a:prstGeom prst="rect">
            <a:avLst/>
          </a:prstGeom>
          <a:noFill/>
        </p:spPr>
        <p:txBody>
          <a:bodyPr wrap="square" lIns="0" tIns="50400" rIns="0" bIns="0" rtlCol="0">
            <a:spAutoFit/>
          </a:bodyPr>
          <a:lstStyle/>
          <a:p>
            <a:r>
              <a:rPr lang="de-DE" sz="1400" b="0" dirty="0">
                <a:solidFill>
                  <a:schemeClr val="bg1"/>
                </a:solidFill>
              </a:rPr>
              <a:t>uni-siegen.de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867C71A-52EF-4930-886F-FF78AB0A4D61}"/>
              </a:ext>
            </a:extLst>
          </p:cNvPr>
          <p:cNvSpPr txBox="1"/>
          <p:nvPr userDrawn="1"/>
        </p:nvSpPr>
        <p:spPr>
          <a:xfrm>
            <a:off x="8904528" y="6093328"/>
            <a:ext cx="2808096" cy="288000"/>
          </a:xfrm>
          <a:prstGeom prst="rect">
            <a:avLst/>
          </a:prstGeom>
          <a:noFill/>
        </p:spPr>
        <p:txBody>
          <a:bodyPr wrap="square" lIns="0" tIns="7200" rIns="54000" bIns="0" rtlCol="0">
            <a:spAutoFit/>
          </a:bodyPr>
          <a:lstStyle/>
          <a:p>
            <a:pPr algn="r"/>
            <a:r>
              <a:rPr lang="de-DE" sz="1800" b="1" dirty="0">
                <a:solidFill>
                  <a:schemeClr val="tx1"/>
                </a:solidFill>
              </a:rPr>
              <a:t>www.uni-siegen.de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1BC8DFC-328E-4592-A493-9FE55FA829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368" y="410981"/>
            <a:ext cx="2070000" cy="826248"/>
          </a:xfrm>
          <a:prstGeom prst="rect">
            <a:avLst/>
          </a:prstGeom>
        </p:spPr>
      </p:pic>
      <p:sp>
        <p:nvSpPr>
          <p:cNvPr id="7" name="Parallelogramm 6">
            <a:extLst>
              <a:ext uri="{FF2B5EF4-FFF2-40B4-BE49-F238E27FC236}">
                <a16:creationId xmlns:a16="http://schemas.microsoft.com/office/drawing/2014/main" id="{1A6939B3-CCF2-4414-BC75-53A7CB74BA33}"/>
              </a:ext>
            </a:extLst>
          </p:cNvPr>
          <p:cNvSpPr/>
          <p:nvPr userDrawn="1"/>
        </p:nvSpPr>
        <p:spPr>
          <a:xfrm>
            <a:off x="2545556" y="410982"/>
            <a:ext cx="339180" cy="826248"/>
          </a:xfrm>
          <a:prstGeom prst="parallelogram">
            <a:avLst>
              <a:gd name="adj" fmla="val 887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5204709-066F-6D49-BF9E-35ADA31194E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24" y="410400"/>
            <a:ext cx="2753170" cy="82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01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3" pos="1617" userDrawn="1">
          <p15:clr>
            <a:srgbClr val="FBAE40"/>
          </p15:clr>
        </p15:guide>
        <p15:guide id="4" orient="horz" pos="114" userDrawn="1">
          <p15:clr>
            <a:srgbClr val="FBAE40"/>
          </p15:clr>
        </p15:guide>
        <p15:guide id="5" pos="157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 Layout 3">
    <p:bg>
      <p:bgPr>
        <a:solidFill>
          <a:srgbClr val="A78E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>
            <a:extLst>
              <a:ext uri="{FF2B5EF4-FFF2-40B4-BE49-F238E27FC236}">
                <a16:creationId xmlns:a16="http://schemas.microsoft.com/office/drawing/2014/main" id="{78B85CFC-87BC-4EE9-A46A-E0002291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68760"/>
            <a:ext cx="6838718" cy="2592000"/>
          </a:xfrm>
          <a:custGeom>
            <a:avLst/>
            <a:gdLst>
              <a:gd name="connsiteX0" fmla="*/ 0 w 6838718"/>
              <a:gd name="connsiteY0" fmla="*/ 0 h 2592000"/>
              <a:gd name="connsiteX1" fmla="*/ 6838718 w 6838718"/>
              <a:gd name="connsiteY1" fmla="*/ 0 h 2592000"/>
              <a:gd name="connsiteX2" fmla="*/ 5895623 w 6838718"/>
              <a:gd name="connsiteY2" fmla="*/ 2592000 h 2592000"/>
              <a:gd name="connsiteX3" fmla="*/ 0 w 6838718"/>
              <a:gd name="connsiteY3" fmla="*/ 2592000 h 25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38718" h="2592000">
                <a:moveTo>
                  <a:pt x="0" y="0"/>
                </a:moveTo>
                <a:lnTo>
                  <a:pt x="6838718" y="0"/>
                </a:lnTo>
                <a:lnTo>
                  <a:pt x="5895623" y="2592000"/>
                </a:lnTo>
                <a:lnTo>
                  <a:pt x="0" y="2592000"/>
                </a:lnTo>
                <a:close/>
              </a:path>
            </a:pathLst>
          </a:custGeom>
          <a:solidFill>
            <a:srgbClr val="5F5B93"/>
          </a:solidFill>
        </p:spPr>
        <p:txBody>
          <a:bodyPr wrap="square" lIns="547200" tIns="324000" rIns="648000" bIns="0" anchor="t" anchorCtr="0">
            <a:noAutofit/>
          </a:bodyPr>
          <a:lstStyle>
            <a:lvl1pPr>
              <a:lnSpc>
                <a:spcPct val="100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255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139C1ECA-6431-40F3-B8C1-71E5F8949E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8" name="Titel 17">
            <a:extLst>
              <a:ext uri="{FF2B5EF4-FFF2-40B4-BE49-F238E27FC236}">
                <a16:creationId xmlns:a16="http://schemas.microsoft.com/office/drawing/2014/main" id="{78B85CFC-87BC-4EE9-A46A-E0002291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68760"/>
            <a:ext cx="6838718" cy="2592000"/>
          </a:xfrm>
          <a:custGeom>
            <a:avLst/>
            <a:gdLst>
              <a:gd name="connsiteX0" fmla="*/ 0 w 6838718"/>
              <a:gd name="connsiteY0" fmla="*/ 0 h 2592000"/>
              <a:gd name="connsiteX1" fmla="*/ 6838718 w 6838718"/>
              <a:gd name="connsiteY1" fmla="*/ 0 h 2592000"/>
              <a:gd name="connsiteX2" fmla="*/ 5895623 w 6838718"/>
              <a:gd name="connsiteY2" fmla="*/ 2592000 h 2592000"/>
              <a:gd name="connsiteX3" fmla="*/ 0 w 6838718"/>
              <a:gd name="connsiteY3" fmla="*/ 2592000 h 25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38718" h="2592000">
                <a:moveTo>
                  <a:pt x="0" y="0"/>
                </a:moveTo>
                <a:lnTo>
                  <a:pt x="6838718" y="0"/>
                </a:lnTo>
                <a:lnTo>
                  <a:pt x="5895623" y="2592000"/>
                </a:lnTo>
                <a:lnTo>
                  <a:pt x="0" y="2592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547200" tIns="324000" rIns="648000" bIns="0" anchor="t" anchorCtr="0">
            <a:noAutofit/>
          </a:bodyPr>
          <a:lstStyle>
            <a:lvl1pPr>
              <a:lnSpc>
                <a:spcPct val="100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0785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59181-A5FC-47F3-87A1-2CDDE509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3E398D-CAE1-4AC5-A789-FF2CE97C3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1384" y="1700808"/>
            <a:ext cx="5328000" cy="44640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B55922-D5F9-431B-B7B4-5D81B0B87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608" y="1700808"/>
            <a:ext cx="5328000" cy="44640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7D0E5D-BC05-4255-A6DC-D38E3CC8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A5D7-5B83-4655-B44E-D6DFCC46D913}" type="datetime4">
              <a:rPr lang="de-DE" smtClean="0"/>
              <a:t>28. Mai 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CBBFB0-EAB5-4825-9B89-36EBE409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8D0496-54A8-4E07-AD63-9FB99172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40AA0BFF-7BA6-4EBB-92CF-30DC602DF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2616" y="260648"/>
            <a:ext cx="11088000" cy="288000"/>
          </a:xfrm>
        </p:spPr>
        <p:txBody>
          <a:bodyPr tIns="0" bIns="7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sng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5002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ld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59181-A5FC-47F3-87A1-2CDDE509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B55922-D5F9-431B-B7B4-5D81B0B87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701304"/>
            <a:ext cx="5328000" cy="44640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7D0E5D-BC05-4255-A6DC-D38E3CC8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A5D7-5B83-4655-B44E-D6DFCC46D913}" type="datetime4">
              <a:rPr lang="de-DE" smtClean="0"/>
              <a:t>28. Mai 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CBBFB0-EAB5-4825-9B89-36EBE409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8D0496-54A8-4E07-AD63-9FB99172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87A5EAE3-80BA-4A43-A401-4A651BF066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1384" y="1845304"/>
            <a:ext cx="5328000" cy="432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E1AD9D60-E146-4AF1-943E-E3D2CA018C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2616" y="260648"/>
            <a:ext cx="11088000" cy="288000"/>
          </a:xfrm>
        </p:spPr>
        <p:txBody>
          <a:bodyPr tIns="0" bIns="7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sng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1375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Hervorhe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447AD8CB-006B-438B-AD4F-EE90B20E5DCA}"/>
              </a:ext>
            </a:extLst>
          </p:cNvPr>
          <p:cNvSpPr/>
          <p:nvPr/>
        </p:nvSpPr>
        <p:spPr>
          <a:xfrm>
            <a:off x="4826761" y="1799970"/>
            <a:ext cx="7367523" cy="3630675"/>
          </a:xfrm>
          <a:custGeom>
            <a:avLst/>
            <a:gdLst>
              <a:gd name="connsiteX0" fmla="*/ 7367524 w 7367523"/>
              <a:gd name="connsiteY0" fmla="*/ 0 h 3630675"/>
              <a:gd name="connsiteX1" fmla="*/ 1321435 w 7367523"/>
              <a:gd name="connsiteY1" fmla="*/ 0 h 3630675"/>
              <a:gd name="connsiteX2" fmla="*/ 0 w 7367523"/>
              <a:gd name="connsiteY2" fmla="*/ 3630676 h 3630675"/>
              <a:gd name="connsiteX3" fmla="*/ 7367524 w 7367523"/>
              <a:gd name="connsiteY3" fmla="*/ 3630676 h 3630675"/>
              <a:gd name="connsiteX4" fmla="*/ 7367524 w 7367523"/>
              <a:gd name="connsiteY4" fmla="*/ 0 h 363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7523" h="3630675">
                <a:moveTo>
                  <a:pt x="7367524" y="0"/>
                </a:moveTo>
                <a:lnTo>
                  <a:pt x="1321435" y="0"/>
                </a:lnTo>
                <a:lnTo>
                  <a:pt x="0" y="3630676"/>
                </a:lnTo>
                <a:lnTo>
                  <a:pt x="7367524" y="3630676"/>
                </a:lnTo>
                <a:lnTo>
                  <a:pt x="7367524" y="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859181-A5FC-47F3-87A1-2CDDE509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B55922-D5F9-431B-B7B4-5D81B0B87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2060848"/>
            <a:ext cx="5472608" cy="2952000"/>
          </a:xfrm>
        </p:spPr>
        <p:txBody>
          <a:bodyPr tIns="36000"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="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7D0E5D-BC05-4255-A6DC-D38E3CC8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A5D7-5B83-4655-B44E-D6DFCC46D913}" type="datetime4">
              <a:rPr lang="de-DE" smtClean="0"/>
              <a:t>28. Mai 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CBBFB0-EAB5-4825-9B89-36EBE409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8D0496-54A8-4E07-AD63-9FB99172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87A5EAE3-80BA-4A43-A401-4A651BF066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2492896"/>
            <a:ext cx="5814000" cy="3674789"/>
          </a:xfrm>
          <a:custGeom>
            <a:avLst/>
            <a:gdLst>
              <a:gd name="connsiteX0" fmla="*/ 0 w 5814000"/>
              <a:gd name="connsiteY0" fmla="*/ 0 h 3672408"/>
              <a:gd name="connsiteX1" fmla="*/ 5814000 w 5814000"/>
              <a:gd name="connsiteY1" fmla="*/ 0 h 3672408"/>
              <a:gd name="connsiteX2" fmla="*/ 5814000 w 5814000"/>
              <a:gd name="connsiteY2" fmla="*/ 3672408 h 3672408"/>
              <a:gd name="connsiteX3" fmla="*/ 0 w 5814000"/>
              <a:gd name="connsiteY3" fmla="*/ 3672408 h 3672408"/>
              <a:gd name="connsiteX4" fmla="*/ 0 w 5814000"/>
              <a:gd name="connsiteY4" fmla="*/ 0 h 3672408"/>
              <a:gd name="connsiteX0" fmla="*/ 0 w 5814000"/>
              <a:gd name="connsiteY0" fmla="*/ 0 h 3674789"/>
              <a:gd name="connsiteX1" fmla="*/ 5814000 w 5814000"/>
              <a:gd name="connsiteY1" fmla="*/ 0 h 3674789"/>
              <a:gd name="connsiteX2" fmla="*/ 4478118 w 5814000"/>
              <a:gd name="connsiteY2" fmla="*/ 3674789 h 3674789"/>
              <a:gd name="connsiteX3" fmla="*/ 0 w 5814000"/>
              <a:gd name="connsiteY3" fmla="*/ 3672408 h 3674789"/>
              <a:gd name="connsiteX4" fmla="*/ 0 w 5814000"/>
              <a:gd name="connsiteY4" fmla="*/ 0 h 367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4000" h="3674789">
                <a:moveTo>
                  <a:pt x="0" y="0"/>
                </a:moveTo>
                <a:lnTo>
                  <a:pt x="5814000" y="0"/>
                </a:lnTo>
                <a:lnTo>
                  <a:pt x="4478118" y="3674789"/>
                </a:lnTo>
                <a:lnTo>
                  <a:pt x="0" y="3672408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DF6C857E-3BBE-48A1-8BED-BC86D07DF6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2616" y="260648"/>
            <a:ext cx="11088000" cy="288000"/>
          </a:xfrm>
        </p:spPr>
        <p:txBody>
          <a:bodyPr tIns="0" bIns="7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sng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8801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59181-A5FC-47F3-87A1-2CDDE509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7D0E5D-BC05-4255-A6DC-D38E3CC8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A5D7-5B83-4655-B44E-D6DFCC46D913}" type="datetime4">
              <a:rPr lang="de-DE" smtClean="0"/>
              <a:t>28. Mai 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CBBFB0-EAB5-4825-9B89-36EBE409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8D0496-54A8-4E07-AD63-9FB99172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9ED68778-EEF0-4B49-8433-6EFAD2B017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2616" y="260648"/>
            <a:ext cx="11088000" cy="288000"/>
          </a:xfrm>
        </p:spPr>
        <p:txBody>
          <a:bodyPr tIns="0" bIns="7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sng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8" name="Tabellenplatzhalter 7">
            <a:extLst>
              <a:ext uri="{FF2B5EF4-FFF2-40B4-BE49-F238E27FC236}">
                <a16:creationId xmlns:a16="http://schemas.microsoft.com/office/drawing/2014/main" id="{C787DF9F-332B-40EC-8938-20CD5D6CC678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550864" y="1845304"/>
            <a:ext cx="7200728" cy="4320000"/>
          </a:xfr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5DB1B6B-04EF-4FE2-90D3-7B2694C2F49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84232" y="1701254"/>
            <a:ext cx="3455318" cy="446405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9701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C7EA7-5CC8-4E10-B557-D6243924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015681-8B15-444E-8FBD-5D48B144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7B40-3C74-480B-90C9-9BBE76BDA837}" type="datetime4">
              <a:rPr lang="de-DE" smtClean="0"/>
              <a:t>28. Mai 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74EA10-3C2E-45A0-9051-AEEA7F65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0D9340-224D-48C1-91F4-2FAD2D10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794E4CB5-FE76-4B28-B61A-0B51A456F4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1384" y="1845144"/>
            <a:ext cx="3457575" cy="28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9C96DA24-BA5A-4BBB-A3E9-860FE7CDF8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1384" y="4797152"/>
            <a:ext cx="3457575" cy="1368698"/>
          </a:xfrm>
        </p:spPr>
        <p:txBody>
          <a:bodyPr/>
          <a:lstStyle>
            <a:lvl1pPr>
              <a:spcAft>
                <a:spcPts val="0"/>
              </a:spcAft>
              <a:defRPr sz="1400" b="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baseline="0">
                <a:solidFill>
                  <a:schemeClr val="accent4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baseline="0">
                <a:solidFill>
                  <a:schemeClr val="accent4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baseline="0">
                <a:solidFill>
                  <a:schemeClr val="accent4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2005145F-E6CA-47C2-9BA3-50E26681940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66617" y="1845144"/>
            <a:ext cx="3457575" cy="28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F76ED23B-F010-46FB-AD85-31ADB2C526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67808" y="4797152"/>
            <a:ext cx="3457575" cy="1368698"/>
          </a:xfrm>
        </p:spPr>
        <p:txBody>
          <a:bodyPr/>
          <a:lstStyle>
            <a:lvl1pPr>
              <a:spcAft>
                <a:spcPts val="0"/>
              </a:spcAft>
              <a:defRPr sz="1400" b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>
                <a:solidFill>
                  <a:schemeClr val="accent4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>
                <a:solidFill>
                  <a:schemeClr val="accent4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>
                <a:solidFill>
                  <a:schemeClr val="accent4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>
                <a:solidFill>
                  <a:schemeClr val="accent4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4" name="Bildplatzhalter 8">
            <a:extLst>
              <a:ext uri="{FF2B5EF4-FFF2-40B4-BE49-F238E27FC236}">
                <a16:creationId xmlns:a16="http://schemas.microsoft.com/office/drawing/2014/main" id="{7E7DAADB-8B93-4B4F-92C9-AC96F1606FF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3041" y="1845144"/>
            <a:ext cx="3457575" cy="28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DDAB5E26-C44F-4E26-89AD-2F68503BFD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84232" y="4797152"/>
            <a:ext cx="3457575" cy="1368698"/>
          </a:xfrm>
        </p:spPr>
        <p:txBody>
          <a:bodyPr/>
          <a:lstStyle>
            <a:lvl1pPr>
              <a:spcAft>
                <a:spcPts val="0"/>
              </a:spcAft>
              <a:defRPr sz="1400" b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>
                <a:solidFill>
                  <a:schemeClr val="accent4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>
                <a:solidFill>
                  <a:schemeClr val="accent4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>
                <a:solidFill>
                  <a:schemeClr val="accent4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>
                <a:solidFill>
                  <a:schemeClr val="accent4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090B132F-ACFE-4A4F-8E7B-DE3C6D0B165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2616" y="260648"/>
            <a:ext cx="11088000" cy="288000"/>
          </a:xfrm>
        </p:spPr>
        <p:txBody>
          <a:bodyPr tIns="0" bIns="7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sng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9203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Hervorhe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C7EA7-5CC8-4E10-B557-D6243924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015681-8B15-444E-8FBD-5D48B144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7B40-3C74-480B-90C9-9BBE76BDA837}" type="datetime4">
              <a:rPr lang="de-DE" smtClean="0"/>
              <a:t>28. Mai 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74EA10-3C2E-45A0-9051-AEEA7F65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0D9340-224D-48C1-91F4-2FAD2D10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Bildplatzhalter 8">
            <a:extLst>
              <a:ext uri="{FF2B5EF4-FFF2-40B4-BE49-F238E27FC236}">
                <a16:creationId xmlns:a16="http://schemas.microsoft.com/office/drawing/2014/main" id="{6EFA4D61-CAE8-4F96-BF4F-CB8DBD049F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1384" y="1845088"/>
            <a:ext cx="3457575" cy="2304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D3314FD7-7CD2-4F2C-B46C-9B43ED9AE9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1384" y="4221088"/>
            <a:ext cx="3457575" cy="1944000"/>
          </a:xfrm>
          <a:solidFill>
            <a:schemeClr val="bg2"/>
          </a:solidFill>
        </p:spPr>
        <p:txBody>
          <a:bodyPr lIns="169200" tIns="108000" rIns="162000" bIns="72000"/>
          <a:lstStyle>
            <a:lvl1pPr>
              <a:defRPr lang="de-DE" sz="1400" b="1" dirty="0"/>
            </a:lvl1pPr>
            <a:lvl2pPr>
              <a:defRPr lang="de-DE" sz="1400" b="0" dirty="0">
                <a:solidFill>
                  <a:schemeClr val="tx1"/>
                </a:solidFill>
              </a:defRPr>
            </a:lvl2pPr>
            <a:lvl3pPr>
              <a:defRPr lang="de-DE" sz="1400" b="0" dirty="0"/>
            </a:lvl3pPr>
            <a:lvl4pPr>
              <a:defRPr lang="de-DE" sz="1400" b="0" dirty="0"/>
            </a:lvl4pPr>
            <a:lvl5pPr>
              <a:defRPr lang="de-DE" sz="1400" b="0" dirty="0"/>
            </a:lvl5pPr>
            <a:lvl6pPr>
              <a:defRPr lang="de-DE" sz="1400" dirty="0"/>
            </a:lvl6pPr>
            <a:lvl7pPr>
              <a:defRPr lang="de-DE" sz="1400" dirty="0"/>
            </a:lvl7pPr>
            <a:lvl8pPr>
              <a:defRPr lang="de-DE" sz="1400" dirty="0"/>
            </a:lvl8pPr>
            <a:lvl9pPr>
              <a:defRPr lang="de-DE" sz="1400" dirty="0"/>
            </a:lvl9pPr>
          </a:lstStyle>
          <a:p>
            <a:pPr lvl="0">
              <a:spcAft>
                <a:spcPts val="700"/>
              </a:spcAft>
            </a:pPr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9" name="Bildplatzhalter 8">
            <a:extLst>
              <a:ext uri="{FF2B5EF4-FFF2-40B4-BE49-F238E27FC236}">
                <a16:creationId xmlns:a16="http://schemas.microsoft.com/office/drawing/2014/main" id="{CE460651-7922-460B-B9EB-221627C581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67212" y="1845088"/>
            <a:ext cx="3457575" cy="2304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Textplatzhalter 10">
            <a:extLst>
              <a:ext uri="{FF2B5EF4-FFF2-40B4-BE49-F238E27FC236}">
                <a16:creationId xmlns:a16="http://schemas.microsoft.com/office/drawing/2014/main" id="{474DEB0E-00A0-479F-B371-926CA8D2EF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67212" y="4221088"/>
            <a:ext cx="3457575" cy="1944000"/>
          </a:xfrm>
          <a:solidFill>
            <a:schemeClr val="bg2"/>
          </a:solidFill>
        </p:spPr>
        <p:txBody>
          <a:bodyPr vert="horz" lIns="169200" tIns="108000" rIns="162000" bIns="72000" rtlCol="0">
            <a:noAutofit/>
          </a:bodyPr>
          <a:lstStyle>
            <a:lvl1pPr>
              <a:defRPr lang="de-DE" sz="1400" b="1" dirty="0"/>
            </a:lvl1pPr>
            <a:lvl2pPr>
              <a:defRPr lang="de-DE" sz="1400" b="0" dirty="0">
                <a:solidFill>
                  <a:schemeClr val="tx1"/>
                </a:solidFill>
              </a:defRPr>
            </a:lvl2pPr>
            <a:lvl3pPr>
              <a:defRPr lang="de-DE" sz="1400" b="0" dirty="0"/>
            </a:lvl3pPr>
            <a:lvl4pPr>
              <a:defRPr lang="de-DE" sz="1400" b="0" dirty="0"/>
            </a:lvl4pPr>
            <a:lvl5pPr>
              <a:defRPr lang="de-DE" sz="1400" b="0" dirty="0"/>
            </a:lvl5pPr>
            <a:lvl6pPr>
              <a:defRPr lang="de-DE" sz="1400" dirty="0"/>
            </a:lvl6pPr>
            <a:lvl7pPr>
              <a:defRPr lang="de-DE" sz="1400" dirty="0"/>
            </a:lvl7pPr>
            <a:lvl8pPr>
              <a:defRPr lang="de-DE" sz="1400" dirty="0"/>
            </a:lvl8pPr>
            <a:lvl9pPr>
              <a:defRPr lang="de-DE" sz="1400" dirty="0"/>
            </a:lvl9pPr>
          </a:lstStyle>
          <a:p>
            <a:pPr lvl="0">
              <a:spcAft>
                <a:spcPts val="700"/>
              </a:spcAft>
            </a:pPr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E6D1FC0C-7071-42A0-A9D3-1AA75A42AE0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3040" y="1845087"/>
            <a:ext cx="3457575" cy="2304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2" name="Textplatzhalter 10">
            <a:extLst>
              <a:ext uri="{FF2B5EF4-FFF2-40B4-BE49-F238E27FC236}">
                <a16:creationId xmlns:a16="http://schemas.microsoft.com/office/drawing/2014/main" id="{6E1738FF-ADB0-4D77-A1C9-858281B129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84232" y="4221088"/>
            <a:ext cx="3457575" cy="1944000"/>
          </a:xfrm>
          <a:solidFill>
            <a:schemeClr val="bg2"/>
          </a:solidFill>
        </p:spPr>
        <p:txBody>
          <a:bodyPr vert="horz" lIns="169200" tIns="108000" rIns="162000" bIns="72000" rtlCol="0">
            <a:noAutofit/>
          </a:bodyPr>
          <a:lstStyle>
            <a:lvl1pPr>
              <a:defRPr lang="de-DE" sz="1400" b="1" dirty="0"/>
            </a:lvl1pPr>
            <a:lvl2pPr>
              <a:defRPr lang="de-DE" sz="1400" b="0" dirty="0">
                <a:solidFill>
                  <a:schemeClr val="tx1"/>
                </a:solidFill>
              </a:defRPr>
            </a:lvl2pPr>
            <a:lvl3pPr>
              <a:defRPr lang="de-DE" sz="1400" b="0" dirty="0"/>
            </a:lvl3pPr>
            <a:lvl4pPr>
              <a:defRPr lang="de-DE" sz="1400" b="0" dirty="0"/>
            </a:lvl4pPr>
            <a:lvl5pPr>
              <a:defRPr lang="de-DE" sz="1400" b="0" dirty="0"/>
            </a:lvl5pPr>
            <a:lvl6pPr>
              <a:defRPr lang="de-DE" sz="1400" dirty="0"/>
            </a:lvl6pPr>
            <a:lvl7pPr>
              <a:defRPr lang="de-DE" sz="1400" dirty="0"/>
            </a:lvl7pPr>
            <a:lvl8pPr>
              <a:defRPr lang="de-DE" sz="1400" dirty="0"/>
            </a:lvl8pPr>
            <a:lvl9pPr>
              <a:defRPr lang="de-DE" sz="1400" dirty="0"/>
            </a:lvl9pPr>
          </a:lstStyle>
          <a:p>
            <a:pPr lvl="0">
              <a:spcAft>
                <a:spcPts val="700"/>
              </a:spcAft>
            </a:pPr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14E183B5-3857-4572-93D5-4AE676659E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2616" y="260648"/>
            <a:ext cx="11088000" cy="288000"/>
          </a:xfrm>
        </p:spPr>
        <p:txBody>
          <a:bodyPr tIns="0" bIns="7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sng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23701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C3A63FC-01BB-44FF-81CB-C1C6E59D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9076-0E2C-4C6D-AF26-FF2A3EBF853E}" type="datetime4">
              <a:rPr lang="de-DE" smtClean="0"/>
              <a:t>28. Mai 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A5442C-D8D3-4CE0-870C-23E761627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25AB6A-169A-480A-BA25-ADA2A812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4A1DE08-AF75-4FC6-BFFF-51BE325385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384" y="1628800"/>
            <a:ext cx="7345362" cy="3240088"/>
          </a:xfrm>
        </p:spPr>
        <p:txBody>
          <a:bodyPr tIns="18000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+mj-lt"/>
              <a:buNone/>
              <a:defRPr sz="4000" b="1">
                <a:solidFill>
                  <a:schemeClr val="bg1"/>
                </a:solidFill>
              </a:defRPr>
            </a:lvl1pPr>
            <a:lvl3pPr marL="0" indent="0">
              <a:lnSpc>
                <a:spcPct val="100000"/>
              </a:lnSpc>
              <a:spcAft>
                <a:spcPts val="0"/>
              </a:spcAft>
              <a:buFont typeface="+mj-lt"/>
              <a:buNone/>
              <a:defRPr sz="4000" b="1">
                <a:solidFill>
                  <a:schemeClr val="bg1"/>
                </a:solidFill>
              </a:defRPr>
            </a:lvl3pPr>
            <a:lvl5pPr marL="0" indent="0">
              <a:lnSpc>
                <a:spcPct val="100000"/>
              </a:lnSpc>
              <a:spcAft>
                <a:spcPts val="0"/>
              </a:spcAft>
              <a:buFont typeface="+mj-lt"/>
              <a:buNone/>
              <a:defRPr sz="4000" b="1">
                <a:solidFill>
                  <a:schemeClr val="bg1"/>
                </a:solidFill>
              </a:defRPr>
            </a:lvl5pPr>
            <a:lvl7pPr marL="0" indent="0">
              <a:lnSpc>
                <a:spcPct val="100000"/>
              </a:lnSpc>
              <a:spcAft>
                <a:spcPts val="0"/>
              </a:spcAft>
              <a:buFont typeface="+mj-lt"/>
              <a:buNone/>
              <a:defRPr sz="4000" b="1">
                <a:solidFill>
                  <a:schemeClr val="bg1"/>
                </a:solidFill>
              </a:defRPr>
            </a:lvl7pPr>
            <a:lvl9pPr marL="0" indent="0">
              <a:lnSpc>
                <a:spcPct val="100000"/>
              </a:lnSpc>
              <a:spcAft>
                <a:spcPts val="0"/>
              </a:spcAft>
              <a:buFont typeface="+mj-lt"/>
              <a:buNone/>
              <a:defRPr sz="40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FDE8E6C8-43B0-498C-AF52-92C5EF4713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32304" y="4221088"/>
            <a:ext cx="3167063" cy="1656184"/>
          </a:xfrm>
        </p:spPr>
        <p:txBody>
          <a:bodyPr lIns="36000"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grpSp>
        <p:nvGrpSpPr>
          <p:cNvPr id="5" name="Grafik 5">
            <a:extLst>
              <a:ext uri="{FF2B5EF4-FFF2-40B4-BE49-F238E27FC236}">
                <a16:creationId xmlns:a16="http://schemas.microsoft.com/office/drawing/2014/main" id="{47EE26E2-9E8F-4D6D-A394-0D64BB8A43A3}"/>
              </a:ext>
            </a:extLst>
          </p:cNvPr>
          <p:cNvGrpSpPr/>
          <p:nvPr/>
        </p:nvGrpSpPr>
        <p:grpSpPr>
          <a:xfrm>
            <a:off x="-10800" y="0"/>
            <a:ext cx="12204000" cy="6864750"/>
            <a:chOff x="-10800" y="0"/>
            <a:chExt cx="12204000" cy="6864750"/>
          </a:xfrm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361F9A3F-6061-43D1-9027-B7EED72C0656}"/>
                </a:ext>
              </a:extLst>
            </p:cNvPr>
            <p:cNvSpPr/>
            <p:nvPr/>
          </p:nvSpPr>
          <p:spPr>
            <a:xfrm>
              <a:off x="-9655" y="1395705"/>
              <a:ext cx="9377121" cy="3961596"/>
            </a:xfrm>
            <a:custGeom>
              <a:avLst/>
              <a:gdLst>
                <a:gd name="connsiteX0" fmla="*/ 0 w 9377121"/>
                <a:gd name="connsiteY0" fmla="*/ 0 h 3961596"/>
                <a:gd name="connsiteX1" fmla="*/ 0 w 9377121"/>
                <a:gd name="connsiteY1" fmla="*/ 3961597 h 3961596"/>
                <a:gd name="connsiteX2" fmla="*/ 7935270 w 9377121"/>
                <a:gd name="connsiteY2" fmla="*/ 3961597 h 3961596"/>
                <a:gd name="connsiteX3" fmla="*/ 9377121 w 9377121"/>
                <a:gd name="connsiteY3" fmla="*/ 0 h 3961596"/>
                <a:gd name="connsiteX4" fmla="*/ 0 w 9377121"/>
                <a:gd name="connsiteY4" fmla="*/ 0 h 3961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77121" h="3961596">
                  <a:moveTo>
                    <a:pt x="0" y="0"/>
                  </a:moveTo>
                  <a:lnTo>
                    <a:pt x="0" y="3961597"/>
                  </a:lnTo>
                  <a:lnTo>
                    <a:pt x="7935270" y="3961597"/>
                  </a:lnTo>
                  <a:lnTo>
                    <a:pt x="93771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5B93"/>
            </a:solidFill>
            <a:ln w="127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88E27F58-32B3-4BC1-87AB-4C26C4CB9C95}"/>
                </a:ext>
              </a:extLst>
            </p:cNvPr>
            <p:cNvSpPr/>
            <p:nvPr/>
          </p:nvSpPr>
          <p:spPr>
            <a:xfrm>
              <a:off x="7703907" y="4054016"/>
              <a:ext cx="4491580" cy="2126038"/>
            </a:xfrm>
            <a:custGeom>
              <a:avLst/>
              <a:gdLst>
                <a:gd name="connsiteX0" fmla="*/ 4491581 w 4491580"/>
                <a:gd name="connsiteY0" fmla="*/ 0 h 2126038"/>
                <a:gd name="connsiteX1" fmla="*/ 773810 w 4491580"/>
                <a:gd name="connsiteY1" fmla="*/ 0 h 2126038"/>
                <a:gd name="connsiteX2" fmla="*/ 0 w 4491580"/>
                <a:gd name="connsiteY2" fmla="*/ 2126039 h 2126038"/>
                <a:gd name="connsiteX3" fmla="*/ 4490437 w 4491580"/>
                <a:gd name="connsiteY3" fmla="*/ 2126039 h 2126038"/>
                <a:gd name="connsiteX4" fmla="*/ 4491581 w 4491580"/>
                <a:gd name="connsiteY4" fmla="*/ 2123115 h 2126038"/>
                <a:gd name="connsiteX5" fmla="*/ 4491581 w 4491580"/>
                <a:gd name="connsiteY5" fmla="*/ 0 h 212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91580" h="2126038">
                  <a:moveTo>
                    <a:pt x="4491581" y="0"/>
                  </a:moveTo>
                  <a:lnTo>
                    <a:pt x="773810" y="0"/>
                  </a:lnTo>
                  <a:lnTo>
                    <a:pt x="0" y="2126039"/>
                  </a:lnTo>
                  <a:lnTo>
                    <a:pt x="4490437" y="2126039"/>
                  </a:lnTo>
                  <a:lnTo>
                    <a:pt x="4491581" y="2123115"/>
                  </a:lnTo>
                  <a:lnTo>
                    <a:pt x="4491581" y="0"/>
                  </a:lnTo>
                  <a:close/>
                </a:path>
              </a:pathLst>
            </a:custGeom>
            <a:solidFill>
              <a:srgbClr val="A78EC2"/>
            </a:solidFill>
            <a:ln w="127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307008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480FFC-C54D-442F-AB61-6887B4C7B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620792"/>
            <a:ext cx="9433048" cy="864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D05920-C6D7-4D61-AB99-D69AA5A4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2060848"/>
            <a:ext cx="7920880" cy="3744000"/>
          </a:xfrm>
        </p:spPr>
        <p:txBody>
          <a:bodyPr tIns="54000"/>
          <a:lstStyle>
            <a:lvl1pPr marL="0" indent="0">
              <a:spcBef>
                <a:spcPts val="1200"/>
              </a:spcBef>
              <a:spcAft>
                <a:spcPts val="0"/>
              </a:spcAft>
              <a:buFont typeface="+mj-lt"/>
              <a:buNone/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120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413C9-41C0-4118-88C9-422A5DE2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5F83-D1A7-474A-9018-D90436E0FA92}" type="datetime4">
              <a:rPr lang="de-DE" smtClean="0"/>
              <a:t>28. Mai 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9B284C-D04C-476B-8F04-2A7AF1C9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F60C3-89CB-46E0-AF81-A3E502C6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afik 10">
            <a:extLst>
              <a:ext uri="{FF2B5EF4-FFF2-40B4-BE49-F238E27FC236}">
                <a16:creationId xmlns:a16="http://schemas.microsoft.com/office/drawing/2014/main" id="{9AF945A4-F1CC-41C6-A8D4-493FBAE3DBEE}"/>
              </a:ext>
            </a:extLst>
          </p:cNvPr>
          <p:cNvGrpSpPr/>
          <p:nvPr/>
        </p:nvGrpSpPr>
        <p:grpSpPr>
          <a:xfrm>
            <a:off x="-10800" y="0"/>
            <a:ext cx="12204000" cy="6864750"/>
            <a:chOff x="-10800" y="0"/>
            <a:chExt cx="12204000" cy="6864750"/>
          </a:xfrm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DC4DB6EB-9D08-4E6D-B5CC-9F4DF03A8B14}"/>
                </a:ext>
              </a:extLst>
            </p:cNvPr>
            <p:cNvSpPr/>
            <p:nvPr/>
          </p:nvSpPr>
          <p:spPr>
            <a:xfrm>
              <a:off x="-9655" y="1801742"/>
              <a:ext cx="10164787" cy="4378312"/>
            </a:xfrm>
            <a:custGeom>
              <a:avLst/>
              <a:gdLst>
                <a:gd name="connsiteX0" fmla="*/ 127 w 10164787"/>
                <a:gd name="connsiteY0" fmla="*/ 0 h 4378312"/>
                <a:gd name="connsiteX1" fmla="*/ 0 w 10164787"/>
                <a:gd name="connsiteY1" fmla="*/ 636 h 4378312"/>
                <a:gd name="connsiteX2" fmla="*/ 0 w 10164787"/>
                <a:gd name="connsiteY2" fmla="*/ 4378313 h 4378312"/>
                <a:gd name="connsiteX3" fmla="*/ 8571276 w 10164787"/>
                <a:gd name="connsiteY3" fmla="*/ 4378313 h 4378312"/>
                <a:gd name="connsiteX4" fmla="*/ 10164788 w 10164787"/>
                <a:gd name="connsiteY4" fmla="*/ 0 h 4378312"/>
                <a:gd name="connsiteX5" fmla="*/ 127 w 10164787"/>
                <a:gd name="connsiteY5" fmla="*/ 0 h 4378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64787" h="4378312">
                  <a:moveTo>
                    <a:pt x="127" y="0"/>
                  </a:moveTo>
                  <a:lnTo>
                    <a:pt x="0" y="636"/>
                  </a:lnTo>
                  <a:lnTo>
                    <a:pt x="0" y="4378313"/>
                  </a:lnTo>
                  <a:lnTo>
                    <a:pt x="8571276" y="4378313"/>
                  </a:lnTo>
                  <a:lnTo>
                    <a:pt x="10164788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5F5B93"/>
            </a:solidFill>
            <a:ln w="127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F2E51056-6BED-4D16-946A-76935F583158}"/>
                </a:ext>
              </a:extLst>
            </p:cNvPr>
            <p:cNvSpPr/>
            <p:nvPr/>
          </p:nvSpPr>
          <p:spPr>
            <a:xfrm>
              <a:off x="8824260" y="1293878"/>
              <a:ext cx="3371227" cy="4377168"/>
            </a:xfrm>
            <a:custGeom>
              <a:avLst/>
              <a:gdLst>
                <a:gd name="connsiteX0" fmla="*/ 3371228 w 3371227"/>
                <a:gd name="connsiteY0" fmla="*/ 0 h 4377168"/>
                <a:gd name="connsiteX1" fmla="*/ 1593131 w 3371227"/>
                <a:gd name="connsiteY1" fmla="*/ 0 h 4377168"/>
                <a:gd name="connsiteX2" fmla="*/ 0 w 3371227"/>
                <a:gd name="connsiteY2" fmla="*/ 4377168 h 4377168"/>
                <a:gd name="connsiteX3" fmla="*/ 3370338 w 3371227"/>
                <a:gd name="connsiteY3" fmla="*/ 4377168 h 4377168"/>
                <a:gd name="connsiteX4" fmla="*/ 3371228 w 3371227"/>
                <a:gd name="connsiteY4" fmla="*/ 4374753 h 4377168"/>
                <a:gd name="connsiteX5" fmla="*/ 3371228 w 3371227"/>
                <a:gd name="connsiteY5" fmla="*/ 0 h 437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1227" h="4377168">
                  <a:moveTo>
                    <a:pt x="3371228" y="0"/>
                  </a:moveTo>
                  <a:lnTo>
                    <a:pt x="1593131" y="0"/>
                  </a:lnTo>
                  <a:lnTo>
                    <a:pt x="0" y="4377168"/>
                  </a:lnTo>
                  <a:lnTo>
                    <a:pt x="3370338" y="4377168"/>
                  </a:lnTo>
                  <a:lnTo>
                    <a:pt x="3371228" y="4374753"/>
                  </a:lnTo>
                  <a:lnTo>
                    <a:pt x="3371228" y="0"/>
                  </a:lnTo>
                  <a:close/>
                </a:path>
              </a:pathLst>
            </a:custGeom>
            <a:solidFill>
              <a:srgbClr val="A78EC2"/>
            </a:solidFill>
            <a:ln w="127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8735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BEF123A1-25A8-4A9E-BFFA-071657D3FBD9}"/>
              </a:ext>
            </a:extLst>
          </p:cNvPr>
          <p:cNvSpPr/>
          <p:nvPr/>
        </p:nvSpPr>
        <p:spPr>
          <a:xfrm>
            <a:off x="1143" y="1799970"/>
            <a:ext cx="6204077" cy="5058029"/>
          </a:xfrm>
          <a:custGeom>
            <a:avLst/>
            <a:gdLst>
              <a:gd name="connsiteX0" fmla="*/ 0 w 6204077"/>
              <a:gd name="connsiteY0" fmla="*/ 0 h 5058029"/>
              <a:gd name="connsiteX1" fmla="*/ 0 w 6204077"/>
              <a:gd name="connsiteY1" fmla="*/ 5058029 h 5058029"/>
              <a:gd name="connsiteX2" fmla="*/ 4363212 w 6204077"/>
              <a:gd name="connsiteY2" fmla="*/ 5058029 h 5058029"/>
              <a:gd name="connsiteX3" fmla="*/ 6204077 w 6204077"/>
              <a:gd name="connsiteY3" fmla="*/ 0 h 5058029"/>
              <a:gd name="connsiteX4" fmla="*/ 0 w 6204077"/>
              <a:gd name="connsiteY4" fmla="*/ 0 h 505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4077" h="5058029">
                <a:moveTo>
                  <a:pt x="0" y="0"/>
                </a:moveTo>
                <a:lnTo>
                  <a:pt x="0" y="5058029"/>
                </a:lnTo>
                <a:lnTo>
                  <a:pt x="4363212" y="5058029"/>
                </a:lnTo>
                <a:lnTo>
                  <a:pt x="620407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331B77-9E39-4467-A5A1-26D356813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72" y="1988840"/>
            <a:ext cx="4814048" cy="136800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AD5C95-7D4D-48AE-8043-4BB0A41A3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384" y="3645024"/>
            <a:ext cx="4176464" cy="1655762"/>
          </a:xfrm>
        </p:spPr>
        <p:txBody>
          <a:bodyPr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6BD5E2-E3B3-4F91-9941-29738D96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384" y="5661248"/>
            <a:ext cx="1944000" cy="216000"/>
          </a:xfrm>
        </p:spPr>
        <p:txBody>
          <a:bodyPr t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8F363FEE-5342-4B75-8ABE-3185CAB7EF8B}" type="datetime4">
              <a:rPr lang="de-DE" smtClean="0"/>
              <a:t>28. Mai 2025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3B92C5C-CBF0-4159-9D58-74DBE0EA8E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1384" y="5373216"/>
            <a:ext cx="2735262" cy="288000"/>
          </a:xfrm>
        </p:spPr>
        <p:txBody>
          <a:bodyPr lIns="0" tIns="36000" rIns="0" bIns="3600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76C8FDC-83E3-4CFB-9FBB-CC817385F225}"/>
              </a:ext>
            </a:extLst>
          </p:cNvPr>
          <p:cNvSpPr txBox="1"/>
          <p:nvPr userDrawn="1"/>
        </p:nvSpPr>
        <p:spPr>
          <a:xfrm>
            <a:off x="551600" y="6093296"/>
            <a:ext cx="1944000" cy="269971"/>
          </a:xfrm>
          <a:prstGeom prst="rect">
            <a:avLst/>
          </a:prstGeom>
          <a:noFill/>
        </p:spPr>
        <p:txBody>
          <a:bodyPr wrap="square" lIns="0" tIns="50400" rIns="0" bIns="0" rtlCol="0">
            <a:spAutoFit/>
          </a:bodyPr>
          <a:lstStyle/>
          <a:p>
            <a:r>
              <a:rPr lang="de-DE" sz="1400" b="0" dirty="0">
                <a:solidFill>
                  <a:schemeClr val="bg1"/>
                </a:solidFill>
              </a:rPr>
              <a:t>uni-siegen.de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867C71A-52EF-4930-886F-FF78AB0A4D61}"/>
              </a:ext>
            </a:extLst>
          </p:cNvPr>
          <p:cNvSpPr txBox="1"/>
          <p:nvPr userDrawn="1"/>
        </p:nvSpPr>
        <p:spPr>
          <a:xfrm>
            <a:off x="8904528" y="6093328"/>
            <a:ext cx="2808096" cy="288000"/>
          </a:xfrm>
          <a:prstGeom prst="rect">
            <a:avLst/>
          </a:prstGeom>
          <a:noFill/>
        </p:spPr>
        <p:txBody>
          <a:bodyPr wrap="square" lIns="0" tIns="7200" rIns="54000" bIns="0" rtlCol="0">
            <a:spAutoFit/>
          </a:bodyPr>
          <a:lstStyle/>
          <a:p>
            <a:pPr algn="r"/>
            <a:r>
              <a:rPr lang="de-DE" sz="1800" b="1" dirty="0">
                <a:solidFill>
                  <a:schemeClr val="tx1"/>
                </a:solidFill>
              </a:rPr>
              <a:t>www.uni-siegen.de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1BC8DFC-328E-4592-A493-9FE55FA829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368" y="410981"/>
            <a:ext cx="2070000" cy="826248"/>
          </a:xfrm>
          <a:prstGeom prst="rect">
            <a:avLst/>
          </a:prstGeom>
        </p:spPr>
      </p:pic>
      <p:sp>
        <p:nvSpPr>
          <p:cNvPr id="20" name="Bildplatzhalter 5">
            <a:extLst>
              <a:ext uri="{FF2B5EF4-FFF2-40B4-BE49-F238E27FC236}">
                <a16:creationId xmlns:a16="http://schemas.microsoft.com/office/drawing/2014/main" id="{F9BD75A0-50EF-4746-9BE8-67AB32E9E1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40810" y="-1"/>
            <a:ext cx="7751190" cy="6858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3499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9991 h 10000"/>
              <a:gd name="connsiteX1" fmla="*/ 3499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9991 h 10000"/>
              <a:gd name="connsiteX0" fmla="*/ 0 w 10000"/>
              <a:gd name="connsiteY0" fmla="*/ 9991 h 10000"/>
              <a:gd name="connsiteX1" fmla="*/ 3481 w 10000"/>
              <a:gd name="connsiteY1" fmla="*/ 19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9991 h 10000"/>
              <a:gd name="connsiteX0" fmla="*/ 0 w 10000"/>
              <a:gd name="connsiteY0" fmla="*/ 9997 h 10006"/>
              <a:gd name="connsiteX1" fmla="*/ 2388 w 10000"/>
              <a:gd name="connsiteY1" fmla="*/ 0 h 10006"/>
              <a:gd name="connsiteX2" fmla="*/ 10000 w 10000"/>
              <a:gd name="connsiteY2" fmla="*/ 6 h 10006"/>
              <a:gd name="connsiteX3" fmla="*/ 10000 w 10000"/>
              <a:gd name="connsiteY3" fmla="*/ 10006 h 10006"/>
              <a:gd name="connsiteX4" fmla="*/ 0 w 10000"/>
              <a:gd name="connsiteY4" fmla="*/ 10006 h 10006"/>
              <a:gd name="connsiteX5" fmla="*/ 0 w 10000"/>
              <a:gd name="connsiteY5" fmla="*/ 9997 h 10006"/>
              <a:gd name="connsiteX0" fmla="*/ 0 w 10000"/>
              <a:gd name="connsiteY0" fmla="*/ 9997 h 10006"/>
              <a:gd name="connsiteX1" fmla="*/ 3222 w 10000"/>
              <a:gd name="connsiteY1" fmla="*/ 0 h 10006"/>
              <a:gd name="connsiteX2" fmla="*/ 10000 w 10000"/>
              <a:gd name="connsiteY2" fmla="*/ 6 h 10006"/>
              <a:gd name="connsiteX3" fmla="*/ 10000 w 10000"/>
              <a:gd name="connsiteY3" fmla="*/ 10006 h 10006"/>
              <a:gd name="connsiteX4" fmla="*/ 0 w 10000"/>
              <a:gd name="connsiteY4" fmla="*/ 10006 h 10006"/>
              <a:gd name="connsiteX5" fmla="*/ 0 w 10000"/>
              <a:gd name="connsiteY5" fmla="*/ 9997 h 1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6">
                <a:moveTo>
                  <a:pt x="0" y="9997"/>
                </a:moveTo>
                <a:lnTo>
                  <a:pt x="3222" y="0"/>
                </a:lnTo>
                <a:lnTo>
                  <a:pt x="10000" y="6"/>
                </a:lnTo>
                <a:lnTo>
                  <a:pt x="10000" y="10006"/>
                </a:lnTo>
                <a:lnTo>
                  <a:pt x="0" y="10006"/>
                </a:lnTo>
                <a:lnTo>
                  <a:pt x="0" y="9997"/>
                </a:lnTo>
                <a:close/>
              </a:path>
            </a:pathLst>
          </a:cu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Parallelogramm 4">
            <a:extLst>
              <a:ext uri="{FF2B5EF4-FFF2-40B4-BE49-F238E27FC236}">
                <a16:creationId xmlns:a16="http://schemas.microsoft.com/office/drawing/2014/main" id="{47FD8D4E-1D46-4AE8-8F06-1952DCE10AFE}"/>
              </a:ext>
            </a:extLst>
          </p:cNvPr>
          <p:cNvSpPr/>
          <p:nvPr userDrawn="1"/>
        </p:nvSpPr>
        <p:spPr>
          <a:xfrm>
            <a:off x="2545556" y="410982"/>
            <a:ext cx="339180" cy="826248"/>
          </a:xfrm>
          <a:prstGeom prst="parallelogram">
            <a:avLst>
              <a:gd name="adj" fmla="val 887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71FF891-1638-6B46-83A8-6F64449988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24" y="410400"/>
            <a:ext cx="2753170" cy="82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555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schlu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480FFC-C54D-442F-AB61-6887B4C7B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620792"/>
            <a:ext cx="9433048" cy="864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D05920-C6D7-4D61-AB99-D69AA5A4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2853352"/>
            <a:ext cx="3744416" cy="3023920"/>
          </a:xfrm>
        </p:spPr>
        <p:txBody>
          <a:bodyPr tIns="7200"/>
          <a:lstStyle>
            <a:lvl1pPr marL="0" indent="0">
              <a:spcBef>
                <a:spcPts val="1200"/>
              </a:spcBef>
              <a:spcAft>
                <a:spcPts val="0"/>
              </a:spcAft>
              <a:buFont typeface="+mj-lt"/>
              <a:buNone/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120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413C9-41C0-4118-88C9-422A5DE2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5F83-D1A7-474A-9018-D90436E0FA92}" type="datetime4">
              <a:rPr lang="de-DE" smtClean="0"/>
              <a:t>28. Mai 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9B284C-D04C-476B-8F04-2A7AF1C9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F60C3-89CB-46E0-AF81-A3E502C6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Bildplatzhalter 5">
            <a:extLst>
              <a:ext uri="{FF2B5EF4-FFF2-40B4-BE49-F238E27FC236}">
                <a16:creationId xmlns:a16="http://schemas.microsoft.com/office/drawing/2014/main" id="{8FE7F748-7950-4987-9EF6-727D3F7657D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3832" y="0"/>
            <a:ext cx="7608168" cy="5651821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3499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9991 h 10000"/>
              <a:gd name="connsiteX1" fmla="*/ 3499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9991 h 10000"/>
              <a:gd name="connsiteX0" fmla="*/ 0 w 10000"/>
              <a:gd name="connsiteY0" fmla="*/ 9991 h 10000"/>
              <a:gd name="connsiteX1" fmla="*/ 3481 w 10000"/>
              <a:gd name="connsiteY1" fmla="*/ 19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9991 h 10000"/>
              <a:gd name="connsiteX0" fmla="*/ 0 w 10000"/>
              <a:gd name="connsiteY0" fmla="*/ 9997 h 10006"/>
              <a:gd name="connsiteX1" fmla="*/ 2388 w 10000"/>
              <a:gd name="connsiteY1" fmla="*/ 0 h 10006"/>
              <a:gd name="connsiteX2" fmla="*/ 10000 w 10000"/>
              <a:gd name="connsiteY2" fmla="*/ 6 h 10006"/>
              <a:gd name="connsiteX3" fmla="*/ 10000 w 10000"/>
              <a:gd name="connsiteY3" fmla="*/ 10006 h 10006"/>
              <a:gd name="connsiteX4" fmla="*/ 0 w 10000"/>
              <a:gd name="connsiteY4" fmla="*/ 10006 h 10006"/>
              <a:gd name="connsiteX5" fmla="*/ 0 w 10000"/>
              <a:gd name="connsiteY5" fmla="*/ 9997 h 10006"/>
              <a:gd name="connsiteX0" fmla="*/ 0 w 10000"/>
              <a:gd name="connsiteY0" fmla="*/ 9997 h 10006"/>
              <a:gd name="connsiteX1" fmla="*/ 3222 w 10000"/>
              <a:gd name="connsiteY1" fmla="*/ 0 h 10006"/>
              <a:gd name="connsiteX2" fmla="*/ 10000 w 10000"/>
              <a:gd name="connsiteY2" fmla="*/ 6 h 10006"/>
              <a:gd name="connsiteX3" fmla="*/ 10000 w 10000"/>
              <a:gd name="connsiteY3" fmla="*/ 10006 h 10006"/>
              <a:gd name="connsiteX4" fmla="*/ 0 w 10000"/>
              <a:gd name="connsiteY4" fmla="*/ 10006 h 10006"/>
              <a:gd name="connsiteX5" fmla="*/ 0 w 10000"/>
              <a:gd name="connsiteY5" fmla="*/ 9997 h 10006"/>
              <a:gd name="connsiteX0" fmla="*/ 0 w 10000"/>
              <a:gd name="connsiteY0" fmla="*/ 9997 h 10006"/>
              <a:gd name="connsiteX1" fmla="*/ 2812 w 10000"/>
              <a:gd name="connsiteY1" fmla="*/ 0 h 10006"/>
              <a:gd name="connsiteX2" fmla="*/ 10000 w 10000"/>
              <a:gd name="connsiteY2" fmla="*/ 6 h 10006"/>
              <a:gd name="connsiteX3" fmla="*/ 10000 w 10000"/>
              <a:gd name="connsiteY3" fmla="*/ 10006 h 10006"/>
              <a:gd name="connsiteX4" fmla="*/ 0 w 10000"/>
              <a:gd name="connsiteY4" fmla="*/ 10006 h 10006"/>
              <a:gd name="connsiteX5" fmla="*/ 0 w 10000"/>
              <a:gd name="connsiteY5" fmla="*/ 9997 h 10006"/>
              <a:gd name="connsiteX0" fmla="*/ 0 w 10000"/>
              <a:gd name="connsiteY0" fmla="*/ 9984 h 10006"/>
              <a:gd name="connsiteX1" fmla="*/ 2812 w 10000"/>
              <a:gd name="connsiteY1" fmla="*/ 0 h 10006"/>
              <a:gd name="connsiteX2" fmla="*/ 10000 w 10000"/>
              <a:gd name="connsiteY2" fmla="*/ 6 h 10006"/>
              <a:gd name="connsiteX3" fmla="*/ 10000 w 10000"/>
              <a:gd name="connsiteY3" fmla="*/ 10006 h 10006"/>
              <a:gd name="connsiteX4" fmla="*/ 0 w 10000"/>
              <a:gd name="connsiteY4" fmla="*/ 10006 h 10006"/>
              <a:gd name="connsiteX5" fmla="*/ 0 w 10000"/>
              <a:gd name="connsiteY5" fmla="*/ 9984 h 10006"/>
              <a:gd name="connsiteX0" fmla="*/ 0 w 10000"/>
              <a:gd name="connsiteY0" fmla="*/ 9984 h 10006"/>
              <a:gd name="connsiteX1" fmla="*/ 2690 w 10000"/>
              <a:gd name="connsiteY1" fmla="*/ 0 h 10006"/>
              <a:gd name="connsiteX2" fmla="*/ 10000 w 10000"/>
              <a:gd name="connsiteY2" fmla="*/ 6 h 10006"/>
              <a:gd name="connsiteX3" fmla="*/ 10000 w 10000"/>
              <a:gd name="connsiteY3" fmla="*/ 10006 h 10006"/>
              <a:gd name="connsiteX4" fmla="*/ 0 w 10000"/>
              <a:gd name="connsiteY4" fmla="*/ 10006 h 10006"/>
              <a:gd name="connsiteX5" fmla="*/ 0 w 10000"/>
              <a:gd name="connsiteY5" fmla="*/ 9984 h 1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6">
                <a:moveTo>
                  <a:pt x="0" y="9984"/>
                </a:moveTo>
                <a:lnTo>
                  <a:pt x="2690" y="0"/>
                </a:lnTo>
                <a:lnTo>
                  <a:pt x="10000" y="6"/>
                </a:lnTo>
                <a:lnTo>
                  <a:pt x="10000" y="10006"/>
                </a:lnTo>
                <a:lnTo>
                  <a:pt x="0" y="10006"/>
                </a:lnTo>
                <a:lnTo>
                  <a:pt x="0" y="9984"/>
                </a:lnTo>
                <a:close/>
              </a:path>
            </a:pathLst>
          </a:cu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329726A9-AE85-476A-AB5A-77255B9A733A}"/>
              </a:ext>
            </a:extLst>
          </p:cNvPr>
          <p:cNvSpPr/>
          <p:nvPr/>
        </p:nvSpPr>
        <p:spPr>
          <a:xfrm>
            <a:off x="1143" y="2528951"/>
            <a:ext cx="5632196" cy="3645027"/>
          </a:xfrm>
          <a:custGeom>
            <a:avLst/>
            <a:gdLst>
              <a:gd name="connsiteX0" fmla="*/ 0 w 5632196"/>
              <a:gd name="connsiteY0" fmla="*/ 0 h 3645027"/>
              <a:gd name="connsiteX1" fmla="*/ 0 w 5632196"/>
              <a:gd name="connsiteY1" fmla="*/ 3645027 h 3645027"/>
              <a:gd name="connsiteX2" fmla="*/ 4305554 w 5632196"/>
              <a:gd name="connsiteY2" fmla="*/ 3645027 h 3645027"/>
              <a:gd name="connsiteX3" fmla="*/ 5632196 w 5632196"/>
              <a:gd name="connsiteY3" fmla="*/ 0 h 3645027"/>
              <a:gd name="connsiteX4" fmla="*/ 0 w 5632196"/>
              <a:gd name="connsiteY4" fmla="*/ 0 h 364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2196" h="3645027">
                <a:moveTo>
                  <a:pt x="0" y="0"/>
                </a:moveTo>
                <a:lnTo>
                  <a:pt x="0" y="3645027"/>
                </a:lnTo>
                <a:lnTo>
                  <a:pt x="4305554" y="3645027"/>
                </a:lnTo>
                <a:lnTo>
                  <a:pt x="563219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7438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C7EA7-5CC8-4E10-B557-D6243924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015681-8B15-444E-8FBD-5D48B144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7B40-3C74-480B-90C9-9BBE76BDA837}" type="datetime4">
              <a:rPr lang="de-DE" smtClean="0"/>
              <a:t>28. Mai 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74EA10-3C2E-45A0-9051-AEEA7F65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0D9340-224D-48C1-91F4-2FAD2D10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2F169917-966A-40BB-8B02-BEC2BE20AB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2616" y="260648"/>
            <a:ext cx="11088000" cy="288000"/>
          </a:xfrm>
        </p:spPr>
        <p:txBody>
          <a:bodyPr tIns="0" bIns="7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sng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348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C3A63FC-01BB-44FF-81CB-C1C6E59D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9076-0E2C-4C6D-AF26-FF2A3EBF853E}" type="datetime4">
              <a:rPr lang="de-DE" smtClean="0"/>
              <a:t>28. Mai 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A5442C-D8D3-4CE0-870C-23E761627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25AB6A-169A-480A-BA25-ADA2A812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72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F3235FC4-042F-4F1E-9123-84F5CE3FD4D8}"/>
              </a:ext>
            </a:extLst>
          </p:cNvPr>
          <p:cNvSpPr/>
          <p:nvPr userDrawn="1"/>
        </p:nvSpPr>
        <p:spPr>
          <a:xfrm>
            <a:off x="1143" y="1799970"/>
            <a:ext cx="7772146" cy="5058029"/>
          </a:xfrm>
          <a:custGeom>
            <a:avLst/>
            <a:gdLst>
              <a:gd name="connsiteX0" fmla="*/ 0 w 7772146"/>
              <a:gd name="connsiteY0" fmla="*/ 0 h 5058029"/>
              <a:gd name="connsiteX1" fmla="*/ 0 w 7772146"/>
              <a:gd name="connsiteY1" fmla="*/ 5058029 h 5058029"/>
              <a:gd name="connsiteX2" fmla="*/ 5931281 w 7772146"/>
              <a:gd name="connsiteY2" fmla="*/ 5058029 h 5058029"/>
              <a:gd name="connsiteX3" fmla="*/ 7772146 w 7772146"/>
              <a:gd name="connsiteY3" fmla="*/ 0 h 5058029"/>
              <a:gd name="connsiteX4" fmla="*/ 0 w 7772146"/>
              <a:gd name="connsiteY4" fmla="*/ 0 h 505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2146" h="5058029">
                <a:moveTo>
                  <a:pt x="0" y="0"/>
                </a:moveTo>
                <a:lnTo>
                  <a:pt x="0" y="5058029"/>
                </a:lnTo>
                <a:lnTo>
                  <a:pt x="5931281" y="5058029"/>
                </a:lnTo>
                <a:lnTo>
                  <a:pt x="7772146" y="0"/>
                </a:lnTo>
                <a:lnTo>
                  <a:pt x="0" y="0"/>
                </a:lnTo>
                <a:close/>
              </a:path>
            </a:pathLst>
          </a:custGeom>
          <a:solidFill>
            <a:srgbClr val="5F5B9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331B77-9E39-4467-A5A1-26D356813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72" y="1988840"/>
            <a:ext cx="5832000" cy="136800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AD5C95-7D4D-48AE-8043-4BB0A41A3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384" y="3645024"/>
            <a:ext cx="5544000" cy="1655762"/>
          </a:xfrm>
        </p:spPr>
        <p:txBody>
          <a:bodyPr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6BD5E2-E3B3-4F91-9941-29738D96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384" y="5661248"/>
            <a:ext cx="1944000" cy="216000"/>
          </a:xfrm>
        </p:spPr>
        <p:txBody>
          <a:bodyPr t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5CB6B16F-E7F7-4A2F-962E-173C46334787}" type="datetime4">
              <a:rPr lang="de-DE" smtClean="0"/>
              <a:t>28. Mai 2025</a:t>
            </a:fld>
            <a:endParaRPr lang="de-DE" dirty="0"/>
          </a:p>
        </p:txBody>
      </p:sp>
      <p:sp>
        <p:nvSpPr>
          <p:cNvPr id="10" name="Bildplatzhalter 5">
            <a:extLst>
              <a:ext uri="{FF2B5EF4-FFF2-40B4-BE49-F238E27FC236}">
                <a16:creationId xmlns:a16="http://schemas.microsoft.com/office/drawing/2014/main" id="{9AEF6772-FBE0-43F3-83D5-B7854CAEF2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65988" y="0"/>
            <a:ext cx="5634802" cy="5336055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3499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9991 h 10000"/>
              <a:gd name="connsiteX1" fmla="*/ 3499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9991 h 10000"/>
              <a:gd name="connsiteX0" fmla="*/ 0 w 10000"/>
              <a:gd name="connsiteY0" fmla="*/ 9991 h 10000"/>
              <a:gd name="connsiteX1" fmla="*/ 3481 w 10000"/>
              <a:gd name="connsiteY1" fmla="*/ 19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999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9991"/>
                </a:moveTo>
                <a:lnTo>
                  <a:pt x="3481" y="19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991"/>
                </a:lnTo>
                <a:close/>
              </a:path>
            </a:pathLst>
          </a:cu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3B92C5C-CBF0-4159-9D58-74DBE0EA8E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1384" y="5373216"/>
            <a:ext cx="2735262" cy="288000"/>
          </a:xfrm>
        </p:spPr>
        <p:txBody>
          <a:bodyPr lIns="0" tIns="36000" rIns="0" bIns="3600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76C8FDC-83E3-4CFB-9FBB-CC817385F225}"/>
              </a:ext>
            </a:extLst>
          </p:cNvPr>
          <p:cNvSpPr txBox="1"/>
          <p:nvPr userDrawn="1"/>
        </p:nvSpPr>
        <p:spPr>
          <a:xfrm>
            <a:off x="551600" y="6093296"/>
            <a:ext cx="1944000" cy="269971"/>
          </a:xfrm>
          <a:prstGeom prst="rect">
            <a:avLst/>
          </a:prstGeom>
          <a:noFill/>
        </p:spPr>
        <p:txBody>
          <a:bodyPr wrap="square" lIns="0" tIns="50400" rIns="0" bIns="0" rtlCol="0">
            <a:spAutoFit/>
          </a:bodyPr>
          <a:lstStyle/>
          <a:p>
            <a:r>
              <a:rPr lang="de-DE" sz="1400" b="0" dirty="0">
                <a:solidFill>
                  <a:schemeClr val="bg1"/>
                </a:solidFill>
              </a:rPr>
              <a:t>uni-siegen.de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867C71A-52EF-4930-886F-FF78AB0A4D61}"/>
              </a:ext>
            </a:extLst>
          </p:cNvPr>
          <p:cNvSpPr txBox="1"/>
          <p:nvPr userDrawn="1"/>
        </p:nvSpPr>
        <p:spPr>
          <a:xfrm>
            <a:off x="8904528" y="6093328"/>
            <a:ext cx="2808096" cy="288000"/>
          </a:xfrm>
          <a:prstGeom prst="rect">
            <a:avLst/>
          </a:prstGeom>
          <a:noFill/>
        </p:spPr>
        <p:txBody>
          <a:bodyPr wrap="square" lIns="0" tIns="7200" rIns="54000" bIns="0" rtlCol="0">
            <a:spAutoFit/>
          </a:bodyPr>
          <a:lstStyle/>
          <a:p>
            <a:pPr algn="r"/>
            <a:r>
              <a:rPr lang="de-DE" sz="1800" b="1" dirty="0">
                <a:solidFill>
                  <a:schemeClr val="accent6"/>
                </a:solidFill>
              </a:rPr>
              <a:t>www.uni-siegen.de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F16CAD2-C6A9-4BDA-8A63-78EB651090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368" y="410981"/>
            <a:ext cx="2070000" cy="826248"/>
          </a:xfrm>
          <a:prstGeom prst="rect">
            <a:avLst/>
          </a:prstGeom>
        </p:spPr>
      </p:pic>
      <p:sp>
        <p:nvSpPr>
          <p:cNvPr id="5" name="Parallelogramm 4">
            <a:extLst>
              <a:ext uri="{FF2B5EF4-FFF2-40B4-BE49-F238E27FC236}">
                <a16:creationId xmlns:a16="http://schemas.microsoft.com/office/drawing/2014/main" id="{8443D55D-6E4B-4E61-8FFA-D4707884F1A4}"/>
              </a:ext>
            </a:extLst>
          </p:cNvPr>
          <p:cNvSpPr/>
          <p:nvPr userDrawn="1"/>
        </p:nvSpPr>
        <p:spPr>
          <a:xfrm>
            <a:off x="2545556" y="410982"/>
            <a:ext cx="339180" cy="826248"/>
          </a:xfrm>
          <a:prstGeom prst="parallelogram">
            <a:avLst>
              <a:gd name="adj" fmla="val 887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06FF322-01BE-2149-9DCC-B620B861DDF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24" y="410400"/>
            <a:ext cx="2753170" cy="82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7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366C48F0-18AD-4901-ACFD-4959DB204F2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525624"/>
            <a:ext cx="12200790" cy="3332375"/>
          </a:xfrm>
          <a:custGeom>
            <a:avLst/>
            <a:gdLst>
              <a:gd name="connsiteX0" fmla="*/ 2089 w 12200790"/>
              <a:gd name="connsiteY0" fmla="*/ 3956 h 3332375"/>
              <a:gd name="connsiteX1" fmla="*/ 2089 w 12200790"/>
              <a:gd name="connsiteY1" fmla="*/ 4210 h 3332375"/>
              <a:gd name="connsiteX2" fmla="*/ 2089 w 12200790"/>
              <a:gd name="connsiteY2" fmla="*/ 1263923 h 3332375"/>
              <a:gd name="connsiteX3" fmla="*/ 4506272 w 12200790"/>
              <a:gd name="connsiteY3" fmla="*/ 1263923 h 3332375"/>
              <a:gd name="connsiteX4" fmla="*/ 4964868 w 12200790"/>
              <a:gd name="connsiteY4" fmla="*/ 3956 h 3332375"/>
              <a:gd name="connsiteX5" fmla="*/ 0 w 12200790"/>
              <a:gd name="connsiteY5" fmla="*/ 0 h 3332375"/>
              <a:gd name="connsiteX6" fmla="*/ 12200790 w 12200790"/>
              <a:gd name="connsiteY6" fmla="*/ 0 h 3332375"/>
              <a:gd name="connsiteX7" fmla="*/ 12200790 w 12200790"/>
              <a:gd name="connsiteY7" fmla="*/ 3332375 h 3332375"/>
              <a:gd name="connsiteX8" fmla="*/ 0 w 12200790"/>
              <a:gd name="connsiteY8" fmla="*/ 3332375 h 33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0790" h="3332375">
                <a:moveTo>
                  <a:pt x="2089" y="3956"/>
                </a:moveTo>
                <a:lnTo>
                  <a:pt x="2089" y="4210"/>
                </a:lnTo>
                <a:lnTo>
                  <a:pt x="2089" y="1263923"/>
                </a:lnTo>
                <a:lnTo>
                  <a:pt x="4506272" y="1263923"/>
                </a:lnTo>
                <a:lnTo>
                  <a:pt x="4964868" y="3956"/>
                </a:lnTo>
                <a:close/>
                <a:moveTo>
                  <a:pt x="0" y="0"/>
                </a:moveTo>
                <a:lnTo>
                  <a:pt x="12200790" y="0"/>
                </a:lnTo>
                <a:lnTo>
                  <a:pt x="12200790" y="3332375"/>
                </a:lnTo>
                <a:lnTo>
                  <a:pt x="0" y="33323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6EE8D75E-CDB6-4653-B9AE-7D324982960B}"/>
              </a:ext>
            </a:extLst>
          </p:cNvPr>
          <p:cNvGrpSpPr/>
          <p:nvPr userDrawn="1"/>
        </p:nvGrpSpPr>
        <p:grpSpPr>
          <a:xfrm>
            <a:off x="1143" y="1799970"/>
            <a:ext cx="12193142" cy="2988056"/>
            <a:chOff x="1143" y="1799970"/>
            <a:chExt cx="12193142" cy="2988056"/>
          </a:xfrm>
        </p:grpSpPr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B7077F29-90D2-4856-AC0B-18C2BCF2A466}"/>
                </a:ext>
              </a:extLst>
            </p:cNvPr>
            <p:cNvSpPr/>
            <p:nvPr/>
          </p:nvSpPr>
          <p:spPr>
            <a:xfrm>
              <a:off x="1143" y="1799970"/>
              <a:ext cx="8394064" cy="1656080"/>
            </a:xfrm>
            <a:custGeom>
              <a:avLst/>
              <a:gdLst>
                <a:gd name="connsiteX0" fmla="*/ 7791323 w 8394064"/>
                <a:gd name="connsiteY0" fmla="*/ 0 h 1656080"/>
                <a:gd name="connsiteX1" fmla="*/ 0 w 8394064"/>
                <a:gd name="connsiteY1" fmla="*/ 0 h 1656080"/>
                <a:gd name="connsiteX2" fmla="*/ 0 w 8394064"/>
                <a:gd name="connsiteY2" fmla="*/ 1655064 h 1656080"/>
                <a:gd name="connsiteX3" fmla="*/ 254 w 8394064"/>
                <a:gd name="connsiteY3" fmla="*/ 1656080 h 1656080"/>
                <a:gd name="connsiteX4" fmla="*/ 8394065 w 8394064"/>
                <a:gd name="connsiteY4" fmla="*/ 1656080 h 1656080"/>
                <a:gd name="connsiteX5" fmla="*/ 7791323 w 8394064"/>
                <a:gd name="connsiteY5" fmla="*/ 0 h 165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94064" h="1656080">
                  <a:moveTo>
                    <a:pt x="7791323" y="0"/>
                  </a:moveTo>
                  <a:lnTo>
                    <a:pt x="0" y="0"/>
                  </a:lnTo>
                  <a:lnTo>
                    <a:pt x="0" y="1655064"/>
                  </a:lnTo>
                  <a:lnTo>
                    <a:pt x="254" y="1656080"/>
                  </a:lnTo>
                  <a:lnTo>
                    <a:pt x="8394065" y="1656080"/>
                  </a:lnTo>
                  <a:lnTo>
                    <a:pt x="7791323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A4260301-D0DA-4666-BE90-9F1A296B1B81}"/>
                </a:ext>
              </a:extLst>
            </p:cNvPr>
            <p:cNvSpPr/>
            <p:nvPr userDrawn="1"/>
          </p:nvSpPr>
          <p:spPr>
            <a:xfrm>
              <a:off x="1143" y="3528059"/>
              <a:ext cx="4962778" cy="1259967"/>
            </a:xfrm>
            <a:custGeom>
              <a:avLst/>
              <a:gdLst>
                <a:gd name="connsiteX0" fmla="*/ 0 w 4962778"/>
                <a:gd name="connsiteY0" fmla="*/ 0 h 1259967"/>
                <a:gd name="connsiteX1" fmla="*/ 0 w 4962778"/>
                <a:gd name="connsiteY1" fmla="*/ 254 h 1259967"/>
                <a:gd name="connsiteX2" fmla="*/ 0 w 4962778"/>
                <a:gd name="connsiteY2" fmla="*/ 1259967 h 1259967"/>
                <a:gd name="connsiteX3" fmla="*/ 4504182 w 4962778"/>
                <a:gd name="connsiteY3" fmla="*/ 1259967 h 1259967"/>
                <a:gd name="connsiteX4" fmla="*/ 4962779 w 4962778"/>
                <a:gd name="connsiteY4" fmla="*/ 0 h 1259967"/>
                <a:gd name="connsiteX5" fmla="*/ 0 w 4962778"/>
                <a:gd name="connsiteY5" fmla="*/ 0 h 1259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2778" h="1259967">
                  <a:moveTo>
                    <a:pt x="0" y="0"/>
                  </a:moveTo>
                  <a:lnTo>
                    <a:pt x="0" y="254"/>
                  </a:lnTo>
                  <a:lnTo>
                    <a:pt x="0" y="1259967"/>
                  </a:lnTo>
                  <a:lnTo>
                    <a:pt x="4504182" y="1259967"/>
                  </a:lnTo>
                  <a:lnTo>
                    <a:pt x="49627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EB664266-A3D1-42B6-AF62-5163DEE7328E}"/>
                </a:ext>
              </a:extLst>
            </p:cNvPr>
            <p:cNvSpPr/>
            <p:nvPr/>
          </p:nvSpPr>
          <p:spPr>
            <a:xfrm>
              <a:off x="8196326" y="2700020"/>
              <a:ext cx="3997959" cy="756030"/>
            </a:xfrm>
            <a:custGeom>
              <a:avLst/>
              <a:gdLst>
                <a:gd name="connsiteX0" fmla="*/ 3997960 w 3997959"/>
                <a:gd name="connsiteY0" fmla="*/ 0 h 756030"/>
                <a:gd name="connsiteX1" fmla="*/ 0 w 3997959"/>
                <a:gd name="connsiteY1" fmla="*/ 0 h 756030"/>
                <a:gd name="connsiteX2" fmla="*/ 275209 w 3997959"/>
                <a:gd name="connsiteY2" fmla="*/ 756031 h 756030"/>
                <a:gd name="connsiteX3" fmla="*/ 3997960 w 3997959"/>
                <a:gd name="connsiteY3" fmla="*/ 756031 h 756030"/>
                <a:gd name="connsiteX4" fmla="*/ 3997960 w 3997959"/>
                <a:gd name="connsiteY4" fmla="*/ 0 h 75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959" h="756030">
                  <a:moveTo>
                    <a:pt x="3997960" y="0"/>
                  </a:moveTo>
                  <a:lnTo>
                    <a:pt x="0" y="0"/>
                  </a:lnTo>
                  <a:lnTo>
                    <a:pt x="275209" y="756031"/>
                  </a:lnTo>
                  <a:lnTo>
                    <a:pt x="3997960" y="756031"/>
                  </a:lnTo>
                  <a:lnTo>
                    <a:pt x="399796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7331B77-9E39-4467-A5A1-26D35681333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61872" y="2061000"/>
            <a:ext cx="5832000" cy="115200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6BD5E2-E3B3-4F91-9941-29738D96AF93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551384" y="4149080"/>
            <a:ext cx="2592288" cy="288000"/>
          </a:xfrm>
        </p:spPr>
        <p:txBody>
          <a:bodyPr tIns="28800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fld id="{3A2A1C9B-6105-4AF0-A69A-819419A5CD9E}" type="datetime4">
              <a:rPr lang="de-DE" smtClean="0"/>
              <a:t>28. Mai 2025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3B92C5C-CBF0-4159-9D58-74DBE0EA8EB8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551704" y="3860224"/>
            <a:ext cx="2880000" cy="288000"/>
          </a:xfrm>
        </p:spPr>
        <p:txBody>
          <a:bodyPr lIns="0" tIns="0" rIns="0" bIns="3600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76C8FDC-83E3-4CFB-9FBB-CC817385F225}"/>
              </a:ext>
            </a:extLst>
          </p:cNvPr>
          <p:cNvSpPr txBox="1"/>
          <p:nvPr userDrawn="1"/>
        </p:nvSpPr>
        <p:spPr>
          <a:xfrm>
            <a:off x="551600" y="6093296"/>
            <a:ext cx="1944000" cy="269971"/>
          </a:xfrm>
          <a:prstGeom prst="rect">
            <a:avLst/>
          </a:prstGeom>
          <a:noFill/>
        </p:spPr>
        <p:txBody>
          <a:bodyPr wrap="square" lIns="0" tIns="50400" rIns="0" bIns="0" rtlCol="0">
            <a:spAutoFit/>
          </a:bodyPr>
          <a:lstStyle/>
          <a:p>
            <a:r>
              <a:rPr lang="de-DE" sz="1400" b="0" dirty="0">
                <a:solidFill>
                  <a:schemeClr val="bg1"/>
                </a:solidFill>
              </a:rPr>
              <a:t>uni-siegen.de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F16CAD2-C6A9-4BDA-8A63-78EB651090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368" y="410981"/>
            <a:ext cx="2070000" cy="826248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3550EBE3-0EAF-4040-B318-81F139A68E0D}"/>
              </a:ext>
            </a:extLst>
          </p:cNvPr>
          <p:cNvSpPr txBox="1"/>
          <p:nvPr userDrawn="1"/>
        </p:nvSpPr>
        <p:spPr>
          <a:xfrm>
            <a:off x="8832304" y="2924976"/>
            <a:ext cx="1944000" cy="288000"/>
          </a:xfrm>
          <a:prstGeom prst="rect">
            <a:avLst/>
          </a:prstGeom>
          <a:noFill/>
        </p:spPr>
        <p:txBody>
          <a:bodyPr wrap="square" lIns="14400" tIns="10800" rIns="0" bIns="0" rtlCol="0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uni-siegen.de</a:t>
            </a:r>
          </a:p>
        </p:txBody>
      </p:sp>
      <p:sp>
        <p:nvSpPr>
          <p:cNvPr id="3" name="Parallelogramm 2">
            <a:extLst>
              <a:ext uri="{FF2B5EF4-FFF2-40B4-BE49-F238E27FC236}">
                <a16:creationId xmlns:a16="http://schemas.microsoft.com/office/drawing/2014/main" id="{3F307598-9184-42AD-95C5-B30CE9F0F16D}"/>
              </a:ext>
            </a:extLst>
          </p:cNvPr>
          <p:cNvSpPr/>
          <p:nvPr userDrawn="1"/>
        </p:nvSpPr>
        <p:spPr>
          <a:xfrm>
            <a:off x="2545556" y="410982"/>
            <a:ext cx="339180" cy="826248"/>
          </a:xfrm>
          <a:prstGeom prst="parallelogram">
            <a:avLst>
              <a:gd name="adj" fmla="val 887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BE018E60-DFBC-4341-A6FE-BE982B47BA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24" y="410400"/>
            <a:ext cx="2753170" cy="82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31B77-9E39-4467-A5A1-26D356813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72" y="1988840"/>
            <a:ext cx="5832000" cy="136800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AD5C95-7D4D-48AE-8043-4BB0A41A3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384" y="3645024"/>
            <a:ext cx="5544000" cy="1655762"/>
          </a:xfrm>
        </p:spPr>
        <p:txBody>
          <a:bodyPr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6BD5E2-E3B3-4F91-9941-29738D96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384" y="6021312"/>
            <a:ext cx="1944000" cy="216000"/>
          </a:xfrm>
        </p:spPr>
        <p:txBody>
          <a:bodyPr t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F7129713-2D11-4C7F-809F-786C1C71B94D}" type="datetime4">
              <a:rPr lang="de-DE" smtClean="0"/>
              <a:t>28. Mai 2025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3B92C5C-CBF0-4159-9D58-74DBE0EA8E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1384" y="5733280"/>
            <a:ext cx="2735262" cy="288000"/>
          </a:xfrm>
        </p:spPr>
        <p:txBody>
          <a:bodyPr lIns="0" tIns="36000" rIns="0" bIns="3600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867C71A-52EF-4930-886F-FF78AB0A4D61}"/>
              </a:ext>
            </a:extLst>
          </p:cNvPr>
          <p:cNvSpPr txBox="1"/>
          <p:nvPr userDrawn="1"/>
        </p:nvSpPr>
        <p:spPr>
          <a:xfrm>
            <a:off x="8904528" y="6093328"/>
            <a:ext cx="2808096" cy="288000"/>
          </a:xfrm>
          <a:prstGeom prst="rect">
            <a:avLst/>
          </a:prstGeom>
          <a:noFill/>
        </p:spPr>
        <p:txBody>
          <a:bodyPr wrap="square" lIns="0" tIns="7200" rIns="54000" bIns="0" rtlCol="0">
            <a:spAutoFit/>
          </a:bodyPr>
          <a:lstStyle/>
          <a:p>
            <a:pPr algn="r"/>
            <a:r>
              <a:rPr lang="de-DE" sz="1800" b="1" dirty="0">
                <a:solidFill>
                  <a:schemeClr val="accent6"/>
                </a:solidFill>
              </a:rPr>
              <a:t>www.uni-siegen.de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F16CAD2-C6A9-4BDA-8A63-78EB651090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368" y="410981"/>
            <a:ext cx="2070000" cy="826248"/>
          </a:xfrm>
          <a:prstGeom prst="rect">
            <a:avLst/>
          </a:prstGeom>
        </p:spPr>
      </p:pic>
      <p:grpSp>
        <p:nvGrpSpPr>
          <p:cNvPr id="6" name="Grafik 4">
            <a:extLst>
              <a:ext uri="{FF2B5EF4-FFF2-40B4-BE49-F238E27FC236}">
                <a16:creationId xmlns:a16="http://schemas.microsoft.com/office/drawing/2014/main" id="{4FEE0BF1-8904-41E6-9EAB-433B75A66D4E}"/>
              </a:ext>
            </a:extLst>
          </p:cNvPr>
          <p:cNvGrpSpPr/>
          <p:nvPr/>
        </p:nvGrpSpPr>
        <p:grpSpPr>
          <a:xfrm>
            <a:off x="-18000" y="-1"/>
            <a:ext cx="12218400" cy="6872850"/>
            <a:chOff x="-18000" y="-1"/>
            <a:chExt cx="12218400" cy="6872850"/>
          </a:xfrm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28F63E72-D779-4F25-88C2-A7F2C2EDA671}"/>
                </a:ext>
              </a:extLst>
            </p:cNvPr>
            <p:cNvSpPr/>
            <p:nvPr/>
          </p:nvSpPr>
          <p:spPr>
            <a:xfrm>
              <a:off x="-16854" y="1803867"/>
              <a:ext cx="7783756" cy="5068981"/>
            </a:xfrm>
            <a:custGeom>
              <a:avLst/>
              <a:gdLst>
                <a:gd name="connsiteX0" fmla="*/ 0 w 7783756"/>
                <a:gd name="connsiteY0" fmla="*/ 0 h 5068981"/>
                <a:gd name="connsiteX1" fmla="*/ 0 w 7783756"/>
                <a:gd name="connsiteY1" fmla="*/ 5068982 h 5068981"/>
                <a:gd name="connsiteX2" fmla="*/ 5938779 w 7783756"/>
                <a:gd name="connsiteY2" fmla="*/ 5068982 h 5068981"/>
                <a:gd name="connsiteX3" fmla="*/ 7783757 w 7783756"/>
                <a:gd name="connsiteY3" fmla="*/ 0 h 5068981"/>
                <a:gd name="connsiteX4" fmla="*/ 0 w 7783756"/>
                <a:gd name="connsiteY4" fmla="*/ 0 h 5068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3756" h="5068981">
                  <a:moveTo>
                    <a:pt x="0" y="0"/>
                  </a:moveTo>
                  <a:lnTo>
                    <a:pt x="0" y="5068982"/>
                  </a:lnTo>
                  <a:lnTo>
                    <a:pt x="5938779" y="5068982"/>
                  </a:lnTo>
                  <a:lnTo>
                    <a:pt x="7783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EAC6D96B-4568-4116-8976-2B3D8A6449DC}"/>
                </a:ext>
              </a:extLst>
            </p:cNvPr>
            <p:cNvSpPr/>
            <p:nvPr/>
          </p:nvSpPr>
          <p:spPr>
            <a:xfrm>
              <a:off x="6552063" y="-1"/>
              <a:ext cx="5650627" cy="5353950"/>
            </a:xfrm>
            <a:custGeom>
              <a:avLst/>
              <a:gdLst>
                <a:gd name="connsiteX0" fmla="*/ 5650628 w 5650627"/>
                <a:gd name="connsiteY0" fmla="*/ 0 h 5353950"/>
                <a:gd name="connsiteX1" fmla="*/ 1948707 w 5650627"/>
                <a:gd name="connsiteY1" fmla="*/ 0 h 5353950"/>
                <a:gd name="connsiteX2" fmla="*/ 0 w 5650627"/>
                <a:gd name="connsiteY2" fmla="*/ 5353950 h 5353950"/>
                <a:gd name="connsiteX3" fmla="*/ 5649610 w 5650627"/>
                <a:gd name="connsiteY3" fmla="*/ 5353950 h 5353950"/>
                <a:gd name="connsiteX4" fmla="*/ 5650628 w 5650627"/>
                <a:gd name="connsiteY4" fmla="*/ 5351150 h 5353950"/>
                <a:gd name="connsiteX5" fmla="*/ 5650628 w 5650627"/>
                <a:gd name="connsiteY5" fmla="*/ 0 h 535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50627" h="5353950">
                  <a:moveTo>
                    <a:pt x="5650628" y="0"/>
                  </a:moveTo>
                  <a:lnTo>
                    <a:pt x="1948707" y="0"/>
                  </a:lnTo>
                  <a:lnTo>
                    <a:pt x="0" y="5353950"/>
                  </a:lnTo>
                  <a:lnTo>
                    <a:pt x="5649610" y="5353950"/>
                  </a:lnTo>
                  <a:lnTo>
                    <a:pt x="5650628" y="5351150"/>
                  </a:lnTo>
                  <a:lnTo>
                    <a:pt x="5650628" y="0"/>
                  </a:lnTo>
                  <a:close/>
                </a:path>
              </a:pathLst>
            </a:custGeom>
            <a:solidFill>
              <a:schemeClr val="accent3"/>
            </a:solidFill>
            <a:ln w="127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5" name="Parallelogramm 4">
            <a:extLst>
              <a:ext uri="{FF2B5EF4-FFF2-40B4-BE49-F238E27FC236}">
                <a16:creationId xmlns:a16="http://schemas.microsoft.com/office/drawing/2014/main" id="{9455762C-E6FA-4CFA-8B54-E7DA92026373}"/>
              </a:ext>
            </a:extLst>
          </p:cNvPr>
          <p:cNvSpPr/>
          <p:nvPr userDrawn="1"/>
        </p:nvSpPr>
        <p:spPr>
          <a:xfrm>
            <a:off x="2545556" y="410982"/>
            <a:ext cx="339180" cy="826248"/>
          </a:xfrm>
          <a:prstGeom prst="parallelogram">
            <a:avLst>
              <a:gd name="adj" fmla="val 887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507C631-DC42-FD44-A0ED-AB2E9FBB344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24" y="410400"/>
            <a:ext cx="2753170" cy="82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83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480FFC-C54D-442F-AB61-6887B4C7B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620792"/>
            <a:ext cx="1108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D05920-C6D7-4D61-AB99-D69AA5A4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2060848"/>
            <a:ext cx="6552728" cy="3816424"/>
          </a:xfrm>
        </p:spPr>
        <p:txBody>
          <a:bodyPr tIns="0"/>
          <a:lstStyle>
            <a:lvl1pPr>
              <a:spcBef>
                <a:spcPts val="1400"/>
              </a:spcBef>
              <a:defRPr sz="2000" b="1">
                <a:solidFill>
                  <a:schemeClr val="tx2"/>
                </a:solidFill>
              </a:defRPr>
            </a:lvl1pPr>
            <a:lvl2pPr marL="18000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chemeClr val="tx2"/>
                </a:solidFill>
              </a:defRPr>
            </a:lvl2pPr>
            <a:lvl3pPr marL="18000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2"/>
                </a:solidFill>
              </a:defRPr>
            </a:lvl3pPr>
            <a:lvl4pPr marL="18000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2"/>
                </a:solidFill>
              </a:defRPr>
            </a:lvl4pPr>
            <a:lvl5pPr marL="18000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2"/>
                </a:solidFill>
              </a:defRPr>
            </a:lvl5pPr>
            <a:lvl6pPr marL="180000" indent="0">
              <a:buFont typeface="+mj-lt"/>
              <a:buNone/>
              <a:defRPr>
                <a:solidFill>
                  <a:schemeClr val="tx2"/>
                </a:solidFill>
              </a:defRPr>
            </a:lvl6pPr>
            <a:lvl7pPr marL="180000" indent="0">
              <a:buFont typeface="+mj-lt"/>
              <a:buNone/>
              <a:defRPr>
                <a:solidFill>
                  <a:schemeClr val="tx2"/>
                </a:solidFill>
              </a:defRPr>
            </a:lvl7pPr>
            <a:lvl8pPr marL="180000" indent="0">
              <a:buFont typeface="+mj-lt"/>
              <a:buNone/>
              <a:defRPr>
                <a:solidFill>
                  <a:schemeClr val="tx2"/>
                </a:solidFill>
              </a:defRPr>
            </a:lvl8pPr>
            <a:lvl9pPr marL="180000" indent="0">
              <a:buFont typeface="+mj-lt"/>
              <a:buNone/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413C9-41C0-4118-88C9-422A5DE2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594E-95B5-4002-B753-7EE035906560}" type="datetime4">
              <a:rPr lang="de-DE" smtClean="0"/>
              <a:t>28. Mai 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9B284C-D04C-476B-8F04-2A7AF1C9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F60C3-89CB-46E0-AF81-A3E502C6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78A024A-4794-4471-B069-9F8C3E851D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2152" y="980728"/>
            <a:ext cx="7992120" cy="432000"/>
          </a:xfrm>
        </p:spPr>
        <p:txBody>
          <a:bodyPr tIns="36000"/>
          <a:lstStyle>
            <a:lvl1pPr>
              <a:lnSpc>
                <a:spcPct val="90000"/>
              </a:lnSpc>
              <a:defRPr sz="2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buFont typeface="+mj-lt"/>
              <a:buNone/>
              <a:defRPr sz="2800" b="0" i="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buFont typeface="+mj-lt"/>
              <a:buNone/>
              <a:defRPr sz="2800" b="0" i="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buFont typeface="+mj-lt"/>
              <a:buNone/>
              <a:defRPr sz="2800" b="0" i="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buFont typeface="+mj-lt"/>
              <a:buNone/>
              <a:defRPr sz="2800" b="0" i="0">
                <a:solidFill>
                  <a:schemeClr val="tx1"/>
                </a:solidFill>
              </a:defRPr>
            </a:lvl5pPr>
            <a:lvl6pPr marL="0" indent="0">
              <a:lnSpc>
                <a:spcPct val="90000"/>
              </a:lnSpc>
              <a:buFont typeface="+mj-lt"/>
              <a:buNone/>
              <a:defRPr sz="2800" b="0" i="0">
                <a:solidFill>
                  <a:schemeClr val="tx1"/>
                </a:solidFill>
              </a:defRPr>
            </a:lvl6pPr>
            <a:lvl7pPr marL="0" indent="0">
              <a:lnSpc>
                <a:spcPct val="90000"/>
              </a:lnSpc>
              <a:buFont typeface="+mj-lt"/>
              <a:buNone/>
              <a:defRPr sz="2800" b="0" i="0">
                <a:solidFill>
                  <a:schemeClr val="tx1"/>
                </a:solidFill>
              </a:defRPr>
            </a:lvl7pPr>
            <a:lvl8pPr marL="0" indent="0">
              <a:lnSpc>
                <a:spcPct val="90000"/>
              </a:lnSpc>
              <a:buFont typeface="+mj-lt"/>
              <a:buNone/>
              <a:defRPr sz="2800" b="0" i="0">
                <a:solidFill>
                  <a:schemeClr val="tx1"/>
                </a:solidFill>
              </a:defRPr>
            </a:lvl8pPr>
            <a:lvl9pPr marL="0" indent="0">
              <a:lnSpc>
                <a:spcPct val="90000"/>
              </a:lnSpc>
              <a:buFont typeface="+mj-lt"/>
              <a:buNone/>
              <a:defRPr sz="28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grpSp>
        <p:nvGrpSpPr>
          <p:cNvPr id="7" name="Grafik 16">
            <a:extLst>
              <a:ext uri="{FF2B5EF4-FFF2-40B4-BE49-F238E27FC236}">
                <a16:creationId xmlns:a16="http://schemas.microsoft.com/office/drawing/2014/main" id="{1CC7D6F7-6576-46E9-8F5C-0D08112494D4}"/>
              </a:ext>
            </a:extLst>
          </p:cNvPr>
          <p:cNvGrpSpPr/>
          <p:nvPr/>
        </p:nvGrpSpPr>
        <p:grpSpPr>
          <a:xfrm>
            <a:off x="-10800" y="0"/>
            <a:ext cx="12204000" cy="6864750"/>
            <a:chOff x="-10800" y="0"/>
            <a:chExt cx="12204000" cy="6864750"/>
          </a:xfrm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45C35ECD-471C-44FB-8C31-D16F5FBB515A}"/>
                </a:ext>
              </a:extLst>
            </p:cNvPr>
            <p:cNvSpPr/>
            <p:nvPr/>
          </p:nvSpPr>
          <p:spPr>
            <a:xfrm>
              <a:off x="-9655" y="1801742"/>
              <a:ext cx="8900148" cy="4378312"/>
            </a:xfrm>
            <a:custGeom>
              <a:avLst/>
              <a:gdLst>
                <a:gd name="connsiteX0" fmla="*/ 0 w 8900148"/>
                <a:gd name="connsiteY0" fmla="*/ 0 h 4378312"/>
                <a:gd name="connsiteX1" fmla="*/ 0 w 8900148"/>
                <a:gd name="connsiteY1" fmla="*/ 4378313 h 4378312"/>
                <a:gd name="connsiteX2" fmla="*/ 7306510 w 8900148"/>
                <a:gd name="connsiteY2" fmla="*/ 4378313 h 4378312"/>
                <a:gd name="connsiteX3" fmla="*/ 8900149 w 8900148"/>
                <a:gd name="connsiteY3" fmla="*/ 0 h 4378312"/>
                <a:gd name="connsiteX4" fmla="*/ 0 w 8900148"/>
                <a:gd name="connsiteY4" fmla="*/ 0 h 4378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00148" h="4378312">
                  <a:moveTo>
                    <a:pt x="0" y="0"/>
                  </a:moveTo>
                  <a:lnTo>
                    <a:pt x="0" y="4378313"/>
                  </a:lnTo>
                  <a:lnTo>
                    <a:pt x="7306510" y="4378313"/>
                  </a:lnTo>
                  <a:lnTo>
                    <a:pt x="89001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5B93"/>
            </a:solidFill>
            <a:ln w="127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F3D9652C-3B6E-4EF3-88D5-C1F96FDC61FC}"/>
                </a:ext>
              </a:extLst>
            </p:cNvPr>
            <p:cNvSpPr/>
            <p:nvPr/>
          </p:nvSpPr>
          <p:spPr>
            <a:xfrm>
              <a:off x="7558476" y="1293878"/>
              <a:ext cx="4637011" cy="4378439"/>
            </a:xfrm>
            <a:custGeom>
              <a:avLst/>
              <a:gdLst>
                <a:gd name="connsiteX0" fmla="*/ 4637012 w 4637011"/>
                <a:gd name="connsiteY0" fmla="*/ 0 h 4378439"/>
                <a:gd name="connsiteX1" fmla="*/ 1593640 w 4637011"/>
                <a:gd name="connsiteY1" fmla="*/ 0 h 4378439"/>
                <a:gd name="connsiteX2" fmla="*/ 0 w 4637011"/>
                <a:gd name="connsiteY2" fmla="*/ 4378440 h 4378439"/>
                <a:gd name="connsiteX3" fmla="*/ 4635868 w 4637011"/>
                <a:gd name="connsiteY3" fmla="*/ 4378440 h 4378439"/>
                <a:gd name="connsiteX4" fmla="*/ 4637012 w 4637011"/>
                <a:gd name="connsiteY4" fmla="*/ 4375388 h 4378439"/>
                <a:gd name="connsiteX5" fmla="*/ 4637012 w 4637011"/>
                <a:gd name="connsiteY5" fmla="*/ 0 h 43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37011" h="4378439">
                  <a:moveTo>
                    <a:pt x="4637012" y="0"/>
                  </a:moveTo>
                  <a:lnTo>
                    <a:pt x="1593640" y="0"/>
                  </a:lnTo>
                  <a:lnTo>
                    <a:pt x="0" y="4378440"/>
                  </a:lnTo>
                  <a:lnTo>
                    <a:pt x="4635868" y="4378440"/>
                  </a:lnTo>
                  <a:lnTo>
                    <a:pt x="4637012" y="4375388"/>
                  </a:lnTo>
                  <a:lnTo>
                    <a:pt x="4637012" y="0"/>
                  </a:lnTo>
                  <a:close/>
                </a:path>
              </a:pathLst>
            </a:custGeom>
            <a:solidFill>
              <a:srgbClr val="A78EC2"/>
            </a:solidFill>
            <a:ln w="127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56568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480FFC-C54D-442F-AB61-6887B4C7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D05920-C6D7-4D61-AB99-D69AA5A4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413C9-41C0-4118-88C9-422A5DE2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5F83-D1A7-474A-9018-D90436E0FA92}" type="datetime4">
              <a:rPr lang="de-DE" smtClean="0"/>
              <a:t>28. Mai 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9B284C-D04C-476B-8F04-2A7AF1C9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F60C3-89CB-46E0-AF81-A3E502C6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B54B792C-CDB3-4613-BDDA-AC44C09F36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2616" y="260648"/>
            <a:ext cx="11088000" cy="288000"/>
          </a:xfrm>
        </p:spPr>
        <p:txBody>
          <a:bodyPr tIns="0" bIns="7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sng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701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rgbClr val="A78E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D1271F-5276-4A85-9285-36954394676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1384" y="658800"/>
            <a:ext cx="4104000" cy="5760000"/>
          </a:xfrm>
        </p:spPr>
        <p:txBody>
          <a:bodyPr/>
          <a:lstStyle>
            <a:lvl1pPr marL="0" indent="0">
              <a:lnSpc>
                <a:spcPct val="88000"/>
              </a:lnSpc>
              <a:buNone/>
              <a:defRPr sz="48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0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B8529-73FE-43C7-8F21-9054FE81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872" y="0"/>
            <a:ext cx="9826128" cy="6858000"/>
          </a:xfrm>
          <a:custGeom>
            <a:avLst/>
            <a:gdLst>
              <a:gd name="connsiteX0" fmla="*/ 0 w 9840416"/>
              <a:gd name="connsiteY0" fmla="*/ 0 h 6858000"/>
              <a:gd name="connsiteX1" fmla="*/ 9840416 w 9840416"/>
              <a:gd name="connsiteY1" fmla="*/ 0 h 6858000"/>
              <a:gd name="connsiteX2" fmla="*/ 9840416 w 9840416"/>
              <a:gd name="connsiteY2" fmla="*/ 6858000 h 6858000"/>
              <a:gd name="connsiteX3" fmla="*/ 0 w 9840416"/>
              <a:gd name="connsiteY3" fmla="*/ 6858000 h 6858000"/>
              <a:gd name="connsiteX4" fmla="*/ 0 w 9840416"/>
              <a:gd name="connsiteY4" fmla="*/ 0 h 6858000"/>
              <a:gd name="connsiteX0" fmla="*/ 2688431 w 9840416"/>
              <a:gd name="connsiteY0" fmla="*/ 0 h 6858000"/>
              <a:gd name="connsiteX1" fmla="*/ 9840416 w 9840416"/>
              <a:gd name="connsiteY1" fmla="*/ 0 h 6858000"/>
              <a:gd name="connsiteX2" fmla="*/ 9840416 w 9840416"/>
              <a:gd name="connsiteY2" fmla="*/ 6858000 h 6858000"/>
              <a:gd name="connsiteX3" fmla="*/ 0 w 9840416"/>
              <a:gd name="connsiteY3" fmla="*/ 6858000 h 6858000"/>
              <a:gd name="connsiteX4" fmla="*/ 2688431 w 9840416"/>
              <a:gd name="connsiteY4" fmla="*/ 0 h 6858000"/>
              <a:gd name="connsiteX0" fmla="*/ 2674143 w 9826128"/>
              <a:gd name="connsiteY0" fmla="*/ 0 h 6858000"/>
              <a:gd name="connsiteX1" fmla="*/ 9826128 w 9826128"/>
              <a:gd name="connsiteY1" fmla="*/ 0 h 6858000"/>
              <a:gd name="connsiteX2" fmla="*/ 9826128 w 9826128"/>
              <a:gd name="connsiteY2" fmla="*/ 6858000 h 6858000"/>
              <a:gd name="connsiteX3" fmla="*/ 0 w 9826128"/>
              <a:gd name="connsiteY3" fmla="*/ 6858000 h 6858000"/>
              <a:gd name="connsiteX4" fmla="*/ 2674143 w 982612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26128" h="6858000">
                <a:moveTo>
                  <a:pt x="2674143" y="0"/>
                </a:moveTo>
                <a:lnTo>
                  <a:pt x="9826128" y="0"/>
                </a:lnTo>
                <a:lnTo>
                  <a:pt x="9826128" y="6858000"/>
                </a:lnTo>
                <a:lnTo>
                  <a:pt x="0" y="6858000"/>
                </a:lnTo>
                <a:lnTo>
                  <a:pt x="2674143" y="0"/>
                </a:lnTo>
                <a:close/>
              </a:path>
            </a:pathLst>
          </a:custGeom>
          <a:solidFill>
            <a:srgbClr val="5F5B93"/>
          </a:solidFill>
        </p:spPr>
        <p:txBody>
          <a:bodyPr lIns="1620000" bIns="1152000" anchor="b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61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 Layou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B8529-73FE-43C7-8F21-9054FE81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1556792"/>
            <a:ext cx="5040000" cy="1728000"/>
          </a:xfrm>
          <a:noFill/>
        </p:spPr>
        <p:txBody>
          <a:bodyPr lIns="0" tIns="36000" bIns="0" anchor="t" anchorCtr="0">
            <a:noAutofit/>
          </a:bodyPr>
          <a:lstStyle>
            <a:lvl1pPr>
              <a:lnSpc>
                <a:spcPct val="100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Grafik 22">
            <a:extLst>
              <a:ext uri="{FF2B5EF4-FFF2-40B4-BE49-F238E27FC236}">
                <a16:creationId xmlns:a16="http://schemas.microsoft.com/office/drawing/2014/main" id="{FCA6D92E-30E9-42EB-80A4-748C23776EF8}"/>
              </a:ext>
            </a:extLst>
          </p:cNvPr>
          <p:cNvSpPr/>
          <p:nvPr/>
        </p:nvSpPr>
        <p:spPr>
          <a:xfrm>
            <a:off x="5917438" y="0"/>
            <a:ext cx="6276847" cy="6858000"/>
          </a:xfrm>
          <a:custGeom>
            <a:avLst/>
            <a:gdLst>
              <a:gd name="connsiteX0" fmla="*/ 6276848 w 6276847"/>
              <a:gd name="connsiteY0" fmla="*/ 0 h 6858000"/>
              <a:gd name="connsiteX1" fmla="*/ 2496058 w 6276847"/>
              <a:gd name="connsiteY1" fmla="*/ 0 h 6858000"/>
              <a:gd name="connsiteX2" fmla="*/ 0 w 6276847"/>
              <a:gd name="connsiteY2" fmla="*/ 6858000 h 6858000"/>
              <a:gd name="connsiteX3" fmla="*/ 6276086 w 6276847"/>
              <a:gd name="connsiteY3" fmla="*/ 6858000 h 6858000"/>
              <a:gd name="connsiteX4" fmla="*/ 6276848 w 6276847"/>
              <a:gd name="connsiteY4" fmla="*/ 6855841 h 6858000"/>
              <a:gd name="connsiteX5" fmla="*/ 6276848 w 627684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76847" h="6858000">
                <a:moveTo>
                  <a:pt x="6276848" y="0"/>
                </a:moveTo>
                <a:lnTo>
                  <a:pt x="2496058" y="0"/>
                </a:lnTo>
                <a:lnTo>
                  <a:pt x="0" y="6858000"/>
                </a:lnTo>
                <a:lnTo>
                  <a:pt x="6276086" y="6858000"/>
                </a:lnTo>
                <a:lnTo>
                  <a:pt x="6276848" y="6855841"/>
                </a:lnTo>
                <a:lnTo>
                  <a:pt x="6276848" y="0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0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CCBDE3-A89C-4F87-BA54-A803CF58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620792"/>
            <a:ext cx="11088000" cy="86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ED3204-B3CD-4DC4-9A86-021666AC9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384" y="1701296"/>
            <a:ext cx="11088000" cy="4464000"/>
          </a:xfrm>
          <a:prstGeom prst="rect">
            <a:avLst/>
          </a:prstGeom>
        </p:spPr>
        <p:txBody>
          <a:bodyPr vert="horz" lIns="0" tIns="1800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6</a:t>
            </a:r>
          </a:p>
          <a:p>
            <a:pPr lvl="6"/>
            <a:r>
              <a:rPr lang="de-DE" dirty="0"/>
              <a:t>7</a:t>
            </a:r>
          </a:p>
          <a:p>
            <a:pPr lvl="7"/>
            <a:r>
              <a:rPr lang="de-DE" dirty="0"/>
              <a:t>8</a:t>
            </a:r>
          </a:p>
          <a:p>
            <a:pPr lvl="8"/>
            <a:r>
              <a:rPr lang="de-DE" dirty="0"/>
              <a:t>9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4BC9EF-308F-413B-81E6-364977B52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40416" y="6453352"/>
            <a:ext cx="1512000" cy="144000"/>
          </a:xfrm>
          <a:prstGeom prst="rect">
            <a:avLst/>
          </a:prstGeom>
        </p:spPr>
        <p:txBody>
          <a:bodyPr vert="horz" lIns="0" tIns="43200" rIns="0" bIns="0" rtlCol="0" anchor="t" anchorCtr="0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408A7-43CF-4F62-A1B6-FDAD847F1A5E}" type="datetime4">
              <a:rPr lang="de-DE" smtClean="0"/>
              <a:t>28. Mai 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E0AFB5-0220-4FCE-9BC1-51EDC3697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75920" y="6453336"/>
            <a:ext cx="4320000" cy="144000"/>
          </a:xfrm>
          <a:prstGeom prst="rect">
            <a:avLst/>
          </a:prstGeom>
        </p:spPr>
        <p:txBody>
          <a:bodyPr vert="horz" lIns="0" tIns="43200" rIns="14400" bIns="0" rtlCol="0" anchor="t" anchorCtr="0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540230-7E52-434A-946B-79F9C8106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2584" y="6453336"/>
            <a:ext cx="289248" cy="144000"/>
          </a:xfrm>
          <a:prstGeom prst="rect">
            <a:avLst/>
          </a:prstGeom>
        </p:spPr>
        <p:txBody>
          <a:bodyPr vert="horz" lIns="0" tIns="7200" rIns="0" bIns="0" rtlCol="0" anchor="t" anchorCtr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5E1C8-C15B-4C47-AD9F-B8F50D129449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079685E-F268-43A6-900F-8FE9E297B579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75635" y="6277045"/>
            <a:ext cx="383407" cy="396000"/>
          </a:xfrm>
          <a:prstGeom prst="rect">
            <a:avLst/>
          </a:prstGeom>
        </p:spPr>
      </p:pic>
      <p:sp>
        <p:nvSpPr>
          <p:cNvPr id="7" name="Parallelogramm 6">
            <a:extLst>
              <a:ext uri="{FF2B5EF4-FFF2-40B4-BE49-F238E27FC236}">
                <a16:creationId xmlns:a16="http://schemas.microsoft.com/office/drawing/2014/main" id="{3925A3B8-758F-47EE-A4DA-C38EC940F536}"/>
              </a:ext>
            </a:extLst>
          </p:cNvPr>
          <p:cNvSpPr/>
          <p:nvPr userDrawn="1"/>
        </p:nvSpPr>
        <p:spPr>
          <a:xfrm>
            <a:off x="883443" y="6267450"/>
            <a:ext cx="171451" cy="404813"/>
          </a:xfrm>
          <a:prstGeom prst="parallelogram">
            <a:avLst>
              <a:gd name="adj" fmla="val 86333"/>
            </a:avLst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D7EEEBB-790C-284C-BDFA-C417AFA7F8A4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6278400"/>
            <a:ext cx="404396" cy="396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4521501-2635-4A48-B3B6-2C3A3308BCE0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00" y="6278400"/>
            <a:ext cx="225286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4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68" r:id="rId3"/>
    <p:sldLayoutId id="2147483671" r:id="rId4"/>
    <p:sldLayoutId id="2147483670" r:id="rId5"/>
    <p:sldLayoutId id="2147483672" r:id="rId6"/>
    <p:sldLayoutId id="2147483650" r:id="rId7"/>
    <p:sldLayoutId id="2147483651" r:id="rId8"/>
    <p:sldLayoutId id="2147483662" r:id="rId9"/>
    <p:sldLayoutId id="2147483667" r:id="rId10"/>
    <p:sldLayoutId id="2147483665" r:id="rId11"/>
    <p:sldLayoutId id="2147483652" r:id="rId12"/>
    <p:sldLayoutId id="2147483673" r:id="rId13"/>
    <p:sldLayoutId id="2147483680" r:id="rId14"/>
    <p:sldLayoutId id="2147483677" r:id="rId15"/>
    <p:sldLayoutId id="2147483674" r:id="rId16"/>
    <p:sldLayoutId id="2147483675" r:id="rId17"/>
    <p:sldLayoutId id="2147483676" r:id="rId18"/>
    <p:sldLayoutId id="2147483678" r:id="rId19"/>
    <p:sldLayoutId id="2147483679" r:id="rId20"/>
    <p:sldLayoutId id="2147483654" r:id="rId21"/>
    <p:sldLayoutId id="2147483655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7000"/>
        </a:lnSpc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7000"/>
        </a:lnSpc>
        <a:spcBef>
          <a:spcPts val="14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accent5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7000"/>
        </a:lnSpc>
        <a:spcBef>
          <a:spcPts val="0"/>
        </a:spcBef>
        <a:spcAft>
          <a:spcPts val="0"/>
        </a:spcAft>
        <a:buClr>
          <a:schemeClr val="accent5"/>
        </a:buClr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52000" indent="-216000" algn="l" defTabSz="914400" rtl="0" eaLnBrk="1" latinLnBrk="0" hangingPunct="1">
        <a:lnSpc>
          <a:spcPct val="117000"/>
        </a:lnSpc>
        <a:spcBef>
          <a:spcPts val="0"/>
        </a:spcBef>
        <a:spcAft>
          <a:spcPts val="0"/>
        </a:spcAft>
        <a:buClr>
          <a:schemeClr val="accent5"/>
        </a:buClr>
        <a:buFont typeface="Calibri" panose="020F050202020403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32000" indent="-180000" algn="l" defTabSz="914400" rtl="0" eaLnBrk="1" latinLnBrk="0" hangingPunct="1">
        <a:lnSpc>
          <a:spcPct val="117000"/>
        </a:lnSpc>
        <a:spcBef>
          <a:spcPts val="0"/>
        </a:spcBef>
        <a:spcAft>
          <a:spcPts val="0"/>
        </a:spcAft>
        <a:buClr>
          <a:schemeClr val="accent5"/>
        </a:buClr>
        <a:buFont typeface="Calibri" panose="020F050202020403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612000" indent="-180000" algn="l" defTabSz="914400" rtl="0" eaLnBrk="1" latinLnBrk="0" hangingPunct="1">
        <a:lnSpc>
          <a:spcPct val="117000"/>
        </a:lnSpc>
        <a:spcBef>
          <a:spcPts val="0"/>
        </a:spcBef>
        <a:spcAft>
          <a:spcPts val="0"/>
        </a:spcAft>
        <a:buClr>
          <a:schemeClr val="accent5"/>
        </a:buClr>
        <a:buFont typeface="Calibri" panose="020F050202020403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17000"/>
        </a:lnSpc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7000"/>
        </a:lnSpc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7000"/>
        </a:lnSpc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410.09463" TargetMode="External"/><Relationship Id="rId2" Type="http://schemas.openxmlformats.org/officeDocument/2006/relationships/hyperlink" Target="https://github.com/ShadNick/Evaluation-of-e-Fold-Cross-Validation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8E3CBC-EE82-4D94-8FE0-CE96AB0AB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Reproduction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e-</a:t>
            </a:r>
            <a:r>
              <a:rPr lang="de-DE" dirty="0" err="1"/>
              <a:t>Fold</a:t>
            </a:r>
            <a:r>
              <a:rPr lang="de-DE" dirty="0"/>
              <a:t> Cross-Validation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017A5A-4CE3-4E95-A677-8C6C604D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384" y="4149080"/>
            <a:ext cx="2592288" cy="288000"/>
          </a:xfrm>
        </p:spPr>
        <p:txBody>
          <a:bodyPr/>
          <a:lstStyle/>
          <a:p>
            <a:r>
              <a:rPr lang="de-DE" dirty="0"/>
              <a:t>Juni 2025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4948CA2B-9F6A-4377-869B-4AFD9F4CDF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Nick Petker</a:t>
            </a:r>
          </a:p>
        </p:txBody>
      </p:sp>
    </p:spTree>
    <p:extLst>
      <p:ext uri="{BB962C8B-B14F-4D97-AF65-F5344CB8AC3E}">
        <p14:creationId xmlns:p14="http://schemas.microsoft.com/office/powerpoint/2010/main" val="3330395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D96FA189-889F-4E1F-BBA3-0382D7026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C9888F-563B-4434-8AEA-9EC79214A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Dynamische Alternative zum k-</a:t>
            </a:r>
            <a:r>
              <a:rPr lang="de-DE" dirty="0" err="1"/>
              <a:t>fold</a:t>
            </a:r>
            <a:r>
              <a:rPr lang="de-DE" dirty="0"/>
              <a:t> Cross-Validation basierend auf einer Abbruchsbedingung</a:t>
            </a:r>
          </a:p>
          <a:p>
            <a:endParaRPr lang="de-DE" dirty="0"/>
          </a:p>
          <a:p>
            <a:r>
              <a:rPr lang="de-DE" dirty="0"/>
              <a:t>Abbruchsbedingung ist Stabilitätszähler, hier Abbruch bei </a:t>
            </a:r>
            <a:r>
              <a:rPr lang="de-DE" dirty="0" err="1"/>
              <a:t>erreichung</a:t>
            </a:r>
            <a:r>
              <a:rPr lang="de-DE" dirty="0"/>
              <a:t> von Wert 2</a:t>
            </a:r>
          </a:p>
          <a:p>
            <a:endParaRPr lang="de-DE" dirty="0"/>
          </a:p>
          <a:p>
            <a:r>
              <a:rPr lang="de-DE" dirty="0"/>
              <a:t>Zählerwert wird erhöht falls aktueller Standardabweichung besser oder klein genug zum vorherigen Wert besitzt</a:t>
            </a:r>
          </a:p>
          <a:p>
            <a:endParaRPr lang="de-DE" dirty="0"/>
          </a:p>
          <a:p>
            <a:r>
              <a:rPr lang="de-DE" dirty="0"/>
              <a:t>Ziel ist dynamische und energieeffiziente Alternative zum k-</a:t>
            </a:r>
            <a:r>
              <a:rPr lang="de-DE" dirty="0" err="1"/>
              <a:t>fold</a:t>
            </a:r>
            <a:r>
              <a:rPr lang="de-DE" dirty="0"/>
              <a:t> Cross-Validation zu erstellen ohne große Performance Unterschiede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0BF2B6-3570-4CE9-B947-2601BD1B8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Juni 2025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CE7939-1B3E-42DE-BF23-086D938D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Reproduction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e-</a:t>
            </a:r>
            <a:r>
              <a:rPr lang="de-DE" dirty="0" err="1"/>
              <a:t>Fold</a:t>
            </a:r>
            <a:r>
              <a:rPr lang="de-DE" dirty="0"/>
              <a:t> Cross-Validation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ECB407-1A8F-4BA6-AB7A-657BB0C7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14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B95CD-F1A7-6E10-BE16-D4D05BAE7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3C95A4EA-6898-C97E-D263-57F16613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Folds</a:t>
            </a:r>
            <a:endParaRPr lang="de-DE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8780404F-B567-43E3-E3A2-DB906AB69A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1123" y="1691423"/>
            <a:ext cx="5329237" cy="1553461"/>
          </a:xfrm>
        </p:spPr>
      </p:pic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850A96E7-94C3-404C-E942-36675FC2C0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12024" y="1721015"/>
            <a:ext cx="5329238" cy="1523869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2AEAE-74DF-6B67-470B-5117C5A5E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Juni 2025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E205E1-8444-37AC-0F5C-EF2921BFC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Reproduction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e-</a:t>
            </a:r>
            <a:r>
              <a:rPr lang="de-DE" dirty="0" err="1"/>
              <a:t>Fold</a:t>
            </a:r>
            <a:r>
              <a:rPr lang="de-DE" dirty="0"/>
              <a:t> Cross-Validation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5D67B0-8465-6252-B648-70C0F5AB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pPr/>
              <a:t>3</a:t>
            </a:fld>
            <a:endParaRPr lang="de-DE"/>
          </a:p>
        </p:txBody>
      </p:sp>
      <p:graphicFrame>
        <p:nvGraphicFramePr>
          <p:cNvPr id="19" name="Diagramm 18">
            <a:extLst>
              <a:ext uri="{FF2B5EF4-FFF2-40B4-BE49-F238E27FC236}">
                <a16:creationId xmlns:a16="http://schemas.microsoft.com/office/drawing/2014/main" id="{4519923D-2452-EF18-6D29-D181741EAD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5431069"/>
              </p:ext>
            </p:extLst>
          </p:nvPr>
        </p:nvGraphicFramePr>
        <p:xfrm>
          <a:off x="551121" y="3429000"/>
          <a:ext cx="5329237" cy="273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0" name="Grafik 19">
            <a:extLst>
              <a:ext uri="{FF2B5EF4-FFF2-40B4-BE49-F238E27FC236}">
                <a16:creationId xmlns:a16="http://schemas.microsoft.com/office/drawing/2014/main" id="{E255C2F1-07E5-8FDC-60E3-FA6D53E35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643" y="3481107"/>
            <a:ext cx="5181600" cy="2763064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E64BE61E-DF30-DF9B-01D0-C3E2341A96EC}"/>
              </a:ext>
            </a:extLst>
          </p:cNvPr>
          <p:cNvSpPr txBox="1"/>
          <p:nvPr/>
        </p:nvSpPr>
        <p:spPr>
          <a:xfrm>
            <a:off x="6095384" y="111546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Werte aus Paper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2141CC3-6075-181D-FB34-646A040B2994}"/>
              </a:ext>
            </a:extLst>
          </p:cNvPr>
          <p:cNvSpPr txBox="1"/>
          <p:nvPr/>
        </p:nvSpPr>
        <p:spPr>
          <a:xfrm>
            <a:off x="479376" y="1137975"/>
            <a:ext cx="490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Reproduzierten Werte	</a:t>
            </a:r>
          </a:p>
        </p:txBody>
      </p:sp>
    </p:spTree>
    <p:extLst>
      <p:ext uri="{BB962C8B-B14F-4D97-AF65-F5344CB8AC3E}">
        <p14:creationId xmlns:p14="http://schemas.microsoft.com/office/powerpoint/2010/main" val="137697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45D0C-3DA9-08DD-4DFF-89A4E44A3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2A53E9EC-0DA3-181F-1B7E-F0F50208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Confidence </a:t>
            </a:r>
            <a:r>
              <a:rPr lang="de-DE" dirty="0" err="1"/>
              <a:t>Interval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t-</a:t>
            </a:r>
            <a:r>
              <a:rPr lang="de-DE" dirty="0" err="1"/>
              <a:t>value</a:t>
            </a:r>
            <a:r>
              <a:rPr lang="de-DE" dirty="0"/>
              <a:t> 95%</a:t>
            </a:r>
            <a:br>
              <a:rPr lang="de-DE" dirty="0"/>
            </a:br>
            <a:endParaRPr lang="de-DE" dirty="0"/>
          </a:p>
        </p:txBody>
      </p:sp>
      <p:graphicFrame>
        <p:nvGraphicFramePr>
          <p:cNvPr id="13" name="Inhaltsplatzhalter 9">
            <a:extLst>
              <a:ext uri="{FF2B5EF4-FFF2-40B4-BE49-F238E27FC236}">
                <a16:creationId xmlns:a16="http://schemas.microsoft.com/office/drawing/2014/main" id="{B606545A-02A3-59B0-E6F1-9A311406BA1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7600577"/>
              </p:ext>
            </p:extLst>
          </p:nvPr>
        </p:nvGraphicFramePr>
        <p:xfrm>
          <a:off x="550863" y="1700213"/>
          <a:ext cx="5329237" cy="4464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5" name="Inhaltsplatzhalter 6">
            <a:extLst>
              <a:ext uri="{FF2B5EF4-FFF2-40B4-BE49-F238E27FC236}">
                <a16:creationId xmlns:a16="http://schemas.microsoft.com/office/drawing/2014/main" id="{DEFCB439-E02E-E66F-294C-283D8D8AC4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11900" y="2602179"/>
            <a:ext cx="5329238" cy="2660117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911618-BE5D-C453-1D80-07F0E536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Juni 2025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2BD9F0-D0B7-7AC2-7940-84AC99E26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Reproduction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e-</a:t>
            </a:r>
            <a:r>
              <a:rPr lang="de-DE" dirty="0" err="1"/>
              <a:t>Fold</a:t>
            </a:r>
            <a:r>
              <a:rPr lang="de-DE" dirty="0"/>
              <a:t> Cross-Validation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C2C940-C7F8-4A98-F4AC-058DD484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3B67E2F-D918-7599-A612-5FDACA17B682}"/>
              </a:ext>
            </a:extLst>
          </p:cNvPr>
          <p:cNvSpPr txBox="1"/>
          <p:nvPr/>
        </p:nvSpPr>
        <p:spPr>
          <a:xfrm>
            <a:off x="6095384" y="111546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Werte aus Paper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8D6BEAD-4994-9920-6423-631071823EB1}"/>
              </a:ext>
            </a:extLst>
          </p:cNvPr>
          <p:cNvSpPr txBox="1"/>
          <p:nvPr/>
        </p:nvSpPr>
        <p:spPr>
          <a:xfrm>
            <a:off x="479376" y="1137975"/>
            <a:ext cx="490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Reproduzierten Werte	</a:t>
            </a:r>
          </a:p>
        </p:txBody>
      </p:sp>
    </p:spTree>
    <p:extLst>
      <p:ext uri="{BB962C8B-B14F-4D97-AF65-F5344CB8AC3E}">
        <p14:creationId xmlns:p14="http://schemas.microsoft.com/office/powerpoint/2010/main" val="320147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DC6BA-1B95-00C4-D9A2-FC7BAACAE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rafik 34">
            <a:extLst>
              <a:ext uri="{FF2B5EF4-FFF2-40B4-BE49-F238E27FC236}">
                <a16:creationId xmlns:a16="http://schemas.microsoft.com/office/drawing/2014/main" id="{359DE0E6-FC63-09B2-D77E-8EAED56A2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95" y="3583732"/>
            <a:ext cx="5257106" cy="2653476"/>
          </a:xfrm>
          <a:prstGeom prst="rect">
            <a:avLst/>
          </a:prstGeom>
        </p:spPr>
      </p:pic>
      <p:sp>
        <p:nvSpPr>
          <p:cNvPr id="17" name="Titel 16">
            <a:extLst>
              <a:ext uri="{FF2B5EF4-FFF2-40B4-BE49-F238E27FC236}">
                <a16:creationId xmlns:a16="http://schemas.microsoft.com/office/drawing/2014/main" id="{8A398EF9-B497-0408-D72F-E8011AD0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Procent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e&lt;10</a:t>
            </a:r>
          </a:p>
        </p:txBody>
      </p:sp>
      <p:pic>
        <p:nvPicPr>
          <p:cNvPr id="27" name="Inhaltsplatzhalter 26">
            <a:extLst>
              <a:ext uri="{FF2B5EF4-FFF2-40B4-BE49-F238E27FC236}">
                <a16:creationId xmlns:a16="http://schemas.microsoft.com/office/drawing/2014/main" id="{0434FE23-77B4-24BA-CB7A-73EB3B9203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50864" y="1169543"/>
            <a:ext cx="5329237" cy="2660165"/>
          </a:xfrm>
        </p:spPr>
      </p:pic>
      <p:pic>
        <p:nvPicPr>
          <p:cNvPr id="31" name="Inhaltsplatzhalter 30">
            <a:extLst>
              <a:ext uri="{FF2B5EF4-FFF2-40B4-BE49-F238E27FC236}">
                <a16:creationId xmlns:a16="http://schemas.microsoft.com/office/drawing/2014/main" id="{ACC41717-BBBD-D933-4192-9DC907D178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11900" y="2392933"/>
            <a:ext cx="5329238" cy="3078609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F17855-B430-C52B-4317-D678ED00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Juni 2025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D0E474-C3F1-7ED2-AB0C-BE8A82B6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Reproduction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e-</a:t>
            </a:r>
            <a:r>
              <a:rPr lang="de-DE" dirty="0" err="1"/>
              <a:t>Fold</a:t>
            </a:r>
            <a:r>
              <a:rPr lang="de-DE" dirty="0"/>
              <a:t> Cross-Validation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1E78FB-DC79-B658-B713-5E9A41B0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F4F293B1-6CC8-2B4A-E3B4-8436EBF941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46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B2D24-A55A-F246-A427-8278F1A4E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A8CFDD18-4C4C-A0D5-D9D2-C27A2655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CCC67E-80D4-F579-6688-DE81BF01C3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Github-Link:</a:t>
            </a:r>
            <a:br>
              <a:rPr lang="de-DE" dirty="0"/>
            </a:br>
            <a:r>
              <a:rPr lang="de-DE" dirty="0">
                <a:hlinkClick r:id="rId2"/>
              </a:rPr>
              <a:t>https://github.com/ShadNick/Evaluation-of-e-Fold-Cross-Validation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Paper:</a:t>
            </a:r>
            <a:br>
              <a:rPr lang="de-DE" dirty="0"/>
            </a:br>
            <a:r>
              <a:rPr lang="de-DE" dirty="0">
                <a:hlinkClick r:id="rId3"/>
              </a:rPr>
              <a:t>https://arxiv.org/pdf/2410.09463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AF3985-CED5-9AF3-E230-59AB8739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Juni 2025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9EE9CA-D7A2-6D64-F91B-59B1CC0DB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Reproduction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e-</a:t>
            </a:r>
            <a:r>
              <a:rPr lang="de-DE" dirty="0" err="1"/>
              <a:t>Fold</a:t>
            </a:r>
            <a:r>
              <a:rPr lang="de-DE" dirty="0"/>
              <a:t> Cross-Validation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4CDA76-3095-6B1A-D47A-D20B17896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3" name="Bildplatzhalter 2">
            <a:extLst>
              <a:ext uri="{FF2B5EF4-FFF2-40B4-BE49-F238E27FC236}">
                <a16:creationId xmlns:a16="http://schemas.microsoft.com/office/drawing/2014/main" id="{AAD09532-C045-3168-A560-519185F5BEA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8" b="94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4196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17983-39AD-48D4-BE01-315C3E7F9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C2DAFD-AB12-4524-8959-35BFAE3BF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Kontakt </a:t>
            </a:r>
          </a:p>
          <a:p>
            <a:pPr lvl="2"/>
            <a:r>
              <a:rPr lang="de-DE" dirty="0"/>
              <a:t>Nick Petker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nick.petker@stundent.-uni-siegen.de</a:t>
            </a:r>
          </a:p>
          <a:p>
            <a:pPr lvl="2"/>
            <a:r>
              <a:rPr lang="de-DE" dirty="0"/>
              <a:t>uni-siegen.de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06E1E2-39FC-47A6-95B5-27D287C90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Juni 2025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610818-F590-4631-ACDA-A32E26353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Reproduction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e-</a:t>
            </a:r>
            <a:r>
              <a:rPr lang="de-DE" dirty="0" err="1"/>
              <a:t>Fold</a:t>
            </a:r>
            <a:r>
              <a:rPr lang="de-DE" dirty="0"/>
              <a:t> Cross-Validation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CEDA2E-7AB9-45A0-9CE0-B06B3F78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6182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1D394-E0DA-5DB9-001D-2E5191F9C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2256628-E82B-2E5A-9158-7E8B1E18CE42}"/>
              </a:ext>
            </a:extLst>
          </p:cNvPr>
          <p:cNvSpPr txBox="1"/>
          <p:nvPr/>
        </p:nvSpPr>
        <p:spPr>
          <a:xfrm>
            <a:off x="371302" y="419793"/>
            <a:ext cx="113468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			k = 10 per </a:t>
            </a:r>
            <a:r>
              <a:rPr lang="de-DE" dirty="0" err="1"/>
              <a:t>StratifiedKFold</a:t>
            </a:r>
            <a:r>
              <a:rPr lang="de-DE" dirty="0"/>
              <a:t> Methode geteilt, mit 9:1 Split für Training &amp; Evaluierung</a:t>
            </a:r>
          </a:p>
          <a:p>
            <a:r>
              <a:rPr lang="de-DE" dirty="0"/>
              <a:t>			Abbruchbedingung </a:t>
            </a:r>
            <a:r>
              <a:rPr lang="de-DE" dirty="0" err="1"/>
              <a:t>count</a:t>
            </a:r>
            <a:r>
              <a:rPr lang="de-DE" dirty="0"/>
              <a:t> = 2 soll Stabilität zeigen</a:t>
            </a:r>
          </a:p>
          <a:p>
            <a:r>
              <a:rPr lang="de-DE" dirty="0"/>
              <a:t>				</a:t>
            </a:r>
          </a:p>
          <a:p>
            <a:r>
              <a:rPr lang="de-DE" dirty="0"/>
              <a:t>			15 Datasets (10 Classification, 5 Regression) mit </a:t>
            </a:r>
            <a:br>
              <a:rPr lang="de-DE" dirty="0"/>
            </a:br>
            <a:r>
              <a:rPr lang="de-DE" dirty="0"/>
              <a:t>			10 Algorithmen (5 für Classification, 5 für Regression, Herkünfte von </a:t>
            </a:r>
            <a:r>
              <a:rPr lang="de-DE" dirty="0" err="1"/>
              <a:t>scikit-learn</a:t>
            </a:r>
            <a:r>
              <a:rPr lang="de-DE" dirty="0"/>
              <a:t>) </a:t>
            </a:r>
          </a:p>
          <a:p>
            <a:r>
              <a:rPr lang="de-DE" dirty="0"/>
              <a:t>			Default Parameter für Algorithmen, keine Hyperparameter Optimierung</a:t>
            </a:r>
          </a:p>
          <a:p>
            <a:endParaRPr lang="de-DE" dirty="0"/>
          </a:p>
          <a:p>
            <a:r>
              <a:rPr lang="de-DE" dirty="0"/>
              <a:t>			Performance Metriken: - Binary Classification: F1-Score</a:t>
            </a:r>
            <a:br>
              <a:rPr lang="de-DE" dirty="0"/>
            </a:br>
            <a:r>
              <a:rPr lang="de-DE" dirty="0"/>
              <a:t>					          - Multi-Class Classification: </a:t>
            </a:r>
            <a:r>
              <a:rPr lang="de-DE" dirty="0" err="1"/>
              <a:t>weighted</a:t>
            </a:r>
            <a:r>
              <a:rPr lang="de-DE" dirty="0"/>
              <a:t> F1-Score</a:t>
            </a:r>
          </a:p>
          <a:p>
            <a:r>
              <a:rPr lang="de-DE" dirty="0"/>
              <a:t>					          - Regression: Mean Absolute Error</a:t>
            </a:r>
          </a:p>
          <a:p>
            <a:r>
              <a:rPr lang="de-DE" dirty="0"/>
              <a:t>			</a:t>
            </a:r>
          </a:p>
          <a:p>
            <a:r>
              <a:rPr lang="de-DE" dirty="0"/>
              <a:t>			3 Datensätze haben </a:t>
            </a:r>
            <a:r>
              <a:rPr lang="de-DE" dirty="0" err="1"/>
              <a:t>Pre</a:t>
            </a:r>
            <a:r>
              <a:rPr lang="de-DE" dirty="0"/>
              <a:t>-Processing: </a:t>
            </a:r>
            <a:br>
              <a:rPr lang="de-DE" dirty="0"/>
            </a:br>
            <a:r>
              <a:rPr lang="de-DE" dirty="0"/>
              <a:t>			- Diabetes </a:t>
            </a:r>
            <a:r>
              <a:rPr lang="de-DE" dirty="0" err="1"/>
              <a:t>prediction</a:t>
            </a:r>
            <a:r>
              <a:rPr lang="de-DE" dirty="0"/>
              <a:t>: - </a:t>
            </a:r>
            <a:r>
              <a:rPr lang="de-DE" dirty="0" err="1"/>
              <a:t>textual</a:t>
            </a:r>
            <a:r>
              <a:rPr lang="de-DE" dirty="0"/>
              <a:t> variable </a:t>
            </a:r>
            <a:r>
              <a:rPr lang="de-DE" dirty="0" err="1"/>
              <a:t>gender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numeric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(</a:t>
            </a:r>
            <a:r>
              <a:rPr lang="de-DE" dirty="0" err="1"/>
              <a:t>usuable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>					        - </a:t>
            </a:r>
            <a:r>
              <a:rPr lang="de-DE" dirty="0" err="1"/>
              <a:t>removed</a:t>
            </a:r>
            <a:r>
              <a:rPr lang="de-DE" dirty="0"/>
              <a:t> </a:t>
            </a:r>
            <a:r>
              <a:rPr lang="de-DE" dirty="0" err="1"/>
              <a:t>textual</a:t>
            </a:r>
            <a:r>
              <a:rPr lang="de-DE" dirty="0"/>
              <a:t> </a:t>
            </a:r>
            <a:r>
              <a:rPr lang="de-DE" dirty="0" err="1"/>
              <a:t>smoking_history</a:t>
            </a:r>
            <a:r>
              <a:rPr lang="de-DE" dirty="0"/>
              <a:t> (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complexity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>			- Air Quality: </a:t>
            </a:r>
            <a:r>
              <a:rPr lang="de-DE" dirty="0" err="1"/>
              <a:t>removed</a:t>
            </a:r>
            <a:r>
              <a:rPr lang="de-DE" dirty="0"/>
              <a:t> </a:t>
            </a:r>
            <a:r>
              <a:rPr lang="de-DE" dirty="0" err="1"/>
              <a:t>RecordID</a:t>
            </a:r>
            <a:r>
              <a:rPr lang="de-DE" dirty="0"/>
              <a:t>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)</a:t>
            </a:r>
          </a:p>
          <a:p>
            <a:r>
              <a:rPr lang="de-DE" dirty="0"/>
              <a:t>			- Student </a:t>
            </a:r>
            <a:r>
              <a:rPr lang="de-DE" dirty="0" err="1"/>
              <a:t>performance</a:t>
            </a:r>
            <a:r>
              <a:rPr lang="de-DE" dirty="0"/>
              <a:t>: </a:t>
            </a:r>
            <a:r>
              <a:rPr lang="de-DE" dirty="0" err="1"/>
              <a:t>removed</a:t>
            </a:r>
            <a:r>
              <a:rPr lang="de-DE" dirty="0"/>
              <a:t> </a:t>
            </a:r>
            <a:r>
              <a:rPr lang="de-DE" dirty="0" err="1"/>
              <a:t>StudentID</a:t>
            </a:r>
            <a:r>
              <a:rPr lang="de-DE" dirty="0"/>
              <a:t> (same </a:t>
            </a:r>
            <a:r>
              <a:rPr lang="de-DE" dirty="0" err="1"/>
              <a:t>reason</a:t>
            </a:r>
            <a:r>
              <a:rPr lang="de-DE" dirty="0"/>
              <a:t>)	</a:t>
            </a:r>
          </a:p>
          <a:p>
            <a:endParaRPr lang="de-DE" dirty="0"/>
          </a:p>
          <a:p>
            <a:r>
              <a:rPr lang="de-DE" dirty="0"/>
              <a:t>			</a:t>
            </a:r>
            <a:r>
              <a:rPr lang="de-DE" dirty="0" err="1"/>
              <a:t>Percent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: Binary Classification: &lt;1% </a:t>
            </a:r>
            <a:r>
              <a:rPr lang="de-DE" dirty="0" err="1"/>
              <a:t>outliner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5%</a:t>
            </a:r>
          </a:p>
          <a:p>
            <a:r>
              <a:rPr lang="de-DE" dirty="0"/>
              <a:t>					</a:t>
            </a:r>
            <a:r>
              <a:rPr lang="de-DE" dirty="0" err="1"/>
              <a:t>MultiClass</a:t>
            </a:r>
            <a:r>
              <a:rPr lang="de-DE" dirty="0"/>
              <a:t> Classification: &lt;2%, </a:t>
            </a:r>
            <a:r>
              <a:rPr lang="de-DE" dirty="0" err="1"/>
              <a:t>outliner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15%</a:t>
            </a:r>
          </a:p>
          <a:p>
            <a:r>
              <a:rPr lang="de-DE" dirty="0"/>
              <a:t>					Regression: &lt;3%, </a:t>
            </a:r>
            <a:r>
              <a:rPr lang="de-DE" dirty="0" err="1"/>
              <a:t>outliner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12%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E312CB9-6A2C-74ED-3C02-E6650A6CC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02" y="419793"/>
            <a:ext cx="2586517" cy="368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23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Fakultät_IV">
      <a:dk1>
        <a:srgbClr val="00385F"/>
      </a:dk1>
      <a:lt1>
        <a:srgbClr val="FFFFFF"/>
      </a:lt1>
      <a:dk2>
        <a:srgbClr val="FFFFFF"/>
      </a:dk2>
      <a:lt2>
        <a:srgbClr val="E7E6E6"/>
      </a:lt2>
      <a:accent1>
        <a:srgbClr val="00385F"/>
      </a:accent1>
      <a:accent2>
        <a:srgbClr val="5F5B93"/>
      </a:accent2>
      <a:accent3>
        <a:srgbClr val="A78EC2"/>
      </a:accent3>
      <a:accent4>
        <a:srgbClr val="657280"/>
      </a:accent4>
      <a:accent5>
        <a:srgbClr val="5F5B93"/>
      </a:accent5>
      <a:accent6>
        <a:srgbClr val="657280"/>
      </a:accent6>
      <a:hlink>
        <a:srgbClr val="000000"/>
      </a:hlink>
      <a:folHlink>
        <a:srgbClr val="000000"/>
      </a:folHlink>
    </a:clrScheme>
    <a:fontScheme name="UNIS - Fonts - 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s_16x9_002-000-002.potx" id="{DBB2CE38-7E84-4B6D-8FDA-A0BF717DDC6A}" vid="{C99ECCFC-BE6B-47A7-AA96-A95A4C7C866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418</Words>
  <Application>Microsoft Office PowerPoint</Application>
  <PresentationFormat>Breitbild</PresentationFormat>
  <Paragraphs>77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</vt:lpstr>
      <vt:lpstr>Reproduction of  e-Fold Cross-Validation</vt:lpstr>
      <vt:lpstr>Zusammenfassung</vt:lpstr>
      <vt:lpstr>Folds</vt:lpstr>
      <vt:lpstr>Confidence Interval with t-value 95% </vt:lpstr>
      <vt:lpstr>Procent Difference with e&lt;10</vt:lpstr>
      <vt:lpstr>Github</vt:lpstr>
      <vt:lpstr>Vielen Dank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eine  Überschrift lorem</dc:title>
  <dc:creator>Sarah Kühn</dc:creator>
  <dc:description>PowerPoint Vorlage Offive 2019 | Format: 16:9 - quer</dc:description>
  <cp:lastModifiedBy>Petker, Nick</cp:lastModifiedBy>
  <cp:revision>71</cp:revision>
  <dcterms:created xsi:type="dcterms:W3CDTF">2020-11-06T15:07:01Z</dcterms:created>
  <dcterms:modified xsi:type="dcterms:W3CDTF">2025-05-28T13:36:30Z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1.1.0</vt:lpwstr>
  </property>
  <property fmtid="{D5CDD505-2E9C-101B-9397-08002B2CF9AE}" pid="3" name="Build">
    <vt:lpwstr>002-000-002</vt:lpwstr>
  </property>
  <property fmtid="{D5CDD505-2E9C-101B-9397-08002B2CF9AE}" pid="4" name="Erstellt von">
    <vt:lpwstr>morfeld-softwareentwicklung</vt:lpwstr>
  </property>
  <property fmtid="{D5CDD505-2E9C-101B-9397-08002B2CF9AE}" pid="5" name="Autor">
    <vt:lpwstr>clemens morfeld</vt:lpwstr>
  </property>
  <property fmtid="{D5CDD505-2E9C-101B-9397-08002B2CF9AE}" pid="6" name="Erstellt am">
    <vt:lpwstr>29.10.2020</vt:lpwstr>
  </property>
  <property fmtid="{D5CDD505-2E9C-101B-9397-08002B2CF9AE}" pid="7" name="Stand">
    <vt:lpwstr>29.10.2020</vt:lpwstr>
  </property>
</Properties>
</file>