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99130C-AAC7-D5E1-2E06-F9C2D97C8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62EF752-2BB3-7FC4-3AE0-B2F6B01133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80D7A0-3CF9-E28E-04DC-E03B7F2F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98F6020-6C38-635C-8677-70088AF12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647412-6F5D-DB86-A937-6FBFC288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2965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4EB14E-A8BE-7225-C712-D5E0B212B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13A0550-E2CE-F65B-FBAE-1EF92B9E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76361-5D3B-9D01-375E-8359E63E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02951B-E2E9-B209-0494-BBCEC6F3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BE7515-5C1B-6DC0-D633-4B9CB762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73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80BEA05-0673-AD39-85E1-9352BE723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80347AC-C8B1-82A7-CBE9-469B077BE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6F45EB-5405-99F6-5BF1-048A134A7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752ED-A82F-A455-AAC4-7363E2743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32D919-8A8E-E246-20E2-8A9D35A0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49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E6D258-B925-21DD-5ADE-27842375E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6129B5-EBD2-FFA0-9867-064BE062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3D084E-F45C-E90C-BC1B-F744ED64E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83FA77-64DE-2368-6225-3F635B537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D71819-373D-4BC5-87AC-6008241A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531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F87794-685F-AB13-CBCC-5B4F695A8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17FA2A-541B-7DB3-6806-97C25E2B0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58802C-D928-FCEC-80D7-33D38E7F4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655B35-EB85-C78D-592F-B836F5D39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67D801-E161-FF3C-1920-A777EBE67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149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C8539-D01D-922A-604B-8D09683ED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4CBE7B-A666-BC66-DE91-08423C39D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7BF79C-AE34-CBE2-2F87-7781D3BCE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36BA55-7247-1E4A-EE0F-B9D461B3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0CC2F02-785A-6AE7-79B4-D0E467DBA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3ADBBC-FDEF-C908-55C5-D0C7AA90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2975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5E1D49-7C32-E46C-6138-E3B28256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A1CF6D-757D-5ABD-A39A-BA913138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C41A06-9B79-489B-D5F4-30DA575E3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998B6C-6ADF-AE8C-D0FD-9E6251AB89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2B98E0B-7F96-5DF4-EEAE-06D3340E3A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310D06E-CF05-A023-EBA9-082CEA27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FA4493A-C7FC-872C-3EA6-13A04B18E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96EF6BC-8D2B-254E-8518-2A0D709C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545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73ECBB-B029-1D23-E57D-05116526A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511E85-668B-92FD-EC73-BCCDDFDD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685486-D950-70C9-1B18-5CBEAECD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3A199B6-E04A-7658-2DBB-298906E9E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3866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304AE6-D389-084E-3530-8AC3EC88C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07C99EE-04EF-445C-BB5F-E4CE764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2186CA-F54F-9A7C-57A3-4C901A02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81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C377F6-854C-C933-8495-C82CC7ACD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09099B-5A8E-0DAA-F4AA-5BFE0D8D9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AD8405-07BA-C358-CAFA-E6A773086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5552ECB-6A67-EF7F-EA02-038518D29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C3AF00E-0F43-D707-17DA-94874C38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A6EE753-B267-97CE-2401-C69DF1385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1988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0EC85D-29E6-4084-54B2-72076E12E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334FCAD-4697-56AF-360C-B0D24F99A8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D69FCB-A77D-DBF7-7391-02718E4AB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8623DE-5FAE-6312-FC76-EB6DC803F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D4EAAEB-4FFF-9E79-42F6-1F71E183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D028B6-1F20-F4B1-68CB-006121FFD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405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326EF09-EA5D-541A-AD38-1789689EB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FAAAC4-68E4-A966-AD27-2564A2176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16B6D3-E654-8376-7CFA-889D7BC00F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E489E-8416-4F52-BF5D-4E930CE94E6E}" type="datetimeFigureOut">
              <a:rPr lang="de-DE" smtClean="0"/>
              <a:t>15.04.2025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B9B20-A4FE-0133-8DC6-A23310D76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AFCC42-70B6-E3D5-CEFA-6DC63B08A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53C9E-64E0-4A15-8404-BF031A947A9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6703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94E290-BDF9-9B41-8E6A-4396F36A3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0A6D8A6-743E-5368-50A1-EAD1C2758B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175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Petker, Nick</dc:creator>
  <cp:lastModifiedBy>Petker, Nick</cp:lastModifiedBy>
  <cp:revision>1</cp:revision>
  <dcterms:created xsi:type="dcterms:W3CDTF">2025-04-15T15:33:04Z</dcterms:created>
  <dcterms:modified xsi:type="dcterms:W3CDTF">2025-04-15T15:33:30Z</dcterms:modified>
</cp:coreProperties>
</file>