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841" r:id="rId2"/>
    <p:sldId id="8496" r:id="rId3"/>
    <p:sldId id="8500" r:id="rId4"/>
    <p:sldId id="8503" r:id="rId5"/>
    <p:sldId id="8504" r:id="rId6"/>
    <p:sldId id="8505" r:id="rId7"/>
    <p:sldId id="84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0066B-9741-4B1D-A24C-A728A08093FB}" v="6" dt="2025-04-01T06:53:16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a Najeeb" userId="18bda5da-c516-483a-8533-42270cbeb731" providerId="ADAL" clId="{7960066B-9741-4B1D-A24C-A728A08093FB}"/>
    <pc:docChg chg="undo custSel addSld delSld modSld">
      <pc:chgData name="Shada Najeeb" userId="18bda5da-c516-483a-8533-42270cbeb731" providerId="ADAL" clId="{7960066B-9741-4B1D-A24C-A728A08093FB}" dt="2025-04-01T06:56:17.504" v="127" actId="207"/>
      <pc:docMkLst>
        <pc:docMk/>
      </pc:docMkLst>
      <pc:sldChg chg="del">
        <pc:chgData name="Shada Najeeb" userId="18bda5da-c516-483a-8533-42270cbeb731" providerId="ADAL" clId="{7960066B-9741-4B1D-A24C-A728A08093FB}" dt="2025-04-01T06:43:29.954" v="1" actId="47"/>
        <pc:sldMkLst>
          <pc:docMk/>
          <pc:sldMk cId="4002866522" sldId="256"/>
        </pc:sldMkLst>
      </pc:sldChg>
      <pc:sldChg chg="modSp add mod">
        <pc:chgData name="Shada Najeeb" userId="18bda5da-c516-483a-8533-42270cbeb731" providerId="ADAL" clId="{7960066B-9741-4B1D-A24C-A728A08093FB}" dt="2025-04-01T06:44:19.009" v="10" actId="20577"/>
        <pc:sldMkLst>
          <pc:docMk/>
          <pc:sldMk cId="3150563481" sldId="4841"/>
        </pc:sldMkLst>
        <pc:spChg chg="mod">
          <ac:chgData name="Shada Najeeb" userId="18bda5da-c516-483a-8533-42270cbeb731" providerId="ADAL" clId="{7960066B-9741-4B1D-A24C-A728A08093FB}" dt="2025-04-01T06:44:19.009" v="10" actId="20577"/>
          <ac:spMkLst>
            <pc:docMk/>
            <pc:sldMk cId="3150563481" sldId="4841"/>
            <ac:spMk id="2" creationId="{83313EA9-159A-4AD7-9FEA-825643FACFD9}"/>
          </ac:spMkLst>
        </pc:spChg>
      </pc:sldChg>
      <pc:sldChg chg="modSp add mod">
        <pc:chgData name="Shada Najeeb" userId="18bda5da-c516-483a-8533-42270cbeb731" providerId="ADAL" clId="{7960066B-9741-4B1D-A24C-A728A08093FB}" dt="2025-04-01T06:44:27.359" v="12" actId="27636"/>
        <pc:sldMkLst>
          <pc:docMk/>
          <pc:sldMk cId="2105186150" sldId="8496"/>
        </pc:sldMkLst>
        <pc:spChg chg="mod">
          <ac:chgData name="Shada Najeeb" userId="18bda5da-c516-483a-8533-42270cbeb731" providerId="ADAL" clId="{7960066B-9741-4B1D-A24C-A728A08093FB}" dt="2025-04-01T06:44:27.359" v="12" actId="27636"/>
          <ac:spMkLst>
            <pc:docMk/>
            <pc:sldMk cId="2105186150" sldId="8496"/>
            <ac:spMk id="17" creationId="{2EEF4128-4C15-4AA1-B41D-1C327A884A8D}"/>
          </ac:spMkLst>
        </pc:spChg>
      </pc:sldChg>
      <pc:sldChg chg="add">
        <pc:chgData name="Shada Najeeb" userId="18bda5da-c516-483a-8533-42270cbeb731" providerId="ADAL" clId="{7960066B-9741-4B1D-A24C-A728A08093FB}" dt="2025-04-01T06:53:16.912" v="126"/>
        <pc:sldMkLst>
          <pc:docMk/>
          <pc:sldMk cId="1636512722" sldId="8498"/>
        </pc:sldMkLst>
      </pc:sldChg>
      <pc:sldChg chg="add">
        <pc:chgData name="Shada Najeeb" userId="18bda5da-c516-483a-8533-42270cbeb731" providerId="ADAL" clId="{7960066B-9741-4B1D-A24C-A728A08093FB}" dt="2025-04-01T06:44:35.482" v="13"/>
        <pc:sldMkLst>
          <pc:docMk/>
          <pc:sldMk cId="2915432001" sldId="8500"/>
        </pc:sldMkLst>
      </pc:sldChg>
      <pc:sldChg chg="addSp delSp modSp add mod">
        <pc:chgData name="Shada Najeeb" userId="18bda5da-c516-483a-8533-42270cbeb731" providerId="ADAL" clId="{7960066B-9741-4B1D-A24C-A728A08093FB}" dt="2025-04-01T06:48:41.117" v="95" actId="12"/>
        <pc:sldMkLst>
          <pc:docMk/>
          <pc:sldMk cId="1869484760" sldId="8503"/>
        </pc:sldMkLst>
        <pc:spChg chg="mod">
          <ac:chgData name="Shada Najeeb" userId="18bda5da-c516-483a-8533-42270cbeb731" providerId="ADAL" clId="{7960066B-9741-4B1D-A24C-A728A08093FB}" dt="2025-04-01T06:48:41.117" v="95" actId="12"/>
          <ac:spMkLst>
            <pc:docMk/>
            <pc:sldMk cId="1869484760" sldId="8503"/>
            <ac:spMk id="3" creationId="{BE51CEA1-1053-741C-3A2D-D314F178CE3C}"/>
          </ac:spMkLst>
        </pc:spChg>
        <pc:spChg chg="add del">
          <ac:chgData name="Shada Najeeb" userId="18bda5da-c516-483a-8533-42270cbeb731" providerId="ADAL" clId="{7960066B-9741-4B1D-A24C-A728A08093FB}" dt="2025-04-01T06:46:36.485" v="20" actId="22"/>
          <ac:spMkLst>
            <pc:docMk/>
            <pc:sldMk cId="1869484760" sldId="8503"/>
            <ac:spMk id="5" creationId="{EE735245-FA02-29C5-20F8-48D6DF41F261}"/>
          </ac:spMkLst>
        </pc:spChg>
      </pc:sldChg>
      <pc:sldChg chg="modSp new mod">
        <pc:chgData name="Shada Najeeb" userId="18bda5da-c516-483a-8533-42270cbeb731" providerId="ADAL" clId="{7960066B-9741-4B1D-A24C-A728A08093FB}" dt="2025-04-01T06:56:17.504" v="127" actId="207"/>
        <pc:sldMkLst>
          <pc:docMk/>
          <pc:sldMk cId="416227951" sldId="8504"/>
        </pc:sldMkLst>
        <pc:spChg chg="mod">
          <ac:chgData name="Shada Najeeb" userId="18bda5da-c516-483a-8533-42270cbeb731" providerId="ADAL" clId="{7960066B-9741-4B1D-A24C-A728A08093FB}" dt="2025-04-01T06:46:55.031" v="27" actId="27636"/>
          <ac:spMkLst>
            <pc:docMk/>
            <pc:sldMk cId="416227951" sldId="8504"/>
            <ac:spMk id="2" creationId="{163EFB57-839C-E88A-FC99-ACB0BD3E0038}"/>
          </ac:spMkLst>
        </pc:spChg>
        <pc:spChg chg="mod">
          <ac:chgData name="Shada Najeeb" userId="18bda5da-c516-483a-8533-42270cbeb731" providerId="ADAL" clId="{7960066B-9741-4B1D-A24C-A728A08093FB}" dt="2025-04-01T06:56:17.504" v="127" actId="207"/>
          <ac:spMkLst>
            <pc:docMk/>
            <pc:sldMk cId="416227951" sldId="8504"/>
            <ac:spMk id="3" creationId="{B091A8AC-886B-8D0E-ACA8-C628F4F7AC40}"/>
          </ac:spMkLst>
        </pc:spChg>
      </pc:sldChg>
      <pc:sldChg chg="modSp add mod">
        <pc:chgData name="Shada Najeeb" userId="18bda5da-c516-483a-8533-42270cbeb731" providerId="ADAL" clId="{7960066B-9741-4B1D-A24C-A728A08093FB}" dt="2025-04-01T06:53:06.230" v="125" actId="20577"/>
        <pc:sldMkLst>
          <pc:docMk/>
          <pc:sldMk cId="854510940" sldId="8505"/>
        </pc:sldMkLst>
        <pc:spChg chg="mod">
          <ac:chgData name="Shada Najeeb" userId="18bda5da-c516-483a-8533-42270cbeb731" providerId="ADAL" clId="{7960066B-9741-4B1D-A24C-A728A08093FB}" dt="2025-04-01T06:53:06.230" v="125" actId="20577"/>
          <ac:spMkLst>
            <pc:docMk/>
            <pc:sldMk cId="854510940" sldId="8505"/>
            <ac:spMk id="2" creationId="{503D1202-0FB3-DE15-1E24-738FFAA06A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4132D-9FA6-494A-8BF7-353DE3D2E98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4F0C-3338-4EE7-B137-F8BAF7D8F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1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DFA88-1A61-46E6-B086-CD77EA707F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3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3DB6-2A4D-A83F-4FA3-8E6E19FE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46553-5AC0-BE0D-91AF-2D5F8B5CD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D66F8-40FF-90BD-E29D-DAAF94A6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968F8-26F5-C48A-D61A-83DF4D1F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3B14-62C8-5373-A6C8-ED514DC9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9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1ECD-21BC-8153-9ABB-AB357D54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494BE-5FD3-B0D4-F93B-0B2A59296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808E-DE52-56A2-8384-DCCF0800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C89F-BBB3-111E-8D32-2D731653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8F-4120-1022-C9CD-E934E07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5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09D87-4607-88F2-9B49-F2E43391C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901FC-CB36-57C2-4BC7-6E963A261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4F5A-5AD3-2AEE-FB0A-D1D2771A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0BC4-0F8A-EE11-4103-1255EBD2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4D8-5FAE-BF3E-E936-FFB929CD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0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- Light"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FBFCF6A-71E0-4CB2-A2CD-9D1D05D4506B}"/>
              </a:ext>
            </a:extLst>
          </p:cNvPr>
          <p:cNvSpPr/>
          <p:nvPr userDrawn="1"/>
        </p:nvSpPr>
        <p:spPr>
          <a:xfrm flipV="1">
            <a:off x="0" y="0"/>
            <a:ext cx="3505200" cy="6858000"/>
          </a:xfrm>
          <a:custGeom>
            <a:avLst/>
            <a:gdLst>
              <a:gd name="connsiteX0" fmla="*/ 0 w 3505200"/>
              <a:gd name="connsiteY0" fmla="*/ 0 h 6858000"/>
              <a:gd name="connsiteX1" fmla="*/ 1978706 w 3505200"/>
              <a:gd name="connsiteY1" fmla="*/ 0 h 6858000"/>
              <a:gd name="connsiteX2" fmla="*/ 3505200 w 3505200"/>
              <a:gd name="connsiteY2" fmla="*/ 6858000 h 6858000"/>
              <a:gd name="connsiteX3" fmla="*/ 0 w 3505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6858000">
                <a:moveTo>
                  <a:pt x="0" y="0"/>
                </a:moveTo>
                <a:lnTo>
                  <a:pt x="1978706" y="0"/>
                </a:lnTo>
                <a:lnTo>
                  <a:pt x="3505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4000">
                <a:srgbClr val="006FC6"/>
              </a:gs>
              <a:gs pos="96000">
                <a:schemeClr val="accent4">
                  <a:alpha val="91000"/>
                </a:schemeClr>
              </a:gs>
              <a:gs pos="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B3A690-B3A5-4178-89C6-46FF4B6146CB}"/>
              </a:ext>
            </a:extLst>
          </p:cNvPr>
          <p:cNvGrpSpPr/>
          <p:nvPr userDrawn="1"/>
        </p:nvGrpSpPr>
        <p:grpSpPr>
          <a:xfrm>
            <a:off x="1568842" y="1529830"/>
            <a:ext cx="6750978" cy="3798340"/>
            <a:chOff x="1568842" y="1287695"/>
            <a:chExt cx="6750978" cy="3798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7E990F-7E98-4AA2-85D4-1DB1EF6784C6}"/>
                </a:ext>
              </a:extLst>
            </p:cNvPr>
            <p:cNvSpPr/>
            <p:nvPr userDrawn="1"/>
          </p:nvSpPr>
          <p:spPr>
            <a:xfrm>
              <a:off x="1568842" y="1287695"/>
              <a:ext cx="6750978" cy="37983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headEnd type="triangle"/>
              <a:tailEnd type="none"/>
            </a:ln>
            <a:effectLst>
              <a:outerShdw blurRad="203200" dist="50800" dir="2400000" sx="102000" sy="102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B3E32B-D281-4874-9BA9-6386028CEDDF}"/>
                </a:ext>
              </a:extLst>
            </p:cNvPr>
            <p:cNvSpPr/>
            <p:nvPr userDrawn="1"/>
          </p:nvSpPr>
          <p:spPr>
            <a:xfrm>
              <a:off x="1732669" y="1433013"/>
              <a:ext cx="6423324" cy="350770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79970367-21EB-4524-87D0-64F48DE91F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357" y="2808501"/>
            <a:ext cx="5670632" cy="1219286"/>
          </a:xfrm>
        </p:spPr>
        <p:txBody>
          <a:bodyPr anchor="t" anchorCtr="0"/>
          <a:lstStyle>
            <a:lvl1pPr>
              <a:defRPr sz="4400" spc="-100" baseline="0">
                <a:solidFill>
                  <a:srgbClr val="252F38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FF8EBD2-C35F-47C1-BC90-1B66384203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6357" y="2211115"/>
            <a:ext cx="4834028" cy="397700"/>
          </a:xfrm>
          <a:noFill/>
        </p:spPr>
        <p:txBody>
          <a:bodyPr anchor="b">
            <a:no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lang="en-US" sz="2000" kern="1200" spc="0" baseline="0" dirty="0">
                <a:solidFill>
                  <a:srgbClr val="92979B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B47C9E8-3F27-4DFA-B981-F615553EBA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357" y="4173105"/>
            <a:ext cx="4834028" cy="397700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800" kern="1200" spc="0" baseline="0" dirty="0">
                <a:solidFill>
                  <a:srgbClr val="7F9FD0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IN" dirty="0"/>
              <a:t>SUBTITLE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03C20A-8BBF-4953-9E12-0C9789B95946}"/>
              </a:ext>
            </a:extLst>
          </p:cNvPr>
          <p:cNvGrpSpPr/>
          <p:nvPr userDrawn="1"/>
        </p:nvGrpSpPr>
        <p:grpSpPr>
          <a:xfrm>
            <a:off x="9699222" y="5716003"/>
            <a:ext cx="1465674" cy="460138"/>
            <a:chOff x="9699222" y="5716003"/>
            <a:chExt cx="1465674" cy="4601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E6D9B1-70BC-488B-AB63-12D552B7F87C}"/>
                </a:ext>
              </a:extLst>
            </p:cNvPr>
            <p:cNvSpPr/>
            <p:nvPr/>
          </p:nvSpPr>
          <p:spPr>
            <a:xfrm>
              <a:off x="10010229" y="5716003"/>
              <a:ext cx="80972" cy="80972"/>
            </a:xfrm>
            <a:custGeom>
              <a:avLst/>
              <a:gdLst>
                <a:gd name="connsiteX0" fmla="*/ 163259 w 323850"/>
                <a:gd name="connsiteY0" fmla="*/ 7144 h 323850"/>
                <a:gd name="connsiteX1" fmla="*/ 7144 w 323850"/>
                <a:gd name="connsiteY1" fmla="*/ 163544 h 323850"/>
                <a:gd name="connsiteX2" fmla="*/ 163259 w 323850"/>
                <a:gd name="connsiteY2" fmla="*/ 319564 h 323850"/>
                <a:gd name="connsiteX3" fmla="*/ 319373 w 323850"/>
                <a:gd name="connsiteY3" fmla="*/ 163544 h 323850"/>
                <a:gd name="connsiteX4" fmla="*/ 163259 w 323850"/>
                <a:gd name="connsiteY4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23850">
                  <a:moveTo>
                    <a:pt x="163259" y="7144"/>
                  </a:moveTo>
                  <a:cubicBezTo>
                    <a:pt x="76962" y="7144"/>
                    <a:pt x="7144" y="77153"/>
                    <a:pt x="7144" y="163544"/>
                  </a:cubicBezTo>
                  <a:cubicBezTo>
                    <a:pt x="7144" y="249650"/>
                    <a:pt x="76867" y="319564"/>
                    <a:pt x="163259" y="319564"/>
                  </a:cubicBezTo>
                  <a:cubicBezTo>
                    <a:pt x="249364" y="319564"/>
                    <a:pt x="319373" y="249746"/>
                    <a:pt x="319373" y="163544"/>
                  </a:cubicBezTo>
                  <a:cubicBezTo>
                    <a:pt x="319373" y="77153"/>
                    <a:pt x="249364" y="7144"/>
                    <a:pt x="163259" y="714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ECA5B2-774A-4B25-9D8E-2C4A71A23CC6}"/>
                </a:ext>
              </a:extLst>
            </p:cNvPr>
            <p:cNvSpPr/>
            <p:nvPr/>
          </p:nvSpPr>
          <p:spPr>
            <a:xfrm>
              <a:off x="9699222" y="5766920"/>
              <a:ext cx="319127" cy="340560"/>
            </a:xfrm>
            <a:custGeom>
              <a:avLst/>
              <a:gdLst>
                <a:gd name="connsiteX0" fmla="*/ 1064804 w 1276350"/>
                <a:gd name="connsiteY0" fmla="*/ 460439 h 1362075"/>
                <a:gd name="connsiteX1" fmla="*/ 1259781 w 1276350"/>
                <a:gd name="connsiteY1" fmla="*/ 203741 h 1362075"/>
                <a:gd name="connsiteX2" fmla="*/ 1261876 w 1276350"/>
                <a:gd name="connsiteY2" fmla="*/ 158687 h 1362075"/>
                <a:gd name="connsiteX3" fmla="*/ 1179009 w 1276350"/>
                <a:gd name="connsiteY3" fmla="*/ 25814 h 1362075"/>
                <a:gd name="connsiteX4" fmla="*/ 1145004 w 1276350"/>
                <a:gd name="connsiteY4" fmla="*/ 7145 h 1362075"/>
                <a:gd name="connsiteX5" fmla="*/ 787531 w 1276350"/>
                <a:gd name="connsiteY5" fmla="*/ 9621 h 1362075"/>
                <a:gd name="connsiteX6" fmla="*/ 787531 w 1276350"/>
                <a:gd name="connsiteY6" fmla="*/ 9621 h 1362075"/>
                <a:gd name="connsiteX7" fmla="*/ 591507 w 1276350"/>
                <a:gd name="connsiteY7" fmla="*/ 9431 h 1362075"/>
                <a:gd name="connsiteX8" fmla="*/ 581315 w 1276350"/>
                <a:gd name="connsiteY8" fmla="*/ 38387 h 1362075"/>
                <a:gd name="connsiteX9" fmla="*/ 636274 w 1276350"/>
                <a:gd name="connsiteY9" fmla="*/ 82678 h 1362075"/>
                <a:gd name="connsiteX10" fmla="*/ 662944 w 1276350"/>
                <a:gd name="connsiteY10" fmla="*/ 94965 h 1362075"/>
                <a:gd name="connsiteX11" fmla="*/ 1003368 w 1276350"/>
                <a:gd name="connsiteY11" fmla="*/ 159068 h 1362075"/>
                <a:gd name="connsiteX12" fmla="*/ 582172 w 1276350"/>
                <a:gd name="connsiteY12" fmla="*/ 611601 h 1362075"/>
                <a:gd name="connsiteX13" fmla="*/ 27817 w 1276350"/>
                <a:gd name="connsiteY13" fmla="*/ 690373 h 1362075"/>
                <a:gd name="connsiteX14" fmla="*/ 13625 w 1276350"/>
                <a:gd name="connsiteY14" fmla="*/ 730473 h 1362075"/>
                <a:gd name="connsiteX15" fmla="*/ 67727 w 1276350"/>
                <a:gd name="connsiteY15" fmla="*/ 788576 h 1362075"/>
                <a:gd name="connsiteX16" fmla="*/ 109256 w 1276350"/>
                <a:gd name="connsiteY16" fmla="*/ 806197 h 1362075"/>
                <a:gd name="connsiteX17" fmla="*/ 644370 w 1276350"/>
                <a:gd name="connsiteY17" fmla="*/ 797434 h 1362075"/>
                <a:gd name="connsiteX18" fmla="*/ 700473 w 1276350"/>
                <a:gd name="connsiteY18" fmla="*/ 781146 h 1362075"/>
                <a:gd name="connsiteX19" fmla="*/ 828679 w 1276350"/>
                <a:gd name="connsiteY19" fmla="*/ 703041 h 1362075"/>
                <a:gd name="connsiteX20" fmla="*/ 1099284 w 1276350"/>
                <a:gd name="connsiteY20" fmla="*/ 917830 h 1362075"/>
                <a:gd name="connsiteX21" fmla="*/ 1118715 w 1276350"/>
                <a:gd name="connsiteY21" fmla="*/ 952025 h 1362075"/>
                <a:gd name="connsiteX22" fmla="*/ 1170246 w 1276350"/>
                <a:gd name="connsiteY22" fmla="*/ 1331310 h 1362075"/>
                <a:gd name="connsiteX23" fmla="*/ 1205964 w 1276350"/>
                <a:gd name="connsiteY23" fmla="*/ 1362552 h 1362075"/>
                <a:gd name="connsiteX24" fmla="*/ 1233492 w 1276350"/>
                <a:gd name="connsiteY24" fmla="*/ 1362552 h 1362075"/>
                <a:gd name="connsiteX25" fmla="*/ 1269591 w 1276350"/>
                <a:gd name="connsiteY25" fmla="*/ 1326643 h 1362075"/>
                <a:gd name="connsiteX26" fmla="*/ 1271211 w 1276350"/>
                <a:gd name="connsiteY26" fmla="*/ 905733 h 1362075"/>
                <a:gd name="connsiteX27" fmla="*/ 1251399 w 1276350"/>
                <a:gd name="connsiteY27" fmla="*/ 845440 h 1362075"/>
                <a:gd name="connsiteX28" fmla="*/ 1015274 w 1276350"/>
                <a:gd name="connsiteY28" fmla="*/ 527210 h 1362075"/>
                <a:gd name="connsiteX29" fmla="*/ 1064804 w 1276350"/>
                <a:gd name="connsiteY29" fmla="*/ 460439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76350" h="1362075">
                  <a:moveTo>
                    <a:pt x="1064804" y="460439"/>
                  </a:moveTo>
                  <a:lnTo>
                    <a:pt x="1259781" y="203741"/>
                  </a:lnTo>
                  <a:cubicBezTo>
                    <a:pt x="1269782" y="190596"/>
                    <a:pt x="1270544" y="172689"/>
                    <a:pt x="1261876" y="158687"/>
                  </a:cubicBezTo>
                  <a:lnTo>
                    <a:pt x="1179009" y="25814"/>
                  </a:lnTo>
                  <a:cubicBezTo>
                    <a:pt x="1171674" y="14098"/>
                    <a:pt x="1158816" y="7049"/>
                    <a:pt x="1145004" y="7145"/>
                  </a:cubicBezTo>
                  <a:lnTo>
                    <a:pt x="787531" y="9621"/>
                  </a:lnTo>
                  <a:lnTo>
                    <a:pt x="787531" y="9621"/>
                  </a:lnTo>
                  <a:lnTo>
                    <a:pt x="591507" y="9431"/>
                  </a:lnTo>
                  <a:cubicBezTo>
                    <a:pt x="576171" y="9431"/>
                    <a:pt x="569313" y="28671"/>
                    <a:pt x="581315" y="38387"/>
                  </a:cubicBezTo>
                  <a:lnTo>
                    <a:pt x="636274" y="82678"/>
                  </a:lnTo>
                  <a:cubicBezTo>
                    <a:pt x="643989" y="88869"/>
                    <a:pt x="653133" y="93155"/>
                    <a:pt x="662944" y="94965"/>
                  </a:cubicBezTo>
                  <a:lnTo>
                    <a:pt x="1003368" y="159068"/>
                  </a:lnTo>
                  <a:lnTo>
                    <a:pt x="582172" y="611601"/>
                  </a:lnTo>
                  <a:lnTo>
                    <a:pt x="27817" y="690373"/>
                  </a:lnTo>
                  <a:cubicBezTo>
                    <a:pt x="8576" y="693135"/>
                    <a:pt x="385" y="716281"/>
                    <a:pt x="13625" y="730473"/>
                  </a:cubicBezTo>
                  <a:lnTo>
                    <a:pt x="67727" y="788576"/>
                  </a:lnTo>
                  <a:cubicBezTo>
                    <a:pt x="78395" y="800101"/>
                    <a:pt x="93540" y="806483"/>
                    <a:pt x="109256" y="806197"/>
                  </a:cubicBezTo>
                  <a:lnTo>
                    <a:pt x="644370" y="797434"/>
                  </a:lnTo>
                  <a:cubicBezTo>
                    <a:pt x="664182" y="797148"/>
                    <a:pt x="683518" y="791529"/>
                    <a:pt x="700473" y="781146"/>
                  </a:cubicBezTo>
                  <a:lnTo>
                    <a:pt x="828679" y="703041"/>
                  </a:lnTo>
                  <a:lnTo>
                    <a:pt x="1099284" y="917830"/>
                  </a:lnTo>
                  <a:cubicBezTo>
                    <a:pt x="1109952" y="926307"/>
                    <a:pt x="1116906" y="938499"/>
                    <a:pt x="1118715" y="952025"/>
                  </a:cubicBezTo>
                  <a:lnTo>
                    <a:pt x="1170246" y="1331310"/>
                  </a:lnTo>
                  <a:cubicBezTo>
                    <a:pt x="1172627" y="1349217"/>
                    <a:pt x="1187962" y="1362552"/>
                    <a:pt x="1205964" y="1362552"/>
                  </a:cubicBezTo>
                  <a:lnTo>
                    <a:pt x="1233492" y="1362552"/>
                  </a:lnTo>
                  <a:cubicBezTo>
                    <a:pt x="1253399" y="1362552"/>
                    <a:pt x="1269496" y="1346455"/>
                    <a:pt x="1269591" y="1326643"/>
                  </a:cubicBezTo>
                  <a:lnTo>
                    <a:pt x="1271211" y="905733"/>
                  </a:lnTo>
                  <a:cubicBezTo>
                    <a:pt x="1271306" y="884016"/>
                    <a:pt x="1264353" y="862871"/>
                    <a:pt x="1251399" y="845440"/>
                  </a:cubicBezTo>
                  <a:lnTo>
                    <a:pt x="1015274" y="527210"/>
                  </a:lnTo>
                  <a:lnTo>
                    <a:pt x="1064804" y="46043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BBFEBF-DA14-4213-B08A-FFBD9C588A80}"/>
                </a:ext>
              </a:extLst>
            </p:cNvPr>
            <p:cNvSpPr/>
            <p:nvPr/>
          </p:nvSpPr>
          <p:spPr>
            <a:xfrm>
              <a:off x="10167744" y="5779614"/>
              <a:ext cx="192905" cy="238154"/>
            </a:xfrm>
            <a:custGeom>
              <a:avLst/>
              <a:gdLst>
                <a:gd name="connsiteX0" fmla="*/ 538163 w 771525"/>
                <a:gd name="connsiteY0" fmla="*/ 946499 h 952500"/>
                <a:gd name="connsiteX1" fmla="*/ 353663 w 771525"/>
                <a:gd name="connsiteY1" fmla="*/ 612648 h 952500"/>
                <a:gd name="connsiteX2" fmla="*/ 207169 w 771525"/>
                <a:gd name="connsiteY2" fmla="*/ 612648 h 952500"/>
                <a:gd name="connsiteX3" fmla="*/ 207169 w 771525"/>
                <a:gd name="connsiteY3" fmla="*/ 946404 h 952500"/>
                <a:gd name="connsiteX4" fmla="*/ 7144 w 771525"/>
                <a:gd name="connsiteY4" fmla="*/ 946404 h 952500"/>
                <a:gd name="connsiteX5" fmla="*/ 7144 w 771525"/>
                <a:gd name="connsiteY5" fmla="*/ 7144 h 952500"/>
                <a:gd name="connsiteX6" fmla="*/ 446532 w 771525"/>
                <a:gd name="connsiteY6" fmla="*/ 7144 h 952500"/>
                <a:gd name="connsiteX7" fmla="*/ 763429 w 771525"/>
                <a:gd name="connsiteY7" fmla="*/ 309944 h 952500"/>
                <a:gd name="connsiteX8" fmla="*/ 556451 w 771525"/>
                <a:gd name="connsiteY8" fmla="*/ 588836 h 952500"/>
                <a:gd name="connsiteX9" fmla="*/ 769144 w 771525"/>
                <a:gd name="connsiteY9" fmla="*/ 946595 h 952500"/>
                <a:gd name="connsiteX10" fmla="*/ 538163 w 771525"/>
                <a:gd name="connsiteY10" fmla="*/ 946595 h 952500"/>
                <a:gd name="connsiteX11" fmla="*/ 557879 w 771525"/>
                <a:gd name="connsiteY11" fmla="*/ 308515 h 952500"/>
                <a:gd name="connsiteX12" fmla="*/ 418433 w 771525"/>
                <a:gd name="connsiteY12" fmla="*/ 183166 h 952500"/>
                <a:gd name="connsiteX13" fmla="*/ 207169 w 771525"/>
                <a:gd name="connsiteY13" fmla="*/ 183166 h 952500"/>
                <a:gd name="connsiteX14" fmla="*/ 207169 w 771525"/>
                <a:gd name="connsiteY14" fmla="*/ 436626 h 952500"/>
                <a:gd name="connsiteX15" fmla="*/ 418433 w 771525"/>
                <a:gd name="connsiteY15" fmla="*/ 436626 h 952500"/>
                <a:gd name="connsiteX16" fmla="*/ 557879 w 771525"/>
                <a:gd name="connsiteY16" fmla="*/ 308515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1525" h="952500">
                  <a:moveTo>
                    <a:pt x="538163" y="946499"/>
                  </a:moveTo>
                  <a:lnTo>
                    <a:pt x="353663" y="612648"/>
                  </a:lnTo>
                  <a:lnTo>
                    <a:pt x="207169" y="612648"/>
                  </a:lnTo>
                  <a:lnTo>
                    <a:pt x="207169" y="946404"/>
                  </a:lnTo>
                  <a:lnTo>
                    <a:pt x="7144" y="946404"/>
                  </a:lnTo>
                  <a:lnTo>
                    <a:pt x="7144" y="7144"/>
                  </a:lnTo>
                  <a:lnTo>
                    <a:pt x="446532" y="7144"/>
                  </a:lnTo>
                  <a:cubicBezTo>
                    <a:pt x="642271" y="7144"/>
                    <a:pt x="763429" y="135255"/>
                    <a:pt x="763429" y="309944"/>
                  </a:cubicBezTo>
                  <a:cubicBezTo>
                    <a:pt x="763429" y="474726"/>
                    <a:pt x="657797" y="564833"/>
                    <a:pt x="556451" y="588836"/>
                  </a:cubicBezTo>
                  <a:lnTo>
                    <a:pt x="769144" y="946595"/>
                  </a:lnTo>
                  <a:lnTo>
                    <a:pt x="538163" y="946595"/>
                  </a:lnTo>
                  <a:close/>
                  <a:moveTo>
                    <a:pt x="557879" y="308515"/>
                  </a:moveTo>
                  <a:cubicBezTo>
                    <a:pt x="557879" y="231077"/>
                    <a:pt x="497300" y="183166"/>
                    <a:pt x="418433" y="183166"/>
                  </a:cubicBezTo>
                  <a:lnTo>
                    <a:pt x="207169" y="183166"/>
                  </a:lnTo>
                  <a:lnTo>
                    <a:pt x="207169" y="436626"/>
                  </a:lnTo>
                  <a:lnTo>
                    <a:pt x="418433" y="436626"/>
                  </a:lnTo>
                  <a:cubicBezTo>
                    <a:pt x="497300" y="436626"/>
                    <a:pt x="557879" y="388715"/>
                    <a:pt x="557879" y="308515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B44E1E-A940-4B1B-ACF2-206AC1F4ABEE}"/>
                </a:ext>
              </a:extLst>
            </p:cNvPr>
            <p:cNvSpPr/>
            <p:nvPr/>
          </p:nvSpPr>
          <p:spPr>
            <a:xfrm>
              <a:off x="10394181" y="5779614"/>
              <a:ext cx="169090" cy="238154"/>
            </a:xfrm>
            <a:custGeom>
              <a:avLst/>
              <a:gdLst>
                <a:gd name="connsiteX0" fmla="*/ 7144 w 676275"/>
                <a:gd name="connsiteY0" fmla="*/ 946499 h 952500"/>
                <a:gd name="connsiteX1" fmla="*/ 7144 w 676275"/>
                <a:gd name="connsiteY1" fmla="*/ 7144 h 952500"/>
                <a:gd name="connsiteX2" fmla="*/ 671894 w 676275"/>
                <a:gd name="connsiteY2" fmla="*/ 7144 h 952500"/>
                <a:gd name="connsiteX3" fmla="*/ 671894 w 676275"/>
                <a:gd name="connsiteY3" fmla="*/ 183166 h 952500"/>
                <a:gd name="connsiteX4" fmla="*/ 207169 w 676275"/>
                <a:gd name="connsiteY4" fmla="*/ 183166 h 952500"/>
                <a:gd name="connsiteX5" fmla="*/ 207169 w 676275"/>
                <a:gd name="connsiteY5" fmla="*/ 380333 h 952500"/>
                <a:gd name="connsiteX6" fmla="*/ 662083 w 676275"/>
                <a:gd name="connsiteY6" fmla="*/ 380333 h 952500"/>
                <a:gd name="connsiteX7" fmla="*/ 662083 w 676275"/>
                <a:gd name="connsiteY7" fmla="*/ 556355 h 952500"/>
                <a:gd name="connsiteX8" fmla="*/ 207169 w 676275"/>
                <a:gd name="connsiteY8" fmla="*/ 556355 h 952500"/>
                <a:gd name="connsiteX9" fmla="*/ 207169 w 676275"/>
                <a:gd name="connsiteY9" fmla="*/ 770382 h 952500"/>
                <a:gd name="connsiteX10" fmla="*/ 671894 w 676275"/>
                <a:gd name="connsiteY10" fmla="*/ 770382 h 952500"/>
                <a:gd name="connsiteX11" fmla="*/ 671894 w 676275"/>
                <a:gd name="connsiteY11" fmla="*/ 946404 h 952500"/>
                <a:gd name="connsiteX12" fmla="*/ 7144 w 676275"/>
                <a:gd name="connsiteY12" fmla="*/ 94640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952500">
                  <a:moveTo>
                    <a:pt x="7144" y="946499"/>
                  </a:moveTo>
                  <a:lnTo>
                    <a:pt x="7144" y="7144"/>
                  </a:lnTo>
                  <a:lnTo>
                    <a:pt x="671894" y="7144"/>
                  </a:lnTo>
                  <a:lnTo>
                    <a:pt x="671894" y="183166"/>
                  </a:lnTo>
                  <a:lnTo>
                    <a:pt x="207169" y="183166"/>
                  </a:lnTo>
                  <a:lnTo>
                    <a:pt x="207169" y="380333"/>
                  </a:lnTo>
                  <a:lnTo>
                    <a:pt x="662083" y="380333"/>
                  </a:lnTo>
                  <a:lnTo>
                    <a:pt x="662083" y="556355"/>
                  </a:lnTo>
                  <a:lnTo>
                    <a:pt x="207169" y="556355"/>
                  </a:lnTo>
                  <a:lnTo>
                    <a:pt x="207169" y="770382"/>
                  </a:lnTo>
                  <a:lnTo>
                    <a:pt x="671894" y="770382"/>
                  </a:lnTo>
                  <a:lnTo>
                    <a:pt x="671894" y="946404"/>
                  </a:lnTo>
                  <a:lnTo>
                    <a:pt x="7144" y="946404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A6F8DD-8AEF-465D-BC8B-C79FE002A874}"/>
                </a:ext>
              </a:extLst>
            </p:cNvPr>
            <p:cNvSpPr/>
            <p:nvPr/>
          </p:nvSpPr>
          <p:spPr>
            <a:xfrm>
              <a:off x="10599446" y="5779614"/>
              <a:ext cx="190523" cy="238154"/>
            </a:xfrm>
            <a:custGeom>
              <a:avLst/>
              <a:gdLst>
                <a:gd name="connsiteX0" fmla="*/ 7144 w 762000"/>
                <a:gd name="connsiteY0" fmla="*/ 946499 h 952500"/>
                <a:gd name="connsiteX1" fmla="*/ 7144 w 762000"/>
                <a:gd name="connsiteY1" fmla="*/ 7144 h 952500"/>
                <a:gd name="connsiteX2" fmla="*/ 446532 w 762000"/>
                <a:gd name="connsiteY2" fmla="*/ 7144 h 952500"/>
                <a:gd name="connsiteX3" fmla="*/ 762000 w 762000"/>
                <a:gd name="connsiteY3" fmla="*/ 309944 h 952500"/>
                <a:gd name="connsiteX4" fmla="*/ 446532 w 762000"/>
                <a:gd name="connsiteY4" fmla="*/ 611315 h 952500"/>
                <a:gd name="connsiteX5" fmla="*/ 207074 w 762000"/>
                <a:gd name="connsiteY5" fmla="*/ 611315 h 952500"/>
                <a:gd name="connsiteX6" fmla="*/ 207074 w 762000"/>
                <a:gd name="connsiteY6" fmla="*/ 946499 h 952500"/>
                <a:gd name="connsiteX7" fmla="*/ 7144 w 762000"/>
                <a:gd name="connsiteY7" fmla="*/ 946499 h 952500"/>
                <a:gd name="connsiteX8" fmla="*/ 557784 w 762000"/>
                <a:gd name="connsiteY8" fmla="*/ 309848 h 952500"/>
                <a:gd name="connsiteX9" fmla="*/ 418338 w 762000"/>
                <a:gd name="connsiteY9" fmla="*/ 183071 h 952500"/>
                <a:gd name="connsiteX10" fmla="*/ 207074 w 762000"/>
                <a:gd name="connsiteY10" fmla="*/ 183071 h 952500"/>
                <a:gd name="connsiteX11" fmla="*/ 207074 w 762000"/>
                <a:gd name="connsiteY11" fmla="*/ 435197 h 952500"/>
                <a:gd name="connsiteX12" fmla="*/ 418338 w 762000"/>
                <a:gd name="connsiteY12" fmla="*/ 435197 h 952500"/>
                <a:gd name="connsiteX13" fmla="*/ 557784 w 762000"/>
                <a:gd name="connsiteY13" fmla="*/ 309848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446532" y="7144"/>
                  </a:lnTo>
                  <a:cubicBezTo>
                    <a:pt x="650748" y="7144"/>
                    <a:pt x="762000" y="145161"/>
                    <a:pt x="762000" y="309944"/>
                  </a:cubicBezTo>
                  <a:cubicBezTo>
                    <a:pt x="762000" y="473297"/>
                    <a:pt x="649319" y="611315"/>
                    <a:pt x="446532" y="611315"/>
                  </a:cubicBezTo>
                  <a:lnTo>
                    <a:pt x="207074" y="611315"/>
                  </a:lnTo>
                  <a:lnTo>
                    <a:pt x="207074" y="946499"/>
                  </a:lnTo>
                  <a:lnTo>
                    <a:pt x="7144" y="946499"/>
                  </a:lnTo>
                  <a:close/>
                  <a:moveTo>
                    <a:pt x="557784" y="309848"/>
                  </a:moveTo>
                  <a:cubicBezTo>
                    <a:pt x="557784" y="230981"/>
                    <a:pt x="497205" y="183071"/>
                    <a:pt x="418338" y="183071"/>
                  </a:cubicBezTo>
                  <a:lnTo>
                    <a:pt x="207074" y="183071"/>
                  </a:lnTo>
                  <a:lnTo>
                    <a:pt x="207074" y="435197"/>
                  </a:lnTo>
                  <a:lnTo>
                    <a:pt x="418338" y="435197"/>
                  </a:lnTo>
                  <a:cubicBezTo>
                    <a:pt x="497300" y="435197"/>
                    <a:pt x="557784" y="387382"/>
                    <a:pt x="557784" y="309848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A4F70-6063-4F20-8EA2-D72D144A8788}"/>
                </a:ext>
              </a:extLst>
            </p:cNvPr>
            <p:cNvSpPr/>
            <p:nvPr/>
          </p:nvSpPr>
          <p:spPr>
            <a:xfrm>
              <a:off x="10817405" y="5779614"/>
              <a:ext cx="152419" cy="238154"/>
            </a:xfrm>
            <a:custGeom>
              <a:avLst/>
              <a:gdLst>
                <a:gd name="connsiteX0" fmla="*/ 7144 w 609600"/>
                <a:gd name="connsiteY0" fmla="*/ 946499 h 952500"/>
                <a:gd name="connsiteX1" fmla="*/ 7144 w 609600"/>
                <a:gd name="connsiteY1" fmla="*/ 7144 h 952500"/>
                <a:gd name="connsiteX2" fmla="*/ 208502 w 609600"/>
                <a:gd name="connsiteY2" fmla="*/ 7144 h 952500"/>
                <a:gd name="connsiteX3" fmla="*/ 208502 w 609600"/>
                <a:gd name="connsiteY3" fmla="*/ 770477 h 952500"/>
                <a:gd name="connsiteX4" fmla="*/ 605694 w 609600"/>
                <a:gd name="connsiteY4" fmla="*/ 770477 h 952500"/>
                <a:gd name="connsiteX5" fmla="*/ 605694 w 609600"/>
                <a:gd name="connsiteY5" fmla="*/ 946499 h 952500"/>
                <a:gd name="connsiteX6" fmla="*/ 7144 w 609600"/>
                <a:gd name="connsiteY6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208502" y="7144"/>
                  </a:lnTo>
                  <a:lnTo>
                    <a:pt x="208502" y="770477"/>
                  </a:lnTo>
                  <a:lnTo>
                    <a:pt x="605694" y="770477"/>
                  </a:lnTo>
                  <a:lnTo>
                    <a:pt x="605694" y="946499"/>
                  </a:lnTo>
                  <a:lnTo>
                    <a:pt x="7144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D5518-2665-4195-A8F8-3264F899BC77}"/>
                </a:ext>
              </a:extLst>
            </p:cNvPr>
            <p:cNvSpPr/>
            <p:nvPr/>
          </p:nvSpPr>
          <p:spPr>
            <a:xfrm>
              <a:off x="10931505" y="5779590"/>
              <a:ext cx="233391" cy="238154"/>
            </a:xfrm>
            <a:custGeom>
              <a:avLst/>
              <a:gdLst>
                <a:gd name="connsiteX0" fmla="*/ 367665 w 933450"/>
                <a:gd name="connsiteY0" fmla="*/ 946595 h 952500"/>
                <a:gd name="connsiteX1" fmla="*/ 367665 w 933450"/>
                <a:gd name="connsiteY1" fmla="*/ 562070 h 952500"/>
                <a:gd name="connsiteX2" fmla="*/ 7144 w 933450"/>
                <a:gd name="connsiteY2" fmla="*/ 7144 h 952500"/>
                <a:gd name="connsiteX3" fmla="*/ 235268 w 933450"/>
                <a:gd name="connsiteY3" fmla="*/ 7144 h 952500"/>
                <a:gd name="connsiteX4" fmla="*/ 467678 w 933450"/>
                <a:gd name="connsiteY4" fmla="*/ 383191 h 952500"/>
                <a:gd name="connsiteX5" fmla="*/ 700088 w 933450"/>
                <a:gd name="connsiteY5" fmla="*/ 7144 h 952500"/>
                <a:gd name="connsiteX6" fmla="*/ 926878 w 933450"/>
                <a:gd name="connsiteY6" fmla="*/ 7144 h 952500"/>
                <a:gd name="connsiteX7" fmla="*/ 567786 w 933450"/>
                <a:gd name="connsiteY7" fmla="*/ 562070 h 952500"/>
                <a:gd name="connsiteX8" fmla="*/ 567786 w 933450"/>
                <a:gd name="connsiteY8" fmla="*/ 946499 h 952500"/>
                <a:gd name="connsiteX9" fmla="*/ 367665 w 933450"/>
                <a:gd name="connsiteY9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50" h="952500">
                  <a:moveTo>
                    <a:pt x="367665" y="946595"/>
                  </a:moveTo>
                  <a:lnTo>
                    <a:pt x="367665" y="562070"/>
                  </a:lnTo>
                  <a:lnTo>
                    <a:pt x="7144" y="7144"/>
                  </a:lnTo>
                  <a:lnTo>
                    <a:pt x="235268" y="7144"/>
                  </a:lnTo>
                  <a:lnTo>
                    <a:pt x="467678" y="383191"/>
                  </a:lnTo>
                  <a:lnTo>
                    <a:pt x="700088" y="7144"/>
                  </a:lnTo>
                  <a:lnTo>
                    <a:pt x="926878" y="7144"/>
                  </a:lnTo>
                  <a:lnTo>
                    <a:pt x="567786" y="562070"/>
                  </a:lnTo>
                  <a:lnTo>
                    <a:pt x="567786" y="946499"/>
                  </a:lnTo>
                  <a:lnTo>
                    <a:pt x="367665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3FE072-CCB3-4607-B33F-904439777076}"/>
                </a:ext>
              </a:extLst>
            </p:cNvPr>
            <p:cNvSpPr/>
            <p:nvPr/>
          </p:nvSpPr>
          <p:spPr>
            <a:xfrm>
              <a:off x="10157575" y="6072948"/>
              <a:ext cx="100025" cy="100025"/>
            </a:xfrm>
            <a:custGeom>
              <a:avLst/>
              <a:gdLst>
                <a:gd name="connsiteX0" fmla="*/ 160877 w 400050"/>
                <a:gd name="connsiteY0" fmla="*/ 398526 h 400050"/>
                <a:gd name="connsiteX1" fmla="*/ 7144 w 400050"/>
                <a:gd name="connsiteY1" fmla="*/ 7144 h 400050"/>
                <a:gd name="connsiteX2" fmla="*/ 85154 w 400050"/>
                <a:gd name="connsiteY2" fmla="*/ 7144 h 400050"/>
                <a:gd name="connsiteX3" fmla="*/ 203645 w 400050"/>
                <a:gd name="connsiteY3" fmla="*/ 323374 h 400050"/>
                <a:gd name="connsiteX4" fmla="*/ 322136 w 400050"/>
                <a:gd name="connsiteY4" fmla="*/ 7144 h 400050"/>
                <a:gd name="connsiteX5" fmla="*/ 400145 w 400050"/>
                <a:gd name="connsiteY5" fmla="*/ 7144 h 400050"/>
                <a:gd name="connsiteX6" fmla="*/ 246412 w 400050"/>
                <a:gd name="connsiteY6" fmla="*/ 398526 h 400050"/>
                <a:gd name="connsiteX7" fmla="*/ 160877 w 400050"/>
                <a:gd name="connsiteY7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0" h="400050">
                  <a:moveTo>
                    <a:pt x="160877" y="398526"/>
                  </a:moveTo>
                  <a:lnTo>
                    <a:pt x="7144" y="7144"/>
                  </a:lnTo>
                  <a:lnTo>
                    <a:pt x="85154" y="7144"/>
                  </a:lnTo>
                  <a:lnTo>
                    <a:pt x="203645" y="323374"/>
                  </a:lnTo>
                  <a:lnTo>
                    <a:pt x="322136" y="7144"/>
                  </a:lnTo>
                  <a:lnTo>
                    <a:pt x="400145" y="7144"/>
                  </a:lnTo>
                  <a:lnTo>
                    <a:pt x="246412" y="398526"/>
                  </a:lnTo>
                  <a:lnTo>
                    <a:pt x="160877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651B17-2DB1-4C5D-AB2E-6D5F20D29AC2}"/>
                </a:ext>
              </a:extLst>
            </p:cNvPr>
            <p:cNvSpPr/>
            <p:nvPr/>
          </p:nvSpPr>
          <p:spPr>
            <a:xfrm>
              <a:off x="10248978" y="6072948"/>
              <a:ext cx="100025" cy="100025"/>
            </a:xfrm>
            <a:custGeom>
              <a:avLst/>
              <a:gdLst>
                <a:gd name="connsiteX0" fmla="*/ 322231 w 400050"/>
                <a:gd name="connsiteY0" fmla="*/ 398526 h 400050"/>
                <a:gd name="connsiteX1" fmla="*/ 293465 w 400050"/>
                <a:gd name="connsiteY1" fmla="*/ 322802 h 400050"/>
                <a:gd name="connsiteX2" fmla="*/ 113919 w 400050"/>
                <a:gd name="connsiteY2" fmla="*/ 322802 h 400050"/>
                <a:gd name="connsiteX3" fmla="*/ 85154 w 400050"/>
                <a:gd name="connsiteY3" fmla="*/ 398526 h 400050"/>
                <a:gd name="connsiteX4" fmla="*/ 7144 w 400050"/>
                <a:gd name="connsiteY4" fmla="*/ 398526 h 400050"/>
                <a:gd name="connsiteX5" fmla="*/ 160877 w 400050"/>
                <a:gd name="connsiteY5" fmla="*/ 7144 h 400050"/>
                <a:gd name="connsiteX6" fmla="*/ 246507 w 400050"/>
                <a:gd name="connsiteY6" fmla="*/ 7144 h 400050"/>
                <a:gd name="connsiteX7" fmla="*/ 400241 w 400050"/>
                <a:gd name="connsiteY7" fmla="*/ 398526 h 400050"/>
                <a:gd name="connsiteX8" fmla="*/ 322231 w 400050"/>
                <a:gd name="connsiteY8" fmla="*/ 398526 h 400050"/>
                <a:gd name="connsiteX9" fmla="*/ 203740 w 400050"/>
                <a:gd name="connsiteY9" fmla="*/ 75819 h 400050"/>
                <a:gd name="connsiteX10" fmla="*/ 133350 w 400050"/>
                <a:gd name="connsiteY10" fmla="*/ 262414 h 400050"/>
                <a:gd name="connsiteX11" fmla="*/ 274129 w 400050"/>
                <a:gd name="connsiteY11" fmla="*/ 262414 h 400050"/>
                <a:gd name="connsiteX12" fmla="*/ 203740 w 400050"/>
                <a:gd name="connsiteY12" fmla="*/ 7581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050" h="400050">
                  <a:moveTo>
                    <a:pt x="322231" y="398526"/>
                  </a:moveTo>
                  <a:lnTo>
                    <a:pt x="293465" y="322802"/>
                  </a:lnTo>
                  <a:lnTo>
                    <a:pt x="113919" y="322802"/>
                  </a:lnTo>
                  <a:lnTo>
                    <a:pt x="85154" y="398526"/>
                  </a:lnTo>
                  <a:lnTo>
                    <a:pt x="7144" y="398526"/>
                  </a:lnTo>
                  <a:lnTo>
                    <a:pt x="160877" y="7144"/>
                  </a:lnTo>
                  <a:lnTo>
                    <a:pt x="246507" y="7144"/>
                  </a:lnTo>
                  <a:lnTo>
                    <a:pt x="400241" y="398526"/>
                  </a:lnTo>
                  <a:lnTo>
                    <a:pt x="322231" y="398526"/>
                  </a:lnTo>
                  <a:close/>
                  <a:moveTo>
                    <a:pt x="203740" y="75819"/>
                  </a:moveTo>
                  <a:lnTo>
                    <a:pt x="133350" y="262414"/>
                  </a:lnTo>
                  <a:lnTo>
                    <a:pt x="274129" y="262414"/>
                  </a:lnTo>
                  <a:lnTo>
                    <a:pt x="203740" y="7581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BE5F2-BDCE-48AB-8EC9-B0DCE5789287}"/>
                </a:ext>
              </a:extLst>
            </p:cNvPr>
            <p:cNvSpPr/>
            <p:nvPr/>
          </p:nvSpPr>
          <p:spPr>
            <a:xfrm>
              <a:off x="10356671" y="6072948"/>
              <a:ext cx="61920" cy="100025"/>
            </a:xfrm>
            <a:custGeom>
              <a:avLst/>
              <a:gdLst>
                <a:gd name="connsiteX0" fmla="*/ 7144 w 247650"/>
                <a:gd name="connsiteY0" fmla="*/ 398526 h 400050"/>
                <a:gd name="connsiteX1" fmla="*/ 7144 w 247650"/>
                <a:gd name="connsiteY1" fmla="*/ 7144 h 400050"/>
                <a:gd name="connsiteX2" fmla="*/ 75819 w 247650"/>
                <a:gd name="connsiteY2" fmla="*/ 7144 h 400050"/>
                <a:gd name="connsiteX3" fmla="*/ 75819 w 247650"/>
                <a:gd name="connsiteY3" fmla="*/ 338042 h 400050"/>
                <a:gd name="connsiteX4" fmla="*/ 248317 w 247650"/>
                <a:gd name="connsiteY4" fmla="*/ 338042 h 400050"/>
                <a:gd name="connsiteX5" fmla="*/ 248317 w 247650"/>
                <a:gd name="connsiteY5" fmla="*/ 398431 h 400050"/>
                <a:gd name="connsiteX6" fmla="*/ 7144 w 247650"/>
                <a:gd name="connsiteY6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400050">
                  <a:moveTo>
                    <a:pt x="7144" y="398526"/>
                  </a:moveTo>
                  <a:lnTo>
                    <a:pt x="7144" y="7144"/>
                  </a:lnTo>
                  <a:lnTo>
                    <a:pt x="75819" y="7144"/>
                  </a:lnTo>
                  <a:lnTo>
                    <a:pt x="75819" y="338042"/>
                  </a:lnTo>
                  <a:lnTo>
                    <a:pt x="248317" y="338042"/>
                  </a:lnTo>
                  <a:lnTo>
                    <a:pt x="248317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CBD6B2-A8A9-4417-9B8D-79D808E88E4B}"/>
                </a:ext>
              </a:extLst>
            </p:cNvPr>
            <p:cNvSpPr/>
            <p:nvPr/>
          </p:nvSpPr>
          <p:spPr>
            <a:xfrm>
              <a:off x="10423426" y="6071353"/>
              <a:ext cx="102406" cy="104788"/>
            </a:xfrm>
            <a:custGeom>
              <a:avLst/>
              <a:gdLst>
                <a:gd name="connsiteX0" fmla="*/ 7144 w 409575"/>
                <a:gd name="connsiteY0" fmla="*/ 209550 h 419100"/>
                <a:gd name="connsiteX1" fmla="*/ 207264 w 409575"/>
                <a:gd name="connsiteY1" fmla="*/ 7144 h 419100"/>
                <a:gd name="connsiteX2" fmla="*/ 407384 w 409575"/>
                <a:gd name="connsiteY2" fmla="*/ 209550 h 419100"/>
                <a:gd name="connsiteX3" fmla="*/ 207264 w 409575"/>
                <a:gd name="connsiteY3" fmla="*/ 411956 h 419100"/>
                <a:gd name="connsiteX4" fmla="*/ 7144 w 409575"/>
                <a:gd name="connsiteY4" fmla="*/ 209550 h 419100"/>
                <a:gd name="connsiteX5" fmla="*/ 336900 w 409575"/>
                <a:gd name="connsiteY5" fmla="*/ 209550 h 419100"/>
                <a:gd name="connsiteX6" fmla="*/ 207264 w 409575"/>
                <a:gd name="connsiteY6" fmla="*/ 68104 h 419100"/>
                <a:gd name="connsiteX7" fmla="*/ 77629 w 409575"/>
                <a:gd name="connsiteY7" fmla="*/ 209550 h 419100"/>
                <a:gd name="connsiteX8" fmla="*/ 207264 w 409575"/>
                <a:gd name="connsiteY8" fmla="*/ 350996 h 419100"/>
                <a:gd name="connsiteX9" fmla="*/ 336900 w 409575"/>
                <a:gd name="connsiteY9" fmla="*/ 20955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19100">
                  <a:moveTo>
                    <a:pt x="7144" y="209550"/>
                  </a:moveTo>
                  <a:cubicBezTo>
                    <a:pt x="7144" y="92773"/>
                    <a:pt x="89916" y="7144"/>
                    <a:pt x="207264" y="7144"/>
                  </a:cubicBezTo>
                  <a:cubicBezTo>
                    <a:pt x="324041" y="7144"/>
                    <a:pt x="407384" y="92773"/>
                    <a:pt x="407384" y="209550"/>
                  </a:cubicBezTo>
                  <a:cubicBezTo>
                    <a:pt x="407384" y="326326"/>
                    <a:pt x="324041" y="411956"/>
                    <a:pt x="207264" y="411956"/>
                  </a:cubicBezTo>
                  <a:cubicBezTo>
                    <a:pt x="89916" y="411956"/>
                    <a:pt x="7144" y="326326"/>
                    <a:pt x="7144" y="209550"/>
                  </a:cubicBezTo>
                  <a:close/>
                  <a:moveTo>
                    <a:pt x="336900" y="209550"/>
                  </a:moveTo>
                  <a:cubicBezTo>
                    <a:pt x="336900" y="128588"/>
                    <a:pt x="285845" y="68104"/>
                    <a:pt x="207264" y="68104"/>
                  </a:cubicBezTo>
                  <a:cubicBezTo>
                    <a:pt x="128016" y="68104"/>
                    <a:pt x="77629" y="128492"/>
                    <a:pt x="77629" y="209550"/>
                  </a:cubicBezTo>
                  <a:cubicBezTo>
                    <a:pt x="77629" y="289941"/>
                    <a:pt x="128111" y="350996"/>
                    <a:pt x="207264" y="350996"/>
                  </a:cubicBezTo>
                  <a:cubicBezTo>
                    <a:pt x="285845" y="350996"/>
                    <a:pt x="336900" y="289941"/>
                    <a:pt x="336900" y="209550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60DC9E-BC68-420D-9079-ACBD9BF07D51}"/>
                </a:ext>
              </a:extLst>
            </p:cNvPr>
            <p:cNvSpPr/>
            <p:nvPr/>
          </p:nvSpPr>
          <p:spPr>
            <a:xfrm>
              <a:off x="10539907" y="6072948"/>
              <a:ext cx="78591" cy="100025"/>
            </a:xfrm>
            <a:custGeom>
              <a:avLst/>
              <a:gdLst>
                <a:gd name="connsiteX0" fmla="*/ 230696 w 314325"/>
                <a:gd name="connsiteY0" fmla="*/ 398526 h 400050"/>
                <a:gd name="connsiteX1" fmla="*/ 144494 w 314325"/>
                <a:gd name="connsiteY1" fmla="*/ 252413 h 400050"/>
                <a:gd name="connsiteX2" fmla="*/ 75819 w 314325"/>
                <a:gd name="connsiteY2" fmla="*/ 252413 h 400050"/>
                <a:gd name="connsiteX3" fmla="*/ 75819 w 314325"/>
                <a:gd name="connsiteY3" fmla="*/ 398526 h 400050"/>
                <a:gd name="connsiteX4" fmla="*/ 7144 w 314325"/>
                <a:gd name="connsiteY4" fmla="*/ 398526 h 400050"/>
                <a:gd name="connsiteX5" fmla="*/ 7144 w 314325"/>
                <a:gd name="connsiteY5" fmla="*/ 7144 h 400050"/>
                <a:gd name="connsiteX6" fmla="*/ 179070 w 314325"/>
                <a:gd name="connsiteY6" fmla="*/ 7144 h 400050"/>
                <a:gd name="connsiteX7" fmla="*/ 307562 w 314325"/>
                <a:gd name="connsiteY7" fmla="*/ 129730 h 400050"/>
                <a:gd name="connsiteX8" fmla="*/ 214313 w 314325"/>
                <a:gd name="connsiteY8" fmla="*/ 244697 h 400050"/>
                <a:gd name="connsiteX9" fmla="*/ 310515 w 314325"/>
                <a:gd name="connsiteY9" fmla="*/ 398431 h 400050"/>
                <a:gd name="connsiteX10" fmla="*/ 230696 w 314325"/>
                <a:gd name="connsiteY10" fmla="*/ 398431 h 400050"/>
                <a:gd name="connsiteX11" fmla="*/ 237173 w 314325"/>
                <a:gd name="connsiteY11" fmla="*/ 129254 h 400050"/>
                <a:gd name="connsiteX12" fmla="*/ 170307 w 314325"/>
                <a:gd name="connsiteY12" fmla="*/ 67627 h 400050"/>
                <a:gd name="connsiteX13" fmla="*/ 75819 w 314325"/>
                <a:gd name="connsiteY13" fmla="*/ 67627 h 400050"/>
                <a:gd name="connsiteX14" fmla="*/ 75819 w 314325"/>
                <a:gd name="connsiteY14" fmla="*/ 192024 h 400050"/>
                <a:gd name="connsiteX15" fmla="*/ 170307 w 314325"/>
                <a:gd name="connsiteY15" fmla="*/ 192024 h 400050"/>
                <a:gd name="connsiteX16" fmla="*/ 237173 w 314325"/>
                <a:gd name="connsiteY16" fmla="*/ 12925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5" h="400050">
                  <a:moveTo>
                    <a:pt x="230696" y="398526"/>
                  </a:moveTo>
                  <a:lnTo>
                    <a:pt x="144494" y="252413"/>
                  </a:lnTo>
                  <a:lnTo>
                    <a:pt x="75819" y="25241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79070" y="7144"/>
                  </a:lnTo>
                  <a:cubicBezTo>
                    <a:pt x="256508" y="7144"/>
                    <a:pt x="307562" y="57055"/>
                    <a:pt x="307562" y="129730"/>
                  </a:cubicBezTo>
                  <a:cubicBezTo>
                    <a:pt x="307562" y="198977"/>
                    <a:pt x="261747" y="237077"/>
                    <a:pt x="214313" y="244697"/>
                  </a:cubicBezTo>
                  <a:lnTo>
                    <a:pt x="310515" y="398431"/>
                  </a:lnTo>
                  <a:lnTo>
                    <a:pt x="230696" y="398431"/>
                  </a:lnTo>
                  <a:close/>
                  <a:moveTo>
                    <a:pt x="237173" y="129254"/>
                  </a:moveTo>
                  <a:cubicBezTo>
                    <a:pt x="237173" y="91726"/>
                    <a:pt x="208979" y="67627"/>
                    <a:pt x="170307" y="67627"/>
                  </a:cubicBezTo>
                  <a:lnTo>
                    <a:pt x="75819" y="67627"/>
                  </a:lnTo>
                  <a:lnTo>
                    <a:pt x="75819" y="192024"/>
                  </a:lnTo>
                  <a:lnTo>
                    <a:pt x="170307" y="192024"/>
                  </a:lnTo>
                  <a:cubicBezTo>
                    <a:pt x="208979" y="192024"/>
                    <a:pt x="237173" y="167354"/>
                    <a:pt x="237173" y="12925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C4264E-B3DE-49C4-87E4-FEB934EFDC15}"/>
                </a:ext>
              </a:extLst>
            </p:cNvPr>
            <p:cNvSpPr/>
            <p:nvPr/>
          </p:nvSpPr>
          <p:spPr>
            <a:xfrm>
              <a:off x="10632192" y="6072948"/>
              <a:ext cx="69065" cy="100025"/>
            </a:xfrm>
            <a:custGeom>
              <a:avLst/>
              <a:gdLst>
                <a:gd name="connsiteX0" fmla="*/ 7144 w 276225"/>
                <a:gd name="connsiteY0" fmla="*/ 398526 h 400050"/>
                <a:gd name="connsiteX1" fmla="*/ 7144 w 276225"/>
                <a:gd name="connsiteY1" fmla="*/ 7144 h 400050"/>
                <a:gd name="connsiteX2" fmla="*/ 275273 w 276225"/>
                <a:gd name="connsiteY2" fmla="*/ 7144 h 400050"/>
                <a:gd name="connsiteX3" fmla="*/ 275273 w 276225"/>
                <a:gd name="connsiteY3" fmla="*/ 67532 h 400050"/>
                <a:gd name="connsiteX4" fmla="*/ 75819 w 276225"/>
                <a:gd name="connsiteY4" fmla="*/ 67532 h 400050"/>
                <a:gd name="connsiteX5" fmla="*/ 75819 w 276225"/>
                <a:gd name="connsiteY5" fmla="*/ 168497 h 400050"/>
                <a:gd name="connsiteX6" fmla="*/ 271177 w 276225"/>
                <a:gd name="connsiteY6" fmla="*/ 168497 h 400050"/>
                <a:gd name="connsiteX7" fmla="*/ 271177 w 276225"/>
                <a:gd name="connsiteY7" fmla="*/ 228886 h 400050"/>
                <a:gd name="connsiteX8" fmla="*/ 75819 w 276225"/>
                <a:gd name="connsiteY8" fmla="*/ 228886 h 400050"/>
                <a:gd name="connsiteX9" fmla="*/ 75819 w 276225"/>
                <a:gd name="connsiteY9" fmla="*/ 338042 h 400050"/>
                <a:gd name="connsiteX10" fmla="*/ 275273 w 276225"/>
                <a:gd name="connsiteY10" fmla="*/ 338042 h 400050"/>
                <a:gd name="connsiteX11" fmla="*/ 275273 w 276225"/>
                <a:gd name="connsiteY11" fmla="*/ 398431 h 400050"/>
                <a:gd name="connsiteX12" fmla="*/ 7144 w 276225"/>
                <a:gd name="connsiteY12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400050">
                  <a:moveTo>
                    <a:pt x="7144" y="398526"/>
                  </a:moveTo>
                  <a:lnTo>
                    <a:pt x="7144" y="7144"/>
                  </a:lnTo>
                  <a:lnTo>
                    <a:pt x="275273" y="7144"/>
                  </a:lnTo>
                  <a:lnTo>
                    <a:pt x="275273" y="67532"/>
                  </a:lnTo>
                  <a:lnTo>
                    <a:pt x="75819" y="67532"/>
                  </a:lnTo>
                  <a:lnTo>
                    <a:pt x="75819" y="168497"/>
                  </a:lnTo>
                  <a:lnTo>
                    <a:pt x="271177" y="168497"/>
                  </a:lnTo>
                  <a:lnTo>
                    <a:pt x="271177" y="228886"/>
                  </a:lnTo>
                  <a:lnTo>
                    <a:pt x="75819" y="228886"/>
                  </a:lnTo>
                  <a:lnTo>
                    <a:pt x="75819" y="338042"/>
                  </a:lnTo>
                  <a:lnTo>
                    <a:pt x="275273" y="338042"/>
                  </a:lnTo>
                  <a:lnTo>
                    <a:pt x="275273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011E0D-40F2-426B-9359-DF16566D6BB0}"/>
                </a:ext>
              </a:extLst>
            </p:cNvPr>
            <p:cNvSpPr/>
            <p:nvPr/>
          </p:nvSpPr>
          <p:spPr>
            <a:xfrm>
              <a:off x="10716832" y="6072948"/>
              <a:ext cx="104788" cy="100025"/>
            </a:xfrm>
            <a:custGeom>
              <a:avLst/>
              <a:gdLst>
                <a:gd name="connsiteX0" fmla="*/ 345186 w 419100"/>
                <a:gd name="connsiteY0" fmla="*/ 398526 h 400050"/>
                <a:gd name="connsiteX1" fmla="*/ 345186 w 419100"/>
                <a:gd name="connsiteY1" fmla="*/ 96393 h 400050"/>
                <a:gd name="connsiteX2" fmla="*/ 225457 w 419100"/>
                <a:gd name="connsiteY2" fmla="*/ 398526 h 400050"/>
                <a:gd name="connsiteX3" fmla="*/ 196120 w 419100"/>
                <a:gd name="connsiteY3" fmla="*/ 398526 h 400050"/>
                <a:gd name="connsiteX4" fmla="*/ 75819 w 419100"/>
                <a:gd name="connsiteY4" fmla="*/ 96393 h 400050"/>
                <a:gd name="connsiteX5" fmla="*/ 75819 w 419100"/>
                <a:gd name="connsiteY5" fmla="*/ 398526 h 400050"/>
                <a:gd name="connsiteX6" fmla="*/ 7144 w 419100"/>
                <a:gd name="connsiteY6" fmla="*/ 398526 h 400050"/>
                <a:gd name="connsiteX7" fmla="*/ 7144 w 419100"/>
                <a:gd name="connsiteY7" fmla="*/ 7144 h 400050"/>
                <a:gd name="connsiteX8" fmla="*/ 103918 w 419100"/>
                <a:gd name="connsiteY8" fmla="*/ 7144 h 400050"/>
                <a:gd name="connsiteX9" fmla="*/ 210693 w 419100"/>
                <a:gd name="connsiteY9" fmla="*/ 275844 h 400050"/>
                <a:gd name="connsiteX10" fmla="*/ 316897 w 419100"/>
                <a:gd name="connsiteY10" fmla="*/ 7144 h 400050"/>
                <a:gd name="connsiteX11" fmla="*/ 413671 w 419100"/>
                <a:gd name="connsiteY11" fmla="*/ 7144 h 400050"/>
                <a:gd name="connsiteX12" fmla="*/ 413671 w 419100"/>
                <a:gd name="connsiteY12" fmla="*/ 398526 h 400050"/>
                <a:gd name="connsiteX13" fmla="*/ 345186 w 419100"/>
                <a:gd name="connsiteY13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100" h="400050">
                  <a:moveTo>
                    <a:pt x="345186" y="398526"/>
                  </a:moveTo>
                  <a:lnTo>
                    <a:pt x="345186" y="96393"/>
                  </a:lnTo>
                  <a:lnTo>
                    <a:pt x="225457" y="398526"/>
                  </a:lnTo>
                  <a:lnTo>
                    <a:pt x="196120" y="398526"/>
                  </a:lnTo>
                  <a:lnTo>
                    <a:pt x="75819" y="9639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03918" y="7144"/>
                  </a:lnTo>
                  <a:lnTo>
                    <a:pt x="210693" y="275844"/>
                  </a:lnTo>
                  <a:lnTo>
                    <a:pt x="316897" y="7144"/>
                  </a:lnTo>
                  <a:lnTo>
                    <a:pt x="413671" y="7144"/>
                  </a:lnTo>
                  <a:lnTo>
                    <a:pt x="413671" y="398526"/>
                  </a:lnTo>
                  <a:lnTo>
                    <a:pt x="345186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710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6C810FC-F638-46AD-B235-0880921D8B8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217400" cy="6858000"/>
          </a:xfrm>
        </p:spPr>
        <p:txBody>
          <a:bodyPr>
            <a:noAutofit/>
          </a:bodyPr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1ABD432-A4FB-4CCB-AD1D-7134E3BC5E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30000" y="0"/>
            <a:ext cx="8287385" cy="6858000"/>
          </a:xfrm>
          <a:custGeom>
            <a:avLst/>
            <a:gdLst>
              <a:gd name="connsiteX0" fmla="*/ 0 w 8262000"/>
              <a:gd name="connsiteY0" fmla="*/ 6858000 h 6858000"/>
              <a:gd name="connsiteX1" fmla="*/ 1562115 w 8262000"/>
              <a:gd name="connsiteY1" fmla="*/ 0 h 6858000"/>
              <a:gd name="connsiteX2" fmla="*/ 8262000 w 8262000"/>
              <a:gd name="connsiteY2" fmla="*/ 0 h 6858000"/>
              <a:gd name="connsiteX3" fmla="*/ 6699885 w 8262000"/>
              <a:gd name="connsiteY3" fmla="*/ 6858000 h 6858000"/>
              <a:gd name="connsiteX4" fmla="*/ 0 w 8262000"/>
              <a:gd name="connsiteY4" fmla="*/ 6858000 h 6858000"/>
              <a:gd name="connsiteX0" fmla="*/ 0 w 8287385"/>
              <a:gd name="connsiteY0" fmla="*/ 6858000 h 6858000"/>
              <a:gd name="connsiteX1" fmla="*/ 1562115 w 8287385"/>
              <a:gd name="connsiteY1" fmla="*/ 0 h 6858000"/>
              <a:gd name="connsiteX2" fmla="*/ 8262000 w 8287385"/>
              <a:gd name="connsiteY2" fmla="*/ 0 h 6858000"/>
              <a:gd name="connsiteX3" fmla="*/ 8287385 w 8287385"/>
              <a:gd name="connsiteY3" fmla="*/ 6858000 h 6858000"/>
              <a:gd name="connsiteX4" fmla="*/ 0 w 828738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7385" h="6858000">
                <a:moveTo>
                  <a:pt x="0" y="6858000"/>
                </a:moveTo>
                <a:lnTo>
                  <a:pt x="1562115" y="0"/>
                </a:lnTo>
                <a:lnTo>
                  <a:pt x="8262000" y="0"/>
                </a:lnTo>
                <a:cubicBezTo>
                  <a:pt x="8270462" y="2286000"/>
                  <a:pt x="8278923" y="4572000"/>
                  <a:pt x="8287385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D5D6EAA-F2C9-49E9-A0AC-F7C7CC1D6B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1110" y="3148125"/>
            <a:ext cx="5100676" cy="153340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682DD3C-CE39-428D-BEEC-F68FB098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442" y="1410039"/>
            <a:ext cx="5099561" cy="1196366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8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82B6B39-FF56-403E-B50F-D231A08AFE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324" y="2727341"/>
            <a:ext cx="5100676" cy="226472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cap="none" spc="60" baseline="0" dirty="0">
                <a:ln w="3175">
                  <a:noFill/>
                </a:ln>
                <a:solidFill>
                  <a:srgbClr val="7F9FD4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339717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B2ACC35-BE79-40B3-AA31-8BA2AD6891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75722" y="5321808"/>
            <a:ext cx="729579" cy="15361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138"/>
              <a:gd name="connsiteY0" fmla="*/ 10000 h 10000"/>
              <a:gd name="connsiteX1" fmla="*/ 2000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  <a:gd name="connsiteX0" fmla="*/ 0 w 15138"/>
              <a:gd name="connsiteY0" fmla="*/ 10000 h 10000"/>
              <a:gd name="connsiteX1" fmla="*/ 7073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8" h="10000">
                <a:moveTo>
                  <a:pt x="0" y="10000"/>
                </a:moveTo>
                <a:lnTo>
                  <a:pt x="7073" y="0"/>
                </a:lnTo>
                <a:lnTo>
                  <a:pt x="15138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100000">
                <a:srgbClr val="0040A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AE5102-FB2D-44E6-9A17-FFAC22AC9532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0" name="Oval 503">
              <a:extLst>
                <a:ext uri="{FF2B5EF4-FFF2-40B4-BE49-F238E27FC236}">
                  <a16:creationId xmlns:a16="http://schemas.microsoft.com/office/drawing/2014/main" id="{8B21FA44-B5BC-4541-82B4-6A3B17ED5F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04">
              <a:extLst>
                <a:ext uri="{FF2B5EF4-FFF2-40B4-BE49-F238E27FC236}">
                  <a16:creationId xmlns:a16="http://schemas.microsoft.com/office/drawing/2014/main" id="{01A2C8FC-7805-48D2-B74A-43DA25FE48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505">
              <a:extLst>
                <a:ext uri="{FF2B5EF4-FFF2-40B4-BE49-F238E27FC236}">
                  <a16:creationId xmlns:a16="http://schemas.microsoft.com/office/drawing/2014/main" id="{0C44E584-70D3-4383-9E45-5968EE9FFE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06">
              <a:extLst>
                <a:ext uri="{FF2B5EF4-FFF2-40B4-BE49-F238E27FC236}">
                  <a16:creationId xmlns:a16="http://schemas.microsoft.com/office/drawing/2014/main" id="{B60A44F4-CB46-40A3-A65C-7C37CE283A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60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- Photo - Objec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62947-245D-45F7-B4FA-0B8F0178C2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03ABF-581C-4813-B3F8-1F9690A657FD}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78C1E-4F3D-44EB-9DAF-D02D1805E3DC}"/>
              </a:ext>
            </a:extLst>
          </p:cNvPr>
          <p:cNvSpPr/>
          <p:nvPr userDrawn="1"/>
        </p:nvSpPr>
        <p:spPr>
          <a:xfrm>
            <a:off x="3810000" y="1752600"/>
            <a:ext cx="4572000" cy="3352800"/>
          </a:xfrm>
          <a:prstGeom prst="rect">
            <a:avLst/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3EEE37-B469-45B6-A638-2EA2EF408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0" y="3179701"/>
            <a:ext cx="4572000" cy="498598"/>
          </a:xfrm>
        </p:spPr>
        <p:txBody>
          <a:bodyPr anchor="ctr" anchorCtr="0">
            <a:sp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all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972614-18D9-4BA0-81FD-5B1AEA4DCB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546" y="3771900"/>
            <a:ext cx="3048908" cy="18466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39725" indent="0">
              <a:buNone/>
              <a:defRPr/>
            </a:lvl2pPr>
            <a:lvl3pPr marL="573088" indent="0">
              <a:buNone/>
              <a:defRPr/>
            </a:lvl3pPr>
            <a:lvl4pPr marL="798513" indent="0">
              <a:buNone/>
              <a:defRPr/>
            </a:lvl4pPr>
            <a:lvl5pPr marL="1030288" indent="0">
              <a:buNone/>
              <a:defRPr/>
            </a:lvl5pPr>
          </a:lstStyle>
          <a:p>
            <a:pPr lvl="0"/>
            <a:r>
              <a:rPr lang="en-IN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6756" y="609600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246600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8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Card - Photo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C905E55-CD1E-432B-9883-ADACC0EDB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864B9-BE3B-4FE4-8D93-3221EB0BB3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A78B7-784D-4152-B283-7D9907C40764}"/>
              </a:ext>
            </a:extLst>
          </p:cNvPr>
          <p:cNvSpPr/>
          <p:nvPr userDrawn="1"/>
        </p:nvSpPr>
        <p:spPr>
          <a:xfrm>
            <a:off x="1423686" y="1531620"/>
            <a:ext cx="6120114" cy="380238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  <a:effectLst>
            <a:outerShdw blurRad="444500" dist="1143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28F4F-955B-45BE-B82D-74B2AD3E7411}"/>
              </a:ext>
            </a:extLst>
          </p:cNvPr>
          <p:cNvSpPr/>
          <p:nvPr userDrawn="1"/>
        </p:nvSpPr>
        <p:spPr>
          <a:xfrm>
            <a:off x="1598946" y="1668780"/>
            <a:ext cx="5769594" cy="3528060"/>
          </a:xfrm>
          <a:prstGeom prst="rect">
            <a:avLst/>
          </a:prstGeom>
          <a:noFill/>
          <a:ln w="9525">
            <a:solidFill>
              <a:srgbClr val="212A32">
                <a:alpha val="24000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A97E559-56A2-408C-B8B3-326C94C84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4880" y="2823167"/>
            <a:ext cx="5117726" cy="1219286"/>
          </a:xfrm>
        </p:spPr>
        <p:txBody>
          <a:bodyPr anchor="ctr" anchorCtr="0"/>
          <a:lstStyle>
            <a:lvl1pPr algn="ctr">
              <a:defRPr sz="4000" spc="-100" baseline="0">
                <a:solidFill>
                  <a:srgbClr val="212A32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4184C-C85D-4079-A1E4-DEE06104CE29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16CE70-DCA6-448D-91B1-EF2E1829F833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2" name="Oval 503">
              <a:extLst>
                <a:ext uri="{FF2B5EF4-FFF2-40B4-BE49-F238E27FC236}">
                  <a16:creationId xmlns:a16="http://schemas.microsoft.com/office/drawing/2014/main" id="{1DEEBF9E-F0BD-4AB5-A705-C1BEF4DEB9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4">
              <a:extLst>
                <a:ext uri="{FF2B5EF4-FFF2-40B4-BE49-F238E27FC236}">
                  <a16:creationId xmlns:a16="http://schemas.microsoft.com/office/drawing/2014/main" id="{31358443-CA48-4C33-B80C-3C54F733F2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05">
              <a:extLst>
                <a:ext uri="{FF2B5EF4-FFF2-40B4-BE49-F238E27FC236}">
                  <a16:creationId xmlns:a16="http://schemas.microsoft.com/office/drawing/2014/main" id="{25497808-311F-42DE-BCAC-95732420D6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6">
              <a:extLst>
                <a:ext uri="{FF2B5EF4-FFF2-40B4-BE49-F238E27FC236}">
                  <a16:creationId xmlns:a16="http://schemas.microsoft.com/office/drawing/2014/main" id="{F1EAF3E9-D924-4ACC-9D6C-A8210C89E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8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8540-CB7A-A7A5-8DBA-13780A10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9EB9-2AB6-BB7A-96D0-388C4EA2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EEDA-2B05-D79A-51ED-D936E777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0F17D-76A0-05CE-9D59-BA26FFBF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238D-45B2-AD3C-68CE-09F274A2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6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D25C-B3E7-A3B8-ACD5-D3CB4F38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B334F-47DE-40E1-52BE-28C5EBD7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B3A6-7CE0-0950-909A-D518723A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EEC2-B7B3-FDAF-33F6-5B0F4B6E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92E8-2480-6B28-8C95-9F4465C9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7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65EF-F42D-E514-34BD-80BC78F5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8609-4FF1-6165-79DF-4C8A64AC8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DD7D9-3A10-0896-2A92-626E2A649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0094A-2FD1-2B44-F38A-3A9E1DE0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C527-F053-635B-85A1-1FD7B6C0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728C0-5CBA-85FD-966A-C3CB6A38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7F38-6959-CD3C-0C45-E936EBB7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CFBED-8892-1AC0-CA51-85423903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60E91-D458-EF7B-2F11-FF2790C88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4DE7B-C9A3-7831-B57D-DDE27EA17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566C9-832B-BBC5-0883-0A52D3994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5A065-80E9-A05B-CF24-2FE17FBE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DE134-1783-45F5-1A78-8C88DDD2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255AA-FF04-E1E5-2F0B-8EE4FC4D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2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31FC-8ECF-074B-C0F2-344A3736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7B8DB-0BCE-8CE9-2992-EC8C0940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38613-7A0F-9710-C537-CC77803F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19D7E-F712-6562-5D6A-C4B03B3E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7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E147C-268A-616B-C801-9A077086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07A0-BE55-6D0F-A976-E313FE8E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F6317-2811-F0EA-96F4-2FE1BF5A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2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C7FC-CE74-62FD-3021-A28B37FE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88D9-3F7D-660B-A3CA-41F42661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3B673-6FF1-083C-061B-26474BFAF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450C-7250-A565-02B3-AF5D493A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33C7E-29C4-D42B-452C-E789837F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55467-4BA7-8C86-009B-101386CE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1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7DCF-1694-0D0C-0F11-E0BDD947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A67BE-8997-339C-C5B2-EAD0DA001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28A0F-34C4-2F09-5C26-299C2024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963BB-3637-0D46-D6AA-9C073486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2608-FE46-A653-A671-0F70C965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DB92-4038-B311-2185-103D5E8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4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A58BD-FD69-58BE-66CE-37F87288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4F36F-7BA7-7FEB-EBD2-6EA09F2B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48732-2BC3-0843-E5D2-BDD00BAF4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9A7AB-0B05-4AFE-8327-63FE960CFAE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1A15-3FFE-A730-5239-A53DA91BC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11E6-571F-7538-5BA9-F168D7B3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612DD-42A6-440B-8CEE-9E2C30E00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9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jp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3EA9-159A-4AD7-9FEA-825643FA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763" y="2808501"/>
            <a:ext cx="5956916" cy="1219286"/>
          </a:xfrm>
        </p:spPr>
        <p:txBody>
          <a:bodyPr>
            <a:normAutofit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Load testing - Locust </a:t>
            </a:r>
          </a:p>
        </p:txBody>
      </p:sp>
    </p:spTree>
    <p:extLst>
      <p:ext uri="{BB962C8B-B14F-4D97-AF65-F5344CB8AC3E}">
        <p14:creationId xmlns:p14="http://schemas.microsoft.com/office/powerpoint/2010/main" val="315056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B8E15A2-39B2-4A11-806D-ECC14E8CC47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B8E15A2-39B2-4A11-806D-ECC14E8CC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1F3D7747-FC37-466C-BE98-EF8CFC8C4AA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Black" panose="020B0A02040204020203" pitchFamily="34" charset="0"/>
              <a:ea typeface="+mn-ea"/>
              <a:cs typeface="Arial" panose="020B0604020202020204" pitchFamily="34" charset="0"/>
              <a:sym typeface="Segoe UI Black" panose="020B0A02040204020203" pitchFamily="34" charset="0"/>
            </a:endParaRPr>
          </a:p>
        </p:txBody>
      </p:sp>
      <p:pic>
        <p:nvPicPr>
          <p:cNvPr id="27" name="Picture Placeholder 26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D511AD64-3588-4574-ACDA-5EB4C44615A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/>
          <a:srcRect t="104" b="104"/>
          <a:stretch>
            <a:fillRect/>
          </a:stretch>
        </p:blipFill>
        <p:spPr/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D215B85-3F0E-4321-958C-1F585EE613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EF4128-4C15-4AA1-B41D-1C327A884A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1110" y="2617075"/>
            <a:ext cx="5100676" cy="22159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/>
                </a:solidFill>
              </a:rPr>
              <a:t>We exist to improve our customers’ business and the community around us. Our brand is synonymous with delivery excellence, dependability, and an employment destination for people that love solving problems.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475AC6C-CB11-42D1-9089-1CC0C0C4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05C9919-FC10-4F1D-939E-87A7CE7275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17562F-7164-4807-9B6B-FA6D089E2DA9}"/>
              </a:ext>
            </a:extLst>
          </p:cNvPr>
          <p:cNvGrpSpPr/>
          <p:nvPr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45" name="Oval 503">
              <a:extLst>
                <a:ext uri="{FF2B5EF4-FFF2-40B4-BE49-F238E27FC236}">
                  <a16:creationId xmlns:a16="http://schemas.microsoft.com/office/drawing/2014/main" id="{C15390E3-0763-4FCF-B332-54AAE51726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7CC581C3-0473-4CCC-923E-C98D79B40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Oval 505">
              <a:extLst>
                <a:ext uri="{FF2B5EF4-FFF2-40B4-BE49-F238E27FC236}">
                  <a16:creationId xmlns:a16="http://schemas.microsoft.com/office/drawing/2014/main" id="{656B6ADC-2675-457E-94E0-0FA65343D2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D83B2126-E155-451E-A1FD-6C10E71CD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1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3EA2-4932-8D93-0D77-C3410D85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154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FF03A-136F-4100-9D8B-B431DE9C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B634-CD1A-271C-4CAB-F22F57AF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 Using Locust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CEA1-1053-741C-3A2D-D314F178C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5"/>
            <a:ext cx="10339200" cy="448239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An open-source load testing tool written in Python.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Allows testing of web applications, APIs, and other systems by simulating concurrent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Easy to use and highly extensible.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Can simulate millions of users concurrently.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Allows testing of both web applications and other systems.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Prerequisite : Python ,  locust (pip install locust )</a:t>
            </a:r>
          </a:p>
        </p:txBody>
      </p:sp>
    </p:spTree>
    <p:extLst>
      <p:ext uri="{BB962C8B-B14F-4D97-AF65-F5344CB8AC3E}">
        <p14:creationId xmlns:p14="http://schemas.microsoft.com/office/powerpoint/2010/main" val="186948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FB57-839C-E88A-FC99-ACB0BD3E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Locust Test Script Structure</a:t>
            </a:r>
            <a:br>
              <a:rPr lang="en-US" sz="24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1A8AC-886B-8D0E-ACA8-C628F4F7A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3"/>
            <a:ext cx="10339200" cy="4603577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Tasks: Define user actions to simulate (e.g., HTTP requests).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User Class: Represents virtual users.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Weighting: Assign weights to tasks to simulate realistic usage patterns.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Run Locust in a master-worker setup for Distributed load testing.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Command to run the master node: locust -f &lt;your_locust_file.py&gt; --master --host=&lt;</a:t>
            </a:r>
            <a:r>
              <a:rPr lang="en-US" sz="1600" dirty="0" err="1">
                <a:latin typeface="+mj-lt"/>
              </a:rPr>
              <a:t>target_host</a:t>
            </a:r>
            <a:r>
              <a:rPr lang="en-US" sz="1600" dirty="0">
                <a:latin typeface="+mj-lt"/>
              </a:rPr>
              <a:t>&gt;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Command to run the worker node: locust -f &lt;your_locust_file.py&gt; --worker --master-host=&lt;</a:t>
            </a:r>
            <a:r>
              <a:rPr lang="en-US" sz="1600" dirty="0" err="1">
                <a:latin typeface="+mj-lt"/>
              </a:rPr>
              <a:t>master_ip_address</a:t>
            </a:r>
            <a:r>
              <a:rPr lang="en-US" sz="1600" dirty="0">
                <a:latin typeface="+mj-lt"/>
              </a:rPr>
              <a:t>&gt; --host=&lt;</a:t>
            </a:r>
            <a:r>
              <a:rPr lang="en-US" sz="1600" dirty="0" err="1">
                <a:latin typeface="+mj-lt"/>
              </a:rPr>
              <a:t>target_host</a:t>
            </a:r>
            <a:r>
              <a:rPr lang="en-US" sz="1600" dirty="0">
                <a:latin typeface="+mj-lt"/>
              </a:rPr>
              <a:t>&gt;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Locust can be run headless, with results saved to csv or html files.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locust -f &lt;your_locust_file.py&gt; --headless --host=&lt;</a:t>
            </a:r>
            <a:r>
              <a:rPr lang="en-US" sz="1600" dirty="0" err="1">
                <a:latin typeface="+mj-lt"/>
              </a:rPr>
              <a:t>target_host</a:t>
            </a:r>
            <a:r>
              <a:rPr lang="en-US" sz="1600" dirty="0">
                <a:latin typeface="+mj-lt"/>
              </a:rPr>
              <a:t>&gt; --users &lt;</a:t>
            </a:r>
            <a:r>
              <a:rPr lang="en-US" sz="1600" dirty="0" err="1">
                <a:latin typeface="+mj-lt"/>
              </a:rPr>
              <a:t>number_of_users</a:t>
            </a:r>
            <a:r>
              <a:rPr lang="en-US" sz="1600" dirty="0">
                <a:latin typeface="+mj-lt"/>
              </a:rPr>
              <a:t>&gt; --spawn-rate &lt;</a:t>
            </a:r>
            <a:r>
              <a:rPr lang="en-US" sz="1600" dirty="0" err="1">
                <a:latin typeface="+mj-lt"/>
              </a:rPr>
              <a:t>spawn_rate</a:t>
            </a:r>
            <a:r>
              <a:rPr lang="en-US" sz="1600" dirty="0">
                <a:latin typeface="+mj-lt"/>
              </a:rPr>
              <a:t>&gt; --html=locust_results.html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622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65DD2-786B-FE01-2DF9-BEE27F256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1202-0FB3-DE15-1E24-738FFAA0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3131932"/>
            <a:ext cx="4572000" cy="594137"/>
          </a:xfrm>
        </p:spPr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51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EE23-255A-46B4-B54C-ADF6EEED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6512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iXfiToRg29neM2RRj8Z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00367e2-193a-4f48-94de-7245d45c0947}" enabled="0" method="" siteId="{b00367e2-193a-4f48-94de-7245d45c09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285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Segoe UI</vt:lpstr>
      <vt:lpstr>Segoe UI Black</vt:lpstr>
      <vt:lpstr>Wingdings</vt:lpstr>
      <vt:lpstr>Office Theme</vt:lpstr>
      <vt:lpstr>think-cell Slide</vt:lpstr>
      <vt:lpstr> Load testing - Locust </vt:lpstr>
      <vt:lpstr>Mission Statement</vt:lpstr>
      <vt:lpstr>Introduction</vt:lpstr>
      <vt:lpstr>Load Testing Using Locust</vt:lpstr>
      <vt:lpstr>Locust Test Script Structure 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Shada Najeeb</dc:creator>
  <cp:lastModifiedBy>Shada Najeeb</cp:lastModifiedBy>
  <cp:revision>1</cp:revision>
  <dcterms:created xsi:type="dcterms:W3CDTF">2025-04-01T06:42:32Z</dcterms:created>
  <dcterms:modified xsi:type="dcterms:W3CDTF">2025-04-01T06:56:28Z</dcterms:modified>
</cp:coreProperties>
</file>