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41" r:id="rId2"/>
    <p:sldId id="8496" r:id="rId3"/>
    <p:sldId id="8500" r:id="rId4"/>
    <p:sldId id="8502" r:id="rId5"/>
    <p:sldId id="8504" r:id="rId6"/>
    <p:sldId id="8506" r:id="rId7"/>
    <p:sldId id="8505" r:id="rId8"/>
    <p:sldId id="84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CDDFB-F46F-424D-80B4-F0DCA315B46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B60-0C22-447A-BE94-E3BBBD2B64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0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DFA88-1A61-46E6-B086-CD77EA707F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3DD-7214-D957-E248-8AF0E6EA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59562-F234-392A-2EA8-9B4EB6B26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F49F-15E3-1821-767E-1235EF16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3CA8-EEFD-B535-8796-7E3B594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FA8F-B98F-F5F9-93D6-E7F6C4EE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C552-CBB3-4E48-AB81-FC52166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A9E24-A8D9-40B5-875B-2E711410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2870-F083-3E0D-685A-E320DC26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9A48-5621-D250-69C3-E2E16CA3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F684-141E-2B8C-7CC8-AE2DBB63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995C9-5970-DF38-15A9-493CC382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34D5-99B5-BE1A-6861-BF10A5D60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26A8-6CC5-8C2D-1FF8-91E5B9D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6DB46-0540-6D35-15D0-4B68E50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76B8-F128-2879-8D93-2C2299A5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1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- Light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FBFCF6A-71E0-4CB2-A2CD-9D1D05D4506B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3A690-B3A5-4178-89C6-46FF4B6146CB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7E990F-7E98-4AA2-85D4-1DB1EF6784C6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B3E32B-D281-4874-9BA9-6386028CEDDF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9970367-21EB-4524-87D0-64F48DE91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>
              <a:defRPr sz="4400" spc="-100" baseline="0">
                <a:solidFill>
                  <a:srgbClr val="252F38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FF8EBD2-C35F-47C1-BC90-1B6638420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47C9E8-3F27-4DFA-B981-F615553EBA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800" kern="1200" spc="0" baseline="0" dirty="0">
                <a:solidFill>
                  <a:srgbClr val="7F9FD0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 dirty="0"/>
              <a:t>SUBTITLE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3C20A-8BBF-4953-9E12-0C9789B95946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794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6C810FC-F638-46AD-B235-0880921D8B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217400" cy="6858000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1ABD432-A4FB-4CCB-AD1D-7134E3BC5E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30000" y="0"/>
            <a:ext cx="8287385" cy="6858000"/>
          </a:xfrm>
          <a:custGeom>
            <a:avLst/>
            <a:gdLst>
              <a:gd name="connsiteX0" fmla="*/ 0 w 8262000"/>
              <a:gd name="connsiteY0" fmla="*/ 6858000 h 6858000"/>
              <a:gd name="connsiteX1" fmla="*/ 1562115 w 8262000"/>
              <a:gd name="connsiteY1" fmla="*/ 0 h 6858000"/>
              <a:gd name="connsiteX2" fmla="*/ 8262000 w 8262000"/>
              <a:gd name="connsiteY2" fmla="*/ 0 h 6858000"/>
              <a:gd name="connsiteX3" fmla="*/ 6699885 w 8262000"/>
              <a:gd name="connsiteY3" fmla="*/ 6858000 h 6858000"/>
              <a:gd name="connsiteX4" fmla="*/ 0 w 8262000"/>
              <a:gd name="connsiteY4" fmla="*/ 6858000 h 6858000"/>
              <a:gd name="connsiteX0" fmla="*/ 0 w 8287385"/>
              <a:gd name="connsiteY0" fmla="*/ 6858000 h 6858000"/>
              <a:gd name="connsiteX1" fmla="*/ 1562115 w 8287385"/>
              <a:gd name="connsiteY1" fmla="*/ 0 h 6858000"/>
              <a:gd name="connsiteX2" fmla="*/ 8262000 w 8287385"/>
              <a:gd name="connsiteY2" fmla="*/ 0 h 6858000"/>
              <a:gd name="connsiteX3" fmla="*/ 8287385 w 8287385"/>
              <a:gd name="connsiteY3" fmla="*/ 6858000 h 6858000"/>
              <a:gd name="connsiteX4" fmla="*/ 0 w 82873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385" h="6858000">
                <a:moveTo>
                  <a:pt x="0" y="6858000"/>
                </a:moveTo>
                <a:lnTo>
                  <a:pt x="1562115" y="0"/>
                </a:lnTo>
                <a:lnTo>
                  <a:pt x="8262000" y="0"/>
                </a:lnTo>
                <a:cubicBezTo>
                  <a:pt x="8270462" y="2286000"/>
                  <a:pt x="8278923" y="4572000"/>
                  <a:pt x="828738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D5D6EAA-F2C9-49E9-A0AC-F7C7CC1D6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3148125"/>
            <a:ext cx="5100676" cy="1533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682DD3C-CE39-428D-BEEC-F68FB09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442" y="1410039"/>
            <a:ext cx="5099561" cy="1196366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8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82B6B39-FF56-403E-B50F-D231A08AFE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324" y="2727341"/>
            <a:ext cx="5100676" cy="226472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B2ACC35-BE79-40B3-AA31-8BA2AD6891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5722" y="5321808"/>
            <a:ext cx="729579" cy="15361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8"/>
              <a:gd name="connsiteY0" fmla="*/ 10000 h 10000"/>
              <a:gd name="connsiteX1" fmla="*/ 2000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  <a:gd name="connsiteX0" fmla="*/ 0 w 15138"/>
              <a:gd name="connsiteY0" fmla="*/ 10000 h 10000"/>
              <a:gd name="connsiteX1" fmla="*/ 7073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" h="10000">
                <a:moveTo>
                  <a:pt x="0" y="10000"/>
                </a:moveTo>
                <a:lnTo>
                  <a:pt x="7073" y="0"/>
                </a:lnTo>
                <a:lnTo>
                  <a:pt x="15138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100000">
                <a:srgbClr val="0040A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AE5102-FB2D-44E6-9A17-FFAC22AC9532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0" name="Oval 503">
              <a:extLst>
                <a:ext uri="{FF2B5EF4-FFF2-40B4-BE49-F238E27FC236}">
                  <a16:creationId xmlns:a16="http://schemas.microsoft.com/office/drawing/2014/main" id="{8B21FA44-B5BC-4541-82B4-6A3B17ED5F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04">
              <a:extLst>
                <a:ext uri="{FF2B5EF4-FFF2-40B4-BE49-F238E27FC236}">
                  <a16:creationId xmlns:a16="http://schemas.microsoft.com/office/drawing/2014/main" id="{01A2C8FC-7805-48D2-B74A-43DA25FE4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05">
              <a:extLst>
                <a:ext uri="{FF2B5EF4-FFF2-40B4-BE49-F238E27FC236}">
                  <a16:creationId xmlns:a16="http://schemas.microsoft.com/office/drawing/2014/main" id="{0C44E584-70D3-4383-9E45-5968EE9FF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6">
              <a:extLst>
                <a:ext uri="{FF2B5EF4-FFF2-40B4-BE49-F238E27FC236}">
                  <a16:creationId xmlns:a16="http://schemas.microsoft.com/office/drawing/2014/main" id="{B60A44F4-CB46-40A3-A65C-7C37CE283A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442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- Photo - Objec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62947-245D-45F7-B4FA-0B8F0178C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3EEE37-B469-45B6-A638-2EA2EF408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972614-18D9-4BA0-81FD-5B1AEA4DCB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6096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2466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04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Card - Photo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rgbClr val="212A32">
                <a:alpha val="24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rgbClr val="212A3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4184C-C85D-4079-A1E4-DEE06104CE29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6CE70-DCA6-448D-91B1-EF2E1829F833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1DEEBF9E-F0BD-4AB5-A705-C1BEF4DEB9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4">
              <a:extLst>
                <a:ext uri="{FF2B5EF4-FFF2-40B4-BE49-F238E27FC236}">
                  <a16:creationId xmlns:a16="http://schemas.microsoft.com/office/drawing/2014/main" id="{31358443-CA48-4C33-B80C-3C54F733F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25497808-311F-42DE-BCAC-95732420D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6">
              <a:extLst>
                <a:ext uri="{FF2B5EF4-FFF2-40B4-BE49-F238E27FC236}">
                  <a16:creationId xmlns:a16="http://schemas.microsoft.com/office/drawing/2014/main" id="{F1EAF3E9-D924-4ACC-9D6C-A8210C89E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39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37A3-2C61-82CC-9EBE-26EE9E79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ED8B-829D-3D30-78CD-A852DEF9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747B-4FC2-FE54-00A9-7F415FAA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52A4-11E4-28E9-847E-AB2D2F19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1029-0BE2-C5F0-548B-3789508C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1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507-EB2D-2279-B834-818B8DA0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85B7F-3C4F-8BF8-4EE3-838A0F03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F95A-8881-22FD-89E9-DBB63F72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5B3A-3599-6085-86C5-4F782725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F8F0-D9E4-CF0B-0A78-AED69831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7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A881-75C2-A18B-611E-C45C01F4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ED85-2BAE-529F-CB3A-C3D879B58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3B28-2E53-B595-E6DF-A74DE92EF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0F28-9696-8806-EA17-4A9D3B5D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3F412-331E-021E-E2A3-06B5CF0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767A-8905-68F5-99FB-76BD205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6E65-7310-1AF8-79D3-025336AA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87EB-B77C-8B3E-742A-4E2354D4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DA78E-2A90-9B9C-F0EE-C165427D1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C86C1-FE1D-FEA9-18F3-78B484C52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631B1-CFF9-30A6-A6FD-5E3D7C888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48909-66FA-D15B-D14F-BCD7731E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D835D-7242-0A8F-558D-566E8056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028CF-5F14-E983-0E1E-7D95EDC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0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3B4-69E1-2EFA-8477-9A36907F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F5DBF-D1E9-589F-BD8A-E46C1AFD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60CD-5A23-E5EE-F8CD-AC926174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67563-8015-DB9B-20C0-F648E794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0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DAA4C-3355-3F14-66A9-C5BDE11E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89DB4-238A-D846-F339-1E04A457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1D262-6285-BBA2-2FAC-3DB9990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E1D9-468A-0CD3-2F14-CB012A17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6CD9-29BC-0ED7-8529-03ECFDF9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DB59-BF04-E3F5-D338-89D6F669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FB45-C5FF-7DF2-397F-29D5A1D1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30E05-BDEB-2D04-3145-5EE22A08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D680-89E8-F2C9-B7A1-9F777BDF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6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DC80-301D-BF36-183A-536D2949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4BB75-6E0F-61B2-1F6B-A2A9CBF22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E502-39B0-662A-F0C4-B020DA58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1F3E-9647-986B-291C-7B93671E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239B-C71D-145A-9D3E-86CD6B15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3808-F7D4-9B0D-57A3-4828CB28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5C10E-00DB-D300-914E-B2732BD2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D526-5BB8-13C7-65BF-48E88427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1CC06-05A0-21AA-93CC-5E00FEC9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97368-9517-4503-9A2D-81C10560C46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4E44-DAA6-1A62-A7CD-36E35C70B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5F88-44EB-D37B-8C5F-2357F7E48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4A2AA-2D05-4D47-AB6C-4470086E3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cdn.apache.org/jmeter/binaries/apache-jmeter-5.6.3.zip" TargetMode="External"/><Relationship Id="rId2" Type="http://schemas.openxmlformats.org/officeDocument/2006/relationships/hyperlink" Target="https://javadl.oracle.com/webapps/download/AutoDL?BundleId=251656_7ed26d28139143f38c58992680c214a5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EA9-159A-4AD7-9FEA-825643FA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763" y="2808501"/>
            <a:ext cx="5956916" cy="1219286"/>
          </a:xfrm>
        </p:spPr>
        <p:txBody>
          <a:bodyPr>
            <a:normAutofit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Load testing </a:t>
            </a:r>
            <a:r>
              <a:rPr lang="en-US" sz="4000"/>
              <a:t>- JMeter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05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B8E15A2-39B2-4A11-806D-ECC14E8CC4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B8E15A2-39B2-4A11-806D-ECC14E8CC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1F3D7747-FC37-466C-BE98-EF8CFC8C4AA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+mn-ea"/>
              <a:cs typeface="Arial" panose="020B0604020202020204" pitchFamily="34" charset="0"/>
              <a:sym typeface="Segoe UI Black" panose="020B0A02040204020203" pitchFamily="34" charset="0"/>
            </a:endParaRPr>
          </a:p>
        </p:txBody>
      </p:sp>
      <p:pic>
        <p:nvPicPr>
          <p:cNvPr id="27" name="Picture Placeholder 26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D511AD64-3588-4574-ACDA-5EB4C44615A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104" b="104"/>
          <a:stretch>
            <a:fillRect/>
          </a:stretch>
        </p:blipFill>
        <p:spPr/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D215B85-3F0E-4321-958C-1F585EE613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EF4128-4C15-4AA1-B41D-1C327A884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2617075"/>
            <a:ext cx="5100676" cy="22159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We exist to improve our customers’ business and the community around us. Our brand is synonymous with delivery excellence, dependability, and an employment destination for people that love solving problems.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475AC6C-CB11-42D1-9089-1CC0C0C4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05C9919-FC10-4F1D-939E-87A7CE727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17562F-7164-4807-9B6B-FA6D089E2DA9}"/>
              </a:ext>
            </a:extLst>
          </p:cNvPr>
          <p:cNvGrpSpPr/>
          <p:nvPr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45" name="Oval 503">
              <a:extLst>
                <a:ext uri="{FF2B5EF4-FFF2-40B4-BE49-F238E27FC236}">
                  <a16:creationId xmlns:a16="http://schemas.microsoft.com/office/drawing/2014/main" id="{C15390E3-0763-4FCF-B332-54AAE51726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7CC581C3-0473-4CCC-923E-C98D79B40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505">
              <a:extLst>
                <a:ext uri="{FF2B5EF4-FFF2-40B4-BE49-F238E27FC236}">
                  <a16:creationId xmlns:a16="http://schemas.microsoft.com/office/drawing/2014/main" id="{656B6ADC-2675-457E-94E0-0FA65343D2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D83B2126-E155-451E-A1FD-6C10E71CD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1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3EA2-4932-8D93-0D77-C3410D85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54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242B-B419-1957-3D25-5B48BC2F6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2124-1BDD-7880-C2B7-4118DB0A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Load Testing Using JMeter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14CB-C211-1A28-9181-773ACB369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4124206"/>
          </a:xfrm>
        </p:spPr>
        <p:txBody>
          <a:bodyPr>
            <a:normAutofit lnSpcReduction="10000"/>
          </a:bodyPr>
          <a:lstStyle/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Open-source tool for performance testing and load testing.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Why Use JMeter for Load Testing?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Key Features of JMeter: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Test Plan Composition: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Thread Groups: Simulates concurrent users.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Samplers: Sends requests to servers (HTTP, JDBC, FTP, etc.).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Listeners: Captures and displays test results.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Metrics to monitor:  Response time , Throughput and Error rate</a:t>
            </a:r>
          </a:p>
        </p:txBody>
      </p:sp>
    </p:spTree>
    <p:extLst>
      <p:ext uri="{BB962C8B-B14F-4D97-AF65-F5344CB8AC3E}">
        <p14:creationId xmlns:p14="http://schemas.microsoft.com/office/powerpoint/2010/main" val="72730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133B-8970-5E96-DC5B-C407CF14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Setting UP JMeter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2792-4E11-625B-3473-FB5F5E07F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Install Java : 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+mj-lt"/>
                <a:hlinkClick r:id="rId2" tooltip="Download Java software for Windows (64-bi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Offline (64-bit)</a:t>
            </a:r>
            <a:endParaRPr lang="en-IN" sz="1800" b="0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Install JMeter : </a:t>
            </a:r>
            <a:r>
              <a:rPr lang="en-IN" sz="1800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apache-jmeter-5.6.3.zip</a:t>
            </a:r>
            <a:endParaRPr lang="en-IN" sz="1800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+mj-lt"/>
              </a:rPr>
              <a:t>Verify JMeter Installation : Launch JMeter , Navigate to the bin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directory inside the extracted folder and run jmeter.bat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+mj-lt"/>
            </a:endParaRP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6C3A42-4417-BF09-4D16-A7ABF4E2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712F-8364-98BD-7105-6086DFD9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u="sng" dirty="0"/>
              <a:t>Running  JMeter in non-GUI (CLI)</a:t>
            </a: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219A-A35A-A49C-7D21-D2F7B2A30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9972" y="2207017"/>
            <a:ext cx="10339200" cy="855672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2800" dirty="0">
                <a:latin typeface="+mj-lt"/>
              </a:rPr>
              <a:t>jmeter -n -t  Your_Test_Plan.jmx -l results.csv -e -o report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04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2E0A6-21A1-525B-8BF4-17B58E11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AF1B-564D-FC29-AEC5-9C540485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3131932"/>
            <a:ext cx="4572000" cy="594137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722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E23-255A-46B4-B54C-ADF6EEED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512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iXfiToRg29neM2RRj8Z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185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Segoe UI</vt:lpstr>
      <vt:lpstr>Segoe UI Black</vt:lpstr>
      <vt:lpstr>Wingdings</vt:lpstr>
      <vt:lpstr>Office Theme</vt:lpstr>
      <vt:lpstr>think-cell Slide</vt:lpstr>
      <vt:lpstr> Load testing - JMeter</vt:lpstr>
      <vt:lpstr>Mission Statement</vt:lpstr>
      <vt:lpstr>Introduction</vt:lpstr>
      <vt:lpstr>Load Testing Using JMeter</vt:lpstr>
      <vt:lpstr>Setting UP JMeter</vt:lpstr>
      <vt:lpstr>Running  JMeter in non-GUI (CLI)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Shada Najeeb</dc:creator>
  <cp:lastModifiedBy>Shada Najeeb</cp:lastModifiedBy>
  <cp:revision>5</cp:revision>
  <dcterms:created xsi:type="dcterms:W3CDTF">2025-04-01T06:05:29Z</dcterms:created>
  <dcterms:modified xsi:type="dcterms:W3CDTF">2025-04-04T04:47:38Z</dcterms:modified>
</cp:coreProperties>
</file>