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841" r:id="rId2"/>
    <p:sldId id="8496" r:id="rId3"/>
    <p:sldId id="8500" r:id="rId4"/>
    <p:sldId id="8501" r:id="rId5"/>
    <p:sldId id="8502" r:id="rId6"/>
    <p:sldId id="8503" r:id="rId7"/>
    <p:sldId id="8505" r:id="rId8"/>
    <p:sldId id="8506" r:id="rId9"/>
    <p:sldId id="849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5F84E-A540-4661-8AB2-9673DFCFB1D9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EFC6C-4107-43BA-B6F6-15716C55A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698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0DFA88-1A61-46E6-B086-CD77EA707F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03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jpeg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7360F-3367-7948-4BC9-C360F07D3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DE981-0DD8-4FDA-2FA3-4CA561CE3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8DB5E-442E-4A20-1AD5-478ECFB6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3C90-F73E-47BE-9C5C-7024569B2D81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B9A92-5CF9-DADF-AEC3-B0AEAFCE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D4E72-F144-CF21-CB7F-B32D1D93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5816-2D99-4ADC-B2EE-F47D97913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25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145B-4804-ECFA-564A-0B051B2A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359AD-AE17-0246-B28D-FC50CDF43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01A44-9AB7-7828-E606-7F4CDBAB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3C90-F73E-47BE-9C5C-7024569B2D81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5C56C-1B21-E30D-BC9C-235DEF87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52A48-7B9D-8D45-7EB5-8936A817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5816-2D99-4ADC-B2EE-F47D97913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83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3A6A39-959E-C08F-338E-B3C07F6B2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8D094-2469-3CF8-1B1A-47D6AA5F8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3395C-099B-4481-2E3B-3EC9B8BB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3C90-F73E-47BE-9C5C-7024569B2D81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3AA05-9773-AE44-332B-2BC1B3B3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023F6-BE05-B2E1-36EB-0EE6BE7F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5816-2D99-4ADC-B2EE-F47D97913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195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- Light"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FBFCF6A-71E0-4CB2-A2CD-9D1D05D4506B}"/>
              </a:ext>
            </a:extLst>
          </p:cNvPr>
          <p:cNvSpPr/>
          <p:nvPr userDrawn="1"/>
        </p:nvSpPr>
        <p:spPr>
          <a:xfrm flipV="1">
            <a:off x="0" y="0"/>
            <a:ext cx="3505200" cy="6858000"/>
          </a:xfrm>
          <a:custGeom>
            <a:avLst/>
            <a:gdLst>
              <a:gd name="connsiteX0" fmla="*/ 0 w 3505200"/>
              <a:gd name="connsiteY0" fmla="*/ 0 h 6858000"/>
              <a:gd name="connsiteX1" fmla="*/ 1978706 w 3505200"/>
              <a:gd name="connsiteY1" fmla="*/ 0 h 6858000"/>
              <a:gd name="connsiteX2" fmla="*/ 3505200 w 3505200"/>
              <a:gd name="connsiteY2" fmla="*/ 6858000 h 6858000"/>
              <a:gd name="connsiteX3" fmla="*/ 0 w 35052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5200" h="6858000">
                <a:moveTo>
                  <a:pt x="0" y="0"/>
                </a:moveTo>
                <a:lnTo>
                  <a:pt x="1978706" y="0"/>
                </a:lnTo>
                <a:lnTo>
                  <a:pt x="35052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64000">
                <a:srgbClr val="006FC6"/>
              </a:gs>
              <a:gs pos="96000">
                <a:schemeClr val="accent4">
                  <a:alpha val="91000"/>
                </a:schemeClr>
              </a:gs>
              <a:gs pos="0">
                <a:srgbClr val="0040AA"/>
              </a:gs>
            </a:gsLst>
            <a:path path="circle">
              <a:fillToRect l="100000" t="100000"/>
            </a:path>
            <a:tileRect r="-100000" b="-100000"/>
          </a:gra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B3A690-B3A5-4178-89C6-46FF4B6146CB}"/>
              </a:ext>
            </a:extLst>
          </p:cNvPr>
          <p:cNvGrpSpPr/>
          <p:nvPr userDrawn="1"/>
        </p:nvGrpSpPr>
        <p:grpSpPr>
          <a:xfrm>
            <a:off x="1568842" y="1529830"/>
            <a:ext cx="6750978" cy="3798340"/>
            <a:chOff x="1568842" y="1287695"/>
            <a:chExt cx="6750978" cy="379834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47E990F-7E98-4AA2-85D4-1DB1EF6784C6}"/>
                </a:ext>
              </a:extLst>
            </p:cNvPr>
            <p:cNvSpPr/>
            <p:nvPr userDrawn="1"/>
          </p:nvSpPr>
          <p:spPr>
            <a:xfrm>
              <a:off x="1568842" y="1287695"/>
              <a:ext cx="6750978" cy="37983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headEnd type="triangle"/>
              <a:tailEnd type="none"/>
            </a:ln>
            <a:effectLst>
              <a:outerShdw blurRad="203200" dist="50800" dir="2400000" sx="102000" sy="102000" algn="tl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9B3E32B-D281-4874-9BA9-6386028CEDDF}"/>
                </a:ext>
              </a:extLst>
            </p:cNvPr>
            <p:cNvSpPr/>
            <p:nvPr userDrawn="1"/>
          </p:nvSpPr>
          <p:spPr>
            <a:xfrm>
              <a:off x="1732669" y="1433013"/>
              <a:ext cx="6423324" cy="3507704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79970367-21EB-4524-87D0-64F48DE91F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6357" y="2808501"/>
            <a:ext cx="5670632" cy="1219286"/>
          </a:xfrm>
        </p:spPr>
        <p:txBody>
          <a:bodyPr anchor="t" anchorCtr="0"/>
          <a:lstStyle>
            <a:lvl1pPr>
              <a:defRPr sz="4400" spc="-100" baseline="0">
                <a:solidFill>
                  <a:srgbClr val="252F38"/>
                </a:solidFill>
                <a:latin typeface="+mj-lt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FF8EBD2-C35F-47C1-BC90-1B66384203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86357" y="2211115"/>
            <a:ext cx="4834028" cy="397700"/>
          </a:xfrm>
          <a:noFill/>
        </p:spPr>
        <p:txBody>
          <a:bodyPr anchor="b">
            <a:noAutofit/>
          </a:bodyPr>
          <a:lstStyle>
            <a:lvl1pPr marL="0" marR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 lang="en-US" sz="2000" kern="1200" spc="0" baseline="0" dirty="0">
                <a:solidFill>
                  <a:srgbClr val="92979B"/>
                </a:solidFill>
                <a:latin typeface="+mj-lt"/>
                <a:ea typeface="+mn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IN" dirty="0"/>
              <a:t>TEXT</a:t>
            </a:r>
            <a:endParaRPr lang="en-US" dirty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B47C9E8-3F27-4DFA-B981-F615553EBA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86357" y="4173105"/>
            <a:ext cx="4834028" cy="397700"/>
          </a:xfrm>
          <a:noFill/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1800" kern="1200" spc="0" baseline="0" dirty="0">
                <a:solidFill>
                  <a:srgbClr val="7F9FD0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</a:pPr>
            <a:r>
              <a:rPr lang="en-IN" dirty="0"/>
              <a:t>SUBTITLE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D03C20A-8BBF-4953-9E12-0C9789B95946}"/>
              </a:ext>
            </a:extLst>
          </p:cNvPr>
          <p:cNvGrpSpPr/>
          <p:nvPr userDrawn="1"/>
        </p:nvGrpSpPr>
        <p:grpSpPr>
          <a:xfrm>
            <a:off x="9699222" y="5716003"/>
            <a:ext cx="1465674" cy="460138"/>
            <a:chOff x="9699222" y="5716003"/>
            <a:chExt cx="1465674" cy="46013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2E6D9B1-70BC-488B-AB63-12D552B7F87C}"/>
                </a:ext>
              </a:extLst>
            </p:cNvPr>
            <p:cNvSpPr/>
            <p:nvPr/>
          </p:nvSpPr>
          <p:spPr>
            <a:xfrm>
              <a:off x="10010229" y="5716003"/>
              <a:ext cx="80972" cy="80972"/>
            </a:xfrm>
            <a:custGeom>
              <a:avLst/>
              <a:gdLst>
                <a:gd name="connsiteX0" fmla="*/ 163259 w 323850"/>
                <a:gd name="connsiteY0" fmla="*/ 7144 h 323850"/>
                <a:gd name="connsiteX1" fmla="*/ 7144 w 323850"/>
                <a:gd name="connsiteY1" fmla="*/ 163544 h 323850"/>
                <a:gd name="connsiteX2" fmla="*/ 163259 w 323850"/>
                <a:gd name="connsiteY2" fmla="*/ 319564 h 323850"/>
                <a:gd name="connsiteX3" fmla="*/ 319373 w 323850"/>
                <a:gd name="connsiteY3" fmla="*/ 163544 h 323850"/>
                <a:gd name="connsiteX4" fmla="*/ 163259 w 323850"/>
                <a:gd name="connsiteY4" fmla="*/ 7144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323850">
                  <a:moveTo>
                    <a:pt x="163259" y="7144"/>
                  </a:moveTo>
                  <a:cubicBezTo>
                    <a:pt x="76962" y="7144"/>
                    <a:pt x="7144" y="77153"/>
                    <a:pt x="7144" y="163544"/>
                  </a:cubicBezTo>
                  <a:cubicBezTo>
                    <a:pt x="7144" y="249650"/>
                    <a:pt x="76867" y="319564"/>
                    <a:pt x="163259" y="319564"/>
                  </a:cubicBezTo>
                  <a:cubicBezTo>
                    <a:pt x="249364" y="319564"/>
                    <a:pt x="319373" y="249746"/>
                    <a:pt x="319373" y="163544"/>
                  </a:cubicBezTo>
                  <a:cubicBezTo>
                    <a:pt x="319373" y="77153"/>
                    <a:pt x="249364" y="7144"/>
                    <a:pt x="163259" y="7144"/>
                  </a:cubicBez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3ECA5B2-774A-4B25-9D8E-2C4A71A23CC6}"/>
                </a:ext>
              </a:extLst>
            </p:cNvPr>
            <p:cNvSpPr/>
            <p:nvPr/>
          </p:nvSpPr>
          <p:spPr>
            <a:xfrm>
              <a:off x="9699222" y="5766920"/>
              <a:ext cx="319127" cy="340560"/>
            </a:xfrm>
            <a:custGeom>
              <a:avLst/>
              <a:gdLst>
                <a:gd name="connsiteX0" fmla="*/ 1064804 w 1276350"/>
                <a:gd name="connsiteY0" fmla="*/ 460439 h 1362075"/>
                <a:gd name="connsiteX1" fmla="*/ 1259781 w 1276350"/>
                <a:gd name="connsiteY1" fmla="*/ 203741 h 1362075"/>
                <a:gd name="connsiteX2" fmla="*/ 1261876 w 1276350"/>
                <a:gd name="connsiteY2" fmla="*/ 158687 h 1362075"/>
                <a:gd name="connsiteX3" fmla="*/ 1179009 w 1276350"/>
                <a:gd name="connsiteY3" fmla="*/ 25814 h 1362075"/>
                <a:gd name="connsiteX4" fmla="*/ 1145004 w 1276350"/>
                <a:gd name="connsiteY4" fmla="*/ 7145 h 1362075"/>
                <a:gd name="connsiteX5" fmla="*/ 787531 w 1276350"/>
                <a:gd name="connsiteY5" fmla="*/ 9621 h 1362075"/>
                <a:gd name="connsiteX6" fmla="*/ 787531 w 1276350"/>
                <a:gd name="connsiteY6" fmla="*/ 9621 h 1362075"/>
                <a:gd name="connsiteX7" fmla="*/ 591507 w 1276350"/>
                <a:gd name="connsiteY7" fmla="*/ 9431 h 1362075"/>
                <a:gd name="connsiteX8" fmla="*/ 581315 w 1276350"/>
                <a:gd name="connsiteY8" fmla="*/ 38387 h 1362075"/>
                <a:gd name="connsiteX9" fmla="*/ 636274 w 1276350"/>
                <a:gd name="connsiteY9" fmla="*/ 82678 h 1362075"/>
                <a:gd name="connsiteX10" fmla="*/ 662944 w 1276350"/>
                <a:gd name="connsiteY10" fmla="*/ 94965 h 1362075"/>
                <a:gd name="connsiteX11" fmla="*/ 1003368 w 1276350"/>
                <a:gd name="connsiteY11" fmla="*/ 159068 h 1362075"/>
                <a:gd name="connsiteX12" fmla="*/ 582172 w 1276350"/>
                <a:gd name="connsiteY12" fmla="*/ 611601 h 1362075"/>
                <a:gd name="connsiteX13" fmla="*/ 27817 w 1276350"/>
                <a:gd name="connsiteY13" fmla="*/ 690373 h 1362075"/>
                <a:gd name="connsiteX14" fmla="*/ 13625 w 1276350"/>
                <a:gd name="connsiteY14" fmla="*/ 730473 h 1362075"/>
                <a:gd name="connsiteX15" fmla="*/ 67727 w 1276350"/>
                <a:gd name="connsiteY15" fmla="*/ 788576 h 1362075"/>
                <a:gd name="connsiteX16" fmla="*/ 109256 w 1276350"/>
                <a:gd name="connsiteY16" fmla="*/ 806197 h 1362075"/>
                <a:gd name="connsiteX17" fmla="*/ 644370 w 1276350"/>
                <a:gd name="connsiteY17" fmla="*/ 797434 h 1362075"/>
                <a:gd name="connsiteX18" fmla="*/ 700473 w 1276350"/>
                <a:gd name="connsiteY18" fmla="*/ 781146 h 1362075"/>
                <a:gd name="connsiteX19" fmla="*/ 828679 w 1276350"/>
                <a:gd name="connsiteY19" fmla="*/ 703041 h 1362075"/>
                <a:gd name="connsiteX20" fmla="*/ 1099284 w 1276350"/>
                <a:gd name="connsiteY20" fmla="*/ 917830 h 1362075"/>
                <a:gd name="connsiteX21" fmla="*/ 1118715 w 1276350"/>
                <a:gd name="connsiteY21" fmla="*/ 952025 h 1362075"/>
                <a:gd name="connsiteX22" fmla="*/ 1170246 w 1276350"/>
                <a:gd name="connsiteY22" fmla="*/ 1331310 h 1362075"/>
                <a:gd name="connsiteX23" fmla="*/ 1205964 w 1276350"/>
                <a:gd name="connsiteY23" fmla="*/ 1362552 h 1362075"/>
                <a:gd name="connsiteX24" fmla="*/ 1233492 w 1276350"/>
                <a:gd name="connsiteY24" fmla="*/ 1362552 h 1362075"/>
                <a:gd name="connsiteX25" fmla="*/ 1269591 w 1276350"/>
                <a:gd name="connsiteY25" fmla="*/ 1326643 h 1362075"/>
                <a:gd name="connsiteX26" fmla="*/ 1271211 w 1276350"/>
                <a:gd name="connsiteY26" fmla="*/ 905733 h 1362075"/>
                <a:gd name="connsiteX27" fmla="*/ 1251399 w 1276350"/>
                <a:gd name="connsiteY27" fmla="*/ 845440 h 1362075"/>
                <a:gd name="connsiteX28" fmla="*/ 1015274 w 1276350"/>
                <a:gd name="connsiteY28" fmla="*/ 527210 h 1362075"/>
                <a:gd name="connsiteX29" fmla="*/ 1064804 w 1276350"/>
                <a:gd name="connsiteY29" fmla="*/ 460439 h 136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76350" h="1362075">
                  <a:moveTo>
                    <a:pt x="1064804" y="460439"/>
                  </a:moveTo>
                  <a:lnTo>
                    <a:pt x="1259781" y="203741"/>
                  </a:lnTo>
                  <a:cubicBezTo>
                    <a:pt x="1269782" y="190596"/>
                    <a:pt x="1270544" y="172689"/>
                    <a:pt x="1261876" y="158687"/>
                  </a:cubicBezTo>
                  <a:lnTo>
                    <a:pt x="1179009" y="25814"/>
                  </a:lnTo>
                  <a:cubicBezTo>
                    <a:pt x="1171674" y="14098"/>
                    <a:pt x="1158816" y="7049"/>
                    <a:pt x="1145004" y="7145"/>
                  </a:cubicBezTo>
                  <a:lnTo>
                    <a:pt x="787531" y="9621"/>
                  </a:lnTo>
                  <a:lnTo>
                    <a:pt x="787531" y="9621"/>
                  </a:lnTo>
                  <a:lnTo>
                    <a:pt x="591507" y="9431"/>
                  </a:lnTo>
                  <a:cubicBezTo>
                    <a:pt x="576171" y="9431"/>
                    <a:pt x="569313" y="28671"/>
                    <a:pt x="581315" y="38387"/>
                  </a:cubicBezTo>
                  <a:lnTo>
                    <a:pt x="636274" y="82678"/>
                  </a:lnTo>
                  <a:cubicBezTo>
                    <a:pt x="643989" y="88869"/>
                    <a:pt x="653133" y="93155"/>
                    <a:pt x="662944" y="94965"/>
                  </a:cubicBezTo>
                  <a:lnTo>
                    <a:pt x="1003368" y="159068"/>
                  </a:lnTo>
                  <a:lnTo>
                    <a:pt x="582172" y="611601"/>
                  </a:lnTo>
                  <a:lnTo>
                    <a:pt x="27817" y="690373"/>
                  </a:lnTo>
                  <a:cubicBezTo>
                    <a:pt x="8576" y="693135"/>
                    <a:pt x="385" y="716281"/>
                    <a:pt x="13625" y="730473"/>
                  </a:cubicBezTo>
                  <a:lnTo>
                    <a:pt x="67727" y="788576"/>
                  </a:lnTo>
                  <a:cubicBezTo>
                    <a:pt x="78395" y="800101"/>
                    <a:pt x="93540" y="806483"/>
                    <a:pt x="109256" y="806197"/>
                  </a:cubicBezTo>
                  <a:lnTo>
                    <a:pt x="644370" y="797434"/>
                  </a:lnTo>
                  <a:cubicBezTo>
                    <a:pt x="664182" y="797148"/>
                    <a:pt x="683518" y="791529"/>
                    <a:pt x="700473" y="781146"/>
                  </a:cubicBezTo>
                  <a:lnTo>
                    <a:pt x="828679" y="703041"/>
                  </a:lnTo>
                  <a:lnTo>
                    <a:pt x="1099284" y="917830"/>
                  </a:lnTo>
                  <a:cubicBezTo>
                    <a:pt x="1109952" y="926307"/>
                    <a:pt x="1116906" y="938499"/>
                    <a:pt x="1118715" y="952025"/>
                  </a:cubicBezTo>
                  <a:lnTo>
                    <a:pt x="1170246" y="1331310"/>
                  </a:lnTo>
                  <a:cubicBezTo>
                    <a:pt x="1172627" y="1349217"/>
                    <a:pt x="1187962" y="1362552"/>
                    <a:pt x="1205964" y="1362552"/>
                  </a:cubicBezTo>
                  <a:lnTo>
                    <a:pt x="1233492" y="1362552"/>
                  </a:lnTo>
                  <a:cubicBezTo>
                    <a:pt x="1253399" y="1362552"/>
                    <a:pt x="1269496" y="1346455"/>
                    <a:pt x="1269591" y="1326643"/>
                  </a:cubicBezTo>
                  <a:lnTo>
                    <a:pt x="1271211" y="905733"/>
                  </a:lnTo>
                  <a:cubicBezTo>
                    <a:pt x="1271306" y="884016"/>
                    <a:pt x="1264353" y="862871"/>
                    <a:pt x="1251399" y="845440"/>
                  </a:cubicBezTo>
                  <a:lnTo>
                    <a:pt x="1015274" y="527210"/>
                  </a:lnTo>
                  <a:lnTo>
                    <a:pt x="1064804" y="460439"/>
                  </a:ln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8BBFEBF-DA14-4213-B08A-FFBD9C588A80}"/>
                </a:ext>
              </a:extLst>
            </p:cNvPr>
            <p:cNvSpPr/>
            <p:nvPr/>
          </p:nvSpPr>
          <p:spPr>
            <a:xfrm>
              <a:off x="10167744" y="5779614"/>
              <a:ext cx="192905" cy="238154"/>
            </a:xfrm>
            <a:custGeom>
              <a:avLst/>
              <a:gdLst>
                <a:gd name="connsiteX0" fmla="*/ 538163 w 771525"/>
                <a:gd name="connsiteY0" fmla="*/ 946499 h 952500"/>
                <a:gd name="connsiteX1" fmla="*/ 353663 w 771525"/>
                <a:gd name="connsiteY1" fmla="*/ 612648 h 952500"/>
                <a:gd name="connsiteX2" fmla="*/ 207169 w 771525"/>
                <a:gd name="connsiteY2" fmla="*/ 612648 h 952500"/>
                <a:gd name="connsiteX3" fmla="*/ 207169 w 771525"/>
                <a:gd name="connsiteY3" fmla="*/ 946404 h 952500"/>
                <a:gd name="connsiteX4" fmla="*/ 7144 w 771525"/>
                <a:gd name="connsiteY4" fmla="*/ 946404 h 952500"/>
                <a:gd name="connsiteX5" fmla="*/ 7144 w 771525"/>
                <a:gd name="connsiteY5" fmla="*/ 7144 h 952500"/>
                <a:gd name="connsiteX6" fmla="*/ 446532 w 771525"/>
                <a:gd name="connsiteY6" fmla="*/ 7144 h 952500"/>
                <a:gd name="connsiteX7" fmla="*/ 763429 w 771525"/>
                <a:gd name="connsiteY7" fmla="*/ 309944 h 952500"/>
                <a:gd name="connsiteX8" fmla="*/ 556451 w 771525"/>
                <a:gd name="connsiteY8" fmla="*/ 588836 h 952500"/>
                <a:gd name="connsiteX9" fmla="*/ 769144 w 771525"/>
                <a:gd name="connsiteY9" fmla="*/ 946595 h 952500"/>
                <a:gd name="connsiteX10" fmla="*/ 538163 w 771525"/>
                <a:gd name="connsiteY10" fmla="*/ 946595 h 952500"/>
                <a:gd name="connsiteX11" fmla="*/ 557879 w 771525"/>
                <a:gd name="connsiteY11" fmla="*/ 308515 h 952500"/>
                <a:gd name="connsiteX12" fmla="*/ 418433 w 771525"/>
                <a:gd name="connsiteY12" fmla="*/ 183166 h 952500"/>
                <a:gd name="connsiteX13" fmla="*/ 207169 w 771525"/>
                <a:gd name="connsiteY13" fmla="*/ 183166 h 952500"/>
                <a:gd name="connsiteX14" fmla="*/ 207169 w 771525"/>
                <a:gd name="connsiteY14" fmla="*/ 436626 h 952500"/>
                <a:gd name="connsiteX15" fmla="*/ 418433 w 771525"/>
                <a:gd name="connsiteY15" fmla="*/ 436626 h 952500"/>
                <a:gd name="connsiteX16" fmla="*/ 557879 w 771525"/>
                <a:gd name="connsiteY16" fmla="*/ 308515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1525" h="952500">
                  <a:moveTo>
                    <a:pt x="538163" y="946499"/>
                  </a:moveTo>
                  <a:lnTo>
                    <a:pt x="353663" y="612648"/>
                  </a:lnTo>
                  <a:lnTo>
                    <a:pt x="207169" y="612648"/>
                  </a:lnTo>
                  <a:lnTo>
                    <a:pt x="207169" y="946404"/>
                  </a:lnTo>
                  <a:lnTo>
                    <a:pt x="7144" y="946404"/>
                  </a:lnTo>
                  <a:lnTo>
                    <a:pt x="7144" y="7144"/>
                  </a:lnTo>
                  <a:lnTo>
                    <a:pt x="446532" y="7144"/>
                  </a:lnTo>
                  <a:cubicBezTo>
                    <a:pt x="642271" y="7144"/>
                    <a:pt x="763429" y="135255"/>
                    <a:pt x="763429" y="309944"/>
                  </a:cubicBezTo>
                  <a:cubicBezTo>
                    <a:pt x="763429" y="474726"/>
                    <a:pt x="657797" y="564833"/>
                    <a:pt x="556451" y="588836"/>
                  </a:cubicBezTo>
                  <a:lnTo>
                    <a:pt x="769144" y="946595"/>
                  </a:lnTo>
                  <a:lnTo>
                    <a:pt x="538163" y="946595"/>
                  </a:lnTo>
                  <a:close/>
                  <a:moveTo>
                    <a:pt x="557879" y="308515"/>
                  </a:moveTo>
                  <a:cubicBezTo>
                    <a:pt x="557879" y="231077"/>
                    <a:pt x="497300" y="183166"/>
                    <a:pt x="418433" y="183166"/>
                  </a:cubicBezTo>
                  <a:lnTo>
                    <a:pt x="207169" y="183166"/>
                  </a:lnTo>
                  <a:lnTo>
                    <a:pt x="207169" y="436626"/>
                  </a:lnTo>
                  <a:lnTo>
                    <a:pt x="418433" y="436626"/>
                  </a:lnTo>
                  <a:cubicBezTo>
                    <a:pt x="497300" y="436626"/>
                    <a:pt x="557879" y="388715"/>
                    <a:pt x="557879" y="308515"/>
                  </a:cubicBezTo>
                  <a:close/>
                </a:path>
              </a:pathLst>
            </a:custGeom>
            <a:solidFill>
              <a:srgbClr val="0048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1B44E1E-A940-4B1B-ACF2-206AC1F4ABEE}"/>
                </a:ext>
              </a:extLst>
            </p:cNvPr>
            <p:cNvSpPr/>
            <p:nvPr/>
          </p:nvSpPr>
          <p:spPr>
            <a:xfrm>
              <a:off x="10394181" y="5779614"/>
              <a:ext cx="169090" cy="238154"/>
            </a:xfrm>
            <a:custGeom>
              <a:avLst/>
              <a:gdLst>
                <a:gd name="connsiteX0" fmla="*/ 7144 w 676275"/>
                <a:gd name="connsiteY0" fmla="*/ 946499 h 952500"/>
                <a:gd name="connsiteX1" fmla="*/ 7144 w 676275"/>
                <a:gd name="connsiteY1" fmla="*/ 7144 h 952500"/>
                <a:gd name="connsiteX2" fmla="*/ 671894 w 676275"/>
                <a:gd name="connsiteY2" fmla="*/ 7144 h 952500"/>
                <a:gd name="connsiteX3" fmla="*/ 671894 w 676275"/>
                <a:gd name="connsiteY3" fmla="*/ 183166 h 952500"/>
                <a:gd name="connsiteX4" fmla="*/ 207169 w 676275"/>
                <a:gd name="connsiteY4" fmla="*/ 183166 h 952500"/>
                <a:gd name="connsiteX5" fmla="*/ 207169 w 676275"/>
                <a:gd name="connsiteY5" fmla="*/ 380333 h 952500"/>
                <a:gd name="connsiteX6" fmla="*/ 662083 w 676275"/>
                <a:gd name="connsiteY6" fmla="*/ 380333 h 952500"/>
                <a:gd name="connsiteX7" fmla="*/ 662083 w 676275"/>
                <a:gd name="connsiteY7" fmla="*/ 556355 h 952500"/>
                <a:gd name="connsiteX8" fmla="*/ 207169 w 676275"/>
                <a:gd name="connsiteY8" fmla="*/ 556355 h 952500"/>
                <a:gd name="connsiteX9" fmla="*/ 207169 w 676275"/>
                <a:gd name="connsiteY9" fmla="*/ 770382 h 952500"/>
                <a:gd name="connsiteX10" fmla="*/ 671894 w 676275"/>
                <a:gd name="connsiteY10" fmla="*/ 770382 h 952500"/>
                <a:gd name="connsiteX11" fmla="*/ 671894 w 676275"/>
                <a:gd name="connsiteY11" fmla="*/ 946404 h 952500"/>
                <a:gd name="connsiteX12" fmla="*/ 7144 w 676275"/>
                <a:gd name="connsiteY12" fmla="*/ 946404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275" h="952500">
                  <a:moveTo>
                    <a:pt x="7144" y="946499"/>
                  </a:moveTo>
                  <a:lnTo>
                    <a:pt x="7144" y="7144"/>
                  </a:lnTo>
                  <a:lnTo>
                    <a:pt x="671894" y="7144"/>
                  </a:lnTo>
                  <a:lnTo>
                    <a:pt x="671894" y="183166"/>
                  </a:lnTo>
                  <a:lnTo>
                    <a:pt x="207169" y="183166"/>
                  </a:lnTo>
                  <a:lnTo>
                    <a:pt x="207169" y="380333"/>
                  </a:lnTo>
                  <a:lnTo>
                    <a:pt x="662083" y="380333"/>
                  </a:lnTo>
                  <a:lnTo>
                    <a:pt x="662083" y="556355"/>
                  </a:lnTo>
                  <a:lnTo>
                    <a:pt x="207169" y="556355"/>
                  </a:lnTo>
                  <a:lnTo>
                    <a:pt x="207169" y="770382"/>
                  </a:lnTo>
                  <a:lnTo>
                    <a:pt x="671894" y="770382"/>
                  </a:lnTo>
                  <a:lnTo>
                    <a:pt x="671894" y="946404"/>
                  </a:lnTo>
                  <a:lnTo>
                    <a:pt x="7144" y="946404"/>
                  </a:lnTo>
                  <a:close/>
                </a:path>
              </a:pathLst>
            </a:custGeom>
            <a:solidFill>
              <a:srgbClr val="0048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0A6F8DD-8AEF-465D-BC8B-C79FE002A874}"/>
                </a:ext>
              </a:extLst>
            </p:cNvPr>
            <p:cNvSpPr/>
            <p:nvPr/>
          </p:nvSpPr>
          <p:spPr>
            <a:xfrm>
              <a:off x="10599446" y="5779614"/>
              <a:ext cx="190523" cy="238154"/>
            </a:xfrm>
            <a:custGeom>
              <a:avLst/>
              <a:gdLst>
                <a:gd name="connsiteX0" fmla="*/ 7144 w 762000"/>
                <a:gd name="connsiteY0" fmla="*/ 946499 h 952500"/>
                <a:gd name="connsiteX1" fmla="*/ 7144 w 762000"/>
                <a:gd name="connsiteY1" fmla="*/ 7144 h 952500"/>
                <a:gd name="connsiteX2" fmla="*/ 446532 w 762000"/>
                <a:gd name="connsiteY2" fmla="*/ 7144 h 952500"/>
                <a:gd name="connsiteX3" fmla="*/ 762000 w 762000"/>
                <a:gd name="connsiteY3" fmla="*/ 309944 h 952500"/>
                <a:gd name="connsiteX4" fmla="*/ 446532 w 762000"/>
                <a:gd name="connsiteY4" fmla="*/ 611315 h 952500"/>
                <a:gd name="connsiteX5" fmla="*/ 207074 w 762000"/>
                <a:gd name="connsiteY5" fmla="*/ 611315 h 952500"/>
                <a:gd name="connsiteX6" fmla="*/ 207074 w 762000"/>
                <a:gd name="connsiteY6" fmla="*/ 946499 h 952500"/>
                <a:gd name="connsiteX7" fmla="*/ 7144 w 762000"/>
                <a:gd name="connsiteY7" fmla="*/ 946499 h 952500"/>
                <a:gd name="connsiteX8" fmla="*/ 557784 w 762000"/>
                <a:gd name="connsiteY8" fmla="*/ 309848 h 952500"/>
                <a:gd name="connsiteX9" fmla="*/ 418338 w 762000"/>
                <a:gd name="connsiteY9" fmla="*/ 183071 h 952500"/>
                <a:gd name="connsiteX10" fmla="*/ 207074 w 762000"/>
                <a:gd name="connsiteY10" fmla="*/ 183071 h 952500"/>
                <a:gd name="connsiteX11" fmla="*/ 207074 w 762000"/>
                <a:gd name="connsiteY11" fmla="*/ 435197 h 952500"/>
                <a:gd name="connsiteX12" fmla="*/ 418338 w 762000"/>
                <a:gd name="connsiteY12" fmla="*/ 435197 h 952500"/>
                <a:gd name="connsiteX13" fmla="*/ 557784 w 762000"/>
                <a:gd name="connsiteY13" fmla="*/ 309848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2000" h="952500">
                  <a:moveTo>
                    <a:pt x="7144" y="946499"/>
                  </a:moveTo>
                  <a:lnTo>
                    <a:pt x="7144" y="7144"/>
                  </a:lnTo>
                  <a:lnTo>
                    <a:pt x="446532" y="7144"/>
                  </a:lnTo>
                  <a:cubicBezTo>
                    <a:pt x="650748" y="7144"/>
                    <a:pt x="762000" y="145161"/>
                    <a:pt x="762000" y="309944"/>
                  </a:cubicBezTo>
                  <a:cubicBezTo>
                    <a:pt x="762000" y="473297"/>
                    <a:pt x="649319" y="611315"/>
                    <a:pt x="446532" y="611315"/>
                  </a:cubicBezTo>
                  <a:lnTo>
                    <a:pt x="207074" y="611315"/>
                  </a:lnTo>
                  <a:lnTo>
                    <a:pt x="207074" y="946499"/>
                  </a:lnTo>
                  <a:lnTo>
                    <a:pt x="7144" y="946499"/>
                  </a:lnTo>
                  <a:close/>
                  <a:moveTo>
                    <a:pt x="557784" y="309848"/>
                  </a:moveTo>
                  <a:cubicBezTo>
                    <a:pt x="557784" y="230981"/>
                    <a:pt x="497205" y="183071"/>
                    <a:pt x="418338" y="183071"/>
                  </a:cubicBezTo>
                  <a:lnTo>
                    <a:pt x="207074" y="183071"/>
                  </a:lnTo>
                  <a:lnTo>
                    <a:pt x="207074" y="435197"/>
                  </a:lnTo>
                  <a:lnTo>
                    <a:pt x="418338" y="435197"/>
                  </a:lnTo>
                  <a:cubicBezTo>
                    <a:pt x="497300" y="435197"/>
                    <a:pt x="557784" y="387382"/>
                    <a:pt x="557784" y="309848"/>
                  </a:cubicBezTo>
                  <a:close/>
                </a:path>
              </a:pathLst>
            </a:custGeom>
            <a:solidFill>
              <a:srgbClr val="0048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3A4F70-6063-4F20-8EA2-D72D144A8788}"/>
                </a:ext>
              </a:extLst>
            </p:cNvPr>
            <p:cNvSpPr/>
            <p:nvPr/>
          </p:nvSpPr>
          <p:spPr>
            <a:xfrm>
              <a:off x="10817405" y="5779614"/>
              <a:ext cx="152419" cy="238154"/>
            </a:xfrm>
            <a:custGeom>
              <a:avLst/>
              <a:gdLst>
                <a:gd name="connsiteX0" fmla="*/ 7144 w 609600"/>
                <a:gd name="connsiteY0" fmla="*/ 946499 h 952500"/>
                <a:gd name="connsiteX1" fmla="*/ 7144 w 609600"/>
                <a:gd name="connsiteY1" fmla="*/ 7144 h 952500"/>
                <a:gd name="connsiteX2" fmla="*/ 208502 w 609600"/>
                <a:gd name="connsiteY2" fmla="*/ 7144 h 952500"/>
                <a:gd name="connsiteX3" fmla="*/ 208502 w 609600"/>
                <a:gd name="connsiteY3" fmla="*/ 770477 h 952500"/>
                <a:gd name="connsiteX4" fmla="*/ 605694 w 609600"/>
                <a:gd name="connsiteY4" fmla="*/ 770477 h 952500"/>
                <a:gd name="connsiteX5" fmla="*/ 605694 w 609600"/>
                <a:gd name="connsiteY5" fmla="*/ 946499 h 952500"/>
                <a:gd name="connsiteX6" fmla="*/ 7144 w 609600"/>
                <a:gd name="connsiteY6" fmla="*/ 946499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0" h="952500">
                  <a:moveTo>
                    <a:pt x="7144" y="946499"/>
                  </a:moveTo>
                  <a:lnTo>
                    <a:pt x="7144" y="7144"/>
                  </a:lnTo>
                  <a:lnTo>
                    <a:pt x="208502" y="7144"/>
                  </a:lnTo>
                  <a:lnTo>
                    <a:pt x="208502" y="770477"/>
                  </a:lnTo>
                  <a:lnTo>
                    <a:pt x="605694" y="770477"/>
                  </a:lnTo>
                  <a:lnTo>
                    <a:pt x="605694" y="946499"/>
                  </a:lnTo>
                  <a:lnTo>
                    <a:pt x="7144" y="946499"/>
                  </a:lnTo>
                  <a:close/>
                </a:path>
              </a:pathLst>
            </a:custGeom>
            <a:solidFill>
              <a:srgbClr val="0048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91D5518-2665-4195-A8F8-3264F899BC77}"/>
                </a:ext>
              </a:extLst>
            </p:cNvPr>
            <p:cNvSpPr/>
            <p:nvPr/>
          </p:nvSpPr>
          <p:spPr>
            <a:xfrm>
              <a:off x="10931505" y="5779590"/>
              <a:ext cx="233391" cy="238154"/>
            </a:xfrm>
            <a:custGeom>
              <a:avLst/>
              <a:gdLst>
                <a:gd name="connsiteX0" fmla="*/ 367665 w 933450"/>
                <a:gd name="connsiteY0" fmla="*/ 946595 h 952500"/>
                <a:gd name="connsiteX1" fmla="*/ 367665 w 933450"/>
                <a:gd name="connsiteY1" fmla="*/ 562070 h 952500"/>
                <a:gd name="connsiteX2" fmla="*/ 7144 w 933450"/>
                <a:gd name="connsiteY2" fmla="*/ 7144 h 952500"/>
                <a:gd name="connsiteX3" fmla="*/ 235268 w 933450"/>
                <a:gd name="connsiteY3" fmla="*/ 7144 h 952500"/>
                <a:gd name="connsiteX4" fmla="*/ 467678 w 933450"/>
                <a:gd name="connsiteY4" fmla="*/ 383191 h 952500"/>
                <a:gd name="connsiteX5" fmla="*/ 700088 w 933450"/>
                <a:gd name="connsiteY5" fmla="*/ 7144 h 952500"/>
                <a:gd name="connsiteX6" fmla="*/ 926878 w 933450"/>
                <a:gd name="connsiteY6" fmla="*/ 7144 h 952500"/>
                <a:gd name="connsiteX7" fmla="*/ 567786 w 933450"/>
                <a:gd name="connsiteY7" fmla="*/ 562070 h 952500"/>
                <a:gd name="connsiteX8" fmla="*/ 567786 w 933450"/>
                <a:gd name="connsiteY8" fmla="*/ 946499 h 952500"/>
                <a:gd name="connsiteX9" fmla="*/ 367665 w 933450"/>
                <a:gd name="connsiteY9" fmla="*/ 946499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3450" h="952500">
                  <a:moveTo>
                    <a:pt x="367665" y="946595"/>
                  </a:moveTo>
                  <a:lnTo>
                    <a:pt x="367665" y="562070"/>
                  </a:lnTo>
                  <a:lnTo>
                    <a:pt x="7144" y="7144"/>
                  </a:lnTo>
                  <a:lnTo>
                    <a:pt x="235268" y="7144"/>
                  </a:lnTo>
                  <a:lnTo>
                    <a:pt x="467678" y="383191"/>
                  </a:lnTo>
                  <a:lnTo>
                    <a:pt x="700088" y="7144"/>
                  </a:lnTo>
                  <a:lnTo>
                    <a:pt x="926878" y="7144"/>
                  </a:lnTo>
                  <a:lnTo>
                    <a:pt x="567786" y="562070"/>
                  </a:lnTo>
                  <a:lnTo>
                    <a:pt x="567786" y="946499"/>
                  </a:lnTo>
                  <a:lnTo>
                    <a:pt x="367665" y="946499"/>
                  </a:lnTo>
                  <a:close/>
                </a:path>
              </a:pathLst>
            </a:custGeom>
            <a:solidFill>
              <a:srgbClr val="0048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3FE072-CCB3-4607-B33F-904439777076}"/>
                </a:ext>
              </a:extLst>
            </p:cNvPr>
            <p:cNvSpPr/>
            <p:nvPr/>
          </p:nvSpPr>
          <p:spPr>
            <a:xfrm>
              <a:off x="10157575" y="6072948"/>
              <a:ext cx="100025" cy="100025"/>
            </a:xfrm>
            <a:custGeom>
              <a:avLst/>
              <a:gdLst>
                <a:gd name="connsiteX0" fmla="*/ 160877 w 400050"/>
                <a:gd name="connsiteY0" fmla="*/ 398526 h 400050"/>
                <a:gd name="connsiteX1" fmla="*/ 7144 w 400050"/>
                <a:gd name="connsiteY1" fmla="*/ 7144 h 400050"/>
                <a:gd name="connsiteX2" fmla="*/ 85154 w 400050"/>
                <a:gd name="connsiteY2" fmla="*/ 7144 h 400050"/>
                <a:gd name="connsiteX3" fmla="*/ 203645 w 400050"/>
                <a:gd name="connsiteY3" fmla="*/ 323374 h 400050"/>
                <a:gd name="connsiteX4" fmla="*/ 322136 w 400050"/>
                <a:gd name="connsiteY4" fmla="*/ 7144 h 400050"/>
                <a:gd name="connsiteX5" fmla="*/ 400145 w 400050"/>
                <a:gd name="connsiteY5" fmla="*/ 7144 h 400050"/>
                <a:gd name="connsiteX6" fmla="*/ 246412 w 400050"/>
                <a:gd name="connsiteY6" fmla="*/ 398526 h 400050"/>
                <a:gd name="connsiteX7" fmla="*/ 160877 w 400050"/>
                <a:gd name="connsiteY7" fmla="*/ 39852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0050" h="400050">
                  <a:moveTo>
                    <a:pt x="160877" y="398526"/>
                  </a:moveTo>
                  <a:lnTo>
                    <a:pt x="7144" y="7144"/>
                  </a:lnTo>
                  <a:lnTo>
                    <a:pt x="85154" y="7144"/>
                  </a:lnTo>
                  <a:lnTo>
                    <a:pt x="203645" y="323374"/>
                  </a:lnTo>
                  <a:lnTo>
                    <a:pt x="322136" y="7144"/>
                  </a:lnTo>
                  <a:lnTo>
                    <a:pt x="400145" y="7144"/>
                  </a:lnTo>
                  <a:lnTo>
                    <a:pt x="246412" y="398526"/>
                  </a:lnTo>
                  <a:lnTo>
                    <a:pt x="160877" y="398526"/>
                  </a:ln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A651B17-2DB1-4C5D-AB2E-6D5F20D29AC2}"/>
                </a:ext>
              </a:extLst>
            </p:cNvPr>
            <p:cNvSpPr/>
            <p:nvPr/>
          </p:nvSpPr>
          <p:spPr>
            <a:xfrm>
              <a:off x="10248978" y="6072948"/>
              <a:ext cx="100025" cy="100025"/>
            </a:xfrm>
            <a:custGeom>
              <a:avLst/>
              <a:gdLst>
                <a:gd name="connsiteX0" fmla="*/ 322231 w 400050"/>
                <a:gd name="connsiteY0" fmla="*/ 398526 h 400050"/>
                <a:gd name="connsiteX1" fmla="*/ 293465 w 400050"/>
                <a:gd name="connsiteY1" fmla="*/ 322802 h 400050"/>
                <a:gd name="connsiteX2" fmla="*/ 113919 w 400050"/>
                <a:gd name="connsiteY2" fmla="*/ 322802 h 400050"/>
                <a:gd name="connsiteX3" fmla="*/ 85154 w 400050"/>
                <a:gd name="connsiteY3" fmla="*/ 398526 h 400050"/>
                <a:gd name="connsiteX4" fmla="*/ 7144 w 400050"/>
                <a:gd name="connsiteY4" fmla="*/ 398526 h 400050"/>
                <a:gd name="connsiteX5" fmla="*/ 160877 w 400050"/>
                <a:gd name="connsiteY5" fmla="*/ 7144 h 400050"/>
                <a:gd name="connsiteX6" fmla="*/ 246507 w 400050"/>
                <a:gd name="connsiteY6" fmla="*/ 7144 h 400050"/>
                <a:gd name="connsiteX7" fmla="*/ 400241 w 400050"/>
                <a:gd name="connsiteY7" fmla="*/ 398526 h 400050"/>
                <a:gd name="connsiteX8" fmla="*/ 322231 w 400050"/>
                <a:gd name="connsiteY8" fmla="*/ 398526 h 400050"/>
                <a:gd name="connsiteX9" fmla="*/ 203740 w 400050"/>
                <a:gd name="connsiteY9" fmla="*/ 75819 h 400050"/>
                <a:gd name="connsiteX10" fmla="*/ 133350 w 400050"/>
                <a:gd name="connsiteY10" fmla="*/ 262414 h 400050"/>
                <a:gd name="connsiteX11" fmla="*/ 274129 w 400050"/>
                <a:gd name="connsiteY11" fmla="*/ 262414 h 400050"/>
                <a:gd name="connsiteX12" fmla="*/ 203740 w 400050"/>
                <a:gd name="connsiteY12" fmla="*/ 75819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0050" h="400050">
                  <a:moveTo>
                    <a:pt x="322231" y="398526"/>
                  </a:moveTo>
                  <a:lnTo>
                    <a:pt x="293465" y="322802"/>
                  </a:lnTo>
                  <a:lnTo>
                    <a:pt x="113919" y="322802"/>
                  </a:lnTo>
                  <a:lnTo>
                    <a:pt x="85154" y="398526"/>
                  </a:lnTo>
                  <a:lnTo>
                    <a:pt x="7144" y="398526"/>
                  </a:lnTo>
                  <a:lnTo>
                    <a:pt x="160877" y="7144"/>
                  </a:lnTo>
                  <a:lnTo>
                    <a:pt x="246507" y="7144"/>
                  </a:lnTo>
                  <a:lnTo>
                    <a:pt x="400241" y="398526"/>
                  </a:lnTo>
                  <a:lnTo>
                    <a:pt x="322231" y="398526"/>
                  </a:lnTo>
                  <a:close/>
                  <a:moveTo>
                    <a:pt x="203740" y="75819"/>
                  </a:moveTo>
                  <a:lnTo>
                    <a:pt x="133350" y="262414"/>
                  </a:lnTo>
                  <a:lnTo>
                    <a:pt x="274129" y="262414"/>
                  </a:lnTo>
                  <a:lnTo>
                    <a:pt x="203740" y="75819"/>
                  </a:ln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ABBE5F2-BDCE-48AB-8EC9-B0DCE5789287}"/>
                </a:ext>
              </a:extLst>
            </p:cNvPr>
            <p:cNvSpPr/>
            <p:nvPr/>
          </p:nvSpPr>
          <p:spPr>
            <a:xfrm>
              <a:off x="10356671" y="6072948"/>
              <a:ext cx="61920" cy="100025"/>
            </a:xfrm>
            <a:custGeom>
              <a:avLst/>
              <a:gdLst>
                <a:gd name="connsiteX0" fmla="*/ 7144 w 247650"/>
                <a:gd name="connsiteY0" fmla="*/ 398526 h 400050"/>
                <a:gd name="connsiteX1" fmla="*/ 7144 w 247650"/>
                <a:gd name="connsiteY1" fmla="*/ 7144 h 400050"/>
                <a:gd name="connsiteX2" fmla="*/ 75819 w 247650"/>
                <a:gd name="connsiteY2" fmla="*/ 7144 h 400050"/>
                <a:gd name="connsiteX3" fmla="*/ 75819 w 247650"/>
                <a:gd name="connsiteY3" fmla="*/ 338042 h 400050"/>
                <a:gd name="connsiteX4" fmla="*/ 248317 w 247650"/>
                <a:gd name="connsiteY4" fmla="*/ 338042 h 400050"/>
                <a:gd name="connsiteX5" fmla="*/ 248317 w 247650"/>
                <a:gd name="connsiteY5" fmla="*/ 398431 h 400050"/>
                <a:gd name="connsiteX6" fmla="*/ 7144 w 247650"/>
                <a:gd name="connsiteY6" fmla="*/ 39843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400050">
                  <a:moveTo>
                    <a:pt x="7144" y="398526"/>
                  </a:moveTo>
                  <a:lnTo>
                    <a:pt x="7144" y="7144"/>
                  </a:lnTo>
                  <a:lnTo>
                    <a:pt x="75819" y="7144"/>
                  </a:lnTo>
                  <a:lnTo>
                    <a:pt x="75819" y="338042"/>
                  </a:lnTo>
                  <a:lnTo>
                    <a:pt x="248317" y="338042"/>
                  </a:lnTo>
                  <a:lnTo>
                    <a:pt x="248317" y="398431"/>
                  </a:lnTo>
                  <a:lnTo>
                    <a:pt x="7144" y="398431"/>
                  </a:ln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ECBD6B2-A8A9-4417-9B8D-79D808E88E4B}"/>
                </a:ext>
              </a:extLst>
            </p:cNvPr>
            <p:cNvSpPr/>
            <p:nvPr/>
          </p:nvSpPr>
          <p:spPr>
            <a:xfrm>
              <a:off x="10423426" y="6071353"/>
              <a:ext cx="102406" cy="104788"/>
            </a:xfrm>
            <a:custGeom>
              <a:avLst/>
              <a:gdLst>
                <a:gd name="connsiteX0" fmla="*/ 7144 w 409575"/>
                <a:gd name="connsiteY0" fmla="*/ 209550 h 419100"/>
                <a:gd name="connsiteX1" fmla="*/ 207264 w 409575"/>
                <a:gd name="connsiteY1" fmla="*/ 7144 h 419100"/>
                <a:gd name="connsiteX2" fmla="*/ 407384 w 409575"/>
                <a:gd name="connsiteY2" fmla="*/ 209550 h 419100"/>
                <a:gd name="connsiteX3" fmla="*/ 207264 w 409575"/>
                <a:gd name="connsiteY3" fmla="*/ 411956 h 419100"/>
                <a:gd name="connsiteX4" fmla="*/ 7144 w 409575"/>
                <a:gd name="connsiteY4" fmla="*/ 209550 h 419100"/>
                <a:gd name="connsiteX5" fmla="*/ 336900 w 409575"/>
                <a:gd name="connsiteY5" fmla="*/ 209550 h 419100"/>
                <a:gd name="connsiteX6" fmla="*/ 207264 w 409575"/>
                <a:gd name="connsiteY6" fmla="*/ 68104 h 419100"/>
                <a:gd name="connsiteX7" fmla="*/ 77629 w 409575"/>
                <a:gd name="connsiteY7" fmla="*/ 209550 h 419100"/>
                <a:gd name="connsiteX8" fmla="*/ 207264 w 409575"/>
                <a:gd name="connsiteY8" fmla="*/ 350996 h 419100"/>
                <a:gd name="connsiteX9" fmla="*/ 336900 w 409575"/>
                <a:gd name="connsiteY9" fmla="*/ 20955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9575" h="419100">
                  <a:moveTo>
                    <a:pt x="7144" y="209550"/>
                  </a:moveTo>
                  <a:cubicBezTo>
                    <a:pt x="7144" y="92773"/>
                    <a:pt x="89916" y="7144"/>
                    <a:pt x="207264" y="7144"/>
                  </a:cubicBezTo>
                  <a:cubicBezTo>
                    <a:pt x="324041" y="7144"/>
                    <a:pt x="407384" y="92773"/>
                    <a:pt x="407384" y="209550"/>
                  </a:cubicBezTo>
                  <a:cubicBezTo>
                    <a:pt x="407384" y="326326"/>
                    <a:pt x="324041" y="411956"/>
                    <a:pt x="207264" y="411956"/>
                  </a:cubicBezTo>
                  <a:cubicBezTo>
                    <a:pt x="89916" y="411956"/>
                    <a:pt x="7144" y="326326"/>
                    <a:pt x="7144" y="209550"/>
                  </a:cubicBezTo>
                  <a:close/>
                  <a:moveTo>
                    <a:pt x="336900" y="209550"/>
                  </a:moveTo>
                  <a:cubicBezTo>
                    <a:pt x="336900" y="128588"/>
                    <a:pt x="285845" y="68104"/>
                    <a:pt x="207264" y="68104"/>
                  </a:cubicBezTo>
                  <a:cubicBezTo>
                    <a:pt x="128016" y="68104"/>
                    <a:pt x="77629" y="128492"/>
                    <a:pt x="77629" y="209550"/>
                  </a:cubicBezTo>
                  <a:cubicBezTo>
                    <a:pt x="77629" y="289941"/>
                    <a:pt x="128111" y="350996"/>
                    <a:pt x="207264" y="350996"/>
                  </a:cubicBezTo>
                  <a:cubicBezTo>
                    <a:pt x="285845" y="350996"/>
                    <a:pt x="336900" y="289941"/>
                    <a:pt x="336900" y="209550"/>
                  </a:cubicBez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60DC9E-BC68-420D-9079-ACBD9BF07D51}"/>
                </a:ext>
              </a:extLst>
            </p:cNvPr>
            <p:cNvSpPr/>
            <p:nvPr/>
          </p:nvSpPr>
          <p:spPr>
            <a:xfrm>
              <a:off x="10539907" y="6072948"/>
              <a:ext cx="78591" cy="100025"/>
            </a:xfrm>
            <a:custGeom>
              <a:avLst/>
              <a:gdLst>
                <a:gd name="connsiteX0" fmla="*/ 230696 w 314325"/>
                <a:gd name="connsiteY0" fmla="*/ 398526 h 400050"/>
                <a:gd name="connsiteX1" fmla="*/ 144494 w 314325"/>
                <a:gd name="connsiteY1" fmla="*/ 252413 h 400050"/>
                <a:gd name="connsiteX2" fmla="*/ 75819 w 314325"/>
                <a:gd name="connsiteY2" fmla="*/ 252413 h 400050"/>
                <a:gd name="connsiteX3" fmla="*/ 75819 w 314325"/>
                <a:gd name="connsiteY3" fmla="*/ 398526 h 400050"/>
                <a:gd name="connsiteX4" fmla="*/ 7144 w 314325"/>
                <a:gd name="connsiteY4" fmla="*/ 398526 h 400050"/>
                <a:gd name="connsiteX5" fmla="*/ 7144 w 314325"/>
                <a:gd name="connsiteY5" fmla="*/ 7144 h 400050"/>
                <a:gd name="connsiteX6" fmla="*/ 179070 w 314325"/>
                <a:gd name="connsiteY6" fmla="*/ 7144 h 400050"/>
                <a:gd name="connsiteX7" fmla="*/ 307562 w 314325"/>
                <a:gd name="connsiteY7" fmla="*/ 129730 h 400050"/>
                <a:gd name="connsiteX8" fmla="*/ 214313 w 314325"/>
                <a:gd name="connsiteY8" fmla="*/ 244697 h 400050"/>
                <a:gd name="connsiteX9" fmla="*/ 310515 w 314325"/>
                <a:gd name="connsiteY9" fmla="*/ 398431 h 400050"/>
                <a:gd name="connsiteX10" fmla="*/ 230696 w 314325"/>
                <a:gd name="connsiteY10" fmla="*/ 398431 h 400050"/>
                <a:gd name="connsiteX11" fmla="*/ 237173 w 314325"/>
                <a:gd name="connsiteY11" fmla="*/ 129254 h 400050"/>
                <a:gd name="connsiteX12" fmla="*/ 170307 w 314325"/>
                <a:gd name="connsiteY12" fmla="*/ 67627 h 400050"/>
                <a:gd name="connsiteX13" fmla="*/ 75819 w 314325"/>
                <a:gd name="connsiteY13" fmla="*/ 67627 h 400050"/>
                <a:gd name="connsiteX14" fmla="*/ 75819 w 314325"/>
                <a:gd name="connsiteY14" fmla="*/ 192024 h 400050"/>
                <a:gd name="connsiteX15" fmla="*/ 170307 w 314325"/>
                <a:gd name="connsiteY15" fmla="*/ 192024 h 400050"/>
                <a:gd name="connsiteX16" fmla="*/ 237173 w 314325"/>
                <a:gd name="connsiteY16" fmla="*/ 129254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4325" h="400050">
                  <a:moveTo>
                    <a:pt x="230696" y="398526"/>
                  </a:moveTo>
                  <a:lnTo>
                    <a:pt x="144494" y="252413"/>
                  </a:lnTo>
                  <a:lnTo>
                    <a:pt x="75819" y="252413"/>
                  </a:lnTo>
                  <a:lnTo>
                    <a:pt x="75819" y="398526"/>
                  </a:lnTo>
                  <a:lnTo>
                    <a:pt x="7144" y="398526"/>
                  </a:lnTo>
                  <a:lnTo>
                    <a:pt x="7144" y="7144"/>
                  </a:lnTo>
                  <a:lnTo>
                    <a:pt x="179070" y="7144"/>
                  </a:lnTo>
                  <a:cubicBezTo>
                    <a:pt x="256508" y="7144"/>
                    <a:pt x="307562" y="57055"/>
                    <a:pt x="307562" y="129730"/>
                  </a:cubicBezTo>
                  <a:cubicBezTo>
                    <a:pt x="307562" y="198977"/>
                    <a:pt x="261747" y="237077"/>
                    <a:pt x="214313" y="244697"/>
                  </a:cubicBezTo>
                  <a:lnTo>
                    <a:pt x="310515" y="398431"/>
                  </a:lnTo>
                  <a:lnTo>
                    <a:pt x="230696" y="398431"/>
                  </a:lnTo>
                  <a:close/>
                  <a:moveTo>
                    <a:pt x="237173" y="129254"/>
                  </a:moveTo>
                  <a:cubicBezTo>
                    <a:pt x="237173" y="91726"/>
                    <a:pt x="208979" y="67627"/>
                    <a:pt x="170307" y="67627"/>
                  </a:cubicBezTo>
                  <a:lnTo>
                    <a:pt x="75819" y="67627"/>
                  </a:lnTo>
                  <a:lnTo>
                    <a:pt x="75819" y="192024"/>
                  </a:lnTo>
                  <a:lnTo>
                    <a:pt x="170307" y="192024"/>
                  </a:lnTo>
                  <a:cubicBezTo>
                    <a:pt x="208979" y="192024"/>
                    <a:pt x="237173" y="167354"/>
                    <a:pt x="237173" y="129254"/>
                  </a:cubicBez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9C4264E-B3DE-49C4-87E4-FEB934EFDC15}"/>
                </a:ext>
              </a:extLst>
            </p:cNvPr>
            <p:cNvSpPr/>
            <p:nvPr/>
          </p:nvSpPr>
          <p:spPr>
            <a:xfrm>
              <a:off x="10632192" y="6072948"/>
              <a:ext cx="69065" cy="100025"/>
            </a:xfrm>
            <a:custGeom>
              <a:avLst/>
              <a:gdLst>
                <a:gd name="connsiteX0" fmla="*/ 7144 w 276225"/>
                <a:gd name="connsiteY0" fmla="*/ 398526 h 400050"/>
                <a:gd name="connsiteX1" fmla="*/ 7144 w 276225"/>
                <a:gd name="connsiteY1" fmla="*/ 7144 h 400050"/>
                <a:gd name="connsiteX2" fmla="*/ 275273 w 276225"/>
                <a:gd name="connsiteY2" fmla="*/ 7144 h 400050"/>
                <a:gd name="connsiteX3" fmla="*/ 275273 w 276225"/>
                <a:gd name="connsiteY3" fmla="*/ 67532 h 400050"/>
                <a:gd name="connsiteX4" fmla="*/ 75819 w 276225"/>
                <a:gd name="connsiteY4" fmla="*/ 67532 h 400050"/>
                <a:gd name="connsiteX5" fmla="*/ 75819 w 276225"/>
                <a:gd name="connsiteY5" fmla="*/ 168497 h 400050"/>
                <a:gd name="connsiteX6" fmla="*/ 271177 w 276225"/>
                <a:gd name="connsiteY6" fmla="*/ 168497 h 400050"/>
                <a:gd name="connsiteX7" fmla="*/ 271177 w 276225"/>
                <a:gd name="connsiteY7" fmla="*/ 228886 h 400050"/>
                <a:gd name="connsiteX8" fmla="*/ 75819 w 276225"/>
                <a:gd name="connsiteY8" fmla="*/ 228886 h 400050"/>
                <a:gd name="connsiteX9" fmla="*/ 75819 w 276225"/>
                <a:gd name="connsiteY9" fmla="*/ 338042 h 400050"/>
                <a:gd name="connsiteX10" fmla="*/ 275273 w 276225"/>
                <a:gd name="connsiteY10" fmla="*/ 338042 h 400050"/>
                <a:gd name="connsiteX11" fmla="*/ 275273 w 276225"/>
                <a:gd name="connsiteY11" fmla="*/ 398431 h 400050"/>
                <a:gd name="connsiteX12" fmla="*/ 7144 w 276225"/>
                <a:gd name="connsiteY12" fmla="*/ 39843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6225" h="400050">
                  <a:moveTo>
                    <a:pt x="7144" y="398526"/>
                  </a:moveTo>
                  <a:lnTo>
                    <a:pt x="7144" y="7144"/>
                  </a:lnTo>
                  <a:lnTo>
                    <a:pt x="275273" y="7144"/>
                  </a:lnTo>
                  <a:lnTo>
                    <a:pt x="275273" y="67532"/>
                  </a:lnTo>
                  <a:lnTo>
                    <a:pt x="75819" y="67532"/>
                  </a:lnTo>
                  <a:lnTo>
                    <a:pt x="75819" y="168497"/>
                  </a:lnTo>
                  <a:lnTo>
                    <a:pt x="271177" y="168497"/>
                  </a:lnTo>
                  <a:lnTo>
                    <a:pt x="271177" y="228886"/>
                  </a:lnTo>
                  <a:lnTo>
                    <a:pt x="75819" y="228886"/>
                  </a:lnTo>
                  <a:lnTo>
                    <a:pt x="75819" y="338042"/>
                  </a:lnTo>
                  <a:lnTo>
                    <a:pt x="275273" y="338042"/>
                  </a:lnTo>
                  <a:lnTo>
                    <a:pt x="275273" y="398431"/>
                  </a:lnTo>
                  <a:lnTo>
                    <a:pt x="7144" y="398431"/>
                  </a:ln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5011E0D-40F2-426B-9359-DF16566D6BB0}"/>
                </a:ext>
              </a:extLst>
            </p:cNvPr>
            <p:cNvSpPr/>
            <p:nvPr/>
          </p:nvSpPr>
          <p:spPr>
            <a:xfrm>
              <a:off x="10716832" y="6072948"/>
              <a:ext cx="104788" cy="100025"/>
            </a:xfrm>
            <a:custGeom>
              <a:avLst/>
              <a:gdLst>
                <a:gd name="connsiteX0" fmla="*/ 345186 w 419100"/>
                <a:gd name="connsiteY0" fmla="*/ 398526 h 400050"/>
                <a:gd name="connsiteX1" fmla="*/ 345186 w 419100"/>
                <a:gd name="connsiteY1" fmla="*/ 96393 h 400050"/>
                <a:gd name="connsiteX2" fmla="*/ 225457 w 419100"/>
                <a:gd name="connsiteY2" fmla="*/ 398526 h 400050"/>
                <a:gd name="connsiteX3" fmla="*/ 196120 w 419100"/>
                <a:gd name="connsiteY3" fmla="*/ 398526 h 400050"/>
                <a:gd name="connsiteX4" fmla="*/ 75819 w 419100"/>
                <a:gd name="connsiteY4" fmla="*/ 96393 h 400050"/>
                <a:gd name="connsiteX5" fmla="*/ 75819 w 419100"/>
                <a:gd name="connsiteY5" fmla="*/ 398526 h 400050"/>
                <a:gd name="connsiteX6" fmla="*/ 7144 w 419100"/>
                <a:gd name="connsiteY6" fmla="*/ 398526 h 400050"/>
                <a:gd name="connsiteX7" fmla="*/ 7144 w 419100"/>
                <a:gd name="connsiteY7" fmla="*/ 7144 h 400050"/>
                <a:gd name="connsiteX8" fmla="*/ 103918 w 419100"/>
                <a:gd name="connsiteY8" fmla="*/ 7144 h 400050"/>
                <a:gd name="connsiteX9" fmla="*/ 210693 w 419100"/>
                <a:gd name="connsiteY9" fmla="*/ 275844 h 400050"/>
                <a:gd name="connsiteX10" fmla="*/ 316897 w 419100"/>
                <a:gd name="connsiteY10" fmla="*/ 7144 h 400050"/>
                <a:gd name="connsiteX11" fmla="*/ 413671 w 419100"/>
                <a:gd name="connsiteY11" fmla="*/ 7144 h 400050"/>
                <a:gd name="connsiteX12" fmla="*/ 413671 w 419100"/>
                <a:gd name="connsiteY12" fmla="*/ 398526 h 400050"/>
                <a:gd name="connsiteX13" fmla="*/ 345186 w 419100"/>
                <a:gd name="connsiteY13" fmla="*/ 39852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9100" h="400050">
                  <a:moveTo>
                    <a:pt x="345186" y="398526"/>
                  </a:moveTo>
                  <a:lnTo>
                    <a:pt x="345186" y="96393"/>
                  </a:lnTo>
                  <a:lnTo>
                    <a:pt x="225457" y="398526"/>
                  </a:lnTo>
                  <a:lnTo>
                    <a:pt x="196120" y="398526"/>
                  </a:lnTo>
                  <a:lnTo>
                    <a:pt x="75819" y="96393"/>
                  </a:lnTo>
                  <a:lnTo>
                    <a:pt x="75819" y="398526"/>
                  </a:lnTo>
                  <a:lnTo>
                    <a:pt x="7144" y="398526"/>
                  </a:lnTo>
                  <a:lnTo>
                    <a:pt x="7144" y="7144"/>
                  </a:lnTo>
                  <a:lnTo>
                    <a:pt x="103918" y="7144"/>
                  </a:lnTo>
                  <a:lnTo>
                    <a:pt x="210693" y="275844"/>
                  </a:lnTo>
                  <a:lnTo>
                    <a:pt x="316897" y="7144"/>
                  </a:lnTo>
                  <a:lnTo>
                    <a:pt x="413671" y="7144"/>
                  </a:lnTo>
                  <a:lnTo>
                    <a:pt x="413671" y="398526"/>
                  </a:lnTo>
                  <a:lnTo>
                    <a:pt x="345186" y="398526"/>
                  </a:lnTo>
                  <a:close/>
                </a:path>
              </a:pathLst>
            </a:custGeom>
            <a:solidFill>
              <a:srgbClr val="0052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8451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F6C810FC-F638-46AD-B235-0880921D8B8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217400" cy="6858000"/>
          </a:xfrm>
        </p:spPr>
        <p:txBody>
          <a:bodyPr>
            <a:noAutofit/>
          </a:bodyPr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71ABD432-A4FB-4CCB-AD1D-7134E3BC5E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930000" y="0"/>
            <a:ext cx="8287385" cy="6858000"/>
          </a:xfrm>
          <a:custGeom>
            <a:avLst/>
            <a:gdLst>
              <a:gd name="connsiteX0" fmla="*/ 0 w 8262000"/>
              <a:gd name="connsiteY0" fmla="*/ 6858000 h 6858000"/>
              <a:gd name="connsiteX1" fmla="*/ 1562115 w 8262000"/>
              <a:gd name="connsiteY1" fmla="*/ 0 h 6858000"/>
              <a:gd name="connsiteX2" fmla="*/ 8262000 w 8262000"/>
              <a:gd name="connsiteY2" fmla="*/ 0 h 6858000"/>
              <a:gd name="connsiteX3" fmla="*/ 6699885 w 8262000"/>
              <a:gd name="connsiteY3" fmla="*/ 6858000 h 6858000"/>
              <a:gd name="connsiteX4" fmla="*/ 0 w 8262000"/>
              <a:gd name="connsiteY4" fmla="*/ 6858000 h 6858000"/>
              <a:gd name="connsiteX0" fmla="*/ 0 w 8287385"/>
              <a:gd name="connsiteY0" fmla="*/ 6858000 h 6858000"/>
              <a:gd name="connsiteX1" fmla="*/ 1562115 w 8287385"/>
              <a:gd name="connsiteY1" fmla="*/ 0 h 6858000"/>
              <a:gd name="connsiteX2" fmla="*/ 8262000 w 8287385"/>
              <a:gd name="connsiteY2" fmla="*/ 0 h 6858000"/>
              <a:gd name="connsiteX3" fmla="*/ 8287385 w 8287385"/>
              <a:gd name="connsiteY3" fmla="*/ 6858000 h 6858000"/>
              <a:gd name="connsiteX4" fmla="*/ 0 w 828738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7385" h="6858000">
                <a:moveTo>
                  <a:pt x="0" y="6858000"/>
                </a:moveTo>
                <a:lnTo>
                  <a:pt x="1562115" y="0"/>
                </a:lnTo>
                <a:lnTo>
                  <a:pt x="8262000" y="0"/>
                </a:lnTo>
                <a:cubicBezTo>
                  <a:pt x="8270462" y="2286000"/>
                  <a:pt x="8278923" y="4572000"/>
                  <a:pt x="8287385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90000"/>
            </a:schemeClr>
          </a:soli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D5D6EAA-F2C9-49E9-A0AC-F7C7CC1D6B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01110" y="3148125"/>
            <a:ext cx="5100676" cy="1533407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50000"/>
              </a:lnSpc>
              <a:spcBef>
                <a:spcPts val="2400"/>
              </a:spcBef>
              <a:buNone/>
              <a:defRPr lang="en-US" sz="1100" kern="1200" cap="none" spc="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42891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 marL="574660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 marL="800080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4pPr>
            <a:lvl5pPr marL="1036613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E682DD3C-CE39-428D-BEEC-F68FB098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442" y="1410039"/>
            <a:ext cx="5099561" cy="1196366"/>
          </a:xfrm>
        </p:spPr>
        <p:txBody>
          <a:bodyPr anchor="t" anchorCtr="0"/>
          <a:lstStyle>
            <a:lvl1pPr marL="0" algn="l" defTabSz="91437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800" b="0" kern="1200" cap="all" spc="0" baseline="0" dirty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582B6B39-FF56-403E-B50F-D231A08AFE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3324" y="2727341"/>
            <a:ext cx="5100676" cy="226472"/>
          </a:xfrm>
        </p:spPr>
        <p:txBody>
          <a:bodyPr/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cap="none" spc="60" baseline="0" dirty="0">
                <a:ln w="3175">
                  <a:noFill/>
                </a:ln>
                <a:solidFill>
                  <a:srgbClr val="7F9FD4"/>
                </a:solidFill>
                <a:effectLst/>
                <a:latin typeface="+mn-lt"/>
                <a:ea typeface="+mn-ea"/>
                <a:cs typeface="Arial" panose="020B0604020202020204" pitchFamily="34" charset="0"/>
              </a:defRPr>
            </a:lvl1pPr>
            <a:lvl2pPr marL="339717" indent="0">
              <a:buNone/>
              <a:defRPr/>
            </a:lvl2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2B2ACC35-BE79-40B3-AA31-8BA2AD6891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75722" y="5321808"/>
            <a:ext cx="729579" cy="15361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5138"/>
              <a:gd name="connsiteY0" fmla="*/ 10000 h 10000"/>
              <a:gd name="connsiteX1" fmla="*/ 2000 w 15138"/>
              <a:gd name="connsiteY1" fmla="*/ 0 h 10000"/>
              <a:gd name="connsiteX2" fmla="*/ 15138 w 15138"/>
              <a:gd name="connsiteY2" fmla="*/ 0 h 10000"/>
              <a:gd name="connsiteX3" fmla="*/ 8000 w 15138"/>
              <a:gd name="connsiteY3" fmla="*/ 10000 h 10000"/>
              <a:gd name="connsiteX4" fmla="*/ 0 w 15138"/>
              <a:gd name="connsiteY4" fmla="*/ 10000 h 10000"/>
              <a:gd name="connsiteX0" fmla="*/ 0 w 15138"/>
              <a:gd name="connsiteY0" fmla="*/ 10000 h 10000"/>
              <a:gd name="connsiteX1" fmla="*/ 7073 w 15138"/>
              <a:gd name="connsiteY1" fmla="*/ 0 h 10000"/>
              <a:gd name="connsiteX2" fmla="*/ 15138 w 15138"/>
              <a:gd name="connsiteY2" fmla="*/ 0 h 10000"/>
              <a:gd name="connsiteX3" fmla="*/ 8000 w 15138"/>
              <a:gd name="connsiteY3" fmla="*/ 10000 h 10000"/>
              <a:gd name="connsiteX4" fmla="*/ 0 w 15138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8" h="10000">
                <a:moveTo>
                  <a:pt x="0" y="10000"/>
                </a:moveTo>
                <a:lnTo>
                  <a:pt x="7073" y="0"/>
                </a:lnTo>
                <a:lnTo>
                  <a:pt x="15138" y="0"/>
                </a:lnTo>
                <a:lnTo>
                  <a:pt x="8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54000">
                <a:srgbClr val="006FC6"/>
              </a:gs>
              <a:gs pos="0">
                <a:schemeClr val="accent4">
                  <a:alpha val="91000"/>
                </a:schemeClr>
              </a:gs>
              <a:gs pos="100000">
                <a:srgbClr val="0040AA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en-GB" sz="100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ts val="100"/>
              </a:spcBef>
              <a:spcAft>
                <a:spcPts val="100"/>
              </a:spcAft>
            </a:pPr>
            <a:r>
              <a:rPr lang="en-US"/>
              <a:t>Click to edit Master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1AE5102-FB2D-44E6-9A17-FFAC22AC9532}"/>
              </a:ext>
            </a:extLst>
          </p:cNvPr>
          <p:cNvGrpSpPr/>
          <p:nvPr userDrawn="1"/>
        </p:nvGrpSpPr>
        <p:grpSpPr>
          <a:xfrm>
            <a:off x="11378499" y="6257044"/>
            <a:ext cx="319584" cy="318867"/>
            <a:chOff x="5376862" y="3430588"/>
            <a:chExt cx="1416051" cy="1412875"/>
          </a:xfrm>
        </p:grpSpPr>
        <p:sp>
          <p:nvSpPr>
            <p:cNvPr id="10" name="Oval 503">
              <a:extLst>
                <a:ext uri="{FF2B5EF4-FFF2-40B4-BE49-F238E27FC236}">
                  <a16:creationId xmlns:a16="http://schemas.microsoft.com/office/drawing/2014/main" id="{8B21FA44-B5BC-4541-82B4-6A3B17ED5F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04">
              <a:extLst>
                <a:ext uri="{FF2B5EF4-FFF2-40B4-BE49-F238E27FC236}">
                  <a16:creationId xmlns:a16="http://schemas.microsoft.com/office/drawing/2014/main" id="{01A2C8FC-7805-48D2-B74A-43DA25FE48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505">
              <a:extLst>
                <a:ext uri="{FF2B5EF4-FFF2-40B4-BE49-F238E27FC236}">
                  <a16:creationId xmlns:a16="http://schemas.microsoft.com/office/drawing/2014/main" id="{0C44E584-70D3-4383-9E45-5968EE9FFE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06">
              <a:extLst>
                <a:ext uri="{FF2B5EF4-FFF2-40B4-BE49-F238E27FC236}">
                  <a16:creationId xmlns:a16="http://schemas.microsoft.com/office/drawing/2014/main" id="{B60A44F4-CB46-40A3-A65C-7C37CE283A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1645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 - Photo - Objec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A62947-245D-45F7-B4FA-0B8F0178C2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A03ABF-581C-4813-B3F8-1F9690A657FD}"/>
              </a:ext>
            </a:extLst>
          </p:cNvPr>
          <p:cNvSpPr/>
          <p:nvPr userDrawn="1"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C78C1E-4F3D-44EB-9DAF-D02D1805E3DC}"/>
              </a:ext>
            </a:extLst>
          </p:cNvPr>
          <p:cNvSpPr/>
          <p:nvPr userDrawn="1"/>
        </p:nvSpPr>
        <p:spPr>
          <a:xfrm>
            <a:off x="3810000" y="1752600"/>
            <a:ext cx="4572000" cy="3352800"/>
          </a:xfrm>
          <a:prstGeom prst="rect">
            <a:avLst/>
          </a:prstGeom>
          <a:gradFill flip="none" rotWithShape="1">
            <a:gsLst>
              <a:gs pos="54000">
                <a:srgbClr val="006FC6"/>
              </a:gs>
              <a:gs pos="0">
                <a:schemeClr val="accent4">
                  <a:alpha val="91000"/>
                </a:schemeClr>
              </a:gs>
              <a:gs pos="87000">
                <a:srgbClr val="0040AA"/>
              </a:gs>
            </a:gsLst>
            <a:path path="circle">
              <a:fillToRect l="100000" t="100000"/>
            </a:path>
            <a:tileRect r="-100000" b="-100000"/>
          </a:gra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03EEE37-B469-45B6-A638-2EA2EF4086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0" y="3179701"/>
            <a:ext cx="4572000" cy="498598"/>
          </a:xfrm>
        </p:spPr>
        <p:txBody>
          <a:bodyPr anchor="ctr" anchorCtr="0">
            <a:spAutoFit/>
          </a:bodyPr>
          <a:lstStyle>
            <a:lvl1pPr algn="ctr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all" spc="-1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D972614-18D9-4BA0-81FD-5B1AEA4DCB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1546" y="3771900"/>
            <a:ext cx="3048908" cy="18466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339725" indent="0">
              <a:buNone/>
              <a:defRPr/>
            </a:lvl2pPr>
            <a:lvl3pPr marL="573088" indent="0">
              <a:buNone/>
              <a:defRPr/>
            </a:lvl3pPr>
            <a:lvl4pPr marL="798513" indent="0">
              <a:buNone/>
              <a:defRPr/>
            </a:lvl4pPr>
            <a:lvl5pPr marL="1030288" indent="0">
              <a:buNone/>
              <a:defRPr/>
            </a:lvl5pPr>
          </a:lstStyle>
          <a:p>
            <a:pPr lvl="0"/>
            <a:r>
              <a:rPr lang="en-IN"/>
              <a:t>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90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6756" y="609600"/>
            <a:ext cx="10339200" cy="412454"/>
          </a:xfrm>
        </p:spPr>
        <p:txBody>
          <a:bodyPr anchor="t" anchorCtr="0"/>
          <a:lstStyle>
            <a:lvl1pPr marL="0" algn="l" defTabSz="91437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0" kern="1200" cap="all" spc="0" baseline="0" dirty="0">
                <a:ln w="3175">
                  <a:noFill/>
                </a:ln>
                <a:solidFill>
                  <a:srgbClr val="252F38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9" y="159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9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916753" y="1268414"/>
            <a:ext cx="10339200" cy="2466000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50000"/>
              </a:lnSpc>
              <a:spcBef>
                <a:spcPts val="2400"/>
              </a:spcBef>
              <a:buNone/>
              <a:defRPr lang="en-US" sz="1100" kern="1200" cap="none" spc="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42891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 marL="574660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 marL="800080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4pPr>
            <a:lvl5pPr marL="1036613" indent="-342891"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0329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- Card - Photo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7" imgH="377" progId="TCLayout.ActiveDocument.1">
                  <p:embed/>
                </p:oleObj>
              </mc:Choice>
              <mc:Fallback>
                <p:oleObj name="think-cell Slide" r:id="rId3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C905E55-CD1E-432B-9883-ADACC0EDB9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0864B9-BE3B-4FE4-8D93-3221EB0BB3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4A78B7-784D-4152-B283-7D9907C40764}"/>
              </a:ext>
            </a:extLst>
          </p:cNvPr>
          <p:cNvSpPr/>
          <p:nvPr userDrawn="1"/>
        </p:nvSpPr>
        <p:spPr>
          <a:xfrm>
            <a:off x="1423686" y="1531620"/>
            <a:ext cx="6120114" cy="3802380"/>
          </a:xfrm>
          <a:prstGeom prst="rect">
            <a:avLst/>
          </a:prstGeom>
          <a:solidFill>
            <a:schemeClr val="bg1"/>
          </a:solidFill>
          <a:ln w="25400">
            <a:noFill/>
            <a:headEnd type="triangle"/>
            <a:tailEnd type="none"/>
          </a:ln>
          <a:effectLst>
            <a:outerShdw blurRad="444500" dist="1143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A28F4F-955B-45BE-B82D-74B2AD3E7411}"/>
              </a:ext>
            </a:extLst>
          </p:cNvPr>
          <p:cNvSpPr/>
          <p:nvPr userDrawn="1"/>
        </p:nvSpPr>
        <p:spPr>
          <a:xfrm>
            <a:off x="1598946" y="1668780"/>
            <a:ext cx="5769594" cy="3528060"/>
          </a:xfrm>
          <a:prstGeom prst="rect">
            <a:avLst/>
          </a:prstGeom>
          <a:noFill/>
          <a:ln w="9525">
            <a:solidFill>
              <a:srgbClr val="212A32">
                <a:alpha val="24000"/>
              </a:srgb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A97E559-56A2-408C-B8B3-326C94C844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24880" y="2823167"/>
            <a:ext cx="5117726" cy="1219286"/>
          </a:xfrm>
        </p:spPr>
        <p:txBody>
          <a:bodyPr anchor="ctr" anchorCtr="0"/>
          <a:lstStyle>
            <a:lvl1pPr algn="ctr">
              <a:defRPr sz="4000" spc="-100" baseline="0">
                <a:solidFill>
                  <a:srgbClr val="212A32"/>
                </a:solidFill>
                <a:latin typeface="+mj-lt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E4184C-C85D-4079-A1E4-DEE06104CE29}"/>
              </a:ext>
            </a:extLst>
          </p:cNvPr>
          <p:cNvSpPr txBox="1"/>
          <p:nvPr userDrawn="1"/>
        </p:nvSpPr>
        <p:spPr>
          <a:xfrm flipH="1">
            <a:off x="24791" y="6311542"/>
            <a:ext cx="561600" cy="217625"/>
          </a:xfrm>
          <a:prstGeom prst="rect">
            <a:avLst/>
          </a:prstGeom>
          <a:noFill/>
        </p:spPr>
        <p:txBody>
          <a:bodyPr wrap="square" lIns="90000" tIns="46800" rIns="0" bIns="46800" rtlCol="0">
            <a:spAutoFit/>
          </a:bodyPr>
          <a:lstStyle/>
          <a:p>
            <a:pPr marL="0" marR="0" lvl="0" indent="0" algn="r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7B4C2D-45E2-4621-8491-2995EB46A674}" type="slidenum">
              <a:rPr lang="en-US" sz="8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marL="0" marR="0" lvl="0" indent="0" algn="r" defTabSz="914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16CE70-DCA6-448D-91B1-EF2E1829F833}"/>
              </a:ext>
            </a:extLst>
          </p:cNvPr>
          <p:cNvGrpSpPr/>
          <p:nvPr userDrawn="1"/>
        </p:nvGrpSpPr>
        <p:grpSpPr>
          <a:xfrm>
            <a:off x="11378499" y="6257044"/>
            <a:ext cx="319584" cy="318867"/>
            <a:chOff x="5376862" y="3430588"/>
            <a:chExt cx="1416051" cy="1412875"/>
          </a:xfrm>
        </p:grpSpPr>
        <p:sp>
          <p:nvSpPr>
            <p:cNvPr id="12" name="Oval 503">
              <a:extLst>
                <a:ext uri="{FF2B5EF4-FFF2-40B4-BE49-F238E27FC236}">
                  <a16:creationId xmlns:a16="http://schemas.microsoft.com/office/drawing/2014/main" id="{1DEEBF9E-F0BD-4AB5-A705-C1BEF4DEB9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04">
              <a:extLst>
                <a:ext uri="{FF2B5EF4-FFF2-40B4-BE49-F238E27FC236}">
                  <a16:creationId xmlns:a16="http://schemas.microsoft.com/office/drawing/2014/main" id="{31358443-CA48-4C33-B80C-3C54F733F2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505">
              <a:extLst>
                <a:ext uri="{FF2B5EF4-FFF2-40B4-BE49-F238E27FC236}">
                  <a16:creationId xmlns:a16="http://schemas.microsoft.com/office/drawing/2014/main" id="{25497808-311F-42DE-BCAC-95732420D6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06">
              <a:extLst>
                <a:ext uri="{FF2B5EF4-FFF2-40B4-BE49-F238E27FC236}">
                  <a16:creationId xmlns:a16="http://schemas.microsoft.com/office/drawing/2014/main" id="{F1EAF3E9-D924-4ACC-9D6C-A8210C89E3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367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1E32B-995E-2A5C-0748-5AD663550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2C3CA-8D67-2EED-C0B1-A23011FE7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A2E9C-260A-C4CD-C316-4F320349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3C90-F73E-47BE-9C5C-7024569B2D81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CB904-54BD-092E-8170-61457F19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CB704-0C40-34BA-5B18-8C815390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5816-2D99-4ADC-B2EE-F47D97913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93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989B2-377A-5173-1B61-A439BD67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B0620-17F3-9B1E-DC83-84D0C4C6A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5435D-00B5-4C2A-1AA8-9409FD863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3C90-F73E-47BE-9C5C-7024569B2D81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86991-C3AA-FE2E-9ACB-09F338A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68BEA-EB5B-EFAF-C78E-420208E0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5816-2D99-4ADC-B2EE-F47D97913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53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3098-A525-0A9F-D64C-43C05631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B2174-3DE2-2660-46AE-5A3C70805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9395B-6D7C-30DF-3DCC-2C795DB2F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A2C9B-CB6B-3B54-9E2B-44FF6E91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3C90-F73E-47BE-9C5C-7024569B2D81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2861A-770A-0681-8DC2-46B0A031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F75CF-C86D-F8CB-5981-131FD9AD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5816-2D99-4ADC-B2EE-F47D97913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86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9CBC-5A22-919A-2A72-B7DDC7820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0A8DA-B232-6757-5D94-A38DF54D2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20411-8ADF-D175-7326-26C621EE6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8E5EA-1D7A-5561-A3E2-9E6E91996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8EDB80-E425-E3F3-A654-A0E44FEC1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B4C6B-2383-65EC-7752-87C6D41D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3C90-F73E-47BE-9C5C-7024569B2D81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6CDEAB-8CD3-9CE7-091A-828ED6FDD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61AA0-4FA2-AA34-B02C-F7E1C613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5816-2D99-4ADC-B2EE-F47D97913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1528E-02DA-8F5A-3112-8511ECB5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A2532-9F6E-3CC6-DDBA-89709D49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3C90-F73E-47BE-9C5C-7024569B2D81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9173F-3A0B-5E13-02E0-4D76934D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345B4-9757-E074-E94F-BB2C65EAE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5816-2D99-4ADC-B2EE-F47D97913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22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7E6857-975F-0321-DACC-2E5EEF2B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3C90-F73E-47BE-9C5C-7024569B2D81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3D8B1-1D37-F801-BD22-1C3F33A0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A24F4-B0BF-25B9-1D54-372A2A0D4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5816-2D99-4ADC-B2EE-F47D97913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93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FEEF-FB7C-B37F-8FA0-682669CE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FA68-82A1-9C8B-5192-E2C6FA011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BF4F0-39F3-2368-2A87-51BCC1963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FA10C-5F55-AC54-2291-79CEFF85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3C90-F73E-47BE-9C5C-7024569B2D81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ECF12-3B92-7349-9FB7-D6A31EF1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2D449-45B1-4D49-2C04-F4F2D718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5816-2D99-4ADC-B2EE-F47D97913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08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F718-B57B-70B5-24D4-23AF7D4F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CFD37F-65B5-1A75-088E-8D898B34E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F60F1-8099-45C7-80D0-2102F11E8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7FC97-93EC-C07A-468D-D29164B6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3C90-F73E-47BE-9C5C-7024569B2D81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F9237-E884-FF2D-6949-B319A375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B8282-EC43-6B0F-04C9-AF7F6457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25816-2D99-4ADC-B2EE-F47D97913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20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6F156-7B1B-5C56-B839-260F4FF6B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5FA7E-41B2-966E-75D1-3FB99CC07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472D-5C59-468C-F8D2-C1EE29DE8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193C90-F73E-47BE-9C5C-7024569B2D81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7E862-3C48-5EC6-0EBC-71EA64A43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B15A1-0C2A-4C6A-D842-A5BEF0CF5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E25816-2D99-4ADC-B2EE-F47D97913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14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5.jp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3EA9-159A-4AD7-9FEA-825643FAC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763" y="2808501"/>
            <a:ext cx="5956916" cy="1219286"/>
          </a:xfrm>
        </p:spPr>
        <p:txBody>
          <a:bodyPr>
            <a:normAutofit/>
          </a:bodyPr>
          <a:lstStyle/>
          <a:p>
            <a:pPr algn="ctr"/>
            <a:br>
              <a:rPr lang="en-US" sz="4000" dirty="0"/>
            </a:br>
            <a:r>
              <a:rPr lang="en-US" sz="4000" dirty="0"/>
              <a:t>Load testing </a:t>
            </a:r>
          </a:p>
        </p:txBody>
      </p:sp>
    </p:spTree>
    <p:extLst>
      <p:ext uri="{BB962C8B-B14F-4D97-AF65-F5344CB8AC3E}">
        <p14:creationId xmlns:p14="http://schemas.microsoft.com/office/powerpoint/2010/main" val="315056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0B8E15A2-39B2-4A11-806D-ECC14E8CC47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25" imgH="424" progId="TCLayout.ActiveDocument.1">
                  <p:embed/>
                </p:oleObj>
              </mc:Choice>
              <mc:Fallback>
                <p:oleObj name="think-cell Slide" r:id="rId5" imgW="425" imgH="424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0B8E15A2-39B2-4A11-806D-ECC14E8CC4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1F3D7747-FC37-466C-BE98-EF8CFC8C4AA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25400">
            <a:noFill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Black" panose="020B0A02040204020203" pitchFamily="34" charset="0"/>
              <a:ea typeface="+mn-ea"/>
              <a:cs typeface="Arial" panose="020B0604020202020204" pitchFamily="34" charset="0"/>
              <a:sym typeface="Segoe UI Black" panose="020B0A02040204020203" pitchFamily="34" charset="0"/>
            </a:endParaRPr>
          </a:p>
        </p:txBody>
      </p:sp>
      <p:pic>
        <p:nvPicPr>
          <p:cNvPr id="27" name="Picture Placeholder 26" descr="A person standing in front of a window&#10;&#10;Description automatically generated">
            <a:extLst>
              <a:ext uri="{FF2B5EF4-FFF2-40B4-BE49-F238E27FC236}">
                <a16:creationId xmlns:a16="http://schemas.microsoft.com/office/drawing/2014/main" id="{D511AD64-3588-4574-ACDA-5EB4C44615A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7"/>
          <a:srcRect t="104" b="104"/>
          <a:stretch>
            <a:fillRect/>
          </a:stretch>
        </p:blipFill>
        <p:spPr/>
      </p:pic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D215B85-3F0E-4321-958C-1F585EE613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EEF4128-4C15-4AA1-B41D-1C327A884A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01110" y="2617075"/>
            <a:ext cx="5100676" cy="221599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accent1"/>
                </a:solidFill>
              </a:rPr>
              <a:t>We exist to improve our customers’ business and the community around us. Our brand is synonymous with delivery excellence, dependability, and an employment destination for people that love solving problems.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475AC6C-CB11-42D1-9089-1CC0C0C4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Statement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905C9919-FC10-4F1D-939E-87A7CE7275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117562F-7164-4807-9B6B-FA6D089E2DA9}"/>
              </a:ext>
            </a:extLst>
          </p:cNvPr>
          <p:cNvGrpSpPr/>
          <p:nvPr/>
        </p:nvGrpSpPr>
        <p:grpSpPr>
          <a:xfrm>
            <a:off x="11378499" y="6257044"/>
            <a:ext cx="319584" cy="318867"/>
            <a:chOff x="5376862" y="3430588"/>
            <a:chExt cx="1416051" cy="1412875"/>
          </a:xfrm>
        </p:grpSpPr>
        <p:sp>
          <p:nvSpPr>
            <p:cNvPr id="45" name="Oval 503">
              <a:extLst>
                <a:ext uri="{FF2B5EF4-FFF2-40B4-BE49-F238E27FC236}">
                  <a16:creationId xmlns:a16="http://schemas.microsoft.com/office/drawing/2014/main" id="{C15390E3-0763-4FCF-B332-54AAE51726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Freeform 504">
              <a:extLst>
                <a:ext uri="{FF2B5EF4-FFF2-40B4-BE49-F238E27FC236}">
                  <a16:creationId xmlns:a16="http://schemas.microsoft.com/office/drawing/2014/main" id="{7CC581C3-0473-4CCC-923E-C98D79B400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Oval 505">
              <a:extLst>
                <a:ext uri="{FF2B5EF4-FFF2-40B4-BE49-F238E27FC236}">
                  <a16:creationId xmlns:a16="http://schemas.microsoft.com/office/drawing/2014/main" id="{656B6ADC-2675-457E-94E0-0FA65343D2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10338" y="3430588"/>
              <a:ext cx="282575" cy="282575"/>
            </a:xfrm>
            <a:prstGeom prst="ellipse">
              <a:avLst/>
            </a:pr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506">
              <a:extLst>
                <a:ext uri="{FF2B5EF4-FFF2-40B4-BE49-F238E27FC236}">
                  <a16:creationId xmlns:a16="http://schemas.microsoft.com/office/drawing/2014/main" id="{D83B2126-E155-451E-A1FD-6C10E71CD7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6862" y="3614738"/>
              <a:ext cx="1150938" cy="1228725"/>
            </a:xfrm>
            <a:custGeom>
              <a:avLst/>
              <a:gdLst>
                <a:gd name="T0" fmla="*/ 447 w 533"/>
                <a:gd name="T1" fmla="*/ 191 h 570"/>
                <a:gd name="T2" fmla="*/ 529 w 533"/>
                <a:gd name="T3" fmla="*/ 83 h 570"/>
                <a:gd name="T4" fmla="*/ 529 w 533"/>
                <a:gd name="T5" fmla="*/ 64 h 570"/>
                <a:gd name="T6" fmla="*/ 495 w 533"/>
                <a:gd name="T7" fmla="*/ 8 h 570"/>
                <a:gd name="T8" fmla="*/ 480 w 533"/>
                <a:gd name="T9" fmla="*/ 0 h 570"/>
                <a:gd name="T10" fmla="*/ 330 w 533"/>
                <a:gd name="T11" fmla="*/ 1 h 570"/>
                <a:gd name="T12" fmla="*/ 330 w 533"/>
                <a:gd name="T13" fmla="*/ 1 h 570"/>
                <a:gd name="T14" fmla="*/ 248 w 533"/>
                <a:gd name="T15" fmla="*/ 1 h 570"/>
                <a:gd name="T16" fmla="*/ 244 w 533"/>
                <a:gd name="T17" fmla="*/ 13 h 570"/>
                <a:gd name="T18" fmla="*/ 267 w 533"/>
                <a:gd name="T19" fmla="*/ 32 h 570"/>
                <a:gd name="T20" fmla="*/ 278 w 533"/>
                <a:gd name="T21" fmla="*/ 37 h 570"/>
                <a:gd name="T22" fmla="*/ 421 w 533"/>
                <a:gd name="T23" fmla="*/ 64 h 570"/>
                <a:gd name="T24" fmla="*/ 244 w 533"/>
                <a:gd name="T25" fmla="*/ 254 h 570"/>
                <a:gd name="T26" fmla="*/ 11 w 533"/>
                <a:gd name="T27" fmla="*/ 287 h 570"/>
                <a:gd name="T28" fmla="*/ 5 w 533"/>
                <a:gd name="T29" fmla="*/ 304 h 570"/>
                <a:gd name="T30" fmla="*/ 28 w 533"/>
                <a:gd name="T31" fmla="*/ 329 h 570"/>
                <a:gd name="T32" fmla="*/ 45 w 533"/>
                <a:gd name="T33" fmla="*/ 336 h 570"/>
                <a:gd name="T34" fmla="*/ 270 w 533"/>
                <a:gd name="T35" fmla="*/ 332 h 570"/>
                <a:gd name="T36" fmla="*/ 294 w 533"/>
                <a:gd name="T37" fmla="*/ 325 h 570"/>
                <a:gd name="T38" fmla="*/ 348 w 533"/>
                <a:gd name="T39" fmla="*/ 293 h 570"/>
                <a:gd name="T40" fmla="*/ 461 w 533"/>
                <a:gd name="T41" fmla="*/ 383 h 570"/>
                <a:gd name="T42" fmla="*/ 469 w 533"/>
                <a:gd name="T43" fmla="*/ 397 h 570"/>
                <a:gd name="T44" fmla="*/ 491 w 533"/>
                <a:gd name="T45" fmla="*/ 556 h 570"/>
                <a:gd name="T46" fmla="*/ 506 w 533"/>
                <a:gd name="T47" fmla="*/ 570 h 570"/>
                <a:gd name="T48" fmla="*/ 518 w 533"/>
                <a:gd name="T49" fmla="*/ 570 h 570"/>
                <a:gd name="T50" fmla="*/ 533 w 533"/>
                <a:gd name="T51" fmla="*/ 554 h 570"/>
                <a:gd name="T52" fmla="*/ 533 w 533"/>
                <a:gd name="T53" fmla="*/ 378 h 570"/>
                <a:gd name="T54" fmla="*/ 525 w 533"/>
                <a:gd name="T55" fmla="*/ 352 h 570"/>
                <a:gd name="T56" fmla="*/ 426 w 533"/>
                <a:gd name="T57" fmla="*/ 219 h 570"/>
                <a:gd name="T58" fmla="*/ 447 w 533"/>
                <a:gd name="T59" fmla="*/ 191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3" h="570">
                  <a:moveTo>
                    <a:pt x="447" y="191"/>
                  </a:moveTo>
                  <a:cubicBezTo>
                    <a:pt x="529" y="83"/>
                    <a:pt x="529" y="83"/>
                    <a:pt x="529" y="83"/>
                  </a:cubicBezTo>
                  <a:cubicBezTo>
                    <a:pt x="533" y="77"/>
                    <a:pt x="533" y="70"/>
                    <a:pt x="529" y="64"/>
                  </a:cubicBezTo>
                  <a:cubicBezTo>
                    <a:pt x="495" y="8"/>
                    <a:pt x="495" y="8"/>
                    <a:pt x="495" y="8"/>
                  </a:cubicBezTo>
                  <a:cubicBezTo>
                    <a:pt x="492" y="3"/>
                    <a:pt x="486" y="0"/>
                    <a:pt x="480" y="0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248" y="1"/>
                    <a:pt x="248" y="1"/>
                    <a:pt x="248" y="1"/>
                  </a:cubicBezTo>
                  <a:cubicBezTo>
                    <a:pt x="242" y="1"/>
                    <a:pt x="239" y="9"/>
                    <a:pt x="244" y="13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70" y="35"/>
                    <a:pt x="274" y="36"/>
                    <a:pt x="278" y="37"/>
                  </a:cubicBezTo>
                  <a:cubicBezTo>
                    <a:pt x="421" y="64"/>
                    <a:pt x="421" y="64"/>
                    <a:pt x="421" y="64"/>
                  </a:cubicBezTo>
                  <a:cubicBezTo>
                    <a:pt x="244" y="254"/>
                    <a:pt x="244" y="254"/>
                    <a:pt x="244" y="254"/>
                  </a:cubicBezTo>
                  <a:cubicBezTo>
                    <a:pt x="11" y="287"/>
                    <a:pt x="11" y="287"/>
                    <a:pt x="11" y="287"/>
                  </a:cubicBezTo>
                  <a:cubicBezTo>
                    <a:pt x="3" y="288"/>
                    <a:pt x="0" y="298"/>
                    <a:pt x="5" y="304"/>
                  </a:cubicBezTo>
                  <a:cubicBezTo>
                    <a:pt x="28" y="329"/>
                    <a:pt x="28" y="329"/>
                    <a:pt x="28" y="329"/>
                  </a:cubicBezTo>
                  <a:cubicBezTo>
                    <a:pt x="33" y="333"/>
                    <a:pt x="39" y="336"/>
                    <a:pt x="45" y="336"/>
                  </a:cubicBezTo>
                  <a:cubicBezTo>
                    <a:pt x="270" y="332"/>
                    <a:pt x="270" y="332"/>
                    <a:pt x="270" y="332"/>
                  </a:cubicBezTo>
                  <a:cubicBezTo>
                    <a:pt x="278" y="332"/>
                    <a:pt x="287" y="330"/>
                    <a:pt x="294" y="325"/>
                  </a:cubicBezTo>
                  <a:cubicBezTo>
                    <a:pt x="348" y="293"/>
                    <a:pt x="348" y="293"/>
                    <a:pt x="348" y="293"/>
                  </a:cubicBezTo>
                  <a:cubicBezTo>
                    <a:pt x="461" y="383"/>
                    <a:pt x="461" y="383"/>
                    <a:pt x="461" y="383"/>
                  </a:cubicBezTo>
                  <a:cubicBezTo>
                    <a:pt x="466" y="386"/>
                    <a:pt x="469" y="392"/>
                    <a:pt x="469" y="397"/>
                  </a:cubicBezTo>
                  <a:cubicBezTo>
                    <a:pt x="491" y="556"/>
                    <a:pt x="491" y="556"/>
                    <a:pt x="491" y="556"/>
                  </a:cubicBezTo>
                  <a:cubicBezTo>
                    <a:pt x="492" y="564"/>
                    <a:pt x="498" y="570"/>
                    <a:pt x="506" y="570"/>
                  </a:cubicBezTo>
                  <a:cubicBezTo>
                    <a:pt x="518" y="570"/>
                    <a:pt x="518" y="570"/>
                    <a:pt x="518" y="570"/>
                  </a:cubicBezTo>
                  <a:cubicBezTo>
                    <a:pt x="526" y="570"/>
                    <a:pt x="533" y="563"/>
                    <a:pt x="533" y="554"/>
                  </a:cubicBezTo>
                  <a:cubicBezTo>
                    <a:pt x="533" y="378"/>
                    <a:pt x="533" y="378"/>
                    <a:pt x="533" y="378"/>
                  </a:cubicBezTo>
                  <a:cubicBezTo>
                    <a:pt x="533" y="369"/>
                    <a:pt x="531" y="360"/>
                    <a:pt x="525" y="352"/>
                  </a:cubicBezTo>
                  <a:cubicBezTo>
                    <a:pt x="426" y="219"/>
                    <a:pt x="426" y="219"/>
                    <a:pt x="426" y="219"/>
                  </a:cubicBezTo>
                  <a:lnTo>
                    <a:pt x="447" y="191"/>
                  </a:lnTo>
                  <a:close/>
                </a:path>
              </a:pathLst>
            </a:custGeom>
            <a:solidFill>
              <a:srgbClr val="00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518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3EA2-4932-8D93-0D77-C3410D85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1543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D3A7-A328-54E6-6F05-2B2B452D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Load testing?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FCDC9-28F7-3D83-31BF-7D65D45AFA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6753" y="1268414"/>
            <a:ext cx="10339200" cy="3093476"/>
          </a:xfrm>
        </p:spPr>
        <p:txBody>
          <a:bodyPr>
            <a:normAutofit lnSpcReduction="10000"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600" dirty="0"/>
              <a:t>Load Testing determines a system behaviour under both normal and anticipated peak load conditions.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600" dirty="0"/>
              <a:t>Simulates real-world usage by multiple users accessing the application simultaneously.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600" dirty="0"/>
              <a:t>It helps to identify the maximum operating capacity of an application as well as any bottlenecks and determine which element is causing degradation.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600" dirty="0"/>
              <a:t>Example : E-commerce Website , Simulate a high number of users browsing products, adding items to their carts, and checking out simultaneously.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3967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FD50-9E23-D738-A228-EE6534EE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</a:t>
            </a:r>
            <a:r>
              <a:rPr lang="en-US" sz="2700" dirty="0"/>
              <a:t>Load</a:t>
            </a:r>
            <a:r>
              <a:rPr lang="en-US" dirty="0"/>
              <a:t> Testing is Essential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D8E2A-6021-9ACA-D40F-28192540EA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6753" y="1268413"/>
            <a:ext cx="10339200" cy="328155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/>
              <a:t>Ensures application reliability </a:t>
            </a:r>
            <a:r>
              <a:rPr lang="en-IN" sz="1600" dirty="0"/>
              <a:t>:</a:t>
            </a:r>
            <a:r>
              <a:rPr lang="en-US" sz="1600" dirty="0"/>
              <a:t>Verifies the application can handle expected traffic.</a:t>
            </a: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/>
              <a:t>Identifies performance bottlenecks </a:t>
            </a:r>
            <a:r>
              <a:rPr lang="en-IN" sz="1600" dirty="0"/>
              <a:t>: </a:t>
            </a:r>
            <a:r>
              <a:rPr lang="en-US" sz="1600" dirty="0"/>
              <a:t>identifies slow or weak system areas.</a:t>
            </a: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/>
              <a:t>Improves user experience </a:t>
            </a:r>
            <a:r>
              <a:rPr lang="en-IN" sz="1600" dirty="0"/>
              <a:t>: </a:t>
            </a:r>
            <a:r>
              <a:rPr lang="en-US" sz="1600" dirty="0"/>
              <a:t>Ensures smooth and fast performance.</a:t>
            </a: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/>
              <a:t>Reduces downtime risks </a:t>
            </a:r>
            <a:r>
              <a:rPr lang="en-IN" sz="1600" dirty="0"/>
              <a:t>: </a:t>
            </a:r>
            <a:r>
              <a:rPr lang="en-US" sz="1600" dirty="0"/>
              <a:t>Prevents unexpected crashes or failures.</a:t>
            </a: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272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CD44-60E7-D0BD-9161-32DCC9D8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700" dirty="0"/>
              <a:t>Key Load Testing Metrics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E5498-8F4F-4971-39D7-F923057B22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6753" y="1268414"/>
            <a:ext cx="10339200" cy="274172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Response time </a:t>
            </a:r>
            <a:r>
              <a:rPr lang="en-US" sz="1600" dirty="0"/>
              <a:t>: Measures how long the system takes to respond.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Throughput</a:t>
            </a:r>
            <a:r>
              <a:rPr lang="en-US" sz="1600" dirty="0"/>
              <a:t>: Tracks the number of requests handled per second.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Error rate </a:t>
            </a:r>
            <a:r>
              <a:rPr lang="en-US" sz="1600" dirty="0"/>
              <a:t>: Shows the percentage of failed requests.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Resource utilization (CPU, Memory, Network</a:t>
            </a:r>
            <a:r>
              <a:rPr lang="en-US" sz="1600" dirty="0"/>
              <a:t>) : Monitors CPU, memory, and network usage.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364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EDBE-32F1-8CE2-FF17-899CA4AD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Challenges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43073-98E6-9FBB-4C4E-BCE15E0E48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6753" y="1268413"/>
            <a:ext cx="10339200" cy="4295105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Environment Differences:</a:t>
            </a:r>
            <a:r>
              <a:rPr lang="en-US" sz="1600" dirty="0"/>
              <a:t> Test environments often differ from production environments, leading to inaccurate results.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Test Data Management:</a:t>
            </a:r>
            <a:r>
              <a:rPr lang="en-US" sz="1600" dirty="0"/>
              <a:t> Large-scale load tests require significant test data, which can be difficult to create and maintain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Network Constraints:</a:t>
            </a:r>
            <a:r>
              <a:rPr lang="en-US" sz="1600" dirty="0"/>
              <a:t> Variability in network conditions can impact test accuracy.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Handling Dynamic Content:</a:t>
            </a:r>
            <a:r>
              <a:rPr lang="en-US" sz="1600" dirty="0"/>
              <a:t> Applications with dynamic content (e.g., session tokens, authentication) require special handling.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9683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76B5-EAE1-1477-1412-BA42F7D7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Testing Tools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4826C-264A-190C-5141-30FA945529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6753" y="1268414"/>
            <a:ext cx="10339200" cy="368917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/>
              <a:t>Open-source:</a:t>
            </a:r>
            <a:endParaRPr lang="en-IN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600" b="1" dirty="0"/>
              <a:t>JMeter:</a:t>
            </a:r>
            <a:r>
              <a:rPr lang="en-IN" sz="1600" dirty="0"/>
              <a:t> A widely used Java-based tool for simulating multiple users and analysing system performance.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600" b="1" dirty="0"/>
              <a:t>Locust:</a:t>
            </a:r>
            <a:r>
              <a:rPr lang="en-IN" sz="1600" dirty="0"/>
              <a:t> A Python-based tool that allows writing test scenarios in code for scalable load testing.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/>
              <a:t>Commercial:</a:t>
            </a:r>
            <a:r>
              <a:rPr lang="en-IN" sz="1600" dirty="0"/>
              <a:t> LoadRunner,  BlazeMeter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/>
              <a:t>Cloud-based:</a:t>
            </a:r>
            <a:r>
              <a:rPr lang="en-IN" sz="1600" dirty="0"/>
              <a:t>  Azure Load Testing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21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EE23-255A-46B4-B54C-ADF6EEED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365127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iXfiToRg29neM2RRj8Z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351</Words>
  <Application>Microsoft Office PowerPoint</Application>
  <PresentationFormat>Widescreen</PresentationFormat>
  <Paragraphs>32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Segoe UI</vt:lpstr>
      <vt:lpstr>Segoe UI Black</vt:lpstr>
      <vt:lpstr>Wingdings</vt:lpstr>
      <vt:lpstr>Office Theme</vt:lpstr>
      <vt:lpstr>think-cell Slide</vt:lpstr>
      <vt:lpstr> Load testing </vt:lpstr>
      <vt:lpstr>Mission Statement</vt:lpstr>
      <vt:lpstr>Introduction</vt:lpstr>
      <vt:lpstr>WHAT is Load testing?</vt:lpstr>
      <vt:lpstr>Why Load Testing is Essential </vt:lpstr>
      <vt:lpstr>Key Load Testing Metrics </vt:lpstr>
      <vt:lpstr>Common Challenges </vt:lpstr>
      <vt:lpstr>LOAD Testing Tools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Shada Najeeb</dc:creator>
  <cp:lastModifiedBy>Shada Najeeb</cp:lastModifiedBy>
  <cp:revision>1</cp:revision>
  <dcterms:created xsi:type="dcterms:W3CDTF">2025-04-01T04:12:01Z</dcterms:created>
  <dcterms:modified xsi:type="dcterms:W3CDTF">2025-04-01T06:04:05Z</dcterms:modified>
</cp:coreProperties>
</file>