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5BA157-3E82-444D-8D80-A91F3E91E29C}" type="datetimeFigureOut">
              <a:rPr lang="en-US" smtClean="0"/>
              <a:t>08-Jul-19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14E495-64B5-4EE2-95AD-A520EE6AC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166386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Group-04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8" y="3846915"/>
            <a:ext cx="6987645" cy="2087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Submitted By</a:t>
            </a:r>
            <a:endParaRPr lang="en-US" dirty="0"/>
          </a:p>
          <a:p>
            <a:pPr algn="ctr"/>
            <a:r>
              <a:rPr lang="en-US" dirty="0" smtClean="0"/>
              <a:t>Anwar </a:t>
            </a:r>
            <a:r>
              <a:rPr lang="en-US" dirty="0" err="1"/>
              <a:t>Shadaab</a:t>
            </a:r>
            <a:r>
              <a:rPr lang="en-US" dirty="0"/>
              <a:t> (1611383042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M </a:t>
            </a:r>
            <a:r>
              <a:rPr lang="en-US" dirty="0" err="1"/>
              <a:t>Saydur</a:t>
            </a:r>
            <a:r>
              <a:rPr lang="en-US" dirty="0"/>
              <a:t> Rahman (1520490642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Kazi</a:t>
            </a:r>
            <a:r>
              <a:rPr lang="en-US" dirty="0" smtClean="0"/>
              <a:t> Sadia </a:t>
            </a:r>
            <a:r>
              <a:rPr lang="en-US" dirty="0" err="1" smtClean="0"/>
              <a:t>Kabir</a:t>
            </a:r>
            <a:r>
              <a:rPr lang="en-US" dirty="0" smtClean="0"/>
              <a:t> (1420174042)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85" y="18287"/>
            <a:ext cx="5446841" cy="1152143"/>
          </a:xfrm>
        </p:spPr>
        <p:txBody>
          <a:bodyPr/>
          <a:lstStyle/>
          <a:p>
            <a:r>
              <a:rPr lang="en-US" u="sng" dirty="0" smtClean="0"/>
              <a:t>List of Components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53896" y="1152143"/>
            <a:ext cx="97017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on Internet: Web Browser, Operating System</a:t>
            </a:r>
          </a:p>
          <a:p>
            <a:endParaRPr lang="en-US" sz="2400" dirty="0"/>
          </a:p>
          <a:p>
            <a:r>
              <a:rPr lang="en-US" sz="2400" dirty="0" smtClean="0"/>
              <a:t>Web Development: HTML, CSS, Bootstrap,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PHP</a:t>
            </a:r>
          </a:p>
          <a:p>
            <a:endParaRPr lang="en-US" sz="2400" dirty="0"/>
          </a:p>
          <a:p>
            <a:r>
              <a:rPr lang="en-US" sz="2400" dirty="0" smtClean="0"/>
              <a:t>Web Server: Apache</a:t>
            </a:r>
          </a:p>
          <a:p>
            <a:endParaRPr lang="en-US" sz="2400" dirty="0"/>
          </a:p>
          <a:p>
            <a:r>
              <a:rPr lang="en-US" sz="2400" dirty="0" smtClean="0"/>
              <a:t>Database: MySQL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19" y="0"/>
            <a:ext cx="2539050" cy="996696"/>
          </a:xfrm>
        </p:spPr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8" y="996695"/>
            <a:ext cx="4596174" cy="5237849"/>
          </a:xfrm>
          <a:prstGeom prst="rect">
            <a:avLst/>
          </a:prstGeom>
        </p:spPr>
      </p:pic>
      <p:pic>
        <p:nvPicPr>
          <p:cNvPr id="5" name="Content Placeholder 4" descr="C:\Users\NSU Student\Desktop\Complaint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2" y="997381"/>
            <a:ext cx="4849090" cy="523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6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19" y="0"/>
            <a:ext cx="2539050" cy="996696"/>
          </a:xfrm>
        </p:spPr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  <p:pic>
        <p:nvPicPr>
          <p:cNvPr id="6" name="Content Placeholder 5" descr="C:\Users\NSU Student\Desktop\Notification P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0" y="996696"/>
            <a:ext cx="4526898" cy="530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NSU Student\Desktop\Recent Activit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53" y="996696"/>
            <a:ext cx="4906674" cy="5307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6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21" y="0"/>
            <a:ext cx="3683433" cy="1073727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21" y="1073727"/>
            <a:ext cx="10073427" cy="48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21" y="0"/>
            <a:ext cx="4779051" cy="1073727"/>
          </a:xfrm>
        </p:spPr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2" y="1073728"/>
            <a:ext cx="8814815" cy="4906448"/>
          </a:xfrm>
        </p:spPr>
      </p:pic>
    </p:spTree>
    <p:extLst>
      <p:ext uri="{BB962C8B-B14F-4D97-AF65-F5344CB8AC3E}">
        <p14:creationId xmlns:p14="http://schemas.microsoft.com/office/powerpoint/2010/main" val="399164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CSE299: Junior Project Design Design &amp; Development of AGB </vt:lpstr>
      <vt:lpstr>List of Components</vt:lpstr>
      <vt:lpstr>Samples</vt:lpstr>
      <vt:lpstr>Samples</vt:lpstr>
      <vt:lpstr>Gantt Chart</vt:lpstr>
      <vt:lpstr>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4</cp:revision>
  <dcterms:created xsi:type="dcterms:W3CDTF">2019-07-08T17:07:01Z</dcterms:created>
  <dcterms:modified xsi:type="dcterms:W3CDTF">2019-07-08T17:24:39Z</dcterms:modified>
</cp:coreProperties>
</file>