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32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61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2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2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0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9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1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BB7BFF-83B9-4E5C-BDEB-9C161C44744C}" type="datetimeFigureOut">
              <a:rPr lang="en-US" smtClean="0"/>
              <a:t>02-Aug-19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8AE4F-AF42-4F8F-837B-EBAB093B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5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9022" y="219456"/>
            <a:ext cx="9144000" cy="14904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5400" u="sng" dirty="0" smtClean="0"/>
              <a:t>CSE299: Junior Project Design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u="sng" dirty="0" err="1" smtClean="0"/>
              <a:t>Design</a:t>
            </a:r>
            <a:r>
              <a:rPr lang="en-US" sz="4000" u="sng" dirty="0" smtClean="0"/>
              <a:t> &amp; Development of AGB</a:t>
            </a:r>
            <a:br>
              <a:rPr lang="en-US" sz="4000" u="sng" dirty="0" smtClean="0"/>
            </a:br>
            <a:endParaRPr lang="en-US" sz="5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7199" y="1911434"/>
            <a:ext cx="6987645" cy="204791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Faculty Initial:</a:t>
            </a:r>
            <a:r>
              <a:rPr lang="en-US" dirty="0"/>
              <a:t> ITN</a:t>
            </a:r>
          </a:p>
          <a:p>
            <a:pPr algn="ctr"/>
            <a:r>
              <a:rPr lang="en-US" b="1" dirty="0"/>
              <a:t>Semester:</a:t>
            </a:r>
            <a:r>
              <a:rPr lang="en-US" dirty="0"/>
              <a:t> Summer’19</a:t>
            </a:r>
          </a:p>
          <a:p>
            <a:pPr algn="ctr"/>
            <a:r>
              <a:rPr lang="en-US" b="1" dirty="0"/>
              <a:t>Section:</a:t>
            </a:r>
            <a:r>
              <a:rPr lang="en-US" dirty="0"/>
              <a:t> </a:t>
            </a:r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Group 04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7199" y="4258394"/>
            <a:ext cx="6987645" cy="2078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Submitted By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Anwar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Shadaab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(1611383042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Saydur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Rahman (1520490642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Kazi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Sadia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Kabir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(1420174042)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41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2834640" cy="868680"/>
          </a:xfrm>
        </p:spPr>
        <p:txBody>
          <a:bodyPr/>
          <a:lstStyle/>
          <a:p>
            <a:r>
              <a:rPr lang="en-US" u="sng" dirty="0" smtClean="0"/>
              <a:t>Database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011382"/>
            <a:ext cx="9787973" cy="4779818"/>
          </a:xfrm>
        </p:spPr>
      </p:pic>
    </p:spTree>
    <p:extLst>
      <p:ext uri="{BB962C8B-B14F-4D97-AF65-F5344CB8AC3E}">
        <p14:creationId xmlns:p14="http://schemas.microsoft.com/office/powerpoint/2010/main" val="257061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5146963" cy="868680"/>
          </a:xfrm>
        </p:spPr>
        <p:txBody>
          <a:bodyPr>
            <a:normAutofit/>
          </a:bodyPr>
          <a:lstStyle/>
          <a:p>
            <a:r>
              <a:rPr lang="en-US" u="sng" dirty="0" smtClean="0"/>
              <a:t>Database (Complaint)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983673"/>
            <a:ext cx="9183687" cy="4835236"/>
          </a:xfrm>
        </p:spPr>
      </p:pic>
    </p:spTree>
    <p:extLst>
      <p:ext uri="{BB962C8B-B14F-4D97-AF65-F5344CB8AC3E}">
        <p14:creationId xmlns:p14="http://schemas.microsoft.com/office/powerpoint/2010/main" val="386674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2834640" cy="868680"/>
          </a:xfrm>
        </p:spPr>
        <p:txBody>
          <a:bodyPr/>
          <a:lstStyle/>
          <a:p>
            <a:r>
              <a:rPr lang="en-US" u="sng" dirty="0" smtClean="0"/>
              <a:t>Slack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25236"/>
            <a:ext cx="10023763" cy="4876800"/>
          </a:xfrm>
        </p:spPr>
      </p:pic>
    </p:spTree>
    <p:extLst>
      <p:ext uri="{BB962C8B-B14F-4D97-AF65-F5344CB8AC3E}">
        <p14:creationId xmlns:p14="http://schemas.microsoft.com/office/powerpoint/2010/main" val="262719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2834640" cy="868680"/>
          </a:xfrm>
        </p:spPr>
        <p:txBody>
          <a:bodyPr/>
          <a:lstStyle/>
          <a:p>
            <a:r>
              <a:rPr lang="en-US" u="sng" dirty="0" smtClean="0"/>
              <a:t>Trello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052945"/>
            <a:ext cx="9815944" cy="4973782"/>
          </a:xfrm>
        </p:spPr>
      </p:pic>
    </p:spTree>
    <p:extLst>
      <p:ext uri="{BB962C8B-B14F-4D97-AF65-F5344CB8AC3E}">
        <p14:creationId xmlns:p14="http://schemas.microsoft.com/office/powerpoint/2010/main" val="16539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2834640" cy="868680"/>
          </a:xfrm>
        </p:spPr>
        <p:txBody>
          <a:bodyPr/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122218"/>
            <a:ext cx="9857508" cy="4668982"/>
          </a:xfrm>
        </p:spPr>
      </p:pic>
    </p:spTree>
    <p:extLst>
      <p:ext uri="{BB962C8B-B14F-4D97-AF65-F5344CB8AC3E}">
        <p14:creationId xmlns:p14="http://schemas.microsoft.com/office/powerpoint/2010/main" val="297806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164</TotalTime>
  <Words>44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CSE299: Junior Project Design Design &amp; Development of AGB </vt:lpstr>
      <vt:lpstr>Database</vt:lpstr>
      <vt:lpstr>Database (Complaint)</vt:lpstr>
      <vt:lpstr>Slack</vt:lpstr>
      <vt:lpstr>Trello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CSE299: Junior Project Design Design &amp; Development of AGB </dc:title>
  <dc:creator>Windows User</dc:creator>
  <cp:lastModifiedBy>Windows User</cp:lastModifiedBy>
  <cp:revision>8</cp:revision>
  <dcterms:created xsi:type="dcterms:W3CDTF">2019-07-26T13:17:48Z</dcterms:created>
  <dcterms:modified xsi:type="dcterms:W3CDTF">2019-08-01T19:36:55Z</dcterms:modified>
</cp:coreProperties>
</file>