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4" r:id="rId4"/>
    <p:sldId id="258" r:id="rId5"/>
    <p:sldId id="259" r:id="rId6"/>
    <p:sldId id="266" r:id="rId7"/>
    <p:sldId id="267" r:id="rId8"/>
    <p:sldId id="268" r:id="rId9"/>
    <p:sldId id="269" r:id="rId10"/>
    <p:sldId id="270" r:id="rId11"/>
    <p:sldId id="261" r:id="rId12"/>
    <p:sldId id="262" r:id="rId13"/>
    <p:sldId id="26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1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0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7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4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7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1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5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3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4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88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BB7BFF-83B9-4E5C-BDEB-9C161C44744C}" type="datetimeFigureOut">
              <a:rPr lang="en-US" smtClean="0"/>
              <a:t>07-Sep-19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9022" y="219456"/>
            <a:ext cx="9144000" cy="149047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5400" u="sng" dirty="0"/>
              <a:t>CSE299: Junior Project Design</a:t>
            </a:r>
            <a:br>
              <a:rPr lang="en-US" sz="5400" dirty="0"/>
            </a:br>
            <a:r>
              <a:rPr lang="en-US" sz="4000" u="sng" dirty="0" err="1"/>
              <a:t>Design</a:t>
            </a:r>
            <a:r>
              <a:rPr lang="en-US" sz="4000" u="sng" dirty="0"/>
              <a:t> &amp; Development of AGB</a:t>
            </a:r>
            <a:br>
              <a:rPr lang="en-US" sz="4000" u="sng" dirty="0"/>
            </a:br>
            <a:endParaRPr lang="en-US" sz="5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7199" y="1911434"/>
            <a:ext cx="6987645" cy="204791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Faculty Initial:</a:t>
            </a:r>
            <a:r>
              <a:rPr lang="en-US" dirty="0"/>
              <a:t> ITN</a:t>
            </a:r>
          </a:p>
          <a:p>
            <a:pPr algn="ctr"/>
            <a:r>
              <a:rPr lang="en-US" b="1" dirty="0"/>
              <a:t>Semester:</a:t>
            </a:r>
            <a:r>
              <a:rPr lang="en-US" dirty="0"/>
              <a:t> Summer’19</a:t>
            </a:r>
          </a:p>
          <a:p>
            <a:pPr algn="ctr"/>
            <a:r>
              <a:rPr lang="en-US" b="1" dirty="0"/>
              <a:t>Section:</a:t>
            </a:r>
            <a:r>
              <a:rPr lang="en-US" dirty="0"/>
              <a:t> 12</a:t>
            </a:r>
          </a:p>
          <a:p>
            <a:pPr algn="ctr"/>
            <a:r>
              <a:rPr lang="en-US" dirty="0"/>
              <a:t>Group 04</a:t>
            </a:r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7199" y="4258394"/>
            <a:ext cx="6987645" cy="1632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Submitted By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Anwar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Shadaab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(1611383042)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Saydur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Rahman (1520490642)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54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B78B70-DE30-45E5-9183-639192DC0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4" y="824459"/>
            <a:ext cx="9533745" cy="4966741"/>
          </a:xfrm>
        </p:spPr>
      </p:pic>
    </p:spTree>
    <p:extLst>
      <p:ext uri="{BB962C8B-B14F-4D97-AF65-F5344CB8AC3E}">
        <p14:creationId xmlns:p14="http://schemas.microsoft.com/office/powerpoint/2010/main" val="406709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218" y="0"/>
            <a:ext cx="2355274" cy="868680"/>
          </a:xfrm>
        </p:spPr>
        <p:txBody>
          <a:bodyPr>
            <a:normAutofit/>
          </a:bodyPr>
          <a:lstStyle/>
          <a:p>
            <a:r>
              <a:rPr lang="en-US" u="sng" dirty="0"/>
              <a:t>Slack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185143-CA29-46B0-BA3D-75DD7D595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1184223"/>
            <a:ext cx="9730661" cy="4606977"/>
          </a:xfrm>
        </p:spPr>
      </p:pic>
    </p:spTree>
    <p:extLst>
      <p:ext uri="{BB962C8B-B14F-4D97-AF65-F5344CB8AC3E}">
        <p14:creationId xmlns:p14="http://schemas.microsoft.com/office/powerpoint/2010/main" val="139376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782" y="0"/>
            <a:ext cx="1780310" cy="868680"/>
          </a:xfrm>
        </p:spPr>
        <p:txBody>
          <a:bodyPr>
            <a:normAutofit/>
          </a:bodyPr>
          <a:lstStyle/>
          <a:p>
            <a:r>
              <a:rPr lang="en-US" u="sng" dirty="0"/>
              <a:t>Trello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5E9521-83D1-42BD-BAAB-C0699EDAF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4" y="1004341"/>
            <a:ext cx="9383844" cy="4786859"/>
          </a:xfrm>
        </p:spPr>
      </p:pic>
    </p:spTree>
    <p:extLst>
      <p:ext uri="{BB962C8B-B14F-4D97-AF65-F5344CB8AC3E}">
        <p14:creationId xmlns:p14="http://schemas.microsoft.com/office/powerpoint/2010/main" val="49134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782" y="0"/>
            <a:ext cx="1780310" cy="868680"/>
          </a:xfrm>
        </p:spPr>
        <p:txBody>
          <a:bodyPr>
            <a:normAutofit/>
          </a:bodyPr>
          <a:lstStyle/>
          <a:p>
            <a:r>
              <a:rPr lang="en-US" u="sng" dirty="0"/>
              <a:t>GitHub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81" y="1108364"/>
            <a:ext cx="9109363" cy="4835236"/>
          </a:xfrm>
        </p:spPr>
      </p:pic>
    </p:spTree>
    <p:extLst>
      <p:ext uri="{BB962C8B-B14F-4D97-AF65-F5344CB8AC3E}">
        <p14:creationId xmlns:p14="http://schemas.microsoft.com/office/powerpoint/2010/main" val="207474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87" y="0"/>
            <a:ext cx="3461934" cy="868680"/>
          </a:xfrm>
        </p:spPr>
        <p:txBody>
          <a:bodyPr>
            <a:normAutofit/>
          </a:bodyPr>
          <a:lstStyle/>
          <a:p>
            <a:r>
              <a:rPr lang="en-US" u="sng" dirty="0"/>
              <a:t>Gantt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417A53-B3AF-4C46-943F-CD9ACFE1B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518" y="989351"/>
            <a:ext cx="10658007" cy="51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3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5BF100-CA76-48D1-9BDC-8759F5926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93" y="809469"/>
            <a:ext cx="9563725" cy="4981731"/>
          </a:xfrm>
        </p:spPr>
      </p:pic>
    </p:spTree>
    <p:extLst>
      <p:ext uri="{BB962C8B-B14F-4D97-AF65-F5344CB8AC3E}">
        <p14:creationId xmlns:p14="http://schemas.microsoft.com/office/powerpoint/2010/main" val="424996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91B96D-1D84-414D-90FE-5B7C5C197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26" y="944380"/>
            <a:ext cx="9263922" cy="4846821"/>
          </a:xfrm>
        </p:spPr>
      </p:pic>
    </p:spTree>
    <p:extLst>
      <p:ext uri="{BB962C8B-B14F-4D97-AF65-F5344CB8AC3E}">
        <p14:creationId xmlns:p14="http://schemas.microsoft.com/office/powerpoint/2010/main" val="89494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C1657E-7C83-47F0-812B-2383AFDE6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05" y="929391"/>
            <a:ext cx="9428813" cy="4861810"/>
          </a:xfrm>
        </p:spPr>
      </p:pic>
    </p:spTree>
    <p:extLst>
      <p:ext uri="{BB962C8B-B14F-4D97-AF65-F5344CB8AC3E}">
        <p14:creationId xmlns:p14="http://schemas.microsoft.com/office/powerpoint/2010/main" val="235906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1CCFF-E96E-473D-B336-37A7607EC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15" y="959370"/>
            <a:ext cx="9488774" cy="4831830"/>
          </a:xfrm>
        </p:spPr>
      </p:pic>
    </p:spTree>
    <p:extLst>
      <p:ext uri="{BB962C8B-B14F-4D97-AF65-F5344CB8AC3E}">
        <p14:creationId xmlns:p14="http://schemas.microsoft.com/office/powerpoint/2010/main" val="16736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915B45-C602-416B-A8F4-B2D2C4E3F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5" y="959370"/>
            <a:ext cx="9458794" cy="4831830"/>
          </a:xfrm>
        </p:spPr>
      </p:pic>
    </p:spTree>
    <p:extLst>
      <p:ext uri="{BB962C8B-B14F-4D97-AF65-F5344CB8AC3E}">
        <p14:creationId xmlns:p14="http://schemas.microsoft.com/office/powerpoint/2010/main" val="322024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626AA-39EA-4A2A-956A-196B5EF4B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75" y="779489"/>
            <a:ext cx="9578714" cy="5011711"/>
          </a:xfrm>
        </p:spPr>
      </p:pic>
    </p:spTree>
    <p:extLst>
      <p:ext uri="{BB962C8B-B14F-4D97-AF65-F5344CB8AC3E}">
        <p14:creationId xmlns:p14="http://schemas.microsoft.com/office/powerpoint/2010/main" val="140295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0A6844-5F66-4027-BF49-EB0494762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2" y="899410"/>
            <a:ext cx="9758597" cy="4891790"/>
          </a:xfrm>
        </p:spPr>
      </p:pic>
    </p:spTree>
    <p:extLst>
      <p:ext uri="{BB962C8B-B14F-4D97-AF65-F5344CB8AC3E}">
        <p14:creationId xmlns:p14="http://schemas.microsoft.com/office/powerpoint/2010/main" val="362197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73158-0796-4A14-A1C5-44A9F0CE8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74" y="809469"/>
            <a:ext cx="9623685" cy="4981731"/>
          </a:xfrm>
        </p:spPr>
      </p:pic>
    </p:spTree>
    <p:extLst>
      <p:ext uri="{BB962C8B-B14F-4D97-AF65-F5344CB8AC3E}">
        <p14:creationId xmlns:p14="http://schemas.microsoft.com/office/powerpoint/2010/main" val="98830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CSE299: Junior Project Design Design &amp; Development of AGB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Slack</vt:lpstr>
      <vt:lpstr>Trello</vt:lpstr>
      <vt:lpstr>GitHub</vt:lpstr>
      <vt:lpstr>Gantt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CSE299: Junior Project Design Design &amp; Development of AGB </dc:title>
  <dc:creator>Windows User</dc:creator>
  <cp:lastModifiedBy>acer</cp:lastModifiedBy>
  <cp:revision>17</cp:revision>
  <dcterms:created xsi:type="dcterms:W3CDTF">2019-08-01T19:37:30Z</dcterms:created>
  <dcterms:modified xsi:type="dcterms:W3CDTF">2019-09-06T19:36:24Z</dcterms:modified>
</cp:coreProperties>
</file>