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1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4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1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7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0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3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BB7BFF-83B9-4E5C-BDEB-9C161C44744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022" y="219456"/>
            <a:ext cx="9144000" cy="14904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400" u="sng" dirty="0" smtClean="0"/>
              <a:t>CSE299: Junior Project Design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u="sng" dirty="0" err="1" smtClean="0"/>
              <a:t>Design</a:t>
            </a:r>
            <a:r>
              <a:rPr lang="en-US" sz="4000" u="sng" dirty="0" smtClean="0"/>
              <a:t> &amp; Development of AGB</a:t>
            </a:r>
            <a:br>
              <a:rPr lang="en-US" sz="4000" u="sng" dirty="0" smtClean="0"/>
            </a:br>
            <a:endParaRPr lang="en-US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7199" y="1911434"/>
            <a:ext cx="6987645" cy="202963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Faculty Initial:</a:t>
            </a:r>
            <a:r>
              <a:rPr lang="en-US" dirty="0"/>
              <a:t> ITN</a:t>
            </a:r>
          </a:p>
          <a:p>
            <a:pPr algn="ctr"/>
            <a:r>
              <a:rPr lang="en-US" b="1" dirty="0"/>
              <a:t>Semester:</a:t>
            </a:r>
            <a:r>
              <a:rPr lang="en-US" dirty="0"/>
              <a:t> Summer’19</a:t>
            </a:r>
          </a:p>
          <a:p>
            <a:pPr algn="ctr"/>
            <a:r>
              <a:rPr lang="en-US" b="1" dirty="0"/>
              <a:t>Section:</a:t>
            </a:r>
            <a:r>
              <a:rPr lang="en-US" dirty="0"/>
              <a:t> </a:t>
            </a:r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Group-04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7199" y="4084658"/>
            <a:ext cx="6987645" cy="2060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/>
              <a:t>Submitted By</a:t>
            </a:r>
            <a:endParaRPr lang="en-US" dirty="0"/>
          </a:p>
          <a:p>
            <a:pPr algn="ctr"/>
            <a:r>
              <a:rPr lang="en-US" dirty="0" smtClean="0"/>
              <a:t>Anwar </a:t>
            </a:r>
            <a:r>
              <a:rPr lang="en-US" dirty="0" err="1"/>
              <a:t>Shadaab</a:t>
            </a:r>
            <a:r>
              <a:rPr lang="en-US" dirty="0"/>
              <a:t> (1611383042</a:t>
            </a:r>
            <a:r>
              <a:rPr lang="en-US" dirty="0" smtClean="0"/>
              <a:t>)</a:t>
            </a:r>
          </a:p>
          <a:p>
            <a:pPr algn="ctr"/>
            <a:r>
              <a:rPr lang="en-US" dirty="0"/>
              <a:t>M </a:t>
            </a:r>
            <a:r>
              <a:rPr lang="en-US" dirty="0" err="1"/>
              <a:t>Saydur</a:t>
            </a:r>
            <a:r>
              <a:rPr lang="en-US" dirty="0"/>
              <a:t> Rahman (1520490642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Kazi</a:t>
            </a:r>
            <a:r>
              <a:rPr lang="en-US" dirty="0" smtClean="0"/>
              <a:t> Sadia </a:t>
            </a:r>
            <a:r>
              <a:rPr lang="en-US" dirty="0" err="1" smtClean="0"/>
              <a:t>Kabir</a:t>
            </a:r>
            <a:r>
              <a:rPr lang="en-US" dirty="0" smtClean="0"/>
              <a:t> (1420174042)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2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5" y="0"/>
            <a:ext cx="3118104" cy="868680"/>
          </a:xfrm>
        </p:spPr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799063" cy="5367528"/>
          </a:xfrm>
        </p:spPr>
      </p:pic>
    </p:spTree>
    <p:extLst>
      <p:ext uri="{BB962C8B-B14F-4D97-AF65-F5344CB8AC3E}">
        <p14:creationId xmlns:p14="http://schemas.microsoft.com/office/powerpoint/2010/main" val="346888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3236975" cy="868680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735056" cy="5312664"/>
          </a:xfrm>
        </p:spPr>
      </p:pic>
    </p:spTree>
    <p:extLst>
      <p:ext uri="{BB962C8B-B14F-4D97-AF65-F5344CB8AC3E}">
        <p14:creationId xmlns:p14="http://schemas.microsoft.com/office/powerpoint/2010/main" val="56524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3831336" cy="86868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#2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5" y="868680"/>
            <a:ext cx="10734130" cy="5266944"/>
          </a:xfrm>
        </p:spPr>
      </p:pic>
    </p:spTree>
    <p:extLst>
      <p:ext uri="{BB962C8B-B14F-4D97-AF65-F5344CB8AC3E}">
        <p14:creationId xmlns:p14="http://schemas.microsoft.com/office/powerpoint/2010/main" val="24426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Dashboard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68680"/>
            <a:ext cx="11539728" cy="5577840"/>
          </a:xfrm>
        </p:spPr>
      </p:pic>
    </p:spTree>
    <p:extLst>
      <p:ext uri="{BB962C8B-B14F-4D97-AF65-F5344CB8AC3E}">
        <p14:creationId xmlns:p14="http://schemas.microsoft.com/office/powerpoint/2010/main" val="8842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Dashboard #2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68680"/>
            <a:ext cx="11503152" cy="5577840"/>
          </a:xfrm>
        </p:spPr>
      </p:pic>
    </p:spTree>
    <p:extLst>
      <p:ext uri="{BB962C8B-B14F-4D97-AF65-F5344CB8AC3E}">
        <p14:creationId xmlns:p14="http://schemas.microsoft.com/office/powerpoint/2010/main" val="22535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Dashboard #3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868680"/>
            <a:ext cx="11375136" cy="5660136"/>
          </a:xfrm>
        </p:spPr>
      </p:pic>
    </p:spTree>
    <p:extLst>
      <p:ext uri="{BB962C8B-B14F-4D97-AF65-F5344CB8AC3E}">
        <p14:creationId xmlns:p14="http://schemas.microsoft.com/office/powerpoint/2010/main" val="209235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Dashboard #4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868680"/>
            <a:ext cx="11494008" cy="5632704"/>
          </a:xfrm>
        </p:spPr>
      </p:pic>
    </p:spTree>
    <p:extLst>
      <p:ext uri="{BB962C8B-B14F-4D97-AF65-F5344CB8AC3E}">
        <p14:creationId xmlns:p14="http://schemas.microsoft.com/office/powerpoint/2010/main" val="27716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881360" cy="5449824"/>
          </a:xfrm>
        </p:spPr>
      </p:pic>
    </p:spTree>
    <p:extLst>
      <p:ext uri="{BB962C8B-B14F-4D97-AF65-F5344CB8AC3E}">
        <p14:creationId xmlns:p14="http://schemas.microsoft.com/office/powerpoint/2010/main" val="113599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Recent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881360" cy="5449824"/>
          </a:xfrm>
        </p:spPr>
      </p:pic>
    </p:spTree>
    <p:extLst>
      <p:ext uri="{BB962C8B-B14F-4D97-AF65-F5344CB8AC3E}">
        <p14:creationId xmlns:p14="http://schemas.microsoft.com/office/powerpoint/2010/main" val="32268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Complaint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890503" cy="5477256"/>
          </a:xfrm>
        </p:spPr>
      </p:pic>
    </p:spTree>
    <p:extLst>
      <p:ext uri="{BB962C8B-B14F-4D97-AF65-F5344CB8AC3E}">
        <p14:creationId xmlns:p14="http://schemas.microsoft.com/office/powerpoint/2010/main" val="87649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0"/>
            <a:ext cx="4974207" cy="868680"/>
          </a:xfrm>
        </p:spPr>
        <p:txBody>
          <a:bodyPr/>
          <a:lstStyle/>
          <a:p>
            <a:r>
              <a:rPr lang="en-US" dirty="0" smtClean="0"/>
              <a:t>Slack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868680"/>
            <a:ext cx="10744200" cy="5221224"/>
          </a:xfrm>
        </p:spPr>
      </p:pic>
    </p:spTree>
    <p:extLst>
      <p:ext uri="{BB962C8B-B14F-4D97-AF65-F5344CB8AC3E}">
        <p14:creationId xmlns:p14="http://schemas.microsoft.com/office/powerpoint/2010/main" val="1226184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58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CSE299: Junior Project Design Design &amp; Development of AGB </vt:lpstr>
      <vt:lpstr>Dashboard #1</vt:lpstr>
      <vt:lpstr>Dashboard #2</vt:lpstr>
      <vt:lpstr>Dashboard #3</vt:lpstr>
      <vt:lpstr>Dashboard #4</vt:lpstr>
      <vt:lpstr>Notification</vt:lpstr>
      <vt:lpstr>Recent Activity</vt:lpstr>
      <vt:lpstr>Complaint</vt:lpstr>
      <vt:lpstr>Slack Channel</vt:lpstr>
      <vt:lpstr>Trello</vt:lpstr>
      <vt:lpstr>Github</vt:lpstr>
      <vt:lpstr>Github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Project Design Design &amp; Development of AGB </dc:title>
  <dc:creator>Windows User</dc:creator>
  <cp:lastModifiedBy>Windows User</cp:lastModifiedBy>
  <cp:revision>18</cp:revision>
  <dcterms:created xsi:type="dcterms:W3CDTF">2019-07-05T18:27:48Z</dcterms:created>
  <dcterms:modified xsi:type="dcterms:W3CDTF">2019-07-08T17:35:02Z</dcterms:modified>
</cp:coreProperties>
</file>