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8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2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40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22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2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97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0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BB7BFF-83B9-4E5C-BDEB-9C161C44744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9022" y="219456"/>
            <a:ext cx="9144000" cy="14904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5400" u="sng" dirty="0" smtClean="0"/>
              <a:t>CSE299: Junior Project Design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u="sng" dirty="0" err="1" smtClean="0"/>
              <a:t>Design</a:t>
            </a:r>
            <a:r>
              <a:rPr lang="en-US" sz="4000" u="sng" dirty="0" smtClean="0"/>
              <a:t> &amp; Development of AGB</a:t>
            </a:r>
            <a:br>
              <a:rPr lang="en-US" sz="4000" u="sng" dirty="0" smtClean="0"/>
            </a:br>
            <a:endParaRPr lang="en-US" sz="5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7199" y="1911434"/>
            <a:ext cx="6987645" cy="204791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Faculty Initial:</a:t>
            </a:r>
            <a:r>
              <a:rPr lang="en-US" dirty="0"/>
              <a:t> ITN</a:t>
            </a:r>
          </a:p>
          <a:p>
            <a:pPr algn="ctr"/>
            <a:r>
              <a:rPr lang="en-US" b="1" dirty="0"/>
              <a:t>Semester:</a:t>
            </a:r>
            <a:r>
              <a:rPr lang="en-US" dirty="0"/>
              <a:t> Summer’19</a:t>
            </a:r>
          </a:p>
          <a:p>
            <a:pPr algn="ctr"/>
            <a:r>
              <a:rPr lang="en-US" b="1" dirty="0"/>
              <a:t>Section:</a:t>
            </a:r>
            <a:r>
              <a:rPr lang="en-US" dirty="0"/>
              <a:t> </a:t>
            </a:r>
            <a:r>
              <a:rPr lang="en-US" dirty="0" smtClean="0"/>
              <a:t>12</a:t>
            </a:r>
          </a:p>
          <a:p>
            <a:pPr algn="ctr"/>
            <a:r>
              <a:rPr lang="en-US" dirty="0" smtClean="0"/>
              <a:t>Group 04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7199" y="4258394"/>
            <a:ext cx="6987645" cy="2078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Submitted By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Anwar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Shadaab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(1611383042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Saydur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Rahman (1520490642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Kazi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Sadia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Kabir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(1420174042)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99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3858768" cy="868680"/>
          </a:xfrm>
        </p:spPr>
        <p:txBody>
          <a:bodyPr>
            <a:normAutofit/>
          </a:bodyPr>
          <a:lstStyle/>
          <a:p>
            <a:r>
              <a:rPr lang="en-US" u="sng" dirty="0" smtClean="0"/>
              <a:t>Slack Channel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68680"/>
            <a:ext cx="9848088" cy="5047488"/>
          </a:xfrm>
        </p:spPr>
      </p:pic>
    </p:spTree>
    <p:extLst>
      <p:ext uri="{BB962C8B-B14F-4D97-AF65-F5344CB8AC3E}">
        <p14:creationId xmlns:p14="http://schemas.microsoft.com/office/powerpoint/2010/main" val="116607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2487168" cy="868680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Github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68680"/>
            <a:ext cx="9950869" cy="5129784"/>
          </a:xfrm>
        </p:spPr>
      </p:pic>
    </p:spTree>
    <p:extLst>
      <p:ext uri="{BB962C8B-B14F-4D97-AF65-F5344CB8AC3E}">
        <p14:creationId xmlns:p14="http://schemas.microsoft.com/office/powerpoint/2010/main" val="342026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4526151" cy="868680"/>
          </a:xfrm>
        </p:spPr>
        <p:txBody>
          <a:bodyPr/>
          <a:lstStyle/>
          <a:p>
            <a:r>
              <a:rPr lang="en-US" u="sng" dirty="0" smtClean="0"/>
              <a:t>Search Bar Added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68680"/>
            <a:ext cx="9829943" cy="5102352"/>
          </a:xfrm>
        </p:spPr>
      </p:pic>
    </p:spTree>
    <p:extLst>
      <p:ext uri="{BB962C8B-B14F-4D97-AF65-F5344CB8AC3E}">
        <p14:creationId xmlns:p14="http://schemas.microsoft.com/office/powerpoint/2010/main" val="34446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4526151" cy="868680"/>
          </a:xfrm>
        </p:spPr>
        <p:txBody>
          <a:bodyPr/>
          <a:lstStyle/>
          <a:p>
            <a:r>
              <a:rPr lang="en-US" u="sng" dirty="0" smtClean="0"/>
              <a:t>Card Slider Added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868680"/>
            <a:ext cx="9741646" cy="4882896"/>
          </a:xfrm>
        </p:spPr>
      </p:pic>
    </p:spTree>
    <p:extLst>
      <p:ext uri="{BB962C8B-B14F-4D97-AF65-F5344CB8AC3E}">
        <p14:creationId xmlns:p14="http://schemas.microsoft.com/office/powerpoint/2010/main" val="401362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4526151" cy="868680"/>
          </a:xfrm>
        </p:spPr>
        <p:txBody>
          <a:bodyPr/>
          <a:lstStyle/>
          <a:p>
            <a:r>
              <a:rPr lang="en-US" u="sng" dirty="0" smtClean="0"/>
              <a:t>Card Slider Added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60120"/>
            <a:ext cx="9884663" cy="4910328"/>
          </a:xfrm>
        </p:spPr>
      </p:pic>
    </p:spTree>
    <p:extLst>
      <p:ext uri="{BB962C8B-B14F-4D97-AF65-F5344CB8AC3E}">
        <p14:creationId xmlns:p14="http://schemas.microsoft.com/office/powerpoint/2010/main" val="240739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3858768" cy="86868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Back-End Code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68680"/>
            <a:ext cx="9902952" cy="5074920"/>
          </a:xfrm>
        </p:spPr>
      </p:pic>
    </p:spTree>
    <p:extLst>
      <p:ext uri="{BB962C8B-B14F-4D97-AF65-F5344CB8AC3E}">
        <p14:creationId xmlns:p14="http://schemas.microsoft.com/office/powerpoint/2010/main" val="281854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3858768" cy="86868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Back-End Code</a:t>
            </a:r>
            <a:endParaRPr lang="en-US" u="sng" dirty="0"/>
          </a:p>
        </p:txBody>
      </p:sp>
      <p:pic>
        <p:nvPicPr>
          <p:cNvPr id="5" name="Picture 4" descr="C:\Users\NSU Student\Desktop\VILLAG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9829800" cy="4681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61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3858768" cy="86868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Back-End Code</a:t>
            </a:r>
            <a:endParaRPr lang="en-US" u="sng" dirty="0"/>
          </a:p>
        </p:txBody>
      </p:sp>
      <p:pic>
        <p:nvPicPr>
          <p:cNvPr id="4" name="Picture 3" descr="C:\Users\NSU Student\Desktop\NEW MEMB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868680"/>
            <a:ext cx="9500616" cy="5093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97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3858768" cy="86868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Back-End Code</a:t>
            </a:r>
            <a:endParaRPr lang="en-US" u="sng" dirty="0"/>
          </a:p>
        </p:txBody>
      </p:sp>
      <p:pic>
        <p:nvPicPr>
          <p:cNvPr id="5" name="Picture 4" descr="C:\Users\NSU Student\Desktop\ADDED VILLAG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68680"/>
            <a:ext cx="9939528" cy="4946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58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2249424" cy="868680"/>
          </a:xfrm>
        </p:spPr>
        <p:txBody>
          <a:bodyPr/>
          <a:lstStyle/>
          <a:p>
            <a:r>
              <a:rPr lang="en-US" u="sng" dirty="0" smtClean="0"/>
              <a:t>Trello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868680"/>
            <a:ext cx="9838943" cy="5084064"/>
          </a:xfrm>
        </p:spPr>
      </p:pic>
    </p:spTree>
    <p:extLst>
      <p:ext uri="{BB962C8B-B14F-4D97-AF65-F5344CB8AC3E}">
        <p14:creationId xmlns:p14="http://schemas.microsoft.com/office/powerpoint/2010/main" val="2231705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CSE299: Junior Project Design Design &amp; Development of AGB </vt:lpstr>
      <vt:lpstr>Search Bar Added</vt:lpstr>
      <vt:lpstr>Card Slider Added</vt:lpstr>
      <vt:lpstr>Card Slider Added</vt:lpstr>
      <vt:lpstr>Back-End Code</vt:lpstr>
      <vt:lpstr>Back-End Code</vt:lpstr>
      <vt:lpstr>Back-End Code</vt:lpstr>
      <vt:lpstr>Back-End Code</vt:lpstr>
      <vt:lpstr>Trello</vt:lpstr>
      <vt:lpstr>Slack Channel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CSE299: Junior Project Design Design &amp; Development of AGB </dc:title>
  <dc:creator>Windows User</dc:creator>
  <cp:lastModifiedBy>Windows User</cp:lastModifiedBy>
  <cp:revision>10</cp:revision>
  <dcterms:created xsi:type="dcterms:W3CDTF">2019-07-12T16:17:46Z</dcterms:created>
  <dcterms:modified xsi:type="dcterms:W3CDTF">2019-07-12T17:14:30Z</dcterms:modified>
</cp:coreProperties>
</file>