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1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7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4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88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BB7BFF-83B9-4E5C-BDEB-9C161C44744C}" type="datetimeFigureOut">
              <a:rPr lang="en-US" smtClean="0"/>
              <a:t>23-Aug-19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022" y="219456"/>
            <a:ext cx="9144000" cy="14904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400" u="sng" dirty="0"/>
              <a:t>CSE299: Junior Project Design</a:t>
            </a:r>
            <a:br>
              <a:rPr lang="en-US" sz="5400" dirty="0"/>
            </a:br>
            <a:r>
              <a:rPr lang="en-US" sz="4000" u="sng" dirty="0" err="1"/>
              <a:t>Design</a:t>
            </a:r>
            <a:r>
              <a:rPr lang="en-US" sz="4000" u="sng" dirty="0"/>
              <a:t> &amp; Development of AGB</a:t>
            </a:r>
            <a:br>
              <a:rPr lang="en-US" sz="4000" u="sng" dirty="0"/>
            </a:br>
            <a:endParaRPr lang="en-US" sz="5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7199" y="1911434"/>
            <a:ext cx="6987645" cy="204791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Faculty Initial:</a:t>
            </a:r>
            <a:r>
              <a:rPr lang="en-US" dirty="0"/>
              <a:t> ITN</a:t>
            </a:r>
          </a:p>
          <a:p>
            <a:pPr algn="ctr"/>
            <a:r>
              <a:rPr lang="en-US" b="1" dirty="0"/>
              <a:t>Semester:</a:t>
            </a:r>
            <a:r>
              <a:rPr lang="en-US" dirty="0"/>
              <a:t> Summer’19</a:t>
            </a:r>
          </a:p>
          <a:p>
            <a:pPr algn="ctr"/>
            <a:r>
              <a:rPr lang="en-US" b="1" dirty="0"/>
              <a:t>Section:</a:t>
            </a:r>
            <a:r>
              <a:rPr lang="en-US" dirty="0"/>
              <a:t> 12</a:t>
            </a:r>
          </a:p>
          <a:p>
            <a:pPr algn="ctr"/>
            <a:r>
              <a:rPr lang="en-US" dirty="0"/>
              <a:t>Group 04</a:t>
            </a:r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7199" y="4258394"/>
            <a:ext cx="6987645" cy="1632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Submitted By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Anwar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Shadaab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(1611383042)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Saydur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Rahman (1520490642)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54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504B0A-EED6-47CE-AF44-40E24BFE5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20" y="854439"/>
            <a:ext cx="8574373" cy="4936761"/>
          </a:xfrm>
        </p:spPr>
      </p:pic>
    </p:spTree>
    <p:extLst>
      <p:ext uri="{BB962C8B-B14F-4D97-AF65-F5344CB8AC3E}">
        <p14:creationId xmlns:p14="http://schemas.microsoft.com/office/powerpoint/2010/main" val="23590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083885-F268-4511-9CA1-1BEB6DD36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47" y="854439"/>
            <a:ext cx="9173980" cy="4936761"/>
          </a:xfrm>
        </p:spPr>
      </p:pic>
    </p:spTree>
    <p:extLst>
      <p:ext uri="{BB962C8B-B14F-4D97-AF65-F5344CB8AC3E}">
        <p14:creationId xmlns:p14="http://schemas.microsoft.com/office/powerpoint/2010/main" val="16736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18" y="0"/>
            <a:ext cx="2355274" cy="868680"/>
          </a:xfrm>
        </p:spPr>
        <p:txBody>
          <a:bodyPr>
            <a:normAutofit/>
          </a:bodyPr>
          <a:lstStyle/>
          <a:p>
            <a:r>
              <a:rPr lang="en-US" u="sng" dirty="0"/>
              <a:t>Slack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315B32-D39B-405C-ABA8-EB62DFD4F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07" y="1139252"/>
            <a:ext cx="9263921" cy="4706912"/>
          </a:xfrm>
        </p:spPr>
      </p:pic>
    </p:spTree>
    <p:extLst>
      <p:ext uri="{BB962C8B-B14F-4D97-AF65-F5344CB8AC3E}">
        <p14:creationId xmlns:p14="http://schemas.microsoft.com/office/powerpoint/2010/main" val="13937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2" y="0"/>
            <a:ext cx="1780310" cy="868680"/>
          </a:xfrm>
        </p:spPr>
        <p:txBody>
          <a:bodyPr>
            <a:normAutofit/>
          </a:bodyPr>
          <a:lstStyle/>
          <a:p>
            <a:r>
              <a:rPr lang="en-US" u="sng" dirty="0"/>
              <a:t>Trello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1822B2-E3A7-47EC-9075-38BD77FDB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1" y="1229193"/>
            <a:ext cx="9158195" cy="4562007"/>
          </a:xfrm>
        </p:spPr>
      </p:pic>
    </p:spTree>
    <p:extLst>
      <p:ext uri="{BB962C8B-B14F-4D97-AF65-F5344CB8AC3E}">
        <p14:creationId xmlns:p14="http://schemas.microsoft.com/office/powerpoint/2010/main" val="49134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2" y="0"/>
            <a:ext cx="1780310" cy="868680"/>
          </a:xfrm>
        </p:spPr>
        <p:txBody>
          <a:bodyPr>
            <a:normAutofit/>
          </a:bodyPr>
          <a:lstStyle/>
          <a:p>
            <a:r>
              <a:rPr lang="en-US" u="sng" dirty="0"/>
              <a:t>GitHub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1" y="1108364"/>
            <a:ext cx="9109363" cy="4835236"/>
          </a:xfrm>
        </p:spPr>
      </p:pic>
    </p:spTree>
    <p:extLst>
      <p:ext uri="{BB962C8B-B14F-4D97-AF65-F5344CB8AC3E}">
        <p14:creationId xmlns:p14="http://schemas.microsoft.com/office/powerpoint/2010/main" val="2074748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CSE299: Junior Project Design Design &amp; Development of AGB </vt:lpstr>
      <vt:lpstr>PowerPoint Presentation</vt:lpstr>
      <vt:lpstr>PowerPoint Presentation</vt:lpstr>
      <vt:lpstr>Slack</vt:lpstr>
      <vt:lpstr>Trello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CSE299: Junior Project Design Design &amp; Development of AGB </dc:title>
  <dc:creator>Windows User</dc:creator>
  <cp:lastModifiedBy>acer</cp:lastModifiedBy>
  <cp:revision>5</cp:revision>
  <dcterms:created xsi:type="dcterms:W3CDTF">2019-08-01T19:37:30Z</dcterms:created>
  <dcterms:modified xsi:type="dcterms:W3CDTF">2019-08-23T11:57:39Z</dcterms:modified>
</cp:coreProperties>
</file>