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9F71C-9291-4EF1-B1F0-CFDF6CB900AE}">
  <a:tblStyle styleId="{7A29F71C-9291-4EF1-B1F0-CFDF6CB90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d117b00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d117b00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117b00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d117b00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d117b00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d117b00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53a8b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653a8b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53a8b6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653a8b6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42800" y="1828400"/>
            <a:ext cx="5468400" cy="16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combined cohort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input:</a:t>
            </a:r>
            <a:r>
              <a:rPr lang="en">
                <a:solidFill>
                  <a:schemeClr val="dk1"/>
                </a:solidFill>
              </a:rPr>
              <a:t> combined sample taxa data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Merge chort and sample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c</a:t>
            </a:r>
            <a:r>
              <a:rPr lang="en"/>
              <a:t>ompute middle taxa counts quartiles for all, pet, nopet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/>
              <a:t>Output: </a:t>
            </a:r>
            <a:r>
              <a:rPr lang="en">
                <a:solidFill>
                  <a:schemeClr val="dk1"/>
                </a:solidFill>
              </a:rPr>
              <a:t>combined cohort and sample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Output: </a:t>
            </a:r>
            <a:r>
              <a:rPr lang="en">
                <a:solidFill>
                  <a:schemeClr val="dk1"/>
                </a:solidFill>
              </a:rPr>
              <a:t>3x middle quartile (all, nopet, pet)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42800" y="179000"/>
            <a:ext cx="5468400" cy="16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Input:</a:t>
            </a:r>
            <a:r>
              <a:rPr lang="en"/>
              <a:t> raw cohort and </a:t>
            </a:r>
            <a:r>
              <a:rPr lang="en"/>
              <a:t>label</a:t>
            </a:r>
            <a:r>
              <a:rPr lang="en"/>
              <a:t>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Merge and Filter by dates (new bioinformatics)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Input:</a:t>
            </a:r>
            <a:r>
              <a:rPr lang="en"/>
              <a:t> individual sample data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Attach sample_id to taxa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Output:</a:t>
            </a:r>
            <a:r>
              <a:rPr lang="en"/>
              <a:t> combined cohort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Output:</a:t>
            </a:r>
            <a:r>
              <a:rPr lang="en"/>
              <a:t> combined sample taxa data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42800" y="3477800"/>
            <a:ext cx="5468400" cy="16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In</a:t>
            </a:r>
            <a:r>
              <a:rPr b="1" lang="en">
                <a:solidFill>
                  <a:schemeClr val="dk1"/>
                </a:solidFill>
              </a:rPr>
              <a:t>put: </a:t>
            </a:r>
            <a:r>
              <a:rPr lang="en">
                <a:solidFill>
                  <a:schemeClr val="dk1"/>
                </a:solidFill>
              </a:rPr>
              <a:t>combined cohort and sample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Input: </a:t>
            </a:r>
            <a:r>
              <a:rPr lang="en">
                <a:solidFill>
                  <a:schemeClr val="dk1"/>
                </a:solidFill>
              </a:rPr>
              <a:t>3x middle quartile (all, nopet, pet)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Compute 3 scores for each sample (see slide 3)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(More tbd)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Output: </a:t>
            </a:r>
            <a:r>
              <a:rPr lang="en">
                <a:solidFill>
                  <a:schemeClr val="dk1"/>
                </a:solidFill>
              </a:rPr>
              <a:t>scores table (see slide 4)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48575" y="322125"/>
            <a:ext cx="8136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48575" y="1316325"/>
            <a:ext cx="8136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48575" y="2945025"/>
            <a:ext cx="813600" cy="9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469450" y="979175"/>
            <a:ext cx="1226100" cy="19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Genus summary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066675" y="1933975"/>
            <a:ext cx="7155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124300" y="1519050"/>
            <a:ext cx="1226100" cy="105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genus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51650" y="1933975"/>
            <a:ext cx="7155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48575" y="428650"/>
            <a:ext cx="813600" cy="42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48575" y="1599375"/>
            <a:ext cx="813600" cy="42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48575" y="3115100"/>
            <a:ext cx="813600" cy="428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0" y="0"/>
            <a:ext cx="3041100" cy="155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50" y="2503050"/>
            <a:ext cx="3041100" cy="147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050" y="1112375"/>
            <a:ext cx="1986375" cy="13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80950" y="1851125"/>
            <a:ext cx="557400" cy="464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573100" y="3673875"/>
            <a:ext cx="544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M_qle = Nx2 (</a:t>
            </a:r>
            <a:r>
              <a:rPr b="1" lang="en" u="sng"/>
              <a:t>tname</a:t>
            </a:r>
            <a:r>
              <a:rPr lang="en"/>
              <a:t> + weight)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Sample_i_mqle = sample_i[filter = only </a:t>
            </a:r>
            <a:r>
              <a:rPr b="1" lang="en" u="sng"/>
              <a:t>tname</a:t>
            </a:r>
            <a:r>
              <a:rPr lang="en"/>
              <a:t> in m_qle]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Score_per_sample = sum(all </a:t>
            </a:r>
            <a:r>
              <a:rPr lang="en">
                <a:solidFill>
                  <a:schemeClr val="dk1"/>
                </a:solidFill>
              </a:rPr>
              <a:t>M_qle.weight for </a:t>
            </a:r>
            <a:r>
              <a:rPr b="1" lang="en" u="sng">
                <a:solidFill>
                  <a:schemeClr val="dk1"/>
                </a:solidFill>
              </a:rPr>
              <a:t>tname</a:t>
            </a:r>
            <a:r>
              <a:rPr lang="en">
                <a:solidFill>
                  <a:schemeClr val="dk1"/>
                </a:solidFill>
              </a:rPr>
              <a:t> in Sample_i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111400" y="1751963"/>
            <a:ext cx="280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Implementation: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Extract all unique external_id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each </a:t>
            </a:r>
            <a:r>
              <a:rPr lang="en" sz="1200">
                <a:solidFill>
                  <a:schemeClr val="dk1"/>
                </a:solidFill>
              </a:rPr>
              <a:t>external_id call fun_score(external_id, m_qle)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Versions of this would be: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Plug in global m_qle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Plug in m_qle based on pet/nopet for each sample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66525" y="384150"/>
            <a:ext cx="432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fun_score</a:t>
            </a:r>
            <a:r>
              <a:rPr lang="en" sz="1200">
                <a:solidFill>
                  <a:schemeClr val="dk1"/>
                </a:solidFill>
              </a:rPr>
              <a:t>(big_df, external_id, m_qle):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Pull </a:t>
            </a:r>
            <a:r>
              <a:rPr lang="en" sz="1200">
                <a:solidFill>
                  <a:schemeClr val="dk1"/>
                </a:solidFill>
              </a:rPr>
              <a:t>external_id data from big_df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Merge with m_qlw on tname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now you have data only with m_qle tnames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	# plus: now you have the weights per sample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Sum up the weights for the sample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527250" y="4895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Plug in m_qle based on pet/nopet for each sample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{7A29F71C-9291-4EF1-B1F0-CFDF6CB900AE}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pet/nopet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score_global</a:t>
                      </a:r>
                      <a:br>
                        <a:rPr lang="en"/>
                      </a:br>
                      <a:r>
                        <a:rPr lang="en"/>
                        <a:t>based on </a:t>
                      </a:r>
                      <a:r>
                        <a:rPr lang="en"/>
                        <a:t>m_qle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score_pet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based on m_qle pet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score_nopet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based on m_qle nopet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1A2434343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1B4343234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1C4r343434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53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53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826250" y="838675"/>
            <a:ext cx="1122300" cy="4200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23600" y="838675"/>
            <a:ext cx="5502600" cy="4200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925975" y="838675"/>
            <a:ext cx="397500" cy="4200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017625" y="1754250"/>
            <a:ext cx="1808400" cy="3589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162225" y="1754250"/>
            <a:ext cx="2855400" cy="3589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323600" y="1784800"/>
            <a:ext cx="838500" cy="3589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