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800" dirty="0">
                <a:solidFill>
                  <a:srgbClr val="12AB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26" y="0"/>
            <a:ext cx="12151874" cy="7123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71035"/>
              </p:ext>
            </p:extLst>
          </p:nvPr>
        </p:nvGraphicFramePr>
        <p:xfrm>
          <a:off x="9249020" y="1957886"/>
          <a:ext cx="2894077" cy="354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4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Basics,OOPS,Generics,  Collections,</a:t>
                      </a:r>
                      <a:r>
                        <a:rPr sz="1400" spc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Array,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Loops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>
                    <a:lnT w="12700" cap="flat" cmpd="sng" algn="ctr">
                      <a:solidFill>
                        <a:srgbClr val="12A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Components, Hooks,</a:t>
                      </a:r>
                      <a:r>
                        <a:rPr sz="14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DOM, Routing,</a:t>
                      </a:r>
                      <a:r>
                        <a:rPr sz="14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180" marB="0">
                    <a:lnT w="12700" cap="flat" cmpd="sng" algn="ctr">
                      <a:solidFill>
                        <a:srgbClr val="12A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26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MongoDB, Oracal</a:t>
                      </a: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r>
                        <a:rPr sz="1400" spc="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IN"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26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7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sz="14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sz="14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3,JavaScript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953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Git,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PostMan,</a:t>
                      </a:r>
                      <a:r>
                        <a:rPr lang="en-IN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wagger</a:t>
                      </a: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Eclipse</a:t>
                      </a:r>
                      <a:r>
                        <a:rPr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Studio</a:t>
                      </a:r>
                      <a:r>
                        <a:rPr sz="14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08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7796"/>
            <a:ext cx="2921128" cy="26225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Management</a:t>
            </a:r>
            <a:r>
              <a:rPr sz="14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</a:t>
            </a:r>
            <a:r>
              <a:rPr lang="en-IN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830" y="3581400"/>
            <a:ext cx="3893362" cy="101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Online </a:t>
            </a:r>
            <a:r>
              <a:rPr lang="en-IN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Swagger,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 with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Degreed</a:t>
            </a:r>
            <a:r>
              <a:rPr lang="en-IN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Successfully</a:t>
            </a:r>
            <a:r>
              <a:rPr sz="1400" spc="-12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completed</a:t>
            </a:r>
            <a:r>
              <a:rPr sz="1400" spc="-12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degreed  training</a:t>
            </a:r>
            <a:r>
              <a:rPr sz="1400" spc="-1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sz="1400" spc="-2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git,</a:t>
            </a:r>
            <a:r>
              <a:rPr sz="1400" spc="-6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1400" spc="5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mongoDB.</a:t>
            </a:r>
            <a:endParaRPr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24499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400" b="1" spc="2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Java, SpringBoot Framework.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Authentication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CSS,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 understanding of Document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(DOM) and DOM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</a:t>
            </a:r>
            <a:r>
              <a:rPr sz="14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4" y="245821"/>
            <a:ext cx="252222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Shadakshari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U</a:t>
            </a:r>
            <a:endParaRPr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3315970" cy="104708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shadakshari.c-u@capgemini.com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9902882398</a:t>
            </a:r>
            <a:endParaRPr sz="1650" baseline="2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endParaRPr sz="1650" baseline="-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29950" y="633681"/>
            <a:ext cx="2997835" cy="125175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1400" b="1" spc="-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b="1" spc="-1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 </a:t>
            </a:r>
            <a:r>
              <a:rPr lang="en-IN" sz="1400" b="1" spc="-1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IN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IN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5" dirty="0">
                <a:solidFill>
                  <a:srgbClr val="006F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picture containing text, person, person, monitor&#10;&#10;Description automatically generated">
            <a:extLst>
              <a:ext uri="{FF2B5EF4-FFF2-40B4-BE49-F238E27FC236}">
                <a16:creationId xmlns:a16="http://schemas.microsoft.com/office/drawing/2014/main" id="{4E786976-5A63-471D-9E0C-AA7B6DE5B7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8340"/>
            <a:ext cx="1461961" cy="1604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230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Shadakshari C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C U, SHADAKSHARI</cp:lastModifiedBy>
  <cp:revision>14</cp:revision>
  <dcterms:created xsi:type="dcterms:W3CDTF">2022-06-20T12:42:38Z</dcterms:created>
  <dcterms:modified xsi:type="dcterms:W3CDTF">2022-06-21T06:55:34Z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