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62" d="100"/>
          <a:sy n="62" d="100"/>
        </p:scale>
        <p:origin x="51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44BA-1FA4-4970-84C7-389DE05C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50F29-A83C-4F54-A2FD-D210A481A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98810-E5C5-4228-8D82-63531DC0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CF-BC94-4DAD-9056-2923030C3DE2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8758-52BF-4791-800D-0F1E1B6F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5FA9C-AF9A-46D9-9E33-4EAF7E38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D04D-80F1-4F99-95A7-7CCBAE600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04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7942-453C-4D0B-9A10-A6FF8ED9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607ED-D121-427D-8465-DA5F767A7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2997B-4D7C-47F5-8954-D0FF627D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CF-BC94-4DAD-9056-2923030C3DE2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8112-9130-4E9C-84C3-5F52FC73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A60B-B2C7-4DAF-B5F1-308FE5D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D04D-80F1-4F99-95A7-7CCBAE600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5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FFB8C-B30E-479B-85D7-17709F082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A83EE-612B-4390-98D9-CA5FB686C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6C460-274C-420C-9E78-A5A63C48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CF-BC94-4DAD-9056-2923030C3DE2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94F36-E922-4B5A-897E-CF47D145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C167A-A31F-44C4-879E-C6FBCCDB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D04D-80F1-4F99-95A7-7CCBAE600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49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6E6C-5215-4C73-9926-74D73E1F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6606C-BDA9-431E-9066-7841ABC6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5DA3-5095-427F-B90D-A14CCE60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CF-BC94-4DAD-9056-2923030C3DE2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0F783-9999-4E56-BD6A-E25AA440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416C3-C87E-4C18-BD49-C730896A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D04D-80F1-4F99-95A7-7CCBAE600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7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0157-E6DB-493E-8437-5A39C1B4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28BC5-E237-486F-97BA-C42F018BC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D8622-BC36-4FB7-B0FD-38DF9549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CF-BC94-4DAD-9056-2923030C3DE2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C7BF-3BB3-447B-9856-81FED829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FD58F-E82D-4928-B95D-D32D5323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D04D-80F1-4F99-95A7-7CCBAE600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16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E703-B133-4BBE-A06D-31ACFD0C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5FD0-26BA-4F1D-AAD4-27FD079D0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C3732-DA22-4D4B-AA63-B25E5333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4CB41-684B-45A2-A024-812E14EF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CF-BC94-4DAD-9056-2923030C3DE2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44A58-A287-4737-B2C1-040408CD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F3B91-7523-44A7-95E3-5A3E4D5D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D04D-80F1-4F99-95A7-7CCBAE600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88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72A5-6270-4E08-9F4C-227ED606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D56B0-CFDE-480B-9CF9-6CDBAA1BE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8C9AB-3B22-48C8-ABCF-549F6E1A6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1E96F-FC26-4582-8930-451D1032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82FE4-8F69-4565-8971-AF374778C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D7F2E-74CE-47AF-8962-1F715F78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CF-BC94-4DAD-9056-2923030C3DE2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7C9E0-FFD9-44C3-814C-9FBFCED0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B4E43-0AFA-4802-A566-2BC74EBE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D04D-80F1-4F99-95A7-7CCBAE600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28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F9C3-EDAF-4B9C-BDF6-F586D8F5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DA200-077D-4659-B7FB-8C5F9D99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CF-BC94-4DAD-9056-2923030C3DE2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160EF-B162-4CCA-A61C-01EECC31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A88C4-9DBA-440C-A96D-67ECB370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D04D-80F1-4F99-95A7-7CCBAE600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54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078BE-2736-4415-BE83-2030B507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CF-BC94-4DAD-9056-2923030C3DE2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40405-A3A2-4152-A06B-2C6FD698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240D9-640E-4B69-9D91-811D18FA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D04D-80F1-4F99-95A7-7CCBAE600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00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78AA-7F9E-479F-A878-88926B57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3C04-B058-4CB2-B99F-D589AFAE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41A45-C5E7-4E4F-96A4-D40C3809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C0AD3-25A6-4647-99D6-5A243C72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CF-BC94-4DAD-9056-2923030C3DE2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9A0A-886E-463A-88FE-4C514443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CBCBF-841F-4D9D-8419-50538716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D04D-80F1-4F99-95A7-7CCBAE600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45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3FD8-3C86-4B9A-919C-F7930D25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B9655-00C4-4EB3-85B7-5EAB81099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5C58E-3587-4391-AAF3-6F3725909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2C66D-4CC1-4F2C-A63D-2CA80763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CF-BC94-4DAD-9056-2923030C3DE2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4A474-E08E-4ACB-A453-3C661B49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BF01F-6365-4747-895C-F644160A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D04D-80F1-4F99-95A7-7CCBAE600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0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82083-4DA1-425F-B473-945F7DE86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729AE-467D-4A64-8FBE-3D9826956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5124D-71EB-45AF-B24A-B5B69AB46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E3CF-BC94-4DAD-9056-2923030C3DE2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45B95-29C1-4F8F-A07B-556223AFE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DE8AC-C650-4859-A94C-C5C88A9C4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9D04D-80F1-4F99-95A7-7CCBAE6006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83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Design Pattern - Lab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200" y="2209801"/>
            <a:ext cx="1371600" cy="533399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&lt;&lt;interface&gt;&gt; Shape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0200" y="3428999"/>
            <a:ext cx="990600" cy="304801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Circle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29600" y="3428999"/>
            <a:ext cx="914400" cy="304801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Square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43200" y="2362200"/>
            <a:ext cx="1143000" cy="3048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Client</a:t>
            </a:r>
          </a:p>
        </p:txBody>
      </p:sp>
      <p:cxnSp>
        <p:nvCxnSpPr>
          <p:cNvPr id="15" name="Straight Arrow Connector 14"/>
          <p:cNvCxnSpPr>
            <a:stCxn id="12" idx="3"/>
          </p:cNvCxnSpPr>
          <p:nvPr/>
        </p:nvCxnSpPr>
        <p:spPr>
          <a:xfrm>
            <a:off x="3886200" y="2514600"/>
            <a:ext cx="26670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/>
          <p:cNvSpPr/>
          <p:nvPr/>
        </p:nvSpPr>
        <p:spPr>
          <a:xfrm>
            <a:off x="7162800" y="2743200"/>
            <a:ext cx="146304" cy="152400"/>
          </a:xfrm>
          <a:prstGeom prst="triangl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18" idx="3"/>
            <a:endCxn id="8" idx="0"/>
          </p:cNvCxnSpPr>
          <p:nvPr/>
        </p:nvCxnSpPr>
        <p:spPr>
          <a:xfrm rot="5400000">
            <a:off x="6304027" y="2497073"/>
            <a:ext cx="533398" cy="1330452"/>
          </a:xfrm>
          <a:prstGeom prst="bentConnector3">
            <a:avLst/>
          </a:pr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8" idx="3"/>
            <a:endCxn id="10" idx="0"/>
          </p:cNvCxnSpPr>
          <p:nvPr/>
        </p:nvCxnSpPr>
        <p:spPr>
          <a:xfrm rot="16200000" flipH="1">
            <a:off x="7694677" y="2436875"/>
            <a:ext cx="533398" cy="1450848"/>
          </a:xfrm>
          <a:prstGeom prst="bentConnector3">
            <a:avLst/>
          </a:prstGeom>
          <a:ln>
            <a:solidFill>
              <a:srgbClr val="29293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59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Prototype Design Pattern -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Design Pattern - Lab</dc:title>
  <dc:creator>Fatmah Assiri</dc:creator>
  <cp:lastModifiedBy>Fatmah Assiri</cp:lastModifiedBy>
  <cp:revision>1</cp:revision>
  <dcterms:created xsi:type="dcterms:W3CDTF">2021-08-30T09:11:33Z</dcterms:created>
  <dcterms:modified xsi:type="dcterms:W3CDTF">2021-08-30T09:12:33Z</dcterms:modified>
</cp:coreProperties>
</file>