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87335-52A7-AA40-BCB4-E6A48AD0786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84B7-3656-5A43-9265-C50BD1C2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284B7-3656-5A43-9265-C50BD1C27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9E5493-E827-A940-BF46-188695D66A53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9206"/>
            <a:ext cx="8229600" cy="1112838"/>
          </a:xfrm>
        </p:spPr>
        <p:txBody>
          <a:bodyPr/>
          <a:lstStyle/>
          <a:p>
            <a:pPr algn="ctr"/>
            <a:r>
              <a:rPr lang="en-US" dirty="0" smtClean="0"/>
              <a:t>Mediator Design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3506089"/>
            <a:ext cx="1854152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TestStockMediator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3810889"/>
            <a:ext cx="1854152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57201" y="4062783"/>
            <a:ext cx="1854152" cy="41644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88197" y="3506089"/>
            <a:ext cx="169083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Colleague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588198" y="3810889"/>
            <a:ext cx="169083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588199" y="4062784"/>
            <a:ext cx="1690838" cy="41014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861908" y="3491321"/>
            <a:ext cx="167297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Mediator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861909" y="3796121"/>
            <a:ext cx="167297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861910" y="4048016"/>
            <a:ext cx="1672978" cy="44073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cxnSp>
        <p:nvCxnSpPr>
          <p:cNvPr id="10" name="Straight Arrow Connector 9"/>
          <p:cNvCxnSpPr>
            <a:stCxn id="28" idx="1"/>
            <a:endCxn id="20" idx="3"/>
          </p:cNvCxnSpPr>
          <p:nvPr/>
        </p:nvCxnSpPr>
        <p:spPr>
          <a:xfrm flipH="1" flipV="1">
            <a:off x="5279037" y="4267857"/>
            <a:ext cx="1582873" cy="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3"/>
            <a:endCxn id="20" idx="1"/>
          </p:cNvCxnSpPr>
          <p:nvPr/>
        </p:nvCxnSpPr>
        <p:spPr>
          <a:xfrm flipV="1">
            <a:off x="2311353" y="4267857"/>
            <a:ext cx="1276846" cy="315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11807" y="5017861"/>
            <a:ext cx="169083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JTPoorMan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611808" y="5322661"/>
            <a:ext cx="169083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611809" y="5574556"/>
            <a:ext cx="1690838" cy="41014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490203" y="5036652"/>
            <a:ext cx="169083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GoormanSlacks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490204" y="5341452"/>
            <a:ext cx="169083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2490205" y="5593347"/>
            <a:ext cx="1690838" cy="41014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cxnSp>
        <p:nvCxnSpPr>
          <p:cNvPr id="6" name="Elbow Connector 5"/>
          <p:cNvCxnSpPr>
            <a:stCxn id="25" idx="0"/>
            <a:endCxn id="20" idx="2"/>
          </p:cNvCxnSpPr>
          <p:nvPr/>
        </p:nvCxnSpPr>
        <p:spPr>
          <a:xfrm rot="5400000" flipH="1" flipV="1">
            <a:off x="3602759" y="4205793"/>
            <a:ext cx="563722" cy="1097996"/>
          </a:xfrm>
          <a:prstGeom prst="bentConnector3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2" idx="0"/>
            <a:endCxn id="20" idx="2"/>
          </p:cNvCxnSpPr>
          <p:nvPr/>
        </p:nvCxnSpPr>
        <p:spPr>
          <a:xfrm rot="16200000" flipV="1">
            <a:off x="4672957" y="4233592"/>
            <a:ext cx="544931" cy="1023608"/>
          </a:xfrm>
          <a:prstGeom prst="bentConnector3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61910" y="5052810"/>
            <a:ext cx="169083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StockMediator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861911" y="5357610"/>
            <a:ext cx="169083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861912" y="5609505"/>
            <a:ext cx="1690838" cy="41014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cxnSp>
        <p:nvCxnSpPr>
          <p:cNvPr id="17" name="Straight Arrow Connector 16"/>
          <p:cNvCxnSpPr>
            <a:stCxn id="32" idx="0"/>
            <a:endCxn id="28" idx="2"/>
          </p:cNvCxnSpPr>
          <p:nvPr/>
        </p:nvCxnSpPr>
        <p:spPr>
          <a:xfrm flipH="1" flipV="1">
            <a:off x="7698399" y="4488753"/>
            <a:ext cx="8930" cy="56405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34159" y="1766374"/>
            <a:ext cx="1507535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StockOffer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734160" y="2071174"/>
            <a:ext cx="1507535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734161" y="2323068"/>
            <a:ext cx="1507535" cy="41644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cxnSp>
        <p:nvCxnSpPr>
          <p:cNvPr id="36" name="Elbow Connector 35"/>
          <p:cNvCxnSpPr>
            <a:stCxn id="26" idx="0"/>
            <a:endCxn id="39" idx="3"/>
          </p:cNvCxnSpPr>
          <p:nvPr/>
        </p:nvCxnSpPr>
        <p:spPr>
          <a:xfrm rot="16200000" flipV="1">
            <a:off x="6990033" y="2782956"/>
            <a:ext cx="960028" cy="456701"/>
          </a:xfrm>
          <a:prstGeom prst="bentConnector2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4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</TotalTime>
  <Words>11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Mediator Design Pattern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Design Pattern</dc:title>
  <dc:creator>Fatmah  Assiri </dc:creator>
  <cp:lastModifiedBy>Fatmah  Assiri </cp:lastModifiedBy>
  <cp:revision>16</cp:revision>
  <dcterms:created xsi:type="dcterms:W3CDTF">2015-11-14T09:17:08Z</dcterms:created>
  <dcterms:modified xsi:type="dcterms:W3CDTF">2015-11-28T18:21:07Z</dcterms:modified>
</cp:coreProperties>
</file>