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87335-52A7-AA40-BCB4-E6A48AD0786E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84B7-3656-5A43-9265-C50BD1C27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284B7-3656-5A43-9265-C50BD1C274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B9E5493-E827-A940-BF46-188695D66A53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9C38DD8-056C-834A-A42F-FFC036AA93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206"/>
            <a:ext cx="8229600" cy="1112838"/>
          </a:xfrm>
        </p:spPr>
        <p:txBody>
          <a:bodyPr/>
          <a:lstStyle/>
          <a:p>
            <a:pPr algn="ctr"/>
            <a:r>
              <a:rPr lang="en-US" dirty="0" smtClean="0"/>
              <a:t>Memento Design Pattern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815" y="2191737"/>
            <a:ext cx="1507535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FileWriterUtil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03816" y="2496537"/>
            <a:ext cx="1507535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803817" y="2748431"/>
            <a:ext cx="1507535" cy="416449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588197" y="2191737"/>
            <a:ext cx="169083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Memento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588198" y="2496537"/>
            <a:ext cx="169083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588199" y="2748432"/>
            <a:ext cx="1690838" cy="41014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625652" y="2176969"/>
            <a:ext cx="206114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FileWriterCareTaker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625653" y="2481769"/>
            <a:ext cx="206114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6625654" y="2733664"/>
            <a:ext cx="2061148" cy="44073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3455303" y="4006999"/>
            <a:ext cx="2061148" cy="3048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FileWriterClient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455304" y="4311799"/>
            <a:ext cx="2061148" cy="245524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3455305" y="4563694"/>
            <a:ext cx="2061148" cy="48704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</p:txBody>
      </p:sp>
      <p:cxnSp>
        <p:nvCxnSpPr>
          <p:cNvPr id="10" name="Straight Arrow Connector 9"/>
          <p:cNvCxnSpPr>
            <a:stCxn id="28" idx="1"/>
            <a:endCxn id="20" idx="3"/>
          </p:cNvCxnSpPr>
          <p:nvPr/>
        </p:nvCxnSpPr>
        <p:spPr>
          <a:xfrm flipH="1" flipV="1">
            <a:off x="5279037" y="2953505"/>
            <a:ext cx="1346617" cy="5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3"/>
            <a:endCxn id="20" idx="1"/>
          </p:cNvCxnSpPr>
          <p:nvPr/>
        </p:nvCxnSpPr>
        <p:spPr>
          <a:xfrm flipV="1">
            <a:off x="2311352" y="2953505"/>
            <a:ext cx="1276847" cy="315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6" idx="3"/>
            <a:endCxn id="28" idx="2"/>
          </p:cNvCxnSpPr>
          <p:nvPr/>
        </p:nvCxnSpPr>
        <p:spPr>
          <a:xfrm flipV="1">
            <a:off x="5516453" y="3174401"/>
            <a:ext cx="2139775" cy="1632817"/>
          </a:xfrm>
          <a:prstGeom prst="bentConnector2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6" idx="1"/>
            <a:endCxn id="16" idx="2"/>
          </p:cNvCxnSpPr>
          <p:nvPr/>
        </p:nvCxnSpPr>
        <p:spPr>
          <a:xfrm rot="10800000">
            <a:off x="1557585" y="3164880"/>
            <a:ext cx="1897720" cy="1642338"/>
          </a:xfrm>
          <a:prstGeom prst="bentConnector2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42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21</TotalTime>
  <Words>8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Memento Design Pattern</vt:lpstr>
    </vt:vector>
  </TitlesOfParts>
  <Company>Colorado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Design Pattern</dc:title>
  <dc:creator>Fatmah  Assiri </dc:creator>
  <cp:lastModifiedBy>Fatmah  Assiri </cp:lastModifiedBy>
  <cp:revision>9</cp:revision>
  <dcterms:created xsi:type="dcterms:W3CDTF">2015-11-14T09:17:08Z</dcterms:created>
  <dcterms:modified xsi:type="dcterms:W3CDTF">2016-04-03T17:37:46Z</dcterms:modified>
</cp:coreProperties>
</file>