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C22BC-0B52-5C47-9042-241D1E1D341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07748-E91D-554C-8DE4-78F7A4A9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9E5493-E827-A940-BF46-188695D66A5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Decorator Design Pattern- 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7207" y="1511111"/>
            <a:ext cx="1742208" cy="53339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&lt;&lt;interface&gt;&gt;</a:t>
            </a:r>
          </a:p>
          <a:p>
            <a:pPr algn="ctr"/>
            <a:r>
              <a:rPr lang="en-US" sz="1400" dirty="0" smtClean="0"/>
              <a:t>Pizza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827207" y="2267311"/>
            <a:ext cx="1742208" cy="54905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getDescription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getCost</a:t>
            </a:r>
            <a:r>
              <a:rPr lang="en-US" sz="1200" dirty="0" smtClean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432" y="3524213"/>
            <a:ext cx="162256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PlainPizza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839569" y="3524213"/>
            <a:ext cx="1909306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ThreeCheesePizza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688459" y="1734858"/>
            <a:ext cx="1808438" cy="41883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PizzaMaker</a:t>
            </a:r>
            <a:endParaRPr lang="en-US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3707265" y="2843965"/>
            <a:ext cx="146304" cy="152400"/>
          </a:xfrm>
          <a:prstGeom prst="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3"/>
            <a:endCxn id="6" idx="0"/>
          </p:cNvCxnSpPr>
          <p:nvPr/>
        </p:nvCxnSpPr>
        <p:spPr>
          <a:xfrm rot="5400000">
            <a:off x="2352643" y="2096439"/>
            <a:ext cx="527848" cy="2327701"/>
          </a:xfrm>
          <a:prstGeom prst="bentConnector3">
            <a:avLst/>
          </a:pr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7" idx="0"/>
          </p:cNvCxnSpPr>
          <p:nvPr/>
        </p:nvCxnSpPr>
        <p:spPr>
          <a:xfrm rot="16200000" flipH="1">
            <a:off x="3523395" y="3253386"/>
            <a:ext cx="527848" cy="13805"/>
          </a:xfrm>
          <a:prstGeom prst="bentConnector3">
            <a:avLst>
              <a:gd name="adj1" fmla="val 50000"/>
            </a:avLst>
          </a:pr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33683" y="2021788"/>
            <a:ext cx="174220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839570" y="3829013"/>
            <a:ext cx="1909306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41432" y="3841490"/>
            <a:ext cx="162256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839571" y="4080908"/>
            <a:ext cx="1909306" cy="88915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setDescription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setCost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getDescription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getCost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45194" y="4087014"/>
            <a:ext cx="1618806" cy="53790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getDescription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getCost</a:t>
            </a:r>
            <a:r>
              <a:rPr lang="en-US" sz="1200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430" y="3514696"/>
            <a:ext cx="1825930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ToppingDecorator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435431" y="3819496"/>
            <a:ext cx="1825930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435432" y="4071391"/>
            <a:ext cx="1825930" cy="55352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getDescription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getCost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3" name="Elbow Connector 12"/>
          <p:cNvCxnSpPr>
            <a:stCxn id="9" idx="3"/>
            <a:endCxn id="19" idx="0"/>
          </p:cNvCxnSpPr>
          <p:nvPr/>
        </p:nvCxnSpPr>
        <p:spPr>
          <a:xfrm rot="16200000" flipH="1">
            <a:off x="4805241" y="1971541"/>
            <a:ext cx="518331" cy="2567978"/>
          </a:xfrm>
          <a:prstGeom prst="bentConnector3">
            <a:avLst>
              <a:gd name="adj1" fmla="val 50000"/>
            </a:avLst>
          </a:prstGeom>
          <a:ln>
            <a:solidFill>
              <a:srgbClr val="29293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6318506" y="4624920"/>
            <a:ext cx="146304" cy="152400"/>
          </a:xfrm>
          <a:prstGeom prst="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67922" y="5254759"/>
            <a:ext cx="1825930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TomatoSauce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867923" y="5559559"/>
            <a:ext cx="1825930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6867924" y="5811454"/>
            <a:ext cx="1825930" cy="55352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getDescription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getCost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4411177" y="5241487"/>
            <a:ext cx="1825930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TomatoSauce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411178" y="5546287"/>
            <a:ext cx="1825930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411179" y="5798182"/>
            <a:ext cx="1825930" cy="55352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getDescription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getCost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29" idx="3"/>
            <a:endCxn id="30" idx="0"/>
          </p:cNvCxnSpPr>
          <p:nvPr/>
        </p:nvCxnSpPr>
        <p:spPr>
          <a:xfrm rot="16200000" flipH="1">
            <a:off x="6847553" y="4321424"/>
            <a:ext cx="477439" cy="1389229"/>
          </a:xfrm>
          <a:prstGeom prst="bentConnector3">
            <a:avLst/>
          </a:pr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9" idx="3"/>
            <a:endCxn id="34" idx="0"/>
          </p:cNvCxnSpPr>
          <p:nvPr/>
        </p:nvCxnSpPr>
        <p:spPr>
          <a:xfrm rot="5400000">
            <a:off x="5625817" y="4475645"/>
            <a:ext cx="464167" cy="1067516"/>
          </a:xfrm>
          <a:prstGeom prst="bentConnector3">
            <a:avLst/>
          </a:pr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5" idx="3"/>
          </p:cNvCxnSpPr>
          <p:nvPr/>
        </p:nvCxnSpPr>
        <p:spPr>
          <a:xfrm rot="5400000">
            <a:off x="5886974" y="836137"/>
            <a:ext cx="388146" cy="3023263"/>
          </a:xfrm>
          <a:prstGeom prst="bentConnector2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67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1577</TotalTime>
  <Words>59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Decorator Design Pattern- Lab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Pattern</dc:title>
  <dc:creator>Fatmah  Assiri </dc:creator>
  <cp:lastModifiedBy>Fatmah  Assiri </cp:lastModifiedBy>
  <cp:revision>80</cp:revision>
  <dcterms:created xsi:type="dcterms:W3CDTF">2015-10-10T12:31:46Z</dcterms:created>
  <dcterms:modified xsi:type="dcterms:W3CDTF">2015-11-02T14:35:29Z</dcterms:modified>
</cp:coreProperties>
</file>