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4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5493-E827-A940-BF46-188695D66A53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8DD8-056C-834A-A42F-FFC036AA939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5493-E827-A940-BF46-188695D66A53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8DD8-056C-834A-A42F-FFC036AA9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5493-E827-A940-BF46-188695D66A53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8DD8-056C-834A-A42F-FFC036AA9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5493-E827-A940-BF46-188695D66A53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8DD8-056C-834A-A42F-FFC036AA9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5493-E827-A940-BF46-188695D66A53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8DD8-056C-834A-A42F-FFC036AA939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5493-E827-A940-BF46-188695D66A53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8DD8-056C-834A-A42F-FFC036AA9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5493-E827-A940-BF46-188695D66A53}" type="datetimeFigureOut">
              <a:rPr lang="en-US" smtClean="0"/>
              <a:t>11/9/15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8DD8-056C-834A-A42F-FFC036AA939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5493-E827-A940-BF46-188695D66A53}" type="datetimeFigureOut">
              <a:rPr lang="en-US" smtClean="0"/>
              <a:t>11/9/15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8DD8-056C-834A-A42F-FFC036AA9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5493-E827-A940-BF46-188695D66A53}" type="datetimeFigureOut">
              <a:rPr lang="en-US" smtClean="0"/>
              <a:t>11/9/15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8DD8-056C-834A-A42F-FFC036AA9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5493-E827-A940-BF46-188695D66A53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8DD8-056C-834A-A42F-FFC036AA939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5493-E827-A940-BF46-188695D66A53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8DD8-056C-834A-A42F-FFC036AA9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B9E5493-E827-A940-BF46-188695D66A53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9C38DD8-056C-834A-A42F-FFC036AA93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Façade Design Pattern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51106" y="1745813"/>
            <a:ext cx="2145307" cy="533399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BankAccountFacade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551106" y="2502012"/>
            <a:ext cx="2145307" cy="1180987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 smtClean="0"/>
              <a:t>BankAccountFacade</a:t>
            </a:r>
            <a:r>
              <a:rPr lang="en-US" sz="1200" dirty="0" smtClean="0"/>
              <a:t>()</a:t>
            </a:r>
          </a:p>
          <a:p>
            <a:r>
              <a:rPr lang="en-US" sz="1200" dirty="0" err="1" smtClean="0"/>
              <a:t>getAccountNumber</a:t>
            </a:r>
            <a:r>
              <a:rPr lang="en-US" sz="1200" dirty="0" smtClean="0"/>
              <a:t>()</a:t>
            </a:r>
          </a:p>
          <a:p>
            <a:r>
              <a:rPr lang="en-US" sz="1200" dirty="0" err="1" smtClean="0"/>
              <a:t>getSecurityCode</a:t>
            </a:r>
            <a:r>
              <a:rPr lang="en-US" sz="1200" dirty="0" smtClean="0"/>
              <a:t>()</a:t>
            </a:r>
          </a:p>
          <a:p>
            <a:r>
              <a:rPr lang="en-US" sz="1200" dirty="0" err="1" smtClean="0"/>
              <a:t>withdrawCahs</a:t>
            </a:r>
            <a:r>
              <a:rPr lang="en-US" sz="1200" dirty="0" smtClean="0"/>
              <a:t>()</a:t>
            </a:r>
          </a:p>
          <a:p>
            <a:r>
              <a:rPr lang="en-US" sz="1200" dirty="0" err="1" smtClean="0"/>
              <a:t>depositeCash</a:t>
            </a:r>
            <a:r>
              <a:rPr lang="en-US" sz="1200" dirty="0" smtClean="0"/>
              <a:t>()</a:t>
            </a:r>
          </a:p>
          <a:p>
            <a:endParaRPr lang="en-US" sz="12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920750" y="4649421"/>
            <a:ext cx="1871685" cy="3048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SecurityCodeCheck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3625784" y="4506546"/>
            <a:ext cx="2061148" cy="3048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FundsCheck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6747103" y="2888532"/>
            <a:ext cx="1808438" cy="418837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TestBankFacade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2557582" y="2256490"/>
            <a:ext cx="2145307" cy="245524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3625785" y="4811346"/>
            <a:ext cx="2061148" cy="245524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920750" y="4966698"/>
            <a:ext cx="1871685" cy="245524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3625786" y="5063240"/>
            <a:ext cx="2061148" cy="119151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 smtClean="0"/>
              <a:t>getCahsInAccount</a:t>
            </a:r>
            <a:r>
              <a:rPr lang="en-US" sz="1200" dirty="0" smtClean="0"/>
              <a:t>()</a:t>
            </a:r>
          </a:p>
          <a:p>
            <a:r>
              <a:rPr lang="en-US" sz="1200" dirty="0" err="1" smtClean="0"/>
              <a:t>decreaseCashInAccount</a:t>
            </a:r>
            <a:r>
              <a:rPr lang="en-US" sz="1200" dirty="0" smtClean="0"/>
              <a:t>()</a:t>
            </a:r>
          </a:p>
          <a:p>
            <a:r>
              <a:rPr lang="en-US" sz="1200" dirty="0" err="1" smtClean="0"/>
              <a:t>increaseCashInAccount</a:t>
            </a:r>
            <a:r>
              <a:rPr lang="en-US" sz="1200" dirty="0" smtClean="0"/>
              <a:t>()</a:t>
            </a:r>
          </a:p>
          <a:p>
            <a:r>
              <a:rPr lang="en-US" sz="1200" dirty="0" err="1" smtClean="0"/>
              <a:t>haveEnoughMoney</a:t>
            </a:r>
            <a:r>
              <a:rPr lang="en-US" sz="1200" dirty="0" smtClean="0"/>
              <a:t>()</a:t>
            </a:r>
          </a:p>
          <a:p>
            <a:r>
              <a:rPr lang="en-US" sz="1200" dirty="0" err="1" smtClean="0"/>
              <a:t>makeDeposite</a:t>
            </a:r>
            <a:r>
              <a:rPr lang="en-US" sz="1200" dirty="0" smtClean="0"/>
              <a:t>()</a:t>
            </a:r>
          </a:p>
          <a:p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925090" y="5212222"/>
            <a:ext cx="1867346" cy="59802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 smtClean="0"/>
              <a:t>getSecurityCode</a:t>
            </a:r>
            <a:r>
              <a:rPr lang="en-US" sz="1200" dirty="0" smtClean="0"/>
              <a:t>()</a:t>
            </a:r>
          </a:p>
          <a:p>
            <a:r>
              <a:rPr lang="en-US" sz="1200" dirty="0" err="1" smtClean="0"/>
              <a:t>isCodeCorrect</a:t>
            </a:r>
            <a:r>
              <a:rPr lang="en-US" sz="1200" dirty="0" smtClean="0"/>
              <a:t>()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8327" y="2657181"/>
            <a:ext cx="1622258" cy="3048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welcomeToBank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338327" y="2974458"/>
            <a:ext cx="1622258" cy="245524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342088" y="3219982"/>
            <a:ext cx="1618497" cy="37222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 smtClean="0"/>
              <a:t>welcomeToBank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29" name="Straight Arrow Connector 28"/>
          <p:cNvCxnSpPr>
            <a:stCxn id="7" idx="1"/>
            <a:endCxn id="26" idx="3"/>
          </p:cNvCxnSpPr>
          <p:nvPr/>
        </p:nvCxnSpPr>
        <p:spPr>
          <a:xfrm flipH="1">
            <a:off x="1960585" y="3092506"/>
            <a:ext cx="590521" cy="4714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7" idx="3"/>
          </p:cNvCxnSpPr>
          <p:nvPr/>
        </p:nvCxnSpPr>
        <p:spPr>
          <a:xfrm flipH="1" flipV="1">
            <a:off x="4696413" y="3092506"/>
            <a:ext cx="2050690" cy="5445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339902" y="4497021"/>
            <a:ext cx="2061148" cy="3048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AccountNumberCheck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6339903" y="4801821"/>
            <a:ext cx="2061148" cy="245524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6339904" y="5053716"/>
            <a:ext cx="2061148" cy="61366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 smtClean="0"/>
              <a:t>getAccountNumber</a:t>
            </a:r>
            <a:r>
              <a:rPr lang="en-US" sz="1200" dirty="0" smtClean="0"/>
              <a:t>()</a:t>
            </a:r>
          </a:p>
          <a:p>
            <a:r>
              <a:rPr lang="en-US" sz="1200" dirty="0" err="1" smtClean="0"/>
              <a:t>accountActive</a:t>
            </a:r>
            <a:r>
              <a:rPr lang="en-US" sz="1200" dirty="0" smtClean="0"/>
              <a:t>()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935479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9</TotalTime>
  <Words>54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Clarity</vt:lpstr>
      <vt:lpstr>Façade Design Pattern</vt:lpstr>
    </vt:vector>
  </TitlesOfParts>
  <Company>Colorado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Façade Design Pattern</dc:title>
  <dc:creator>Fatmah  Assiri </dc:creator>
  <cp:lastModifiedBy>Fatmah  Assiri </cp:lastModifiedBy>
  <cp:revision>2</cp:revision>
  <dcterms:created xsi:type="dcterms:W3CDTF">2015-11-09T10:06:35Z</dcterms:created>
  <dcterms:modified xsi:type="dcterms:W3CDTF">2015-11-09T10:16:22Z</dcterms:modified>
</cp:coreProperties>
</file>