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AF4-B8CD-A346-AA89-606A5448183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29B4-4E51-974B-B3DF-B9024E426A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AF4-B8CD-A346-AA89-606A5448183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29B4-4E51-974B-B3DF-B9024E426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AF4-B8CD-A346-AA89-606A5448183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29B4-4E51-974B-B3DF-B9024E426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AF4-B8CD-A346-AA89-606A5448183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29B4-4E51-974B-B3DF-B9024E426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AF4-B8CD-A346-AA89-606A5448183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29B4-4E51-974B-B3DF-B9024E426AA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AF4-B8CD-A346-AA89-606A5448183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29B4-4E51-974B-B3DF-B9024E426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AF4-B8CD-A346-AA89-606A5448183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29B4-4E51-974B-B3DF-B9024E426A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AF4-B8CD-A346-AA89-606A5448183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29B4-4E51-974B-B3DF-B9024E426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AF4-B8CD-A346-AA89-606A5448183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29B4-4E51-974B-B3DF-B9024E426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AF4-B8CD-A346-AA89-606A5448183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29B4-4E51-974B-B3DF-B9024E426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AF4-B8CD-A346-AA89-606A5448183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29B4-4E51-974B-B3DF-B9024E426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C2BAAF4-B8CD-A346-AA89-606A5448183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9CA29B4-4E51-974B-B3DF-B9024E426A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Design Pattern</a:t>
            </a:r>
            <a:endParaRPr lang="en-US" dirty="0"/>
          </a:p>
        </p:txBody>
      </p:sp>
      <p:pic>
        <p:nvPicPr>
          <p:cNvPr id="8" name="Picture 7" descr="proxyDesignPatternExampl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6" y="1642433"/>
            <a:ext cx="8229600" cy="41275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353081" y="4749174"/>
            <a:ext cx="1512282" cy="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 rot="21124716">
            <a:off x="2379186" y="4515268"/>
            <a:ext cx="487480" cy="412586"/>
          </a:xfrm>
          <a:prstGeom prst="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370094" y="4749174"/>
            <a:ext cx="1794633" cy="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6664947" y="4487656"/>
            <a:ext cx="499779" cy="412586"/>
          </a:xfrm>
          <a:prstGeom prst="triangl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5949899" y="4336588"/>
            <a:ext cx="607960" cy="412586"/>
          </a:xfrm>
          <a:prstGeom prst="triangl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2691949" y="4640056"/>
            <a:ext cx="1014940" cy="525714"/>
          </a:xfrm>
          <a:prstGeom prst="triangl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proxyDesignPatternExample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8" t="61580" r="3164" b="11365"/>
          <a:stretch/>
        </p:blipFill>
        <p:spPr>
          <a:xfrm>
            <a:off x="7081900" y="1863775"/>
            <a:ext cx="1297658" cy="121623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252366" y="1880494"/>
            <a:ext cx="1002949" cy="276999"/>
          </a:xfrm>
          <a:prstGeom prst="rect">
            <a:avLst/>
          </a:prstGeom>
          <a:solidFill>
            <a:srgbClr val="FFFFC7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ProexyTest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83341" y="2323699"/>
            <a:ext cx="1002949" cy="646331"/>
          </a:xfrm>
          <a:prstGeom prst="rect">
            <a:avLst/>
          </a:prstGeom>
          <a:solidFill>
            <a:srgbClr val="FFFFC7"/>
          </a:solidFill>
        </p:spPr>
        <p:txBody>
          <a:bodyPr wrap="square" rtlCol="0">
            <a:spAutoFit/>
          </a:bodyPr>
          <a:lstStyle/>
          <a:p>
            <a:endParaRPr lang="en-US" sz="1200" b="1" dirty="0" smtClean="0"/>
          </a:p>
          <a:p>
            <a:endParaRPr lang="en-US" sz="1200" b="1" dirty="0"/>
          </a:p>
          <a:p>
            <a:r>
              <a:rPr lang="en-US" sz="1200" b="1" dirty="0" smtClean="0"/>
              <a:t>   </a:t>
            </a:r>
            <a:endParaRPr lang="en-US" sz="12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85949" y="3080008"/>
            <a:ext cx="0" cy="1130742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22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280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Proxy Design Pattern</vt:lpstr>
    </vt:vector>
  </TitlesOfParts>
  <Company>Colorado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Design Pattern</dc:title>
  <dc:creator>Fatmah  Assiri </dc:creator>
  <cp:lastModifiedBy>Fatmah  Assiri </cp:lastModifiedBy>
  <cp:revision>6</cp:revision>
  <dcterms:created xsi:type="dcterms:W3CDTF">2015-11-09T10:48:46Z</dcterms:created>
  <dcterms:modified xsi:type="dcterms:W3CDTF">2015-11-09T15:28:51Z</dcterms:modified>
</cp:coreProperties>
</file>