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3" r:id="rId5"/>
    <p:sldId id="265" r:id="rId6"/>
    <p:sldId id="266" r:id="rId7"/>
    <p:sldId id="267" r:id="rId8"/>
    <p:sldId id="257" r:id="rId9"/>
    <p:sldId id="258" r:id="rId10"/>
    <p:sldId id="276" r:id="rId11"/>
    <p:sldId id="277" r:id="rId12"/>
    <p:sldId id="264" r:id="rId13"/>
    <p:sldId id="278" r:id="rId14"/>
    <p:sldId id="260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45DC8-BB76-B84B-8355-6F20D217EB66}" type="doc">
      <dgm:prSet loTypeId="urn:microsoft.com/office/officeart/2005/8/layout/hierarchy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96D173E-2900-484F-A984-87A69D212E73}">
      <dgm:prSet phldrT="[Text]"/>
      <dgm:spPr/>
      <dgm:t>
        <a:bodyPr/>
        <a:lstStyle/>
        <a:p>
          <a:r>
            <a:rPr lang="ru-RU" dirty="0" smtClean="0"/>
            <a:t>Исследование</a:t>
          </a:r>
          <a:endParaRPr lang="en-US" dirty="0"/>
        </a:p>
      </dgm:t>
    </dgm:pt>
    <dgm:pt modelId="{5AB1012B-949F-1343-B009-520E6E78A75B}" type="parTrans" cxnId="{65AB9AEF-DD1E-A146-B8FF-E766F2023486}">
      <dgm:prSet/>
      <dgm:spPr/>
      <dgm:t>
        <a:bodyPr/>
        <a:lstStyle/>
        <a:p>
          <a:endParaRPr lang="en-US"/>
        </a:p>
      </dgm:t>
    </dgm:pt>
    <dgm:pt modelId="{B495FAE8-2584-634F-965E-0E30796AD94C}" type="sibTrans" cxnId="{65AB9AEF-DD1E-A146-B8FF-E766F2023486}">
      <dgm:prSet/>
      <dgm:spPr/>
      <dgm:t>
        <a:bodyPr/>
        <a:lstStyle/>
        <a:p>
          <a:endParaRPr lang="en-US"/>
        </a:p>
      </dgm:t>
    </dgm:pt>
    <dgm:pt modelId="{BC602A0F-D2F8-384E-8DAE-A29777BE05BF}">
      <dgm:prSet phldrT="[Text]"/>
      <dgm:spPr/>
      <dgm:t>
        <a:bodyPr/>
        <a:lstStyle/>
        <a:p>
          <a:r>
            <a:rPr lang="ru-RU" dirty="0" smtClean="0"/>
            <a:t>Регион</a:t>
          </a:r>
          <a:endParaRPr lang="en-US" dirty="0"/>
        </a:p>
      </dgm:t>
    </dgm:pt>
    <dgm:pt modelId="{53096BE8-9CA0-034F-9461-FCA729D447DA}" type="parTrans" cxnId="{A3A0F4B1-537D-3546-965A-72EE2448D8DD}">
      <dgm:prSet/>
      <dgm:spPr/>
      <dgm:t>
        <a:bodyPr/>
        <a:lstStyle/>
        <a:p>
          <a:endParaRPr lang="en-US"/>
        </a:p>
      </dgm:t>
    </dgm:pt>
    <dgm:pt modelId="{966434A9-6619-B848-BD39-B057DBF4ABF5}" type="sibTrans" cxnId="{A3A0F4B1-537D-3546-965A-72EE2448D8DD}">
      <dgm:prSet/>
      <dgm:spPr/>
      <dgm:t>
        <a:bodyPr/>
        <a:lstStyle/>
        <a:p>
          <a:endParaRPr lang="en-US"/>
        </a:p>
      </dgm:t>
    </dgm:pt>
    <dgm:pt modelId="{AA513C23-6E63-7F4F-A812-C89AF47DEE86}">
      <dgm:prSet phldrT="[Text]"/>
      <dgm:spPr/>
      <dgm:t>
        <a:bodyPr/>
        <a:lstStyle/>
        <a:p>
          <a:r>
            <a:rPr lang="ru-RU" dirty="0" smtClean="0"/>
            <a:t>Образование</a:t>
          </a:r>
          <a:endParaRPr lang="en-US" dirty="0"/>
        </a:p>
      </dgm:t>
    </dgm:pt>
    <dgm:pt modelId="{8F164F76-F246-7C4E-B1D8-7B653AA1E23D}" type="parTrans" cxnId="{3A284807-A1D8-DF41-8C30-0B7F446F09D7}">
      <dgm:prSet/>
      <dgm:spPr/>
      <dgm:t>
        <a:bodyPr/>
        <a:lstStyle/>
        <a:p>
          <a:endParaRPr lang="en-US"/>
        </a:p>
      </dgm:t>
    </dgm:pt>
    <dgm:pt modelId="{0450091B-6D93-1C4D-85BE-85971478FB2E}" type="sibTrans" cxnId="{3A284807-A1D8-DF41-8C30-0B7F446F09D7}">
      <dgm:prSet/>
      <dgm:spPr/>
      <dgm:t>
        <a:bodyPr/>
        <a:lstStyle/>
        <a:p>
          <a:endParaRPr lang="en-US"/>
        </a:p>
      </dgm:t>
    </dgm:pt>
    <dgm:pt modelId="{184AB453-B488-9F47-9D87-89F499318F82}">
      <dgm:prSet phldrT="[Text]"/>
      <dgm:spPr/>
      <dgm:t>
        <a:bodyPr/>
        <a:lstStyle/>
        <a:p>
          <a:r>
            <a:rPr lang="ru-RU" dirty="0" smtClean="0"/>
            <a:t>Кампус и университет</a:t>
          </a:r>
          <a:endParaRPr lang="en-US" dirty="0"/>
        </a:p>
      </dgm:t>
    </dgm:pt>
    <dgm:pt modelId="{8AF001EE-D2E4-A448-A909-ACDECC011354}" type="parTrans" cxnId="{CF759F32-40FD-1247-B779-B1FAC5FF392E}">
      <dgm:prSet/>
      <dgm:spPr/>
      <dgm:t>
        <a:bodyPr/>
        <a:lstStyle/>
        <a:p>
          <a:endParaRPr lang="en-US"/>
        </a:p>
      </dgm:t>
    </dgm:pt>
    <dgm:pt modelId="{945B5E95-7481-E24F-A4BD-27ED3DB9441E}" type="sibTrans" cxnId="{CF759F32-40FD-1247-B779-B1FAC5FF392E}">
      <dgm:prSet/>
      <dgm:spPr/>
      <dgm:t>
        <a:bodyPr/>
        <a:lstStyle/>
        <a:p>
          <a:endParaRPr lang="en-US"/>
        </a:p>
      </dgm:t>
    </dgm:pt>
    <dgm:pt modelId="{DE522455-5BB0-1F41-BA6C-3DB149F24408}">
      <dgm:prSet phldrT="[Text]"/>
      <dgm:spPr/>
      <dgm:t>
        <a:bodyPr/>
        <a:lstStyle/>
        <a:p>
          <a:r>
            <a:rPr lang="ru-RU" dirty="0" smtClean="0"/>
            <a:t>Предпринимательство, инновации</a:t>
          </a:r>
          <a:endParaRPr lang="en-US" dirty="0"/>
        </a:p>
      </dgm:t>
    </dgm:pt>
    <dgm:pt modelId="{DEC82D70-D700-C849-8416-BE220AAFC890}" type="parTrans" cxnId="{5E8F4FB4-092E-C045-AFC4-00675A3A5EB1}">
      <dgm:prSet/>
      <dgm:spPr/>
      <dgm:t>
        <a:bodyPr/>
        <a:lstStyle/>
        <a:p>
          <a:endParaRPr lang="en-US"/>
        </a:p>
      </dgm:t>
    </dgm:pt>
    <dgm:pt modelId="{07E6A1E5-7CB2-FA46-B795-2C013F8B9A1C}" type="sibTrans" cxnId="{5E8F4FB4-092E-C045-AFC4-00675A3A5EB1}">
      <dgm:prSet/>
      <dgm:spPr/>
      <dgm:t>
        <a:bodyPr/>
        <a:lstStyle/>
        <a:p>
          <a:endParaRPr lang="en-US"/>
        </a:p>
      </dgm:t>
    </dgm:pt>
    <dgm:pt modelId="{34D0E28A-4466-894D-9C99-64E545393727}">
      <dgm:prSet phldrT="[Text]"/>
      <dgm:spPr/>
      <dgm:t>
        <a:bodyPr/>
        <a:lstStyle/>
        <a:p>
          <a:r>
            <a:rPr lang="ru-RU" dirty="0" smtClean="0"/>
            <a:t>Международное взаимодействие</a:t>
          </a:r>
          <a:endParaRPr lang="en-US" dirty="0"/>
        </a:p>
      </dgm:t>
    </dgm:pt>
    <dgm:pt modelId="{AFC2C5B2-09BF-804B-94CE-3DB2AA773427}" type="parTrans" cxnId="{19552CC4-ADAF-9D43-B2EF-67669609F090}">
      <dgm:prSet/>
      <dgm:spPr/>
      <dgm:t>
        <a:bodyPr/>
        <a:lstStyle/>
        <a:p>
          <a:endParaRPr lang="en-US"/>
        </a:p>
      </dgm:t>
    </dgm:pt>
    <dgm:pt modelId="{439C5538-B4F8-104A-A088-AF4001483687}" type="sibTrans" cxnId="{19552CC4-ADAF-9D43-B2EF-67669609F090}">
      <dgm:prSet/>
      <dgm:spPr/>
      <dgm:t>
        <a:bodyPr/>
        <a:lstStyle/>
        <a:p>
          <a:endParaRPr lang="en-US"/>
        </a:p>
      </dgm:t>
    </dgm:pt>
    <dgm:pt modelId="{E1FA1C9D-F824-314F-A849-4DD136636908}">
      <dgm:prSet phldrT="[Text]"/>
      <dgm:spPr/>
      <dgm:t>
        <a:bodyPr/>
        <a:lstStyle/>
        <a:p>
          <a:r>
            <a:rPr lang="ru-RU" dirty="0" err="1" smtClean="0"/>
            <a:t>Цифровизация</a:t>
          </a:r>
          <a:r>
            <a:rPr lang="ru-RU" dirty="0" smtClean="0"/>
            <a:t> и информационная инфраструктура</a:t>
          </a:r>
          <a:endParaRPr lang="en-US" dirty="0"/>
        </a:p>
      </dgm:t>
    </dgm:pt>
    <dgm:pt modelId="{6E4B2F3C-D6C4-C14F-BE3C-4720631465DF}" type="parTrans" cxnId="{1059FD46-4219-CE4B-A6D9-2B4E23E5BBA3}">
      <dgm:prSet/>
      <dgm:spPr/>
      <dgm:t>
        <a:bodyPr/>
        <a:lstStyle/>
        <a:p>
          <a:endParaRPr lang="en-US"/>
        </a:p>
      </dgm:t>
    </dgm:pt>
    <dgm:pt modelId="{37044054-2B35-5A4E-85AB-744975DC0A9A}" type="sibTrans" cxnId="{1059FD46-4219-CE4B-A6D9-2B4E23E5BBA3}">
      <dgm:prSet/>
      <dgm:spPr/>
      <dgm:t>
        <a:bodyPr/>
        <a:lstStyle/>
        <a:p>
          <a:endParaRPr lang="en-US"/>
        </a:p>
      </dgm:t>
    </dgm:pt>
    <dgm:pt modelId="{9AB0FB52-C6C6-6C4B-A046-1937C93E9C94}">
      <dgm:prSet phldrT="[Text]"/>
      <dgm:spPr/>
      <dgm:t>
        <a:bodyPr/>
        <a:lstStyle/>
        <a:p>
          <a:r>
            <a:rPr lang="ru-RU" dirty="0" smtClean="0"/>
            <a:t>Продвижение в информационном пространстве (медиа)</a:t>
          </a:r>
          <a:endParaRPr lang="en-US" dirty="0"/>
        </a:p>
      </dgm:t>
    </dgm:pt>
    <dgm:pt modelId="{19CA14BA-C181-6D4C-A9F0-203E38F95EFD}" type="parTrans" cxnId="{69A7BE96-27C5-9E4E-B5E5-A6B6844547FA}">
      <dgm:prSet/>
      <dgm:spPr/>
      <dgm:t>
        <a:bodyPr/>
        <a:lstStyle/>
        <a:p>
          <a:endParaRPr lang="en-US"/>
        </a:p>
      </dgm:t>
    </dgm:pt>
    <dgm:pt modelId="{50C94136-46B9-0149-BC2D-1E58D4796178}" type="sibTrans" cxnId="{69A7BE96-27C5-9E4E-B5E5-A6B6844547FA}">
      <dgm:prSet/>
      <dgm:spPr/>
      <dgm:t>
        <a:bodyPr/>
        <a:lstStyle/>
        <a:p>
          <a:endParaRPr lang="en-US"/>
        </a:p>
      </dgm:t>
    </dgm:pt>
    <dgm:pt modelId="{8F6CD83A-1331-B041-B724-E20BF04A6037}">
      <dgm:prSet phldrT="[Text]"/>
      <dgm:spPr/>
      <dgm:t>
        <a:bodyPr/>
        <a:lstStyle/>
        <a:p>
          <a:r>
            <a:rPr lang="ru-RU" dirty="0" smtClean="0"/>
            <a:t>Национальные проекты</a:t>
          </a:r>
          <a:endParaRPr lang="en-US" dirty="0"/>
        </a:p>
      </dgm:t>
    </dgm:pt>
    <dgm:pt modelId="{DA7751C8-2FEE-5E4C-B9F6-B12CED98A02E}" type="parTrans" cxnId="{679DF9E7-EC60-0549-BB05-F0540EADDDA5}">
      <dgm:prSet/>
      <dgm:spPr/>
      <dgm:t>
        <a:bodyPr/>
        <a:lstStyle/>
        <a:p>
          <a:endParaRPr lang="en-US"/>
        </a:p>
      </dgm:t>
    </dgm:pt>
    <dgm:pt modelId="{452F7385-D7A2-9140-8F69-22205D13459A}" type="sibTrans" cxnId="{679DF9E7-EC60-0549-BB05-F0540EADDDA5}">
      <dgm:prSet/>
      <dgm:spPr/>
      <dgm:t>
        <a:bodyPr/>
        <a:lstStyle/>
        <a:p>
          <a:endParaRPr lang="en-US"/>
        </a:p>
      </dgm:t>
    </dgm:pt>
    <dgm:pt modelId="{D6D5843E-9C08-6542-8540-06112255A3FA}">
      <dgm:prSet phldrT="[Text]"/>
      <dgm:spPr/>
      <dgm:t>
        <a:bodyPr/>
        <a:lstStyle/>
        <a:p>
          <a:r>
            <a:rPr lang="ru-RU" dirty="0" smtClean="0"/>
            <a:t>Популяризация науки</a:t>
          </a:r>
          <a:endParaRPr lang="en-US" dirty="0"/>
        </a:p>
      </dgm:t>
    </dgm:pt>
    <dgm:pt modelId="{FE14C527-15A8-CC43-84CA-FF6A399ACA7E}" type="sibTrans" cxnId="{CDEDBD94-732F-CC43-9CA6-D01C8D09A116}">
      <dgm:prSet/>
      <dgm:spPr/>
      <dgm:t>
        <a:bodyPr/>
        <a:lstStyle/>
        <a:p>
          <a:endParaRPr lang="en-US"/>
        </a:p>
      </dgm:t>
    </dgm:pt>
    <dgm:pt modelId="{3D38C36D-181B-0646-815C-83195A1BB3C6}" type="parTrans" cxnId="{CDEDBD94-732F-CC43-9CA6-D01C8D09A116}">
      <dgm:prSet/>
      <dgm:spPr/>
      <dgm:t>
        <a:bodyPr/>
        <a:lstStyle/>
        <a:p>
          <a:endParaRPr lang="en-US"/>
        </a:p>
      </dgm:t>
    </dgm:pt>
    <dgm:pt modelId="{7DEC5459-3EB0-E649-83E0-FA8729D581BF}" type="pres">
      <dgm:prSet presAssocID="{84145DC8-BB76-B84B-8355-6F20D217EB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927ABC-2C50-EE49-82CD-0F9314583B2A}" type="pres">
      <dgm:prSet presAssocID="{C96D173E-2900-484F-A984-87A69D212E73}" presName="vertOne" presStyleCnt="0"/>
      <dgm:spPr/>
    </dgm:pt>
    <dgm:pt modelId="{56C577A4-8382-A94B-81F0-310EC89992B1}" type="pres">
      <dgm:prSet presAssocID="{C96D173E-2900-484F-A984-87A69D212E73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56C32-77EB-1D43-8AF5-95CF2F774AF5}" type="pres">
      <dgm:prSet presAssocID="{C96D173E-2900-484F-A984-87A69D212E73}" presName="parTransOne" presStyleCnt="0"/>
      <dgm:spPr/>
    </dgm:pt>
    <dgm:pt modelId="{849C9412-868F-E14D-9DCF-D7BD2468407D}" type="pres">
      <dgm:prSet presAssocID="{C96D173E-2900-484F-A984-87A69D212E73}" presName="horzOne" presStyleCnt="0"/>
      <dgm:spPr/>
    </dgm:pt>
    <dgm:pt modelId="{2BBB6EF3-5F1E-AC43-A9F7-A61F8EA1FB42}" type="pres">
      <dgm:prSet presAssocID="{184AB453-B488-9F47-9D87-89F499318F82}" presName="vertTwo" presStyleCnt="0"/>
      <dgm:spPr/>
    </dgm:pt>
    <dgm:pt modelId="{08B22B3A-3B61-3142-A3D1-2EA5DFE97C29}" type="pres">
      <dgm:prSet presAssocID="{184AB453-B488-9F47-9D87-89F499318F82}" presName="txTwo" presStyleLbl="node2" presStyleIdx="0" presStyleCnt="4">
        <dgm:presLayoutVars>
          <dgm:chPref val="3"/>
        </dgm:presLayoutVars>
      </dgm:prSet>
      <dgm:spPr/>
    </dgm:pt>
    <dgm:pt modelId="{06FAB4AC-000A-D344-B8CF-E07BB58E4588}" type="pres">
      <dgm:prSet presAssocID="{184AB453-B488-9F47-9D87-89F499318F82}" presName="parTransTwo" presStyleCnt="0"/>
      <dgm:spPr/>
    </dgm:pt>
    <dgm:pt modelId="{2905B43A-6F53-464C-A94D-E9EDCD3FDA0A}" type="pres">
      <dgm:prSet presAssocID="{184AB453-B488-9F47-9D87-89F499318F82}" presName="horzTwo" presStyleCnt="0"/>
      <dgm:spPr/>
    </dgm:pt>
    <dgm:pt modelId="{176F5227-D830-0046-B74A-80BA6C78E4D4}" type="pres">
      <dgm:prSet presAssocID="{E1FA1C9D-F824-314F-A849-4DD136636908}" presName="vertThree" presStyleCnt="0"/>
      <dgm:spPr/>
    </dgm:pt>
    <dgm:pt modelId="{E7F370A6-14D7-6A4A-89C6-99914AA755B7}" type="pres">
      <dgm:prSet presAssocID="{E1FA1C9D-F824-314F-A849-4DD13663690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E6005-EAFF-344F-B165-6A2919FC32A8}" type="pres">
      <dgm:prSet presAssocID="{E1FA1C9D-F824-314F-A849-4DD136636908}" presName="horzThree" presStyleCnt="0"/>
      <dgm:spPr/>
    </dgm:pt>
    <dgm:pt modelId="{FEF3C515-18E9-6245-A9E5-3F62E747FCDC}" type="pres">
      <dgm:prSet presAssocID="{B495FAE8-2584-634F-965E-0E30796AD94C}" presName="sibSpaceOne" presStyleCnt="0"/>
      <dgm:spPr/>
    </dgm:pt>
    <dgm:pt modelId="{F47E2F1F-52C1-7A46-BB50-6D0564CA9502}" type="pres">
      <dgm:prSet presAssocID="{D6D5843E-9C08-6542-8540-06112255A3FA}" presName="vertOne" presStyleCnt="0"/>
      <dgm:spPr/>
    </dgm:pt>
    <dgm:pt modelId="{A8210E9A-76FC-414B-96BC-D0D187BF66E5}" type="pres">
      <dgm:prSet presAssocID="{D6D5843E-9C08-6542-8540-06112255A3FA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C4CCC-3076-5046-99F7-E69F78F8C3AF}" type="pres">
      <dgm:prSet presAssocID="{D6D5843E-9C08-6542-8540-06112255A3FA}" presName="parTransOne" presStyleCnt="0"/>
      <dgm:spPr/>
    </dgm:pt>
    <dgm:pt modelId="{2BE7025C-D8CA-6A44-91F6-C5E4288FB061}" type="pres">
      <dgm:prSet presAssocID="{D6D5843E-9C08-6542-8540-06112255A3FA}" presName="horzOne" presStyleCnt="0"/>
      <dgm:spPr/>
    </dgm:pt>
    <dgm:pt modelId="{69986CB5-CFEC-6249-A01C-63965F98B981}" type="pres">
      <dgm:prSet presAssocID="{BC602A0F-D2F8-384E-8DAE-A29777BE05BF}" presName="vertTwo" presStyleCnt="0"/>
      <dgm:spPr/>
    </dgm:pt>
    <dgm:pt modelId="{DB36F6CC-EE06-D047-A739-97998BA4A148}" type="pres">
      <dgm:prSet presAssocID="{BC602A0F-D2F8-384E-8DAE-A29777BE05B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A5E76D-0EE0-724F-8C4D-01EDF0D527C5}" type="pres">
      <dgm:prSet presAssocID="{BC602A0F-D2F8-384E-8DAE-A29777BE05BF}" presName="parTransTwo" presStyleCnt="0"/>
      <dgm:spPr/>
    </dgm:pt>
    <dgm:pt modelId="{ECD7B838-CDE7-5545-B3F0-17211EB84B7B}" type="pres">
      <dgm:prSet presAssocID="{BC602A0F-D2F8-384E-8DAE-A29777BE05BF}" presName="horzTwo" presStyleCnt="0"/>
      <dgm:spPr/>
    </dgm:pt>
    <dgm:pt modelId="{BB545F53-8AA3-0D46-9CA1-7BE4527C972A}" type="pres">
      <dgm:prSet presAssocID="{9AB0FB52-C6C6-6C4B-A046-1937C93E9C94}" presName="vertThree" presStyleCnt="0"/>
      <dgm:spPr/>
    </dgm:pt>
    <dgm:pt modelId="{94F3F4C1-F8D9-F44D-9FF8-DDB129827F24}" type="pres">
      <dgm:prSet presAssocID="{9AB0FB52-C6C6-6C4B-A046-1937C93E9C9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2ADE6-444C-4D41-9422-EEADF893568C}" type="pres">
      <dgm:prSet presAssocID="{9AB0FB52-C6C6-6C4B-A046-1937C93E9C94}" presName="horzThree" presStyleCnt="0"/>
      <dgm:spPr/>
    </dgm:pt>
    <dgm:pt modelId="{E19A8369-B6BD-1E4D-B09B-A1E9E0139494}" type="pres">
      <dgm:prSet presAssocID="{FE14C527-15A8-CC43-84CA-FF6A399ACA7E}" presName="sibSpaceOne" presStyleCnt="0"/>
      <dgm:spPr/>
    </dgm:pt>
    <dgm:pt modelId="{D8FCF1D6-A56E-C84C-9EA5-59C6F21C352C}" type="pres">
      <dgm:prSet presAssocID="{AA513C23-6E63-7F4F-A812-C89AF47DEE86}" presName="vertOne" presStyleCnt="0"/>
      <dgm:spPr/>
    </dgm:pt>
    <dgm:pt modelId="{ED41406A-175D-7D44-AB3C-AB95C36780F7}" type="pres">
      <dgm:prSet presAssocID="{AA513C23-6E63-7F4F-A812-C89AF47DEE86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A0DDB-BDDD-AD4A-BD9F-09D9F373357D}" type="pres">
      <dgm:prSet presAssocID="{AA513C23-6E63-7F4F-A812-C89AF47DEE86}" presName="parTransOne" presStyleCnt="0"/>
      <dgm:spPr/>
    </dgm:pt>
    <dgm:pt modelId="{5758147C-9476-5E48-931C-DEBE8F9713AA}" type="pres">
      <dgm:prSet presAssocID="{AA513C23-6E63-7F4F-A812-C89AF47DEE86}" presName="horzOne" presStyleCnt="0"/>
      <dgm:spPr/>
    </dgm:pt>
    <dgm:pt modelId="{DCB58C88-B7DC-2648-BEDE-5165A6A9B5C2}" type="pres">
      <dgm:prSet presAssocID="{34D0E28A-4466-894D-9C99-64E545393727}" presName="vertTwo" presStyleCnt="0"/>
      <dgm:spPr/>
    </dgm:pt>
    <dgm:pt modelId="{724D465B-C37B-CE48-A3CD-D598FD5CB5BF}" type="pres">
      <dgm:prSet presAssocID="{34D0E28A-4466-894D-9C99-64E545393727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67CF6-51A5-BA4A-BAAE-D1DE0A2EEF90}" type="pres">
      <dgm:prSet presAssocID="{34D0E28A-4466-894D-9C99-64E545393727}" presName="horzTwo" presStyleCnt="0"/>
      <dgm:spPr/>
    </dgm:pt>
    <dgm:pt modelId="{BFE1B744-A26E-0645-AF65-2767D2E778D4}" type="pres">
      <dgm:prSet presAssocID="{0450091B-6D93-1C4D-85BE-85971478FB2E}" presName="sibSpaceOne" presStyleCnt="0"/>
      <dgm:spPr/>
    </dgm:pt>
    <dgm:pt modelId="{04724944-E9B7-604B-96F6-CC58C25BAFAE}" type="pres">
      <dgm:prSet presAssocID="{DE522455-5BB0-1F41-BA6C-3DB149F24408}" presName="vertOne" presStyleCnt="0"/>
      <dgm:spPr/>
    </dgm:pt>
    <dgm:pt modelId="{19393815-CEF0-CE48-9A60-12BA5764268C}" type="pres">
      <dgm:prSet presAssocID="{DE522455-5BB0-1F41-BA6C-3DB149F24408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70E73-7AD1-0843-A728-BE91054CD6FD}" type="pres">
      <dgm:prSet presAssocID="{DE522455-5BB0-1F41-BA6C-3DB149F24408}" presName="parTransOne" presStyleCnt="0"/>
      <dgm:spPr/>
    </dgm:pt>
    <dgm:pt modelId="{1560C699-9D5C-FD4C-A212-778FCCEE2F41}" type="pres">
      <dgm:prSet presAssocID="{DE522455-5BB0-1F41-BA6C-3DB149F24408}" presName="horzOne" presStyleCnt="0"/>
      <dgm:spPr/>
    </dgm:pt>
    <dgm:pt modelId="{9C0108D6-4F33-DC4C-8879-C7FCEB5633F1}" type="pres">
      <dgm:prSet presAssocID="{8F6CD83A-1331-B041-B724-E20BF04A6037}" presName="vertTwo" presStyleCnt="0"/>
      <dgm:spPr/>
    </dgm:pt>
    <dgm:pt modelId="{39D0DAF9-86BF-1141-BE80-DF44D694EB12}" type="pres">
      <dgm:prSet presAssocID="{8F6CD83A-1331-B041-B724-E20BF04A603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76878-7202-4D47-8E19-8AC115C01676}" type="pres">
      <dgm:prSet presAssocID="{8F6CD83A-1331-B041-B724-E20BF04A6037}" presName="horzTwo" presStyleCnt="0"/>
      <dgm:spPr/>
    </dgm:pt>
  </dgm:ptLst>
  <dgm:cxnLst>
    <dgm:cxn modelId="{4A13A282-2349-D947-AE10-FDFC680F8D0F}" type="presOf" srcId="{BC602A0F-D2F8-384E-8DAE-A29777BE05BF}" destId="{DB36F6CC-EE06-D047-A739-97998BA4A148}" srcOrd="0" destOrd="0" presId="urn:microsoft.com/office/officeart/2005/8/layout/hierarchy4"/>
    <dgm:cxn modelId="{679DF9E7-EC60-0549-BB05-F0540EADDDA5}" srcId="{DE522455-5BB0-1F41-BA6C-3DB149F24408}" destId="{8F6CD83A-1331-B041-B724-E20BF04A6037}" srcOrd="0" destOrd="0" parTransId="{DA7751C8-2FEE-5E4C-B9F6-B12CED98A02E}" sibTransId="{452F7385-D7A2-9140-8F69-22205D13459A}"/>
    <dgm:cxn modelId="{1059FD46-4219-CE4B-A6D9-2B4E23E5BBA3}" srcId="{184AB453-B488-9F47-9D87-89F499318F82}" destId="{E1FA1C9D-F824-314F-A849-4DD136636908}" srcOrd="0" destOrd="0" parTransId="{6E4B2F3C-D6C4-C14F-BE3C-4720631465DF}" sibTransId="{37044054-2B35-5A4E-85AB-744975DC0A9A}"/>
    <dgm:cxn modelId="{644CC599-01CB-F046-9670-0797DE3184BE}" type="presOf" srcId="{E1FA1C9D-F824-314F-A849-4DD136636908}" destId="{E7F370A6-14D7-6A4A-89C6-99914AA755B7}" srcOrd="0" destOrd="0" presId="urn:microsoft.com/office/officeart/2005/8/layout/hierarchy4"/>
    <dgm:cxn modelId="{CDEDBD94-732F-CC43-9CA6-D01C8D09A116}" srcId="{84145DC8-BB76-B84B-8355-6F20D217EB66}" destId="{D6D5843E-9C08-6542-8540-06112255A3FA}" srcOrd="1" destOrd="0" parTransId="{3D38C36D-181B-0646-815C-83195A1BB3C6}" sibTransId="{FE14C527-15A8-CC43-84CA-FF6A399ACA7E}"/>
    <dgm:cxn modelId="{5431592C-44D5-E947-A458-486B7D96DCC1}" type="presOf" srcId="{8F6CD83A-1331-B041-B724-E20BF04A6037}" destId="{39D0DAF9-86BF-1141-BE80-DF44D694EB12}" srcOrd="0" destOrd="0" presId="urn:microsoft.com/office/officeart/2005/8/layout/hierarchy4"/>
    <dgm:cxn modelId="{5E8F4FB4-092E-C045-AFC4-00675A3A5EB1}" srcId="{84145DC8-BB76-B84B-8355-6F20D217EB66}" destId="{DE522455-5BB0-1F41-BA6C-3DB149F24408}" srcOrd="3" destOrd="0" parTransId="{DEC82D70-D700-C849-8416-BE220AAFC890}" sibTransId="{07E6A1E5-7CB2-FA46-B795-2C013F8B9A1C}"/>
    <dgm:cxn modelId="{19552CC4-ADAF-9D43-B2EF-67669609F090}" srcId="{AA513C23-6E63-7F4F-A812-C89AF47DEE86}" destId="{34D0E28A-4466-894D-9C99-64E545393727}" srcOrd="0" destOrd="0" parTransId="{AFC2C5B2-09BF-804B-94CE-3DB2AA773427}" sibTransId="{439C5538-B4F8-104A-A088-AF4001483687}"/>
    <dgm:cxn modelId="{65AB9AEF-DD1E-A146-B8FF-E766F2023486}" srcId="{84145DC8-BB76-B84B-8355-6F20D217EB66}" destId="{C96D173E-2900-484F-A984-87A69D212E73}" srcOrd="0" destOrd="0" parTransId="{5AB1012B-949F-1343-B009-520E6E78A75B}" sibTransId="{B495FAE8-2584-634F-965E-0E30796AD94C}"/>
    <dgm:cxn modelId="{95A81742-97BD-154C-A176-B124BC19C3E3}" type="presOf" srcId="{C96D173E-2900-484F-A984-87A69D212E73}" destId="{56C577A4-8382-A94B-81F0-310EC89992B1}" srcOrd="0" destOrd="0" presId="urn:microsoft.com/office/officeart/2005/8/layout/hierarchy4"/>
    <dgm:cxn modelId="{43BD4D0C-4926-A544-92D1-FB594CBD0131}" type="presOf" srcId="{AA513C23-6E63-7F4F-A812-C89AF47DEE86}" destId="{ED41406A-175D-7D44-AB3C-AB95C36780F7}" srcOrd="0" destOrd="0" presId="urn:microsoft.com/office/officeart/2005/8/layout/hierarchy4"/>
    <dgm:cxn modelId="{CF759F32-40FD-1247-B779-B1FAC5FF392E}" srcId="{C96D173E-2900-484F-A984-87A69D212E73}" destId="{184AB453-B488-9F47-9D87-89F499318F82}" srcOrd="0" destOrd="0" parTransId="{8AF001EE-D2E4-A448-A909-ACDECC011354}" sibTransId="{945B5E95-7481-E24F-A4BD-27ED3DB9441E}"/>
    <dgm:cxn modelId="{4533A48D-76BD-CA48-BBB6-4FA0F0C07237}" type="presOf" srcId="{D6D5843E-9C08-6542-8540-06112255A3FA}" destId="{A8210E9A-76FC-414B-96BC-D0D187BF66E5}" srcOrd="0" destOrd="0" presId="urn:microsoft.com/office/officeart/2005/8/layout/hierarchy4"/>
    <dgm:cxn modelId="{3A284807-A1D8-DF41-8C30-0B7F446F09D7}" srcId="{84145DC8-BB76-B84B-8355-6F20D217EB66}" destId="{AA513C23-6E63-7F4F-A812-C89AF47DEE86}" srcOrd="2" destOrd="0" parTransId="{8F164F76-F246-7C4E-B1D8-7B653AA1E23D}" sibTransId="{0450091B-6D93-1C4D-85BE-85971478FB2E}"/>
    <dgm:cxn modelId="{5AB16D9C-D72A-6343-A46F-1F09DBA14384}" type="presOf" srcId="{184AB453-B488-9F47-9D87-89F499318F82}" destId="{08B22B3A-3B61-3142-A3D1-2EA5DFE97C29}" srcOrd="0" destOrd="0" presId="urn:microsoft.com/office/officeart/2005/8/layout/hierarchy4"/>
    <dgm:cxn modelId="{A3A0F4B1-537D-3546-965A-72EE2448D8DD}" srcId="{D6D5843E-9C08-6542-8540-06112255A3FA}" destId="{BC602A0F-D2F8-384E-8DAE-A29777BE05BF}" srcOrd="0" destOrd="0" parTransId="{53096BE8-9CA0-034F-9461-FCA729D447DA}" sibTransId="{966434A9-6619-B848-BD39-B057DBF4ABF5}"/>
    <dgm:cxn modelId="{32DA3A11-BF6D-624C-B2CB-BFED9651DA6F}" type="presOf" srcId="{DE522455-5BB0-1F41-BA6C-3DB149F24408}" destId="{19393815-CEF0-CE48-9A60-12BA5764268C}" srcOrd="0" destOrd="0" presId="urn:microsoft.com/office/officeart/2005/8/layout/hierarchy4"/>
    <dgm:cxn modelId="{2DB5BC83-C374-F846-9343-3A9ED874FFA8}" type="presOf" srcId="{34D0E28A-4466-894D-9C99-64E545393727}" destId="{724D465B-C37B-CE48-A3CD-D598FD5CB5BF}" srcOrd="0" destOrd="0" presId="urn:microsoft.com/office/officeart/2005/8/layout/hierarchy4"/>
    <dgm:cxn modelId="{F23134E2-8EAA-4543-8824-21E4B0ABB51D}" type="presOf" srcId="{9AB0FB52-C6C6-6C4B-A046-1937C93E9C94}" destId="{94F3F4C1-F8D9-F44D-9FF8-DDB129827F24}" srcOrd="0" destOrd="0" presId="urn:microsoft.com/office/officeart/2005/8/layout/hierarchy4"/>
    <dgm:cxn modelId="{69A7BE96-27C5-9E4E-B5E5-A6B6844547FA}" srcId="{BC602A0F-D2F8-384E-8DAE-A29777BE05BF}" destId="{9AB0FB52-C6C6-6C4B-A046-1937C93E9C94}" srcOrd="0" destOrd="0" parTransId="{19CA14BA-C181-6D4C-A9F0-203E38F95EFD}" sibTransId="{50C94136-46B9-0149-BC2D-1E58D4796178}"/>
    <dgm:cxn modelId="{933AA229-CE2A-2D4A-B991-BEE4F2AD1652}" type="presOf" srcId="{84145DC8-BB76-B84B-8355-6F20D217EB66}" destId="{7DEC5459-3EB0-E649-83E0-FA8729D581BF}" srcOrd="0" destOrd="0" presId="urn:microsoft.com/office/officeart/2005/8/layout/hierarchy4"/>
    <dgm:cxn modelId="{AF314849-C815-3C48-9969-B68AA4393D7B}" type="presParOf" srcId="{7DEC5459-3EB0-E649-83E0-FA8729D581BF}" destId="{A1927ABC-2C50-EE49-82CD-0F9314583B2A}" srcOrd="0" destOrd="0" presId="urn:microsoft.com/office/officeart/2005/8/layout/hierarchy4"/>
    <dgm:cxn modelId="{5A359CAA-3974-1F42-BFE5-C167227A6E4D}" type="presParOf" srcId="{A1927ABC-2C50-EE49-82CD-0F9314583B2A}" destId="{56C577A4-8382-A94B-81F0-310EC89992B1}" srcOrd="0" destOrd="0" presId="urn:microsoft.com/office/officeart/2005/8/layout/hierarchy4"/>
    <dgm:cxn modelId="{9E711663-5A15-E140-825F-355E0BA650E0}" type="presParOf" srcId="{A1927ABC-2C50-EE49-82CD-0F9314583B2A}" destId="{08156C32-77EB-1D43-8AF5-95CF2F774AF5}" srcOrd="1" destOrd="0" presId="urn:microsoft.com/office/officeart/2005/8/layout/hierarchy4"/>
    <dgm:cxn modelId="{53829107-0E7C-484E-92B7-0536240E73A8}" type="presParOf" srcId="{A1927ABC-2C50-EE49-82CD-0F9314583B2A}" destId="{849C9412-868F-E14D-9DCF-D7BD2468407D}" srcOrd="2" destOrd="0" presId="urn:microsoft.com/office/officeart/2005/8/layout/hierarchy4"/>
    <dgm:cxn modelId="{99762A3C-B3A1-D040-AF04-58A2555E28B7}" type="presParOf" srcId="{849C9412-868F-E14D-9DCF-D7BD2468407D}" destId="{2BBB6EF3-5F1E-AC43-A9F7-A61F8EA1FB42}" srcOrd="0" destOrd="0" presId="urn:microsoft.com/office/officeart/2005/8/layout/hierarchy4"/>
    <dgm:cxn modelId="{6892B6EB-2248-4349-891F-684AEB4C3BA0}" type="presParOf" srcId="{2BBB6EF3-5F1E-AC43-A9F7-A61F8EA1FB42}" destId="{08B22B3A-3B61-3142-A3D1-2EA5DFE97C29}" srcOrd="0" destOrd="0" presId="urn:microsoft.com/office/officeart/2005/8/layout/hierarchy4"/>
    <dgm:cxn modelId="{9AE016C6-87DD-4844-8396-FE8CD42F452E}" type="presParOf" srcId="{2BBB6EF3-5F1E-AC43-A9F7-A61F8EA1FB42}" destId="{06FAB4AC-000A-D344-B8CF-E07BB58E4588}" srcOrd="1" destOrd="0" presId="urn:microsoft.com/office/officeart/2005/8/layout/hierarchy4"/>
    <dgm:cxn modelId="{FADE295C-A78F-0046-8022-805B6490BE58}" type="presParOf" srcId="{2BBB6EF3-5F1E-AC43-A9F7-A61F8EA1FB42}" destId="{2905B43A-6F53-464C-A94D-E9EDCD3FDA0A}" srcOrd="2" destOrd="0" presId="urn:microsoft.com/office/officeart/2005/8/layout/hierarchy4"/>
    <dgm:cxn modelId="{EC68DE12-9306-3F4F-B195-231F8C198905}" type="presParOf" srcId="{2905B43A-6F53-464C-A94D-E9EDCD3FDA0A}" destId="{176F5227-D830-0046-B74A-80BA6C78E4D4}" srcOrd="0" destOrd="0" presId="urn:microsoft.com/office/officeart/2005/8/layout/hierarchy4"/>
    <dgm:cxn modelId="{0BDC4B50-A802-0D48-90A1-D7FDE35CF030}" type="presParOf" srcId="{176F5227-D830-0046-B74A-80BA6C78E4D4}" destId="{E7F370A6-14D7-6A4A-89C6-99914AA755B7}" srcOrd="0" destOrd="0" presId="urn:microsoft.com/office/officeart/2005/8/layout/hierarchy4"/>
    <dgm:cxn modelId="{453FFFB7-1BE6-F445-BE7E-20ABA9BF66C2}" type="presParOf" srcId="{176F5227-D830-0046-B74A-80BA6C78E4D4}" destId="{BCBE6005-EAFF-344F-B165-6A2919FC32A8}" srcOrd="1" destOrd="0" presId="urn:microsoft.com/office/officeart/2005/8/layout/hierarchy4"/>
    <dgm:cxn modelId="{CC725E50-F70B-2141-98EC-78998FF88B6D}" type="presParOf" srcId="{7DEC5459-3EB0-E649-83E0-FA8729D581BF}" destId="{FEF3C515-18E9-6245-A9E5-3F62E747FCDC}" srcOrd="1" destOrd="0" presId="urn:microsoft.com/office/officeart/2005/8/layout/hierarchy4"/>
    <dgm:cxn modelId="{FD5301D1-CF73-2643-983A-CCE00A1566EC}" type="presParOf" srcId="{7DEC5459-3EB0-E649-83E0-FA8729D581BF}" destId="{F47E2F1F-52C1-7A46-BB50-6D0564CA9502}" srcOrd="2" destOrd="0" presId="urn:microsoft.com/office/officeart/2005/8/layout/hierarchy4"/>
    <dgm:cxn modelId="{4128869A-36FD-D342-A2D1-99CD7FBBA915}" type="presParOf" srcId="{F47E2F1F-52C1-7A46-BB50-6D0564CA9502}" destId="{A8210E9A-76FC-414B-96BC-D0D187BF66E5}" srcOrd="0" destOrd="0" presId="urn:microsoft.com/office/officeart/2005/8/layout/hierarchy4"/>
    <dgm:cxn modelId="{B08B04E6-7D87-9E4D-9155-EDC44014F9CD}" type="presParOf" srcId="{F47E2F1F-52C1-7A46-BB50-6D0564CA9502}" destId="{61DC4CCC-3076-5046-99F7-E69F78F8C3AF}" srcOrd="1" destOrd="0" presId="urn:microsoft.com/office/officeart/2005/8/layout/hierarchy4"/>
    <dgm:cxn modelId="{2E2560D7-CC51-6B48-8F35-ACDB9D746D23}" type="presParOf" srcId="{F47E2F1F-52C1-7A46-BB50-6D0564CA9502}" destId="{2BE7025C-D8CA-6A44-91F6-C5E4288FB061}" srcOrd="2" destOrd="0" presId="urn:microsoft.com/office/officeart/2005/8/layout/hierarchy4"/>
    <dgm:cxn modelId="{52B94AE5-3AB5-504B-9E75-D23DE181E164}" type="presParOf" srcId="{2BE7025C-D8CA-6A44-91F6-C5E4288FB061}" destId="{69986CB5-CFEC-6249-A01C-63965F98B981}" srcOrd="0" destOrd="0" presId="urn:microsoft.com/office/officeart/2005/8/layout/hierarchy4"/>
    <dgm:cxn modelId="{10D0D211-2634-9B4E-851B-778B72F0DE42}" type="presParOf" srcId="{69986CB5-CFEC-6249-A01C-63965F98B981}" destId="{DB36F6CC-EE06-D047-A739-97998BA4A148}" srcOrd="0" destOrd="0" presId="urn:microsoft.com/office/officeart/2005/8/layout/hierarchy4"/>
    <dgm:cxn modelId="{706FFBF6-3CB2-AF47-B8A8-C714D8E3536C}" type="presParOf" srcId="{69986CB5-CFEC-6249-A01C-63965F98B981}" destId="{F4A5E76D-0EE0-724F-8C4D-01EDF0D527C5}" srcOrd="1" destOrd="0" presId="urn:microsoft.com/office/officeart/2005/8/layout/hierarchy4"/>
    <dgm:cxn modelId="{17EFF182-122D-8843-BADE-E051F38F22F4}" type="presParOf" srcId="{69986CB5-CFEC-6249-A01C-63965F98B981}" destId="{ECD7B838-CDE7-5545-B3F0-17211EB84B7B}" srcOrd="2" destOrd="0" presId="urn:microsoft.com/office/officeart/2005/8/layout/hierarchy4"/>
    <dgm:cxn modelId="{C5B63D62-CB94-FA4E-8756-D871D98D150B}" type="presParOf" srcId="{ECD7B838-CDE7-5545-B3F0-17211EB84B7B}" destId="{BB545F53-8AA3-0D46-9CA1-7BE4527C972A}" srcOrd="0" destOrd="0" presId="urn:microsoft.com/office/officeart/2005/8/layout/hierarchy4"/>
    <dgm:cxn modelId="{0875FFBF-2DC4-2B4D-A32E-0E1617650D95}" type="presParOf" srcId="{BB545F53-8AA3-0D46-9CA1-7BE4527C972A}" destId="{94F3F4C1-F8D9-F44D-9FF8-DDB129827F24}" srcOrd="0" destOrd="0" presId="urn:microsoft.com/office/officeart/2005/8/layout/hierarchy4"/>
    <dgm:cxn modelId="{537900FE-07E6-9845-B17E-375F91DEA1A6}" type="presParOf" srcId="{BB545F53-8AA3-0D46-9CA1-7BE4527C972A}" destId="{A502ADE6-444C-4D41-9422-EEADF893568C}" srcOrd="1" destOrd="0" presId="urn:microsoft.com/office/officeart/2005/8/layout/hierarchy4"/>
    <dgm:cxn modelId="{1D7C9DC4-466C-3E45-BD67-98FBC486ECD9}" type="presParOf" srcId="{7DEC5459-3EB0-E649-83E0-FA8729D581BF}" destId="{E19A8369-B6BD-1E4D-B09B-A1E9E0139494}" srcOrd="3" destOrd="0" presId="urn:microsoft.com/office/officeart/2005/8/layout/hierarchy4"/>
    <dgm:cxn modelId="{C013C61E-97B3-ED43-89C1-47761900D43E}" type="presParOf" srcId="{7DEC5459-3EB0-E649-83E0-FA8729D581BF}" destId="{D8FCF1D6-A56E-C84C-9EA5-59C6F21C352C}" srcOrd="4" destOrd="0" presId="urn:microsoft.com/office/officeart/2005/8/layout/hierarchy4"/>
    <dgm:cxn modelId="{CEA75169-3140-994B-A2CD-93084433248C}" type="presParOf" srcId="{D8FCF1D6-A56E-C84C-9EA5-59C6F21C352C}" destId="{ED41406A-175D-7D44-AB3C-AB95C36780F7}" srcOrd="0" destOrd="0" presId="urn:microsoft.com/office/officeart/2005/8/layout/hierarchy4"/>
    <dgm:cxn modelId="{3BADBDC8-A8CE-3349-8A56-1132708087C1}" type="presParOf" srcId="{D8FCF1D6-A56E-C84C-9EA5-59C6F21C352C}" destId="{DA8A0DDB-BDDD-AD4A-BD9F-09D9F373357D}" srcOrd="1" destOrd="0" presId="urn:microsoft.com/office/officeart/2005/8/layout/hierarchy4"/>
    <dgm:cxn modelId="{691C410E-E732-F64F-BD30-078203E2E44B}" type="presParOf" srcId="{D8FCF1D6-A56E-C84C-9EA5-59C6F21C352C}" destId="{5758147C-9476-5E48-931C-DEBE8F9713AA}" srcOrd="2" destOrd="0" presId="urn:microsoft.com/office/officeart/2005/8/layout/hierarchy4"/>
    <dgm:cxn modelId="{8F308440-972E-BF49-A008-87E2E268E763}" type="presParOf" srcId="{5758147C-9476-5E48-931C-DEBE8F9713AA}" destId="{DCB58C88-B7DC-2648-BEDE-5165A6A9B5C2}" srcOrd="0" destOrd="0" presId="urn:microsoft.com/office/officeart/2005/8/layout/hierarchy4"/>
    <dgm:cxn modelId="{04F55905-388E-704E-9181-1C84985D82B5}" type="presParOf" srcId="{DCB58C88-B7DC-2648-BEDE-5165A6A9B5C2}" destId="{724D465B-C37B-CE48-A3CD-D598FD5CB5BF}" srcOrd="0" destOrd="0" presId="urn:microsoft.com/office/officeart/2005/8/layout/hierarchy4"/>
    <dgm:cxn modelId="{306BCF48-86F8-2B46-9CC5-D2A0E36325DD}" type="presParOf" srcId="{DCB58C88-B7DC-2648-BEDE-5165A6A9B5C2}" destId="{A4967CF6-51A5-BA4A-BAAE-D1DE0A2EEF90}" srcOrd="1" destOrd="0" presId="urn:microsoft.com/office/officeart/2005/8/layout/hierarchy4"/>
    <dgm:cxn modelId="{025A4A70-22D8-224F-9378-D94C83C83416}" type="presParOf" srcId="{7DEC5459-3EB0-E649-83E0-FA8729D581BF}" destId="{BFE1B744-A26E-0645-AF65-2767D2E778D4}" srcOrd="5" destOrd="0" presId="urn:microsoft.com/office/officeart/2005/8/layout/hierarchy4"/>
    <dgm:cxn modelId="{21F9C4C1-2769-684F-B6B7-C0095A8114B5}" type="presParOf" srcId="{7DEC5459-3EB0-E649-83E0-FA8729D581BF}" destId="{04724944-E9B7-604B-96F6-CC58C25BAFAE}" srcOrd="6" destOrd="0" presId="urn:microsoft.com/office/officeart/2005/8/layout/hierarchy4"/>
    <dgm:cxn modelId="{4996B256-C75A-8442-BAD2-7F4DDC0BD0CD}" type="presParOf" srcId="{04724944-E9B7-604B-96F6-CC58C25BAFAE}" destId="{19393815-CEF0-CE48-9A60-12BA5764268C}" srcOrd="0" destOrd="0" presId="urn:microsoft.com/office/officeart/2005/8/layout/hierarchy4"/>
    <dgm:cxn modelId="{BE5C4F87-D245-494C-84D3-E7161361375F}" type="presParOf" srcId="{04724944-E9B7-604B-96F6-CC58C25BAFAE}" destId="{52570E73-7AD1-0843-A728-BE91054CD6FD}" srcOrd="1" destOrd="0" presId="urn:microsoft.com/office/officeart/2005/8/layout/hierarchy4"/>
    <dgm:cxn modelId="{3A560C52-F6A5-D64A-B05D-4FE7AE643E5D}" type="presParOf" srcId="{04724944-E9B7-604B-96F6-CC58C25BAFAE}" destId="{1560C699-9D5C-FD4C-A212-778FCCEE2F41}" srcOrd="2" destOrd="0" presId="urn:microsoft.com/office/officeart/2005/8/layout/hierarchy4"/>
    <dgm:cxn modelId="{591AE13F-EE0C-924C-9BDF-8D6E7FF58877}" type="presParOf" srcId="{1560C699-9D5C-FD4C-A212-778FCCEE2F41}" destId="{9C0108D6-4F33-DC4C-8879-C7FCEB5633F1}" srcOrd="0" destOrd="0" presId="urn:microsoft.com/office/officeart/2005/8/layout/hierarchy4"/>
    <dgm:cxn modelId="{207F8EDE-935F-0043-AFBF-DC8967754F53}" type="presParOf" srcId="{9C0108D6-4F33-DC4C-8879-C7FCEB5633F1}" destId="{39D0DAF9-86BF-1141-BE80-DF44D694EB12}" srcOrd="0" destOrd="0" presId="urn:microsoft.com/office/officeart/2005/8/layout/hierarchy4"/>
    <dgm:cxn modelId="{831884DB-291D-224A-BFF7-CC5C49D1A506}" type="presParOf" srcId="{9C0108D6-4F33-DC4C-8879-C7FCEB5633F1}" destId="{96A76878-7202-4D47-8E19-8AC115C016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577A4-8382-A94B-81F0-310EC89992B1}">
      <dsp:nvSpPr>
        <dsp:cNvPr id="0" name=""/>
        <dsp:cNvSpPr/>
      </dsp:nvSpPr>
      <dsp:spPr>
        <a:xfrm>
          <a:off x="1820" y="541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Исследование</a:t>
          </a:r>
          <a:endParaRPr lang="en-US" sz="1200" kern="1200" dirty="0"/>
        </a:p>
      </dsp:txBody>
      <dsp:txXfrm>
        <a:off x="34870" y="33591"/>
        <a:ext cx="1709512" cy="1062294"/>
      </dsp:txXfrm>
    </dsp:sp>
    <dsp:sp modelId="{08B22B3A-3B61-3142-A3D1-2EA5DFE97C29}">
      <dsp:nvSpPr>
        <dsp:cNvPr id="0" name=""/>
        <dsp:cNvSpPr/>
      </dsp:nvSpPr>
      <dsp:spPr>
        <a:xfrm>
          <a:off x="1820" y="1266984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Кампус и университет</a:t>
          </a:r>
          <a:endParaRPr lang="en-US" sz="1200" kern="1200" dirty="0"/>
        </a:p>
      </dsp:txBody>
      <dsp:txXfrm>
        <a:off x="34870" y="1300034"/>
        <a:ext cx="1709512" cy="1062294"/>
      </dsp:txXfrm>
    </dsp:sp>
    <dsp:sp modelId="{E7F370A6-14D7-6A4A-89C6-99914AA755B7}">
      <dsp:nvSpPr>
        <dsp:cNvPr id="0" name=""/>
        <dsp:cNvSpPr/>
      </dsp:nvSpPr>
      <dsp:spPr>
        <a:xfrm>
          <a:off x="1820" y="2533427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Цифровизация</a:t>
          </a:r>
          <a:r>
            <a:rPr lang="ru-RU" sz="1200" kern="1200" dirty="0" smtClean="0"/>
            <a:t> и информационная инфраструктура</a:t>
          </a:r>
          <a:endParaRPr lang="en-US" sz="1200" kern="1200" dirty="0"/>
        </a:p>
      </dsp:txBody>
      <dsp:txXfrm>
        <a:off x="34870" y="2566477"/>
        <a:ext cx="1709512" cy="1062294"/>
      </dsp:txXfrm>
    </dsp:sp>
    <dsp:sp modelId="{A8210E9A-76FC-414B-96BC-D0D187BF66E5}">
      <dsp:nvSpPr>
        <dsp:cNvPr id="0" name=""/>
        <dsp:cNvSpPr/>
      </dsp:nvSpPr>
      <dsp:spPr>
        <a:xfrm>
          <a:off x="2075735" y="541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Популяризация науки</a:t>
          </a:r>
          <a:endParaRPr lang="en-US" sz="1200" kern="1200" dirty="0"/>
        </a:p>
      </dsp:txBody>
      <dsp:txXfrm>
        <a:off x="2108785" y="33591"/>
        <a:ext cx="1709512" cy="1062294"/>
      </dsp:txXfrm>
    </dsp:sp>
    <dsp:sp modelId="{DB36F6CC-EE06-D047-A739-97998BA4A148}">
      <dsp:nvSpPr>
        <dsp:cNvPr id="0" name=""/>
        <dsp:cNvSpPr/>
      </dsp:nvSpPr>
      <dsp:spPr>
        <a:xfrm>
          <a:off x="2075735" y="1266984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Регион</a:t>
          </a:r>
          <a:endParaRPr lang="en-US" sz="1200" kern="1200" dirty="0"/>
        </a:p>
      </dsp:txBody>
      <dsp:txXfrm>
        <a:off x="2108785" y="1300034"/>
        <a:ext cx="1709512" cy="1062294"/>
      </dsp:txXfrm>
    </dsp:sp>
    <dsp:sp modelId="{94F3F4C1-F8D9-F44D-9FF8-DDB129827F24}">
      <dsp:nvSpPr>
        <dsp:cNvPr id="0" name=""/>
        <dsp:cNvSpPr/>
      </dsp:nvSpPr>
      <dsp:spPr>
        <a:xfrm>
          <a:off x="2075735" y="2533427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Продвижение в информационном пространстве (медиа)</a:t>
          </a:r>
          <a:endParaRPr lang="en-US" sz="1200" kern="1200" dirty="0"/>
        </a:p>
      </dsp:txBody>
      <dsp:txXfrm>
        <a:off x="2108785" y="2566477"/>
        <a:ext cx="1709512" cy="1062294"/>
      </dsp:txXfrm>
    </dsp:sp>
    <dsp:sp modelId="{ED41406A-175D-7D44-AB3C-AB95C36780F7}">
      <dsp:nvSpPr>
        <dsp:cNvPr id="0" name=""/>
        <dsp:cNvSpPr/>
      </dsp:nvSpPr>
      <dsp:spPr>
        <a:xfrm>
          <a:off x="4149651" y="541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Образование</a:t>
          </a:r>
          <a:endParaRPr lang="en-US" sz="1200" kern="1200" dirty="0"/>
        </a:p>
      </dsp:txBody>
      <dsp:txXfrm>
        <a:off x="4182701" y="33591"/>
        <a:ext cx="1709512" cy="1062294"/>
      </dsp:txXfrm>
    </dsp:sp>
    <dsp:sp modelId="{724D465B-C37B-CE48-A3CD-D598FD5CB5BF}">
      <dsp:nvSpPr>
        <dsp:cNvPr id="0" name=""/>
        <dsp:cNvSpPr/>
      </dsp:nvSpPr>
      <dsp:spPr>
        <a:xfrm>
          <a:off x="4149651" y="1266984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Международное взаимодействие</a:t>
          </a:r>
          <a:endParaRPr lang="en-US" sz="1200" kern="1200" dirty="0"/>
        </a:p>
      </dsp:txBody>
      <dsp:txXfrm>
        <a:off x="4182701" y="1300034"/>
        <a:ext cx="1709512" cy="1062294"/>
      </dsp:txXfrm>
    </dsp:sp>
    <dsp:sp modelId="{19393815-CEF0-CE48-9A60-12BA5764268C}">
      <dsp:nvSpPr>
        <dsp:cNvPr id="0" name=""/>
        <dsp:cNvSpPr/>
      </dsp:nvSpPr>
      <dsp:spPr>
        <a:xfrm>
          <a:off x="6223566" y="541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Предпринимательство, инновации</a:t>
          </a:r>
          <a:endParaRPr lang="en-US" sz="1200" kern="1200" dirty="0"/>
        </a:p>
      </dsp:txBody>
      <dsp:txXfrm>
        <a:off x="6256616" y="33591"/>
        <a:ext cx="1709512" cy="1062294"/>
      </dsp:txXfrm>
    </dsp:sp>
    <dsp:sp modelId="{39D0DAF9-86BF-1141-BE80-DF44D694EB12}">
      <dsp:nvSpPr>
        <dsp:cNvPr id="0" name=""/>
        <dsp:cNvSpPr/>
      </dsp:nvSpPr>
      <dsp:spPr>
        <a:xfrm>
          <a:off x="6223566" y="1266984"/>
          <a:ext cx="1775612" cy="1128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Национальные проекты</a:t>
          </a:r>
          <a:endParaRPr lang="en-US" sz="1200" kern="1200" dirty="0"/>
        </a:p>
      </dsp:txBody>
      <dsp:txXfrm>
        <a:off x="6256616" y="1300034"/>
        <a:ext cx="1709512" cy="10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0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5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3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35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11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8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83EE-7C42-43A1-8BB8-6FF57F39240A}" type="datetimeFigureOut">
              <a:rPr lang="ru-RU" smtClean="0"/>
              <a:t>04.10.19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7612-15F2-425B-A9FD-C39B955B0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9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Студенческие научные общества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ru-RU" dirty="0" smtClean="0"/>
              <a:t>Всероссийский </a:t>
            </a:r>
            <a:r>
              <a:rPr lang="ru-RU" smtClean="0"/>
              <a:t>конкурс студенческих научных объединений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72" y="99058"/>
            <a:ext cx="1506661" cy="632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353" y="55079"/>
            <a:ext cx="689147" cy="7082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572" y="86615"/>
            <a:ext cx="1611442" cy="783161"/>
          </a:xfrm>
          <a:prstGeom prst="rect">
            <a:avLst/>
          </a:prstGeom>
        </p:spPr>
      </p:pic>
      <p:pic>
        <p:nvPicPr>
          <p:cNvPr id="7" name="Picture 8" descr="16.09.08 Logo big black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39" y="-46470"/>
            <a:ext cx="748834" cy="878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8988" y="6289481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Егоров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40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en-US" dirty="0"/>
          </a:p>
        </p:txBody>
      </p:sp>
      <p:pic>
        <p:nvPicPr>
          <p:cNvPr id="4" name="Picture 3" descr="СНО - Базовые процессы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4" y="1645667"/>
            <a:ext cx="10064437" cy="44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986335" y="3523015"/>
            <a:ext cx="24918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 smtClean="0"/>
              <a:t>Регулятор через молодежный совет контролирует систему СНО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Конкурс СНО, Съезд СНО, СНО 2.0 так или иначе формируют и поддерживают систему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Резкое расширение масштаба деятельности СНО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СНО как национальная социосистема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46014" y="1908370"/>
            <a:ext cx="1971995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18009" y="1908370"/>
            <a:ext cx="3186101" cy="2955"/>
          </a:xfrm>
          <a:prstGeom prst="line">
            <a:avLst/>
          </a:prstGeom>
          <a:ln w="381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298220" y="2726536"/>
            <a:ext cx="2786243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84463" y="2726536"/>
            <a:ext cx="1971995" cy="0"/>
          </a:xfrm>
          <a:prstGeom prst="line">
            <a:avLst/>
          </a:prstGeom>
          <a:ln w="381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52489" y="3592086"/>
            <a:ext cx="0" cy="2712377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54108" y="3603382"/>
            <a:ext cx="0" cy="2712377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7354" y="20388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0737" y="20388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2371" y="282544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1589" y="282544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9867" y="1488011"/>
            <a:ext cx="16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 </a:t>
            </a:r>
            <a:r>
              <a:rPr lang="en-US" dirty="0" smtClean="0"/>
              <a:t>–</a:t>
            </a:r>
            <a:r>
              <a:rPr lang="ru-RU" dirty="0" smtClean="0"/>
              <a:t> это что?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8325" y="1217097"/>
            <a:ext cx="161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 России </a:t>
            </a:r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8939" y="2281795"/>
            <a:ext cx="305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 </a:t>
            </a:r>
            <a:r>
              <a:rPr lang="en-US" dirty="0" smtClean="0"/>
              <a:t>–</a:t>
            </a:r>
            <a:r>
              <a:rPr lang="ru-RU" dirty="0" smtClean="0"/>
              <a:t> молодежная политика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6399" y="2023709"/>
            <a:ext cx="161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 России </a:t>
            </a:r>
            <a:r>
              <a:rPr lang="en-US" dirty="0" smtClean="0"/>
              <a:t>v</a:t>
            </a:r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38155" y="3601849"/>
            <a:ext cx="0" cy="2712377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0832" y="3166905"/>
            <a:ext cx="23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Устойчивое состояние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944" y="3551735"/>
            <a:ext cx="2887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 smtClean="0"/>
              <a:t>Отсутствует системный  интерес к деятельности СНО у регулятора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СНО функционирует в отдельных частях университетской системы РФ по инерции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537613" y="3550203"/>
            <a:ext cx="2491839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 smtClean="0"/>
              <a:t>СНО и объединения получил возможное место в федеральной повестке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Сформирован механизм поддержки финансовой поддержки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Усилена роль студентов в университетах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82900" y="316690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Фазовый переход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52060" y="3523016"/>
            <a:ext cx="2491839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 smtClean="0"/>
              <a:t>Отказ от системы, курирующий деятельность СНО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/>
              <a:t>Изменения типа основной единицы молодежной политики: не объединение, а </a:t>
            </a:r>
            <a:r>
              <a:rPr lang="ru-RU" sz="1600" dirty="0" smtClean="0"/>
              <a:t>проект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Ослабление контроля за ролью и место студента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43366" y="3166905"/>
            <a:ext cx="23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Устойчивое состояние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23005" y="316690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Фазовый переход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40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Основной объект для работы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59314" y="2259044"/>
            <a:ext cx="727882" cy="666051"/>
            <a:chOff x="3143824" y="3516129"/>
            <a:chExt cx="727882" cy="666051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579660" y="1579934"/>
            <a:ext cx="272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Всероссийский клуб </a:t>
            </a:r>
          </a:p>
          <a:p>
            <a:r>
              <a:rPr lang="ru-RU" dirty="0" smtClean="0"/>
              <a:t>молодых исследователей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7725460" y="2289960"/>
            <a:ext cx="727882" cy="666051"/>
            <a:chOff x="3143824" y="3516129"/>
            <a:chExt cx="727882" cy="666051"/>
          </a:xfrm>
        </p:grpSpPr>
        <p:cxnSp>
          <p:nvCxnSpPr>
            <p:cNvPr id="11" name="Straight Connector 10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696954" y="1858746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Университет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3123407" y="4626388"/>
            <a:ext cx="727882" cy="666051"/>
            <a:chOff x="3143824" y="3516129"/>
            <a:chExt cx="727882" cy="666051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84971" y="5483302"/>
            <a:ext cx="15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Глобальность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0141" y="5480808"/>
            <a:ext cx="296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Исследовательский процесс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7661044" y="4657303"/>
            <a:ext cx="727882" cy="666051"/>
            <a:chOff x="3143824" y="3516129"/>
            <a:chExt cx="727882" cy="666051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24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Поехали?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532011"/>
              </p:ext>
            </p:extLst>
          </p:nvPr>
        </p:nvGraphicFramePr>
        <p:xfrm>
          <a:off x="2069776" y="2095590"/>
          <a:ext cx="80010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52814" y="2030444"/>
            <a:ext cx="727882" cy="666051"/>
            <a:chOff x="3143824" y="3516129"/>
            <a:chExt cx="727882" cy="666051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73160" y="1351334"/>
            <a:ext cx="272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Всероссийский клуб </a:t>
            </a:r>
          </a:p>
          <a:p>
            <a:r>
              <a:rPr lang="ru-RU" dirty="0" smtClean="0"/>
              <a:t>молодых исследователей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9439960" y="2074060"/>
            <a:ext cx="727882" cy="666051"/>
            <a:chOff x="3143824" y="3516129"/>
            <a:chExt cx="727882" cy="666051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411454" y="1642846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Университет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1929608" y="5134388"/>
            <a:ext cx="727882" cy="666051"/>
            <a:chOff x="3143824" y="3516129"/>
            <a:chExt cx="727882" cy="666051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647341" y="5925308"/>
            <a:ext cx="296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Исследовательский процесс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rot="10800000">
            <a:off x="9388244" y="5101803"/>
            <a:ext cx="727882" cy="666051"/>
            <a:chOff x="3143824" y="3516129"/>
            <a:chExt cx="727882" cy="666051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143824" y="3516129"/>
              <a:ext cx="0" cy="666051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43826" y="3516129"/>
              <a:ext cx="72788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178471" y="5788102"/>
            <a:ext cx="15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Конкурса СНО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173716"/>
              </p:ext>
            </p:extLst>
          </p:nvPr>
        </p:nvGraphicFramePr>
        <p:xfrm>
          <a:off x="123897" y="2042479"/>
          <a:ext cx="5993395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679"/>
                <a:gridCol w="1198679"/>
                <a:gridCol w="1198679"/>
                <a:gridCol w="1198679"/>
                <a:gridCol w="119867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Год проведения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 участников (Всероссийский)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 участников</a:t>
                      </a:r>
                      <a:r>
                        <a:rPr lang="ru-RU" sz="1400" baseline="0" dirty="0" smtClean="0"/>
                        <a:t> (Московский)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Основной элемент оценивания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Текущие</a:t>
                      </a:r>
                      <a:r>
                        <a:rPr lang="ru-RU" sz="1400" baseline="0" dirty="0" smtClean="0"/>
                        <a:t> достижения</a:t>
                      </a:r>
                    </a:p>
                    <a:p>
                      <a:r>
                        <a:rPr lang="ru-RU" sz="1400" baseline="0" dirty="0" smtClean="0"/>
                        <a:t>Флагманский проект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Текущие</a:t>
                      </a:r>
                      <a:r>
                        <a:rPr lang="ru-RU" sz="1400" baseline="0" dirty="0" smtClean="0"/>
                        <a:t> достижения</a:t>
                      </a:r>
                    </a:p>
                    <a:p>
                      <a:r>
                        <a:rPr lang="ru-RU" sz="1400" baseline="0" dirty="0" smtClean="0"/>
                        <a:t>Флагманский проект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Программа развития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Программа развития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chart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18" y="1936194"/>
            <a:ext cx="5891234" cy="3637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329" y="1641893"/>
            <a:ext cx="37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Участники и оцениваемый параметр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3589" y="1856251"/>
            <a:ext cx="330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Процент участников из городов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2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56675" y="3996305"/>
            <a:ext cx="0" cy="2091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08182" y="3250311"/>
            <a:ext cx="1133007" cy="715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54208" y="3237317"/>
            <a:ext cx="1133007" cy="756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61534" y="4615887"/>
            <a:ext cx="820801" cy="774478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73681" y="5310420"/>
            <a:ext cx="820801" cy="774478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71213" y="3929355"/>
            <a:ext cx="820801" cy="774478"/>
          </a:xfrm>
          <a:prstGeom prst="ellipse">
            <a:avLst/>
          </a:prstGeom>
          <a:noFill/>
          <a:ln w="28575" cmpd="sng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29442" y="3653038"/>
            <a:ext cx="180000" cy="1800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59277" y="3650538"/>
            <a:ext cx="180000" cy="1800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73625" y="3648038"/>
            <a:ext cx="180000" cy="1800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78233" y="3862398"/>
            <a:ext cx="180000" cy="1800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45928" y="3862398"/>
            <a:ext cx="180000" cy="1800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254475" y="4894699"/>
            <a:ext cx="0" cy="604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035191" y="5372380"/>
            <a:ext cx="730350" cy="2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8331910" y="4879209"/>
            <a:ext cx="418144" cy="402729"/>
          </a:xfrm>
          <a:custGeom>
            <a:avLst/>
            <a:gdLst>
              <a:gd name="connsiteX0" fmla="*/ 0 w 418144"/>
              <a:gd name="connsiteY0" fmla="*/ 402729 h 402729"/>
              <a:gd name="connsiteX1" fmla="*/ 154868 w 418144"/>
              <a:gd name="connsiteY1" fmla="*/ 30980 h 402729"/>
              <a:gd name="connsiteX2" fmla="*/ 185842 w 418144"/>
              <a:gd name="connsiteY2" fmla="*/ 247833 h 402729"/>
              <a:gd name="connsiteX3" fmla="*/ 340710 w 418144"/>
              <a:gd name="connsiteY3" fmla="*/ 185875 h 402729"/>
              <a:gd name="connsiteX4" fmla="*/ 418144 w 418144"/>
              <a:gd name="connsiteY4" fmla="*/ 0 h 4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4" h="402729">
                <a:moveTo>
                  <a:pt x="0" y="402729"/>
                </a:moveTo>
                <a:cubicBezTo>
                  <a:pt x="61947" y="229762"/>
                  <a:pt x="123894" y="56796"/>
                  <a:pt x="154868" y="30980"/>
                </a:cubicBezTo>
                <a:cubicBezTo>
                  <a:pt x="185842" y="5164"/>
                  <a:pt x="154868" y="222017"/>
                  <a:pt x="185842" y="247833"/>
                </a:cubicBezTo>
                <a:cubicBezTo>
                  <a:pt x="216816" y="273649"/>
                  <a:pt x="301993" y="227180"/>
                  <a:pt x="340710" y="185875"/>
                </a:cubicBezTo>
                <a:cubicBezTo>
                  <a:pt x="379427" y="144569"/>
                  <a:pt x="418144" y="0"/>
                  <a:pt x="41814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76585" y="3175358"/>
            <a:ext cx="960183" cy="309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06804" y="3316604"/>
            <a:ext cx="549557" cy="1330999"/>
            <a:chOff x="2033356" y="1843860"/>
            <a:chExt cx="549557" cy="1330999"/>
          </a:xfrm>
        </p:grpSpPr>
        <p:sp>
          <p:nvSpPr>
            <p:cNvPr id="25" name="Isosceles Triangle 24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431431" y="3717493"/>
            <a:ext cx="1146025" cy="495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263233" y="1858091"/>
            <a:ext cx="549557" cy="1330999"/>
            <a:chOff x="2033356" y="1843860"/>
            <a:chExt cx="549557" cy="1330999"/>
          </a:xfrm>
        </p:grpSpPr>
        <p:sp>
          <p:nvSpPr>
            <p:cNvPr id="29" name="Isosceles Triangle 28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5-Point Star 30"/>
          <p:cNvSpPr/>
          <p:nvPr/>
        </p:nvSpPr>
        <p:spPr>
          <a:xfrm>
            <a:off x="9849619" y="1347592"/>
            <a:ext cx="340710" cy="38723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83663" y="5080574"/>
            <a:ext cx="975670" cy="371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730124" y="4522950"/>
            <a:ext cx="944696" cy="4182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06665" y="5498791"/>
            <a:ext cx="10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 и</a:t>
            </a:r>
          </a:p>
          <a:p>
            <a:r>
              <a:rPr lang="ru-RU" dirty="0" smtClean="0"/>
              <a:t>ситуация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6246" y="46598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хотим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94481" y="5837066"/>
            <a:ext cx="10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 и</a:t>
            </a:r>
          </a:p>
          <a:p>
            <a:r>
              <a:rPr lang="ru-RU" dirty="0" smtClean="0"/>
              <a:t>ситуация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77398" y="27056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переходим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43956" y="6002460"/>
            <a:ext cx="11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53090" y="2086098"/>
            <a:ext cx="12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Рефлексия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78045" y="4019797"/>
            <a:ext cx="8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93489" y="2811612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Позиция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91914" y="3351250"/>
            <a:ext cx="6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8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Сравним Россию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23390"/>
              </p:ext>
            </p:extLst>
          </p:nvPr>
        </p:nvGraphicFramePr>
        <p:xfrm>
          <a:off x="838200" y="1825625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Показатель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Россия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ВВП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1.7 </a:t>
                      </a:r>
                      <a:r>
                        <a:rPr lang="ru-RU" dirty="0" err="1" smtClean="0"/>
                        <a:t>трнл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Кремневая долина (США)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1.7 </a:t>
                      </a:r>
                      <a:r>
                        <a:rPr lang="ru-RU" dirty="0" err="1" smtClean="0"/>
                        <a:t>трнл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студентов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2009</a:t>
                      </a:r>
                    </a:p>
                    <a:p>
                      <a:r>
                        <a:rPr lang="ru-RU" dirty="0" smtClean="0"/>
                        <a:t>7 млн</a:t>
                      </a:r>
                    </a:p>
                    <a:p>
                      <a:r>
                        <a:rPr lang="ru-RU" dirty="0" smtClean="0"/>
                        <a:t>2017</a:t>
                      </a:r>
                    </a:p>
                    <a:p>
                      <a:r>
                        <a:rPr lang="ru-RU" dirty="0" smtClean="0"/>
                        <a:t>4,4</a:t>
                      </a:r>
                      <a:r>
                        <a:rPr lang="ru-RU" baseline="0" dirty="0" smtClean="0"/>
                        <a:t> млн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2009</a:t>
                      </a:r>
                    </a:p>
                    <a:p>
                      <a:r>
                        <a:rPr lang="ru-RU" dirty="0" smtClean="0"/>
                        <a:t>190 млн - мир</a:t>
                      </a:r>
                    </a:p>
                    <a:p>
                      <a:r>
                        <a:rPr lang="ru-RU" dirty="0" smtClean="0"/>
                        <a:t>2017</a:t>
                      </a:r>
                    </a:p>
                    <a:p>
                      <a:r>
                        <a:rPr lang="ru-RU" dirty="0" smtClean="0"/>
                        <a:t>208 млн - мир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университетов в</a:t>
                      </a:r>
                      <a:r>
                        <a:rPr lang="ru-RU" baseline="0" dirty="0" smtClean="0"/>
                        <a:t> топ 500 </a:t>
                      </a:r>
                      <a:r>
                        <a:rPr lang="en-US" baseline="0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14 - </a:t>
                      </a:r>
                      <a:r>
                        <a:rPr lang="ru-RU" dirty="0" smtClean="0"/>
                        <a:t>Китай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6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Университет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2544"/>
            <a:ext cx="8229600" cy="85326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Пространство наиболее комплексной работы со знанием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22132" y="3965327"/>
            <a:ext cx="1863236" cy="186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Знание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816207" y="3348502"/>
            <a:ext cx="0" cy="2712377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63379" y="3348502"/>
            <a:ext cx="0" cy="2712377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30352" y="3673415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воспроизводства текущего знания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45404" y="3673413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воспроизводства текущего знания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976640" y="3673413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воспроизводства текущего знания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745404" y="4603469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производства нового знания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976640" y="4587980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производства нового знания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976639" y="5533440"/>
            <a:ext cx="1926082" cy="662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развития мира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7279" y="3163836"/>
            <a:ext cx="158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Университет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434" y="3145283"/>
            <a:ext cx="158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Университет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5159" y="3191859"/>
            <a:ext cx="158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Университет 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>
            <a:off x="3634891" y="4558351"/>
            <a:ext cx="573981" cy="57176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66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Процессы </a:t>
            </a:r>
            <a:r>
              <a:rPr lang="ru-RU" dirty="0" smtClean="0"/>
              <a:t>в университете</a:t>
            </a:r>
            <a:endParaRPr lang="en-US" dirty="0"/>
          </a:p>
        </p:txBody>
      </p:sp>
      <p:pic>
        <p:nvPicPr>
          <p:cNvPr id="4" name="Picture 3" descr="НОЦ - Pag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26" y="1373626"/>
            <a:ext cx="8229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4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такой студент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74959" y="1814118"/>
            <a:ext cx="549557" cy="1330999"/>
            <a:chOff x="2033356" y="1843860"/>
            <a:chExt cx="549557" cy="1330999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74959" y="4713992"/>
            <a:ext cx="549557" cy="1330999"/>
            <a:chOff x="2033356" y="1843860"/>
            <a:chExt cx="549557" cy="1330999"/>
          </a:xfrm>
          <a:solidFill>
            <a:srgbClr val="C3D69B"/>
          </a:solidFill>
        </p:grpSpPr>
        <p:sp>
          <p:nvSpPr>
            <p:cNvPr id="8" name="Isosceles Triangle 7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163094" y="20145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Уже получал новое знание или развивал мир с помощью знания (в данной области)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3094" y="5139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Желает получить знание или научиться производить знание или развивать мир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272127" y="3260885"/>
            <a:ext cx="378583" cy="14531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7878052" y="3260885"/>
            <a:ext cx="329734" cy="1453107"/>
          </a:xfrm>
          <a:prstGeom prst="upArrow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07786" y="3610636"/>
            <a:ext cx="231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Такому не учат книги, только пример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685" y="3610636"/>
            <a:ext cx="235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Это не делается в одиночку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6912" y="2191158"/>
            <a:ext cx="126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Профессор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9312" y="5139752"/>
            <a:ext cx="9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такой студент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74959" y="1814118"/>
            <a:ext cx="549557" cy="1330999"/>
            <a:chOff x="2033356" y="1843860"/>
            <a:chExt cx="549557" cy="1330999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74959" y="4713992"/>
            <a:ext cx="549557" cy="1330999"/>
            <a:chOff x="2033356" y="1843860"/>
            <a:chExt cx="549557" cy="1330999"/>
          </a:xfrm>
          <a:solidFill>
            <a:srgbClr val="C3D69B"/>
          </a:solidFill>
        </p:grpSpPr>
        <p:sp>
          <p:nvSpPr>
            <p:cNvPr id="8" name="Isosceles Triangle 7"/>
            <p:cNvSpPr/>
            <p:nvPr/>
          </p:nvSpPr>
          <p:spPr>
            <a:xfrm rot="10800000">
              <a:off x="2033357" y="2417777"/>
              <a:ext cx="549556" cy="757082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33356" y="1843860"/>
              <a:ext cx="549557" cy="56170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163094" y="20145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Уже получал новое знание или развивал мир с помощью знания (в данной области)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3094" y="5139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Желает получить знание или научиться производить знание или развивать мир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272127" y="3260885"/>
            <a:ext cx="378583" cy="14531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7878052" y="3260885"/>
            <a:ext cx="329734" cy="1453107"/>
          </a:xfrm>
          <a:prstGeom prst="upArrow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07786" y="3610636"/>
            <a:ext cx="231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Такому не учат книги, только пример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685" y="3610636"/>
            <a:ext cx="235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Это не делается в одиночку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6912" y="2191158"/>
            <a:ext cx="126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Профессор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9312" y="5139752"/>
            <a:ext cx="9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9235" y="2973994"/>
            <a:ext cx="6318623" cy="19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17273" y="3655535"/>
            <a:ext cx="167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Коммуникация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2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40" y="-17700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Разрыв между студентов и университетом</a:t>
            </a:r>
            <a:endParaRPr lang="en-US" sz="4000" dirty="0"/>
          </a:p>
        </p:txBody>
      </p:sp>
      <p:pic>
        <p:nvPicPr>
          <p:cNvPr id="4" name="Picture 3" descr="Студенчество семинар - Схема разницы оди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31" y="844448"/>
            <a:ext cx="6891636" cy="62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Исторический </a:t>
            </a:r>
            <a:r>
              <a:rPr lang="ru-RU" dirty="0" err="1" smtClean="0"/>
              <a:t>таймлайн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4" y="1849952"/>
            <a:ext cx="11860312" cy="45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6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1" y="30980"/>
            <a:ext cx="7739743" cy="68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9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423</Words>
  <Application>Microsoft Macintosh PowerPoint</Application>
  <PresentationFormat>Custom</PresentationFormat>
  <Paragraphs>138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Тема Office</vt:lpstr>
      <vt:lpstr>Студенческие научные общества</vt:lpstr>
      <vt:lpstr>Сравним Россию</vt:lpstr>
      <vt:lpstr>Университет</vt:lpstr>
      <vt:lpstr>Процессы в университете</vt:lpstr>
      <vt:lpstr>Кто такой студент</vt:lpstr>
      <vt:lpstr>Кто такой студент</vt:lpstr>
      <vt:lpstr>Разрыв между студентов и университетом</vt:lpstr>
      <vt:lpstr>Исторический таймлайн</vt:lpstr>
      <vt:lpstr>PowerPoint Presentation</vt:lpstr>
      <vt:lpstr>Процессы</vt:lpstr>
      <vt:lpstr>СНО как национальная социосистема</vt:lpstr>
      <vt:lpstr>Основной объект для работы</vt:lpstr>
      <vt:lpstr>Поехали?</vt:lpstr>
      <vt:lpstr>Динамика Конкурса СНО</vt:lpstr>
      <vt:lpstr>Схема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Студенческие научные общества</dc:title>
  <dc:creator>Алексей Егоров</dc:creator>
  <cp:lastModifiedBy>A Egorov</cp:lastModifiedBy>
  <cp:revision>28</cp:revision>
  <dcterms:created xsi:type="dcterms:W3CDTF">2018-11-18T17:26:19Z</dcterms:created>
  <dcterms:modified xsi:type="dcterms:W3CDTF">2019-10-04T16:03:43Z</dcterms:modified>
</cp:coreProperties>
</file>