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70" r:id="rId3"/>
    <p:sldId id="267" r:id="rId4"/>
    <p:sldId id="467" r:id="rId5"/>
    <p:sldId id="468" r:id="rId6"/>
    <p:sldId id="459" r:id="rId7"/>
    <p:sldId id="469" r:id="rId8"/>
    <p:sldId id="278" r:id="rId9"/>
    <p:sldId id="45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1" autoAdjust="0"/>
  </p:normalViewPr>
  <p:slideViewPr>
    <p:cSldViewPr>
      <p:cViewPr varScale="1">
        <p:scale>
          <a:sx n="83" d="100"/>
          <a:sy n="83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B54E-D239-4B73-8842-C6028BD66E76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DA92-D83B-4DD3-98F3-EC94F182E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6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D9A0FF0-6566-4F9B-8CD7-F0D3923FA200}" type="datetime1">
              <a:rPr lang="pt-BR" smtClean="0"/>
              <a:t>04/09/2024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7A2B-2E89-4393-ACBF-7728F00910AE}" type="datetime1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774-39A6-4C0A-BE96-A5C2C18A295A}" type="datetime1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55E0-CCB9-485E-8A88-B020FB30EECC}" type="datetime1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534-119C-4395-9AFB-DBD7F1CD637B}" type="datetime1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882-C33A-43AC-8934-57CF5401CE66}" type="datetime1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CB7302-6B87-49A9-AD01-F2CF2203B7EC}" type="datetime1">
              <a:rPr lang="pt-BR" smtClean="0"/>
              <a:t>04/09/2024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B1B28ED-B142-4782-ADFC-F9BC2C660D1F}" type="datetime1">
              <a:rPr lang="pt-BR" smtClean="0"/>
              <a:t>04/09/2024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9116-46AF-4FAF-8799-441AF9676504}" type="datetime1">
              <a:rPr lang="pt-BR" smtClean="0"/>
              <a:t>04/09/2024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5EE3-6C9A-4A40-A0C2-F83203740CA1}" type="datetime1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3C9A-CAEF-4F73-A358-E202943A7BE8}" type="datetime1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CA82174-E3D3-4140-874A-29BFD8350BF1}" type="datetime1">
              <a:rPr lang="pt-BR" smtClean="0"/>
              <a:t>04/09/2024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-1222" y="2081317"/>
            <a:ext cx="9115725" cy="1338535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Administrador de Banco de Dados</a:t>
            </a:r>
            <a:br>
              <a:rPr lang="pt-BR" sz="4000" dirty="0">
                <a:latin typeface="Arial Black" panose="020B0A04020102020204" pitchFamily="34" charset="0"/>
              </a:rPr>
            </a:br>
            <a:br>
              <a:rPr lang="pt-BR" dirty="0"/>
            </a:br>
            <a:r>
              <a:rPr lang="pt-BR" dirty="0"/>
              <a:t>Aula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84" y="0"/>
            <a:ext cx="9116195" cy="504056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MODELAGEM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8F4931-8118-D259-1203-BB18B1E9DAAC}"/>
              </a:ext>
            </a:extLst>
          </p:cNvPr>
          <p:cNvSpPr txBox="1"/>
          <p:nvPr/>
        </p:nvSpPr>
        <p:spPr>
          <a:xfrm>
            <a:off x="20321" y="980728"/>
            <a:ext cx="9103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Modelar significa criar um modelo que explique as características de funcionamento e comportamento de um software a partir do qual ele será criado, facilitando seu entendimento e seu projeto, através das características principais que evitarão erros de programação, projeto e funcionamento.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Modelos Lógico de Dados (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MLDs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são usados para explorar os conceitos do domínio e seus relacionados. Isso pode ser feito para o escopo de um simples projeto ou para uma empresa inteira.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MLDs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descrevem os tipos de entidades lógicas, tipicamente referenciadas simplesmente como tipos de entidades, os atributos de dados que descrevem essas entidades e os relacionamentos entre as entidades.</a:t>
            </a:r>
          </a:p>
        </p:txBody>
      </p:sp>
      <p:pic>
        <p:nvPicPr>
          <p:cNvPr id="1026" name="Picture 2" descr="As 10 Principais Ferramentas de Modelagem de Dados para Conhecer em 2021">
            <a:extLst>
              <a:ext uri="{FF2B5EF4-FFF2-40B4-BE49-F238E27FC236}">
                <a16:creationId xmlns:a16="http://schemas.microsoft.com/office/drawing/2014/main" id="{09B879A8-2DD9-DCBC-D62F-B316F3B4E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49080"/>
            <a:ext cx="252334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84" y="0"/>
            <a:ext cx="9116195" cy="504056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8F4931-8118-D259-1203-BB18B1E9DAAC}"/>
              </a:ext>
            </a:extLst>
          </p:cNvPr>
          <p:cNvSpPr txBox="1"/>
          <p:nvPr/>
        </p:nvSpPr>
        <p:spPr>
          <a:xfrm>
            <a:off x="20321" y="980728"/>
            <a:ext cx="9103358" cy="397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Numéricos:</a:t>
            </a:r>
          </a:p>
          <a:p>
            <a:pPr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Inteiro de 4 bytes.</a:t>
            </a:r>
          </a:p>
          <a:p>
            <a:pPr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BIGINT: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Inteiro maior de 8 bytes.</a:t>
            </a:r>
          </a:p>
          <a:p>
            <a:pPr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SMALLINT: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Inteiro menor de 2 bytes.</a:t>
            </a:r>
          </a:p>
          <a:p>
            <a:pPr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TINYINT: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Inteiro pequeno de 1 byte.</a:t>
            </a:r>
          </a:p>
          <a:p>
            <a:pPr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Número decimal fixo, com precisão e escala especificadas.</a:t>
            </a:r>
          </a:p>
          <a:p>
            <a:pPr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Número de ponto flutuante de precisão dupla.</a:t>
            </a:r>
          </a:p>
        </p:txBody>
      </p:sp>
    </p:spTree>
    <p:extLst>
      <p:ext uri="{BB962C8B-B14F-4D97-AF65-F5344CB8AC3E}">
        <p14:creationId xmlns:p14="http://schemas.microsoft.com/office/powerpoint/2010/main" val="247307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84" y="0"/>
            <a:ext cx="9116195" cy="504056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8F4931-8118-D259-1203-BB18B1E9DAAC}"/>
              </a:ext>
            </a:extLst>
          </p:cNvPr>
          <p:cNvSpPr txBox="1"/>
          <p:nvPr/>
        </p:nvSpPr>
        <p:spPr>
          <a:xfrm>
            <a:off x="40642" y="596744"/>
            <a:ext cx="9103358" cy="628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de Texto: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VARCHAR: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Sequência de caracteres variável com tamanho máximo especificado.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CHAR: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Sequência de caracteres fixa com tamanho fixo especificado.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TEXT: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Texto longo.</a:t>
            </a:r>
          </a:p>
          <a:p>
            <a:pPr algn="just">
              <a:lnSpc>
                <a:spcPct val="2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de Data e Hora: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Data (ano, mês, dia).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Hora (horas, minutos, segundos, frações de segundo).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DATETIME2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Data e hora.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SMALLDATETIME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Data e hora com menos precisão.</a:t>
            </a:r>
          </a:p>
          <a:p>
            <a:pPr algn="just">
              <a:lnSpc>
                <a:spcPct val="2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Valor binário que é alterado sempre que os dados na linha são atualizados.</a:t>
            </a:r>
          </a:p>
        </p:txBody>
      </p:sp>
    </p:spTree>
    <p:extLst>
      <p:ext uri="{BB962C8B-B14F-4D97-AF65-F5344CB8AC3E}">
        <p14:creationId xmlns:p14="http://schemas.microsoft.com/office/powerpoint/2010/main" val="41034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84" y="0"/>
            <a:ext cx="9116195" cy="504056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8F4931-8118-D259-1203-BB18B1E9DAAC}"/>
              </a:ext>
            </a:extLst>
          </p:cNvPr>
          <p:cNvSpPr txBox="1"/>
          <p:nvPr/>
        </p:nvSpPr>
        <p:spPr>
          <a:xfrm>
            <a:off x="0" y="692696"/>
            <a:ext cx="9103358" cy="752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de Moeda: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Valor monetário.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SMALLMONEY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Valor monetário menor.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de Binários: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BINARY: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Dados binários com tamanho fixo.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VARBINARY: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Dados binários com tamanho variável.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Dados binários longos.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Booleanos: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BIT: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Valor booleano (0 ou 1).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de Chave Primária e Identificação: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UNIQUEIDENTIFIER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Identificador global exclusivo (GUID).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Especiais: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XML: Dados XML.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JSON: Dados JSON (introduzidos em versões mais recentes).</a:t>
            </a:r>
          </a:p>
        </p:txBody>
      </p:sp>
    </p:spTree>
    <p:extLst>
      <p:ext uri="{BB962C8B-B14F-4D97-AF65-F5344CB8AC3E}">
        <p14:creationId xmlns:p14="http://schemas.microsoft.com/office/powerpoint/2010/main" val="131467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DB747A-D0A0-F7FD-E799-CD22E0F5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05767"/>
            <a:ext cx="3275856" cy="21109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782D6F-7FA8-B4FC-44EC-CFA8EFDE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6" y="2778747"/>
            <a:ext cx="3275856" cy="20597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E57D81-1496-20AA-4505-DD9E0A398FBF}"/>
              </a:ext>
            </a:extLst>
          </p:cNvPr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pensar em tipo, tamanho e regra de campo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650101-A1CA-B978-5A0B-31140E583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823537"/>
            <a:ext cx="3384376" cy="1970778"/>
          </a:xfrm>
          <a:prstGeom prst="rect">
            <a:avLst/>
          </a:prstGeom>
        </p:spPr>
      </p:pic>
      <p:pic>
        <p:nvPicPr>
          <p:cNvPr id="1028" name="Picture 4" descr="Banco de dados – Wikipédia, a enciclopédia livre">
            <a:extLst>
              <a:ext uri="{FF2B5EF4-FFF2-40B4-BE49-F238E27FC236}">
                <a16:creationId xmlns:a16="http://schemas.microsoft.com/office/drawing/2014/main" id="{9FA737CF-1B19-3EB4-745D-B46FE0C7A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83684"/>
            <a:ext cx="2389332" cy="171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48669BC-AB4E-459F-BE3D-120393DF31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15" y="3461270"/>
            <a:ext cx="4228198" cy="2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AE57D81-1496-20AA-4505-DD9E0A398FBF}"/>
              </a:ext>
            </a:extLst>
          </p:cNvPr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pensar em tipo tamanho e regra de campo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EA5F3F-B1A5-A4DC-8F33-1033D025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48680"/>
            <a:ext cx="2895851" cy="1668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39375D-D9F4-31D5-0268-6B9907C4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8" y="2366175"/>
            <a:ext cx="2850127" cy="168416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DD526C-2BD1-2C4F-1501-587846592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49" y="4056171"/>
            <a:ext cx="2842506" cy="2568163"/>
          </a:xfrm>
          <a:prstGeom prst="rect">
            <a:avLst/>
          </a:prstGeom>
        </p:spPr>
      </p:pic>
      <p:pic>
        <p:nvPicPr>
          <p:cNvPr id="2050" name="Picture 2" descr="Modelagem de Bancos de Dados sem Segredos — Parte 03 | by Albert Eije  Barreto Mouta | Medium">
            <a:extLst>
              <a:ext uri="{FF2B5EF4-FFF2-40B4-BE49-F238E27FC236}">
                <a16:creationId xmlns:a16="http://schemas.microsoft.com/office/drawing/2014/main" id="{5AE29436-CCBF-009F-C5D4-B60E473DB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32" y="2339119"/>
            <a:ext cx="4035030" cy="215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6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3D3FDE-9423-A531-CF64-D0D3EF36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83" y="2401143"/>
            <a:ext cx="3823117" cy="3823117"/>
          </a:xfrm>
          <a:prstGeom prst="rect">
            <a:avLst/>
          </a:prstGeom>
        </p:spPr>
      </p:pic>
      <p:pic>
        <p:nvPicPr>
          <p:cNvPr id="3076" name="Picture 4" descr="QUEM ENTENDEU ENTENDEU - Meme - Criarmeme.com.br">
            <a:extLst>
              <a:ext uri="{FF2B5EF4-FFF2-40B4-BE49-F238E27FC236}">
                <a16:creationId xmlns:a16="http://schemas.microsoft.com/office/drawing/2014/main" id="{B30BE937-E12F-6314-0CDD-FC44BD7A0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" y="0"/>
            <a:ext cx="3561317" cy="35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xclamação Com Interrogação Emoji">
            <a:extLst>
              <a:ext uri="{FF2B5EF4-FFF2-40B4-BE49-F238E27FC236}">
                <a16:creationId xmlns:a16="http://schemas.microsoft.com/office/drawing/2014/main" id="{C2A6A658-08EB-A94C-69A4-DADA4BE21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3"/>
          <a:stretch/>
        </p:blipFill>
        <p:spPr bwMode="auto">
          <a:xfrm>
            <a:off x="3823117" y="1988840"/>
            <a:ext cx="149776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7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"/>
            <a:ext cx="3779912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>
                <a:solidFill>
                  <a:srgbClr val="00B050"/>
                </a:solidFill>
              </a:rPr>
              <a:t>Exercícios – Aula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320" y="531560"/>
            <a:ext cx="9144000" cy="6326440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Leia com ATENÇÃO !!! – TODOS os exercícios devem ser desenvolvidos em um único banco de dados e em um único script.</a:t>
            </a:r>
          </a:p>
          <a:p>
            <a:pPr marL="109728" indent="0" algn="just">
              <a:buNone/>
            </a:pPr>
            <a:endParaRPr lang="pt-BR" sz="1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728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Preencher a planilha eletrônica com nome de campo, tipo de campo, tamanho de campo e regras.</a:t>
            </a:r>
            <a:endParaRPr lang="pt-BR" sz="1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728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 as tabelas preenchidas na planilha eletrônica e inserir 3 registros em cada tabela.</a:t>
            </a:r>
          </a:p>
          <a:p>
            <a:pPr marL="109728" indent="0" algn="just">
              <a:buNone/>
            </a:pP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9728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Salvar  lista3.sql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1026" name="Picture 2" descr="GENTE Qual a necessidade disso?. Poster | marceloarruda7146 | Keep  Calm-o-Matic">
            <a:extLst>
              <a:ext uri="{FF2B5EF4-FFF2-40B4-BE49-F238E27FC236}">
                <a16:creationId xmlns:a16="http://schemas.microsoft.com/office/drawing/2014/main" id="{3289542A-E80E-AD2F-C662-09861326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2116846" cy="24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515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794</TotalTime>
  <Words>476</Words>
  <Application>Microsoft Office PowerPoint</Application>
  <PresentationFormat>Apresentação na tela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Georgia</vt:lpstr>
      <vt:lpstr>Tahoma</vt:lpstr>
      <vt:lpstr>Trebuchet MS</vt:lpstr>
      <vt:lpstr>Wingdings 2</vt:lpstr>
      <vt:lpstr>Urbano</vt:lpstr>
      <vt:lpstr>Administrador de Banco de Dados  Aula 3</vt:lpstr>
      <vt:lpstr>MODELAGEM DE DADOS</vt:lpstr>
      <vt:lpstr>TIPOS DE DADOS</vt:lpstr>
      <vt:lpstr>TIPOS DE DADOS</vt:lpstr>
      <vt:lpstr>TIPOS DE DADOS</vt:lpstr>
      <vt:lpstr>Apresentação do PowerPoint</vt:lpstr>
      <vt:lpstr>Apresentação do PowerPoint</vt:lpstr>
      <vt:lpstr>Apresentação do PowerPoint</vt:lpstr>
      <vt:lpstr>Exercícios – Aula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Daiane_2</dc:creator>
  <cp:lastModifiedBy>TIAGO LEITE</cp:lastModifiedBy>
  <cp:revision>79</cp:revision>
  <dcterms:created xsi:type="dcterms:W3CDTF">2009-02-09T22:32:22Z</dcterms:created>
  <dcterms:modified xsi:type="dcterms:W3CDTF">2024-09-04T10:38:06Z</dcterms:modified>
</cp:coreProperties>
</file>