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y="6858000" cx="12192000"/>
  <p:notesSz cx="6858000" cy="9144000"/>
  <p:embeddedFontLst>
    <p:embeddedFont>
      <p:font typeface="Red Hat Text Medium"/>
      <p:regular r:id="rId49"/>
      <p:bold r:id="rId50"/>
      <p:italic r:id="rId51"/>
      <p:boldItalic r:id="rId52"/>
    </p:embeddedFont>
    <p:embeddedFont>
      <p:font typeface="Red Hat Display Medium"/>
      <p:regular r:id="rId53"/>
      <p:bold r:id="rId54"/>
      <p:italic r:id="rId55"/>
      <p:boldItalic r:id="rId56"/>
    </p:embeddedFont>
    <p:embeddedFont>
      <p:font typeface="Overpass"/>
      <p:regular r:id="rId57"/>
      <p:bold r:id="rId58"/>
      <p:italic r:id="rId59"/>
      <p:boldItalic r:id="rId60"/>
    </p:embeddedFont>
    <p:embeddedFont>
      <p:font typeface="Red Hat Display"/>
      <p:regular r:id="rId61"/>
      <p:bold r:id="rId62"/>
      <p:italic r:id="rId63"/>
      <p:boldItalic r:id="rId64"/>
    </p:embeddedFont>
    <p:embeddedFont>
      <p:font typeface="Overpass SemiBold"/>
      <p:regular r:id="rId65"/>
      <p:bold r:id="rId66"/>
      <p:italic r:id="rId67"/>
      <p:boldItalic r:id="rId68"/>
    </p:embeddedFont>
    <p:embeddedFont>
      <p:font typeface="Red Hat Text"/>
      <p:regular r:id="rId69"/>
      <p:bold r:id="rId70"/>
      <p:italic r:id="rId71"/>
      <p:boldItalic r:id="rId72"/>
    </p:embeddedFon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558">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an Lineback"/>
  <p:cmAuthor clrIdx="1" id="1" initials="" lastIdx="1" name="Sean Cavanaug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BAC49E-8159-430B-9CFF-0D98D9572F64}">
  <a:tblStyle styleId="{ADBAC49E-8159-430B-9CFF-0D98D9572F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55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font" Target="fonts/RedHatTextMedium-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OpenSans-regular.fntdata"/><Relationship Id="rId72" Type="http://schemas.openxmlformats.org/officeDocument/2006/relationships/font" Target="fonts/RedHatText-boldItalic.fntdata"/><Relationship Id="rId31" Type="http://schemas.openxmlformats.org/officeDocument/2006/relationships/slide" Target="slides/slide24.xml"/><Relationship Id="rId75" Type="http://schemas.openxmlformats.org/officeDocument/2006/relationships/font" Target="fonts/OpenSans-italic.fntdata"/><Relationship Id="rId30" Type="http://schemas.openxmlformats.org/officeDocument/2006/relationships/slide" Target="slides/slide23.xml"/><Relationship Id="rId74" Type="http://schemas.openxmlformats.org/officeDocument/2006/relationships/font" Target="fonts/OpenSans-bold.fntdata"/><Relationship Id="rId33" Type="http://schemas.openxmlformats.org/officeDocument/2006/relationships/slide" Target="slides/slide26.xml"/><Relationship Id="rId32" Type="http://schemas.openxmlformats.org/officeDocument/2006/relationships/slide" Target="slides/slide25.xml"/><Relationship Id="rId76" Type="http://schemas.openxmlformats.org/officeDocument/2006/relationships/font" Target="fonts/OpenSans-boldItalic.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RedHatText-italic.fntdata"/><Relationship Id="rId70" Type="http://schemas.openxmlformats.org/officeDocument/2006/relationships/font" Target="fonts/RedHatText-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edHatDisplay-bold.fntdata"/><Relationship Id="rId61" Type="http://schemas.openxmlformats.org/officeDocument/2006/relationships/font" Target="fonts/RedHatDisplay-regular.fntdata"/><Relationship Id="rId20" Type="http://schemas.openxmlformats.org/officeDocument/2006/relationships/slide" Target="slides/slide13.xml"/><Relationship Id="rId64" Type="http://schemas.openxmlformats.org/officeDocument/2006/relationships/font" Target="fonts/RedHatDisplay-boldItalic.fntdata"/><Relationship Id="rId63" Type="http://schemas.openxmlformats.org/officeDocument/2006/relationships/font" Target="fonts/RedHatDisplay-italic.fntdata"/><Relationship Id="rId22" Type="http://schemas.openxmlformats.org/officeDocument/2006/relationships/slide" Target="slides/slide15.xml"/><Relationship Id="rId66" Type="http://schemas.openxmlformats.org/officeDocument/2006/relationships/font" Target="fonts/OverpassSemiBold-bold.fntdata"/><Relationship Id="rId21" Type="http://schemas.openxmlformats.org/officeDocument/2006/relationships/slide" Target="slides/slide14.xml"/><Relationship Id="rId65" Type="http://schemas.openxmlformats.org/officeDocument/2006/relationships/font" Target="fonts/OverpassSemiBold-regular.fntdata"/><Relationship Id="rId24" Type="http://schemas.openxmlformats.org/officeDocument/2006/relationships/slide" Target="slides/slide17.xml"/><Relationship Id="rId68" Type="http://schemas.openxmlformats.org/officeDocument/2006/relationships/font" Target="fonts/OverpassSemiBold-boldItalic.fntdata"/><Relationship Id="rId23" Type="http://schemas.openxmlformats.org/officeDocument/2006/relationships/slide" Target="slides/slide16.xml"/><Relationship Id="rId67" Type="http://schemas.openxmlformats.org/officeDocument/2006/relationships/font" Target="fonts/OverpassSemiBold-italic.fntdata"/><Relationship Id="rId60" Type="http://schemas.openxmlformats.org/officeDocument/2006/relationships/font" Target="fonts/Overpass-bold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edHatText-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edHatTextMedium-italic.fntdata"/><Relationship Id="rId50" Type="http://schemas.openxmlformats.org/officeDocument/2006/relationships/font" Target="fonts/RedHatTextMedium-bold.fntdata"/><Relationship Id="rId53" Type="http://schemas.openxmlformats.org/officeDocument/2006/relationships/font" Target="fonts/RedHatDisplayMedium-regular.fntdata"/><Relationship Id="rId52" Type="http://schemas.openxmlformats.org/officeDocument/2006/relationships/font" Target="fonts/RedHatTextMedium-boldItalic.fntdata"/><Relationship Id="rId11" Type="http://schemas.openxmlformats.org/officeDocument/2006/relationships/slide" Target="slides/slide4.xml"/><Relationship Id="rId55" Type="http://schemas.openxmlformats.org/officeDocument/2006/relationships/font" Target="fonts/RedHatDisplayMedium-italic.fntdata"/><Relationship Id="rId10" Type="http://schemas.openxmlformats.org/officeDocument/2006/relationships/slide" Target="slides/slide3.xml"/><Relationship Id="rId54" Type="http://schemas.openxmlformats.org/officeDocument/2006/relationships/font" Target="fonts/RedHatDisplayMedium-bold.fntdata"/><Relationship Id="rId13" Type="http://schemas.openxmlformats.org/officeDocument/2006/relationships/slide" Target="slides/slide6.xml"/><Relationship Id="rId57" Type="http://schemas.openxmlformats.org/officeDocument/2006/relationships/font" Target="fonts/Overpass-regular.fntdata"/><Relationship Id="rId12" Type="http://schemas.openxmlformats.org/officeDocument/2006/relationships/slide" Target="slides/slide5.xml"/><Relationship Id="rId56" Type="http://schemas.openxmlformats.org/officeDocument/2006/relationships/font" Target="fonts/RedHatDisplayMedium-boldItalic.fntdata"/><Relationship Id="rId15" Type="http://schemas.openxmlformats.org/officeDocument/2006/relationships/slide" Target="slides/slide8.xml"/><Relationship Id="rId59" Type="http://schemas.openxmlformats.org/officeDocument/2006/relationships/font" Target="fonts/Overpass-italic.fntdata"/><Relationship Id="rId14" Type="http://schemas.openxmlformats.org/officeDocument/2006/relationships/slide" Target="slides/slide7.xml"/><Relationship Id="rId58" Type="http://schemas.openxmlformats.org/officeDocument/2006/relationships/font" Target="fonts/Overpass-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09T16:04:23.534">
    <p:pos x="6000" y="0"/>
    <p:text>Slide 26:  Does the Inventory Converter detect the OS?  Isn't it a requirement to have RHEL 8.3? Wouldn't it be best to just recommend 8.4 OOTB since it has Long Term Lifecycle support?</p:text>
  </p:cm>
  <p:cm authorId="1" idx="1" dt="2021-12-09T16:04:23.534">
    <p:pos x="6000" y="0"/>
    <p:text>@cbrandt@redhat.com DID YOU SEE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nsible.com/automation-controller/latest/html/administration/containers_instance_groups.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nsible.com/automation-controller/latest/html/administration/containers_instance_groups.html#ag-container-group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f9e262cf5b_0_1153:notes"/>
          <p:cNvSpPr/>
          <p:nvPr>
            <p:ph idx="2" type="sldImg"/>
          </p:nvPr>
        </p:nvSpPr>
        <p:spPr>
          <a:xfrm>
            <a:off x="3813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f9e262cf5b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Major aim</a:t>
            </a:r>
            <a:endParaRPr b="1"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This deck is to support sales by catering to the interest of technical personas in the customer’s decision making process.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Personas and their motivation</a:t>
            </a:r>
            <a:endParaRPr b="1"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Technical (infra/network/security ops, but also architects and anytone responsible for AAP operations and administration)</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They want or need to understand the technology. They do not buy if they don’t have sufficient insight or big open questions.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t/>
            </a:r>
            <a:endParaRPr sz="1200">
              <a:latin typeface="Red Hat Display"/>
              <a:ea typeface="Red Hat Display"/>
              <a:cs typeface="Red Hat Display"/>
              <a:sym typeface="Red Hat Display"/>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f67554a097_2_2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f67554a097_2_2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ed Hat Display"/>
                <a:ea typeface="Red Hat Display"/>
                <a:cs typeface="Red Hat Display"/>
                <a:sym typeface="Red Hat Display"/>
              </a:rPr>
              <a:t>Speaker notes</a:t>
            </a:r>
            <a:endParaRPr b="1"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rPr lang="en" sz="1200">
                <a:latin typeface="Red Hat Display"/>
                <a:ea typeface="Red Hat Display"/>
                <a:cs typeface="Red Hat Display"/>
                <a:sym typeface="Red Hat Display"/>
              </a:rPr>
              <a:t>The automation mesh component of Ansible Automation Platform provides a simple and reliable framework for scaling automation. With a flexible, multi-directional communication layer, automation mesh enhances an organization’s ability to truly operate at a global scale. With less sensitivity to latency and connection disruption and native peering capabilities, you can reach further with enhanced reliability compared to any other automation platform on the market today. With security features such as TLS authentication and encryption, and additional access controls, you can rely on Ansible Automation Platform to securely expand the boundaries of what is possible for your entire enterprise IT estate.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Cluster capacity is dynamic</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scale independently</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aim is to create, register, group, ungroup, deregister without downtime</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Control and execution plane segregation</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deploy execution capacity from the control plane</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Share execution capacity from multiple control planes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Deployment choices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resilient to latency and connection interruption and mesh routing changes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Connectivity</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bidirectional, multi-hopped  mesh communications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FIPS compliant encryption [controller]</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ACLs, signing</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Supports mutual TLS authentication and encryption for above and below the mesh connections.</a:t>
            </a:r>
            <a:endParaRPr sz="1200">
              <a:latin typeface="Red Hat Display"/>
              <a:ea typeface="Red Hat Display"/>
              <a:cs typeface="Red Hat Display"/>
              <a:sym typeface="Red Hat Display"/>
            </a:endParaRPr>
          </a:p>
          <a:p>
            <a:pPr indent="0" lvl="0" marL="0" rtl="0" algn="l">
              <a:lnSpc>
                <a:spcPct val="115000"/>
              </a:lnSpc>
              <a:spcBef>
                <a:spcPts val="500"/>
              </a:spcBef>
              <a:spcAft>
                <a:spcPts val="0"/>
              </a:spcAft>
              <a:buNone/>
            </a:pPr>
            <a:r>
              <a:rPr lang="en" sz="1200">
                <a:latin typeface="Red Hat Display"/>
                <a:ea typeface="Red Hat Display"/>
                <a:cs typeface="Red Hat Display"/>
                <a:sym typeface="Red Hat Display"/>
              </a:rPr>
              <a:t>[today] execution nodes need access to a container image registry</a:t>
            </a:r>
            <a:endParaRPr sz="1200">
              <a:latin typeface="Red Hat Display"/>
              <a:ea typeface="Red Hat Display"/>
              <a:cs typeface="Red Hat Display"/>
              <a:sym typeface="Red Hat Display"/>
            </a:endParaRPr>
          </a:p>
          <a:p>
            <a:pPr indent="0" lvl="0" marL="0" rtl="0" algn="l">
              <a:spcBef>
                <a:spcPts val="0"/>
              </a:spcBef>
              <a:spcAft>
                <a:spcPts val="50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f75f32233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f75f32233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f75f32233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f75f32233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ed Hat Display"/>
                <a:ea typeface="Red Hat Display"/>
                <a:cs typeface="Red Hat Display"/>
                <a:sym typeface="Red Hat Display"/>
              </a:rPr>
              <a:t>Speaker notes</a:t>
            </a:r>
            <a:endParaRPr b="1"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t/>
            </a:r>
            <a:endParaRPr b="1" sz="1200">
              <a:latin typeface="Red Hat Display"/>
              <a:ea typeface="Red Hat Display"/>
              <a:cs typeface="Red Hat Display"/>
              <a:sym typeface="Red Hat Display"/>
            </a:endParaRPr>
          </a:p>
          <a:p>
            <a:pPr indent="0" lvl="0" marL="0" rtl="0" algn="l">
              <a:spcBef>
                <a:spcPts val="0"/>
              </a:spcBef>
              <a:spcAft>
                <a:spcPts val="0"/>
              </a:spcAft>
              <a:buNone/>
            </a:pPr>
            <a:r>
              <a:rPr lang="en" sz="1200">
                <a:solidFill>
                  <a:schemeClr val="dk1"/>
                </a:solidFill>
                <a:latin typeface="Red Hat Display"/>
                <a:ea typeface="Red Hat Display"/>
                <a:cs typeface="Red Hat Display"/>
                <a:sym typeface="Red Hat Display"/>
              </a:rPr>
              <a:t>Pre Mesh: bubblewrap process isolation in Ansible Tower needed for job isolation</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Mesh: containers and EEs (with container process isolation)</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Instances, Instance Groups and Container Groups still exist</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Open Sans"/>
              <a:ea typeface="Open Sans"/>
              <a:cs typeface="Open Sans"/>
              <a:sym typeface="Open Sans"/>
            </a:endParaRPr>
          </a:p>
          <a:p>
            <a:pPr indent="0" lvl="0" marL="0" rtl="0" algn="l">
              <a:spcBef>
                <a:spcPts val="500"/>
              </a:spcBef>
              <a:spcAft>
                <a:spcPts val="50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f68f7fb21f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f68f7fb21f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f68f7fb21f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f68f7fb21f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main CLI tools today</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receptor - configuring/connection the mesh. AAP Installer setups up config file.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receptorctl - interact with the mesh control services for operational things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/etc/receptor/receptor.conf</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very flexible architecture any port etc</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We </a:t>
            </a:r>
            <a:r>
              <a:rPr lang="en">
                <a:solidFill>
                  <a:schemeClr val="dk1"/>
                </a:solidFill>
                <a:latin typeface="Red Hat Display"/>
                <a:ea typeface="Red Hat Display"/>
                <a:cs typeface="Red Hat Display"/>
                <a:sym typeface="Red Hat Display"/>
              </a:rPr>
              <a:t>opinionated</a:t>
            </a:r>
            <a:r>
              <a:rPr lang="en">
                <a:solidFill>
                  <a:schemeClr val="dk1"/>
                </a:solidFill>
                <a:latin typeface="Red Hat Display"/>
                <a:ea typeface="Red Hat Display"/>
                <a:cs typeface="Red Hat Display"/>
                <a:sym typeface="Red Hat Display"/>
              </a:rPr>
              <a:t> in order to provide sensible defaults and support AAP functionality</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reload facility allows for limited interruption to mesh operations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defines worker types that are used (local, ansible-runner &amp; k8s related)</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Secure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firewall rules for inter node communication - accept, drop, reject traffic</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TLS certification  for end-to-end encryption, below and above the mesh</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f68f7fb21f_0_1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f68f7fb21f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f68f7fb21f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f68f7fb21f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Red Hat Display"/>
                <a:ea typeface="Red Hat Display"/>
                <a:cs typeface="Red Hat Display"/>
                <a:sym typeface="Red Hat Display"/>
              </a:rPr>
              <a:t>Hybrid node</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Default for controller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Responsible for controller runtime functions like project updates, management jobs and [ansible-runner] task operations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Will also be used for automation execution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i="1" lang="en">
                <a:solidFill>
                  <a:schemeClr val="dk1"/>
                </a:solidFill>
                <a:latin typeface="Red Hat Display"/>
                <a:ea typeface="Red Hat Display"/>
                <a:cs typeface="Red Hat Display"/>
                <a:sym typeface="Red Hat Display"/>
              </a:rPr>
              <a:t>[automationcontroller]</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i="1" lang="en">
                <a:solidFill>
                  <a:schemeClr val="dk1"/>
                </a:solidFill>
                <a:latin typeface="Red Hat Display"/>
                <a:ea typeface="Red Hat Display"/>
                <a:cs typeface="Red Hat Display"/>
                <a:sym typeface="Red Hat Display"/>
              </a:rPr>
              <a:t>aapc1.local ansible_connection=local node_type=hybrid</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b="1" lang="en">
                <a:solidFill>
                  <a:schemeClr val="dk1"/>
                </a:solidFill>
                <a:latin typeface="Red Hat Display"/>
                <a:ea typeface="Red Hat Display"/>
                <a:cs typeface="Red Hat Display"/>
                <a:sym typeface="Red Hat Display"/>
              </a:rPr>
              <a:t>Control node</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Controller nodes with execution capabilities disabled</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i="1" lang="en">
                <a:solidFill>
                  <a:schemeClr val="dk1"/>
                </a:solidFill>
                <a:latin typeface="Red Hat Display"/>
                <a:ea typeface="Red Hat Display"/>
                <a:cs typeface="Red Hat Display"/>
                <a:sym typeface="Red Hat Display"/>
              </a:rPr>
              <a:t>[automationcontroller]</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i="1" lang="en">
                <a:solidFill>
                  <a:schemeClr val="dk1"/>
                </a:solidFill>
                <a:latin typeface="Red Hat Display"/>
                <a:ea typeface="Red Hat Display"/>
                <a:cs typeface="Red Hat Display"/>
                <a:sym typeface="Red Hat Display"/>
              </a:rPr>
              <a:t>aapc1.local ansible_connection=local node_type=control</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f68f7fb21f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f68f7fb21f_0_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ed Hat Display"/>
                <a:ea typeface="Red Hat Display"/>
                <a:cs typeface="Red Hat Display"/>
                <a:sym typeface="Red Hat Display"/>
              </a:rPr>
              <a:t>execution</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execute automation on behalf of controller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no control functions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runs jobs under ansible-runner with podman isolation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(work-command: in receptor.conf)</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akin to isolated_nodes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i="1" lang="en">
                <a:solidFill>
                  <a:schemeClr val="dk1"/>
                </a:solidFill>
                <a:latin typeface="Red Hat Display"/>
                <a:ea typeface="Red Hat Display"/>
                <a:cs typeface="Red Hat Display"/>
                <a:sym typeface="Red Hat Display"/>
              </a:rPr>
              <a:t>[execution_nodes]</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i="1" lang="en">
                <a:solidFill>
                  <a:schemeClr val="dk1"/>
                </a:solidFill>
                <a:latin typeface="Red Hat Display"/>
                <a:ea typeface="Red Hat Display"/>
                <a:cs typeface="Red Hat Display"/>
                <a:sym typeface="Red Hat Display"/>
              </a:rPr>
              <a:t>aape1.local</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b="1" lang="en">
                <a:solidFill>
                  <a:schemeClr val="dk1"/>
                </a:solidFill>
                <a:latin typeface="Red Hat Display"/>
                <a:ea typeface="Red Hat Display"/>
                <a:cs typeface="Red Hat Display"/>
                <a:sym typeface="Red Hat Display"/>
              </a:rPr>
              <a:t>hop</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akin to a jump host</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will route traffic to other execution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cannot execute automation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i="1" lang="en">
                <a:solidFill>
                  <a:schemeClr val="dk1"/>
                </a:solidFill>
                <a:latin typeface="Red Hat Display"/>
                <a:ea typeface="Red Hat Display"/>
                <a:cs typeface="Red Hat Display"/>
                <a:sym typeface="Red Hat Display"/>
              </a:rPr>
              <a:t>[execution_nodes]</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i="1" lang="en">
                <a:solidFill>
                  <a:schemeClr val="dk1"/>
                </a:solidFill>
                <a:latin typeface="Red Hat Display"/>
                <a:ea typeface="Red Hat Display"/>
                <a:cs typeface="Red Hat Display"/>
                <a:sym typeface="Red Hat Display"/>
              </a:rPr>
              <a:t>aaph1.local node_type=hop</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fd0c7dc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fd0c7dc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fd0c7dc3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fd0c7dc3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ed Hat Display"/>
                <a:ea typeface="Red Hat Display"/>
                <a:cs typeface="Red Hat Display"/>
                <a:sym typeface="Red Hat Display"/>
              </a:rPr>
              <a:t>Speaker notes</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b="1" lang="en">
                <a:solidFill>
                  <a:schemeClr val="dk1"/>
                </a:solidFill>
                <a:latin typeface="Red Hat Display"/>
                <a:ea typeface="Red Hat Display"/>
                <a:cs typeface="Red Hat Display"/>
                <a:sym typeface="Red Hat Display"/>
              </a:rPr>
              <a:t>Mesh validation methods: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Installer extra var to create GraphViz file during full installation:</a:t>
            </a:r>
            <a:endParaRPr>
              <a:solidFill>
                <a:schemeClr val="dk1"/>
              </a:solidFill>
              <a:latin typeface="Red Hat Display"/>
              <a:ea typeface="Red Hat Display"/>
              <a:cs typeface="Red Hat Display"/>
              <a:sym typeface="Red Hat Display"/>
            </a:endParaRPr>
          </a:p>
          <a:p>
            <a:pPr indent="-298450" lvl="0" marL="457200" rtl="0" algn="l">
              <a:spcBef>
                <a:spcPts val="500"/>
              </a:spcBef>
              <a:spcAft>
                <a:spcPts val="0"/>
              </a:spcAft>
              <a:buClr>
                <a:schemeClr val="dk1"/>
              </a:buClr>
              <a:buSzPts val="1100"/>
              <a:buFont typeface="Red Hat Display"/>
              <a:buChar char="●"/>
            </a:pPr>
            <a:r>
              <a:rPr lang="en">
                <a:solidFill>
                  <a:schemeClr val="dk1"/>
                </a:solidFill>
                <a:latin typeface="Red Hat Display"/>
                <a:ea typeface="Red Hat Display"/>
                <a:cs typeface="Red Hat Display"/>
                <a:sym typeface="Red Hat Display"/>
              </a:rPr>
              <a:t> -e generate_dot_file=filename can be used with setup.sh to produce a graph dot file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AAP installer tag to only generate the GraphViz dot file:</a:t>
            </a:r>
            <a:endParaRPr>
              <a:solidFill>
                <a:schemeClr val="dk1"/>
              </a:solidFill>
              <a:latin typeface="Red Hat Display"/>
              <a:ea typeface="Red Hat Display"/>
              <a:cs typeface="Red Hat Display"/>
              <a:sym typeface="Red Hat Display"/>
            </a:endParaRPr>
          </a:p>
          <a:p>
            <a:pPr indent="-298450" lvl="0" marL="457200" rtl="0" algn="l">
              <a:spcBef>
                <a:spcPts val="500"/>
              </a:spcBef>
              <a:spcAft>
                <a:spcPts val="0"/>
              </a:spcAft>
              <a:buClr>
                <a:schemeClr val="dk1"/>
              </a:buClr>
              <a:buSzPts val="1100"/>
              <a:buFont typeface="Red Hat Display"/>
              <a:buChar char="●"/>
            </a:pPr>
            <a:r>
              <a:rPr lang="en">
                <a:solidFill>
                  <a:schemeClr val="dk1"/>
                </a:solidFill>
                <a:latin typeface="Red Hat Display"/>
                <a:ea typeface="Red Hat Display"/>
                <a:cs typeface="Red Hat Display"/>
                <a:sym typeface="Red Hat Display"/>
              </a:rPr>
              <a:t> </a:t>
            </a:r>
            <a:r>
              <a:rPr i="1" lang="en">
                <a:solidFill>
                  <a:schemeClr val="dk1"/>
                </a:solidFill>
                <a:latin typeface="Red Hat Display"/>
                <a:ea typeface="Red Hat Display"/>
                <a:cs typeface="Red Hat Display"/>
                <a:sym typeface="Red Hat Display"/>
              </a:rPr>
              <a:t>./setup.sh -- --tag generate_dot_file</a:t>
            </a:r>
            <a:endParaRPr i="1">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rPr lang="en">
                <a:solidFill>
                  <a:schemeClr val="dk1"/>
                </a:solidFill>
                <a:latin typeface="Red Hat Display"/>
                <a:ea typeface="Red Hat Display"/>
                <a:cs typeface="Red Hat Display"/>
                <a:sym typeface="Red Hat Display"/>
              </a:rPr>
              <a:t>The installer gives you the option to cancel out so this can be reviewed</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f9e262cf5b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f9e262cf5b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fd0c7dc30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fd0c7dc30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fd0c7dc30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fd0c7dc30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u="sng">
                <a:solidFill>
                  <a:schemeClr val="hlink"/>
                </a:solidFill>
                <a:latin typeface="Red Hat Display"/>
                <a:ea typeface="Red Hat Display"/>
                <a:cs typeface="Red Hat Display"/>
                <a:sym typeface="Red Hat Display"/>
                <a:hlinkClick r:id="rId2"/>
              </a:rPr>
              <a:t>https://docs.ansible.com/automation-controller/latest/html/administration/containers_instance_groups.html</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The automation controller </a:t>
            </a:r>
            <a:r>
              <a:rPr lang="en">
                <a:solidFill>
                  <a:schemeClr val="dk1"/>
                </a:solidFill>
                <a:latin typeface="Red Hat Display"/>
                <a:ea typeface="Red Hat Display"/>
                <a:cs typeface="Red Hat Display"/>
                <a:sym typeface="Red Hat Display"/>
              </a:rPr>
              <a:t>installation</a:t>
            </a:r>
            <a:r>
              <a:rPr lang="en">
                <a:solidFill>
                  <a:schemeClr val="dk1"/>
                </a:solidFill>
                <a:latin typeface="Red Hat Display"/>
                <a:ea typeface="Red Hat Display"/>
                <a:cs typeface="Red Hat Display"/>
                <a:sym typeface="Red Hat Display"/>
              </a:rPr>
              <a:t> creates to Instance Groups namely ‘default’ and ‘controlplane’</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b="1">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fd0c7dc30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fd0c7dc30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fd0c7dc30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fd0c7dc30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ed Hat Display"/>
                <a:ea typeface="Red Hat Display"/>
                <a:cs typeface="Red Hat Display"/>
                <a:sym typeface="Red Hat Display"/>
              </a:rPr>
              <a:t>PRE AAP 2.1 INVENTORY CONVERTER</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will detect previously used conventions like isolated_nodes and suggest a new inventory definition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MESH VALIDATION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-e generate_dot_file=filename can be used with setup.sh to produce a graph dot file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the installer gives you the option to cancel out so this can be reviewed</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the installer calls the mesh validation module making some validation checks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playbook can be run to check mesh connectivity</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chemeClr val="dk1"/>
                </a:solidFill>
                <a:latin typeface="Red Hat Display"/>
                <a:ea typeface="Red Hat Display"/>
                <a:cs typeface="Red Hat Display"/>
                <a:sym typeface="Red Hat Display"/>
              </a:rPr>
              <a:t>other support guides, documentation and utilities will be provided</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fd0c7dcb45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fd0c7dcb45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fd0c7dcb45_0_2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fd0c7dcb45_0_2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ed Hat Display"/>
                <a:ea typeface="Red Hat Display"/>
                <a:cs typeface="Red Hat Display"/>
                <a:sym typeface="Red Hat Display"/>
              </a:rPr>
              <a:t>Container Groups are a type of Instance Group that specify a configuration for provisioning a pod in a Kubernetes or OpenShift cluster where a job is run. These pods are provisioned on-demand and exist only for the duration of the playbook run.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u="sng">
                <a:solidFill>
                  <a:schemeClr val="hlink"/>
                </a:solidFill>
                <a:latin typeface="Red Hat Display"/>
                <a:ea typeface="Red Hat Display"/>
                <a:cs typeface="Red Hat Display"/>
                <a:sym typeface="Red Hat Display"/>
                <a:hlinkClick r:id="rId2"/>
              </a:rPr>
              <a:t>https://docs.ansible.com/automation-controller/latest/html/administration/containers_instance_groups.html#ag-container-groups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same as previous releases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point to an existing openshift cluster</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need pod privileges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no functional change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rgbClr val="EE0000"/>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rgbClr val="EE0000"/>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fd0c7dc30d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fd0c7dc30d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fd0c7dc30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fd0c7dc30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fd0c7dc30d_0_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fd0c7dc30d_0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fd0c7dc30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fd0c7dc30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6090712c4_1_0:notes"/>
          <p:cNvSpPr/>
          <p:nvPr>
            <p:ph idx="2" type="sldImg"/>
          </p:nvPr>
        </p:nvSpPr>
        <p:spPr>
          <a:xfrm>
            <a:off x="381300"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6090712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latin typeface="Red Hat Display"/>
              <a:ea typeface="Red Hat Display"/>
              <a:cs typeface="Red Hat Display"/>
              <a:sym typeface="Red Hat Display"/>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fd0c7dc30d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fd0c7dc30d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fd0c7dc30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fd0c7dc30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fd0c7dc30d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fd0c7dc30d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fd0c7dc30d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fd0c7dc30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fd0c7dc30d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fd0c7dc30d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fd0c7dc30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fd0c7dc30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fd0c7dcb45_0_801:notes"/>
          <p:cNvSpPr/>
          <p:nvPr>
            <p:ph idx="2" type="sldImg"/>
          </p:nvPr>
        </p:nvSpPr>
        <p:spPr>
          <a:xfrm>
            <a:off x="381309"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fd0c7dcb45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fd0c7dcb45_0_2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fd0c7dcb45_0_2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fd0c7dcb45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fd0c7dcb45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fd0c7dcb45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fd0c7dcb45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f9c23099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f9c23099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fd0c7dcb45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fd0c7dcb45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 use groups to associate nodes of the same type and cut down noise in the installer configuration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fd0c7dcb4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fd0c7dcb4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 use groups to associate nodes of the same type and cut down noise in the installer configuration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68f7fb21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68f7fb21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Speaker notes</a:t>
            </a:r>
            <a:endParaRPr b="1"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t/>
            </a:r>
            <a:endParaRPr b="1"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Installation method</a:t>
            </a:r>
            <a:endParaRPr b="1"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Normal [full] inventory installer method</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New [execution_nodes] stanza and existing </a:t>
            </a:r>
            <a:r>
              <a:rPr lang="en" sz="1200">
                <a:solidFill>
                  <a:schemeClr val="dk1"/>
                </a:solidFill>
                <a:latin typeface="Red Hat Display"/>
                <a:ea typeface="Red Hat Display"/>
                <a:cs typeface="Red Hat Display"/>
                <a:sym typeface="Red Hat Display"/>
              </a:rPr>
              <a:t>[automation controller] used to configure automation mesh nodes</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Default 27199/tcp</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Will add firewalld/iptable rules if those services are discovered on the node</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Flexible configuration and design options such as network port</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Firewall rules automatically configured if services are discovered on host</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Health Checks</a:t>
            </a:r>
            <a:endParaRPr b="1"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capacity computed from CPU, memory and other metrics</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healthy execution nodes do not have regular checks</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control and hybrid nodes run periodic checks</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admins can trigger checks via an API POST</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Graphing</a:t>
            </a:r>
            <a:endParaRPr b="1"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AAP2 installer extra var can be set to create Graphviz dot file</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Topology can be reviewed before continuing the installation</a:t>
            </a:r>
            <a:endParaRPr sz="12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f75f32233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f75f32233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f75f32233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f75f32233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ed Hat Display"/>
                <a:ea typeface="Red Hat Display"/>
                <a:cs typeface="Red Hat Display"/>
                <a:sym typeface="Red Hat Display"/>
              </a:rPr>
              <a:t>Speaker notes</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b="1" lang="en" sz="1200">
                <a:solidFill>
                  <a:schemeClr val="dk1"/>
                </a:solidFill>
                <a:latin typeface="Red Hat Display"/>
                <a:ea typeface="Red Hat Display"/>
                <a:cs typeface="Red Hat Display"/>
                <a:sym typeface="Red Hat Display"/>
              </a:rPr>
              <a:t>What is automation mesh?</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 flexible architecture which provides much more choice than isolated nodes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An overlay network intended to ease the distribution of work across a large and dispersed collection of workers. Automation mesh establishes peer-to-peer connections with each other via existing networks.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Connects control and execution planes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Health Checks</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capacity computed from CPU, memory and other metrics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healthy execution nodes do not have regular checks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control and hybrid nodes run periodic checks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admins can trigger checks via an API POST</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sz="1200">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f67554a097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f67554a097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f67554a097_2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f67554a097_2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latin typeface="Red Hat Display"/>
                <a:ea typeface="Red Hat Display"/>
                <a:cs typeface="Red Hat Display"/>
                <a:sym typeface="Red Hat Display"/>
              </a:rPr>
              <a:t>Speaker notes:</a:t>
            </a:r>
            <a:endParaRPr b="1"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Cluster capacity is static</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scaled as a whole unit</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adding/removing capacity = downtime (outside of Openshift)</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Control and execution cluster capacity shared</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tracking and managing available/used capacity becomes increasingly complex with scaling</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Deployment limitations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outside of isolated nodes, capacity limited to a single cluster, closely coupled to the database and low latency requirements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SSH limitations (isolated nodes)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one way communication from the cluster, often requiring jump hosts/proxies</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Clr>
                <a:schemeClr val="dk1"/>
              </a:buClr>
              <a:buSzPts val="1100"/>
              <a:buFont typeface="Arial"/>
              <a:buNone/>
            </a:pPr>
            <a:r>
              <a:rPr lang="en" sz="1200">
                <a:latin typeface="Red Hat Display"/>
                <a:ea typeface="Red Hat Display"/>
                <a:cs typeface="Red Hat Display"/>
                <a:sym typeface="Red Hat Display"/>
              </a:rPr>
              <a:t>very sensitive to latency, somewhat sensitive to connection disruption</a:t>
            </a:r>
            <a:endParaRPr sz="1200">
              <a:latin typeface="Red Hat Display"/>
              <a:ea typeface="Red Hat Display"/>
              <a:cs typeface="Red Hat Display"/>
              <a:sym typeface="Red Hat Display"/>
            </a:endParaRPr>
          </a:p>
          <a:p>
            <a:pPr indent="0" lvl="0" marL="0" rtl="0" algn="l">
              <a:lnSpc>
                <a:spcPct val="115000"/>
              </a:lnSpc>
              <a:spcBef>
                <a:spcPts val="0"/>
              </a:spcBef>
              <a:spcAft>
                <a:spcPts val="0"/>
              </a:spcAft>
              <a:buNone/>
            </a:pPr>
            <a:r>
              <a:t/>
            </a:r>
            <a:endParaRPr sz="1200">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6.pn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6.png"/><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png"/><Relationship Id="rId3" Type="http://schemas.openxmlformats.org/officeDocument/2006/relationships/image" Target="../media/image1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2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png"/><Relationship Id="rId3" Type="http://schemas.openxmlformats.org/officeDocument/2006/relationships/image" Target="../media/image2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 Id="rId3" Type="http://schemas.openxmlformats.org/officeDocument/2006/relationships/image" Target="../media/image2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 Id="rId3"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6.png"/><Relationship Id="rId3" Type="http://schemas.openxmlformats.org/officeDocument/2006/relationships/image" Target="../media/image4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4.png"/><Relationship Id="rId3" Type="http://schemas.openxmlformats.org/officeDocument/2006/relationships/image" Target="../media/image48.png"/><Relationship Id="rId4" Type="http://schemas.openxmlformats.org/officeDocument/2006/relationships/image" Target="../media/image1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9.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0.jpg"/><Relationship Id="rId3" Type="http://schemas.openxmlformats.org/officeDocument/2006/relationships/image" Target="../media/image5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6.pn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4.png"/><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5.png"/><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75867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800"/>
              <a:buFont typeface="Red Hat Display"/>
              <a:buNone/>
              <a:defRPr sz="28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1" name="Google Shape;11;p2"/>
          <p:cNvSpPr txBox="1"/>
          <p:nvPr>
            <p:ph type="title"/>
          </p:nvPr>
        </p:nvSpPr>
        <p:spPr>
          <a:xfrm>
            <a:off x="702275" y="1703225"/>
            <a:ext cx="4800000" cy="1600200"/>
          </a:xfrm>
          <a:prstGeom prst="rect">
            <a:avLst/>
          </a:prstGeom>
        </p:spPr>
        <p:txBody>
          <a:bodyPr anchorCtr="0" anchor="b" bIns="0" lIns="0" spcFirstLastPara="1" rIns="0" wrap="square" tIns="0">
            <a:spAutoFit/>
          </a:bodyPr>
          <a:lstStyle>
            <a:lvl1pPr lvl="0" rtl="0">
              <a:lnSpc>
                <a:spcPct val="100000"/>
              </a:lnSpc>
              <a:spcBef>
                <a:spcPts val="0"/>
              </a:spcBef>
              <a:spcAft>
                <a:spcPts val="0"/>
              </a:spcAft>
              <a:buNone/>
              <a:defRPr sz="40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4000">
                <a:solidFill>
                  <a:schemeClr val="lt1"/>
                </a:solidFill>
              </a:defRPr>
            </a:lvl2pPr>
            <a:lvl3pPr lvl="2" rtl="0">
              <a:lnSpc>
                <a:spcPct val="105000"/>
              </a:lnSpc>
              <a:spcBef>
                <a:spcPts val="0"/>
              </a:spcBef>
              <a:spcAft>
                <a:spcPts val="0"/>
              </a:spcAft>
              <a:buNone/>
              <a:defRPr sz="4000">
                <a:solidFill>
                  <a:schemeClr val="lt1"/>
                </a:solidFill>
              </a:defRPr>
            </a:lvl3pPr>
            <a:lvl4pPr lvl="3" rtl="0">
              <a:lnSpc>
                <a:spcPct val="105000"/>
              </a:lnSpc>
              <a:spcBef>
                <a:spcPts val="0"/>
              </a:spcBef>
              <a:spcAft>
                <a:spcPts val="0"/>
              </a:spcAft>
              <a:buNone/>
              <a:defRPr sz="4000">
                <a:solidFill>
                  <a:schemeClr val="lt1"/>
                </a:solidFill>
              </a:defRPr>
            </a:lvl4pPr>
            <a:lvl5pPr lvl="4" rtl="0">
              <a:lnSpc>
                <a:spcPct val="105000"/>
              </a:lnSpc>
              <a:spcBef>
                <a:spcPts val="0"/>
              </a:spcBef>
              <a:spcAft>
                <a:spcPts val="0"/>
              </a:spcAft>
              <a:buNone/>
              <a:defRPr sz="4000">
                <a:solidFill>
                  <a:schemeClr val="lt1"/>
                </a:solidFill>
              </a:defRPr>
            </a:lvl5pPr>
            <a:lvl6pPr lvl="5" rtl="0">
              <a:lnSpc>
                <a:spcPct val="105000"/>
              </a:lnSpc>
              <a:spcBef>
                <a:spcPts val="0"/>
              </a:spcBef>
              <a:spcAft>
                <a:spcPts val="0"/>
              </a:spcAft>
              <a:buNone/>
              <a:defRPr sz="4000">
                <a:solidFill>
                  <a:schemeClr val="lt1"/>
                </a:solidFill>
              </a:defRPr>
            </a:lvl6pPr>
            <a:lvl7pPr lvl="6" rtl="0">
              <a:lnSpc>
                <a:spcPct val="105000"/>
              </a:lnSpc>
              <a:spcBef>
                <a:spcPts val="0"/>
              </a:spcBef>
              <a:spcAft>
                <a:spcPts val="0"/>
              </a:spcAft>
              <a:buNone/>
              <a:defRPr sz="4000">
                <a:solidFill>
                  <a:schemeClr val="lt1"/>
                </a:solidFill>
              </a:defRPr>
            </a:lvl7pPr>
            <a:lvl8pPr lvl="7" rtl="0">
              <a:lnSpc>
                <a:spcPct val="105000"/>
              </a:lnSpc>
              <a:spcBef>
                <a:spcPts val="0"/>
              </a:spcBef>
              <a:spcAft>
                <a:spcPts val="0"/>
              </a:spcAft>
              <a:buNone/>
              <a:defRPr sz="4000">
                <a:solidFill>
                  <a:schemeClr val="lt1"/>
                </a:solidFill>
              </a:defRPr>
            </a:lvl8pPr>
            <a:lvl9pPr lvl="8" rtl="0">
              <a:lnSpc>
                <a:spcPct val="105000"/>
              </a:lnSpc>
              <a:spcBef>
                <a:spcPts val="0"/>
              </a:spcBef>
              <a:spcAft>
                <a:spcPts val="0"/>
              </a:spcAft>
              <a:buNone/>
              <a:defRPr sz="4000">
                <a:solidFill>
                  <a:schemeClr val="lt1"/>
                </a:solidFill>
              </a:defRPr>
            </a:lvl9pPr>
          </a:lstStyle>
          <a:p/>
        </p:txBody>
      </p:sp>
      <p:sp>
        <p:nvSpPr>
          <p:cNvPr id="12" name="Google Shape;12;p2"/>
          <p:cNvSpPr txBox="1"/>
          <p:nvPr>
            <p:ph idx="2" type="subTitle"/>
          </p:nvPr>
        </p:nvSpPr>
        <p:spPr>
          <a:xfrm>
            <a:off x="758675" y="426615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2pPr>
            <a:lvl3pPr lvl="2"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3pPr>
            <a:lvl4pPr lvl="3"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4pPr>
            <a:lvl5pPr lvl="4"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5pPr>
            <a:lvl6pPr lvl="5"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6pPr>
            <a:lvl7pPr lvl="6"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7pPr>
            <a:lvl8pPr lvl="7"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8pPr>
            <a:lvl9pPr lvl="8"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9pPr>
          </a:lstStyle>
          <a:p/>
        </p:txBody>
      </p:sp>
      <p:sp>
        <p:nvSpPr>
          <p:cNvPr id="13" name="Google Shape;13;p2"/>
          <p:cNvSpPr txBox="1"/>
          <p:nvPr>
            <p:ph idx="3" type="subTitle"/>
          </p:nvPr>
        </p:nvSpPr>
        <p:spPr>
          <a:xfrm>
            <a:off x="3146800" y="426615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2pPr>
            <a:lvl3pPr lvl="2"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3pPr>
            <a:lvl4pPr lvl="3"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4pPr>
            <a:lvl5pPr lvl="4"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5pPr>
            <a:lvl6pPr lvl="5"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6pPr>
            <a:lvl7pPr lvl="6"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7pPr>
            <a:lvl8pPr lvl="7"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8pPr>
            <a:lvl9pPr lvl="8"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9pPr>
          </a:lstStyle>
          <a:p/>
        </p:txBody>
      </p:sp>
      <p:cxnSp>
        <p:nvCxnSpPr>
          <p:cNvPr id="14" name="Google Shape;14;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5" name="Google Shape;15;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1"/>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01" name="Google Shape;101;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02" name="Google Shape;102;p1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3" name="Google Shape;103;p1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04" name="Google Shape;104;p11"/>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sp>
        <p:nvSpPr>
          <p:cNvPr id="105" name="Google Shape;105;p11"/>
          <p:cNvSpPr txBox="1"/>
          <p:nvPr>
            <p:ph idx="3" type="subTitle"/>
          </p:nvPr>
        </p:nvSpPr>
        <p:spPr>
          <a:xfrm>
            <a:off x="9251450" y="2962919"/>
            <a:ext cx="2124300" cy="33090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chemeClr val="dk1"/>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06" name="Google Shape;106;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07" name="Google Shape;107;p11"/>
          <p:cNvPicPr preferRelativeResize="0"/>
          <p:nvPr/>
        </p:nvPicPr>
        <p:blipFill>
          <a:blip r:embed="rId3">
            <a:alphaModFix/>
          </a:blip>
          <a:stretch>
            <a:fillRect/>
          </a:stretch>
        </p:blipFill>
        <p:spPr>
          <a:xfrm>
            <a:off x="10545777" y="6213775"/>
            <a:ext cx="1145269" cy="327593"/>
          </a:xfrm>
          <a:prstGeom prst="rect">
            <a:avLst/>
          </a:prstGeom>
          <a:noFill/>
          <a:ln>
            <a:noFill/>
          </a:ln>
        </p:spPr>
      </p:pic>
      <p:pic>
        <p:nvPicPr>
          <p:cNvPr id="108" name="Google Shape;108;p11"/>
          <p:cNvPicPr preferRelativeResize="0"/>
          <p:nvPr/>
        </p:nvPicPr>
        <p:blipFill>
          <a:blip r:embed="rId4">
            <a:alphaModFix/>
          </a:blip>
          <a:stretch>
            <a:fillRect/>
          </a:stretch>
        </p:blipFill>
        <p:spPr>
          <a:xfrm>
            <a:off x="9547238" y="1084548"/>
            <a:ext cx="1532725" cy="153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call out B">
  <p:cSld name="CUSTOM_2_1_1_1">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12"/>
          <p:cNvSpPr txBox="1"/>
          <p:nvPr>
            <p:ph idx="1" type="subTitle"/>
          </p:nvPr>
        </p:nvSpPr>
        <p:spPr>
          <a:xfrm>
            <a:off x="9251450" y="3515219"/>
            <a:ext cx="2124300" cy="3157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chemeClr val="dk1"/>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11" name="Google Shape;111;p12"/>
          <p:cNvSpPr txBox="1"/>
          <p:nvPr>
            <p:ph idx="2" type="subTitle"/>
          </p:nvPr>
        </p:nvSpPr>
        <p:spPr>
          <a:xfrm>
            <a:off x="9251450" y="2962656"/>
            <a:ext cx="2124300" cy="354600"/>
          </a:xfrm>
          <a:prstGeom prst="rect">
            <a:avLst/>
          </a:prstGeom>
        </p:spPr>
        <p:txBody>
          <a:bodyPr anchorCtr="0" anchor="b" bIns="0" lIns="0" spcFirstLastPara="1" rIns="0" wrap="square" tIns="0">
            <a:noAutofit/>
          </a:bodyPr>
          <a:lstStyle>
            <a:lvl1pPr lvl="0" rtl="0">
              <a:lnSpc>
                <a:spcPct val="135000"/>
              </a:lnSpc>
              <a:spcBef>
                <a:spcPts val="0"/>
              </a:spcBef>
              <a:spcAft>
                <a:spcPts val="0"/>
              </a:spcAft>
              <a:buSzPts val="1400"/>
              <a:buFont typeface="Red Hat Display Medium"/>
              <a:buNone/>
              <a:defRPr sz="1400">
                <a:latin typeface="Red Hat Display Medium"/>
                <a:ea typeface="Red Hat Display Medium"/>
                <a:cs typeface="Red Hat Display Medium"/>
                <a:sym typeface="Red Hat Display Medium"/>
              </a:defRPr>
            </a:lvl1pPr>
            <a:lvl2pPr lvl="1" rtl="0">
              <a:spcBef>
                <a:spcPts val="0"/>
              </a:spcBef>
              <a:spcAft>
                <a:spcPts val="0"/>
              </a:spcAft>
              <a:buSzPts val="1800"/>
              <a:buNone/>
              <a:defRPr/>
            </a:lvl2pPr>
            <a:lvl3pPr lvl="2" rtl="0">
              <a:spcBef>
                <a:spcPts val="500"/>
              </a:spcBef>
              <a:spcAft>
                <a:spcPts val="0"/>
              </a:spcAft>
              <a:buSzPts val="1800"/>
              <a:buNone/>
              <a:defRPr/>
            </a:lvl3pPr>
            <a:lvl4pPr lvl="3" rtl="0">
              <a:spcBef>
                <a:spcPts val="500"/>
              </a:spcBef>
              <a:spcAft>
                <a:spcPts val="0"/>
              </a:spcAft>
              <a:buSzPts val="1800"/>
              <a:buNone/>
              <a:defRPr/>
            </a:lvl4pPr>
            <a:lvl5pPr lvl="4" rtl="0">
              <a:spcBef>
                <a:spcPts val="500"/>
              </a:spcBef>
              <a:spcAft>
                <a:spcPts val="0"/>
              </a:spcAft>
              <a:buSzPts val="1800"/>
              <a:buNone/>
              <a:defRPr/>
            </a:lvl5pPr>
            <a:lvl6pPr lvl="5" rtl="0">
              <a:spcBef>
                <a:spcPts val="500"/>
              </a:spcBef>
              <a:spcAft>
                <a:spcPts val="0"/>
              </a:spcAft>
              <a:buSzPts val="1800"/>
              <a:buNone/>
              <a:defRPr/>
            </a:lvl6pPr>
            <a:lvl7pPr lvl="6" rtl="0">
              <a:spcBef>
                <a:spcPts val="500"/>
              </a:spcBef>
              <a:spcAft>
                <a:spcPts val="0"/>
              </a:spcAft>
              <a:buSzPts val="1800"/>
              <a:buNone/>
              <a:defRPr/>
            </a:lvl7pPr>
            <a:lvl8pPr lvl="7" rtl="0">
              <a:spcBef>
                <a:spcPts val="500"/>
              </a:spcBef>
              <a:spcAft>
                <a:spcPts val="0"/>
              </a:spcAft>
              <a:buSzPts val="1800"/>
              <a:buNone/>
              <a:defRPr/>
            </a:lvl8pPr>
            <a:lvl9pPr lvl="8" rtl="0">
              <a:spcBef>
                <a:spcPts val="500"/>
              </a:spcBef>
              <a:spcAft>
                <a:spcPts val="500"/>
              </a:spcAft>
              <a:buSzPts val="1800"/>
              <a:buNone/>
              <a:defRPr/>
            </a:lvl9pPr>
          </a:lstStyle>
          <a:p/>
        </p:txBody>
      </p:sp>
      <p:cxnSp>
        <p:nvCxnSpPr>
          <p:cNvPr id="112" name="Google Shape;112;p1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13" name="Google Shape;113;p1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14" name="Google Shape;114;p12"/>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15" name="Google Shape;115;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16" name="Google Shape;116;p12"/>
          <p:cNvPicPr preferRelativeResize="0"/>
          <p:nvPr/>
        </p:nvPicPr>
        <p:blipFill>
          <a:blip r:embed="rId3">
            <a:alphaModFix/>
          </a:blip>
          <a:stretch>
            <a:fillRect/>
          </a:stretch>
        </p:blipFill>
        <p:spPr>
          <a:xfrm>
            <a:off x="10545777" y="6213775"/>
            <a:ext cx="1145269" cy="327593"/>
          </a:xfrm>
          <a:prstGeom prst="rect">
            <a:avLst/>
          </a:prstGeom>
          <a:noFill/>
          <a:ln>
            <a:noFill/>
          </a:ln>
        </p:spPr>
      </p:pic>
      <p:pic>
        <p:nvPicPr>
          <p:cNvPr id="117" name="Google Shape;117;p12"/>
          <p:cNvPicPr preferRelativeResize="0"/>
          <p:nvPr/>
        </p:nvPicPr>
        <p:blipFill>
          <a:blip r:embed="rId4">
            <a:alphaModFix/>
          </a:blip>
          <a:stretch>
            <a:fillRect/>
          </a:stretch>
        </p:blipFill>
        <p:spPr>
          <a:xfrm>
            <a:off x="9547238" y="1084548"/>
            <a:ext cx="1532725" cy="15358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13"/>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120" name="Google Shape;120;p1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21" name="Google Shape;121;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Display Medium"/>
              <a:buNone/>
              <a:defRPr sz="10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122" name="Google Shape;122;p13"/>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123" name="Google Shape;123;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14"/>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26" name="Google Shape;126;p14"/>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cxnSp>
        <p:nvCxnSpPr>
          <p:cNvPr id="127" name="Google Shape;127;p14"/>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28" name="Google Shape;128;p14"/>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129" name="Google Shape;129;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Display Medium"/>
              <a:buNone/>
              <a:defRPr sz="10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30" name="Google Shape;130;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1" name="Google Shape;131;p14"/>
          <p:cNvPicPr preferRelativeResize="0"/>
          <p:nvPr/>
        </p:nvPicPr>
        <p:blipFill>
          <a:blip r:embed="rId3">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32" name="Shape 132"/>
        <p:cNvGrpSpPr/>
        <p:nvPr/>
      </p:nvGrpSpPr>
      <p:grpSpPr>
        <a:xfrm>
          <a:off x="0" y="0"/>
          <a:ext cx="0" cy="0"/>
          <a:chOff x="0" y="0"/>
          <a:chExt cx="0" cy="0"/>
        </a:xfrm>
      </p:grpSpPr>
      <p:sp>
        <p:nvSpPr>
          <p:cNvPr id="133" name="Google Shape;133;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34" name="Google Shape;134;p1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5" name="Google Shape;135;p1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6" name="Google Shape;136;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37" name="Google Shape;137;p15"/>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8" name="Google Shape;138;p15"/>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139" name="Google Shape;139;p15"/>
          <p:cNvSpPr txBox="1"/>
          <p:nvPr>
            <p:ph idx="3"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pic>
        <p:nvPicPr>
          <p:cNvPr id="140" name="Google Shape;140;p15"/>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41" name="Shape 141"/>
        <p:cNvGrpSpPr/>
        <p:nvPr/>
      </p:nvGrpSpPr>
      <p:grpSpPr>
        <a:xfrm>
          <a:off x="0" y="0"/>
          <a:ext cx="0" cy="0"/>
          <a:chOff x="0" y="0"/>
          <a:chExt cx="0" cy="0"/>
        </a:xfrm>
      </p:grpSpPr>
      <p:sp>
        <p:nvSpPr>
          <p:cNvPr id="142" name="Google Shape;142;p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cxnSp>
        <p:nvCxnSpPr>
          <p:cNvPr id="143" name="Google Shape;143;p1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44" name="Google Shape;144;p1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45" name="Google Shape;145;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46" name="Google Shape;146;p16"/>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7" name="Google Shape;147;p16"/>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3"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3" name="Google Shape;153;p16"/>
          <p:cNvSpPr txBox="1"/>
          <p:nvPr>
            <p:ph idx="4"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4" name="Google Shape;154;p16"/>
          <p:cNvSpPr txBox="1"/>
          <p:nvPr>
            <p:ph idx="5"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5" name="Google Shape;155;p16"/>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156" name="Google Shape;156;p16"/>
          <p:cNvSpPr txBox="1"/>
          <p:nvPr>
            <p:ph idx="6"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pic>
        <p:nvPicPr>
          <p:cNvPr id="157" name="Google Shape;157;p16"/>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58" name="Shape 158"/>
        <p:cNvGrpSpPr/>
        <p:nvPr/>
      </p:nvGrpSpPr>
      <p:grpSpPr>
        <a:xfrm>
          <a:off x="0" y="0"/>
          <a:ext cx="0" cy="0"/>
          <a:chOff x="0" y="0"/>
          <a:chExt cx="0" cy="0"/>
        </a:xfrm>
      </p:grpSpPr>
      <p:cxnSp>
        <p:nvCxnSpPr>
          <p:cNvPr id="159" name="Google Shape;159;p1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0" name="Google Shape;160;p1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1" name="Google Shape;161;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62" name="Google Shape;162;p17"/>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3" name="Google Shape;163;p17"/>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ph idx="2"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68" name="Google Shape;168;p17"/>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169" name="Google Shape;169;p17"/>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170" name="Google Shape;170;p17"/>
          <p:cNvSpPr txBox="1"/>
          <p:nvPr>
            <p:ph idx="4"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1" name="Google Shape;171;p17"/>
          <p:cNvSpPr txBox="1"/>
          <p:nvPr>
            <p:ph idx="5" type="subTitle"/>
          </p:nvPr>
        </p:nvSpPr>
        <p:spPr>
          <a:xfrm>
            <a:off x="663300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pic>
        <p:nvPicPr>
          <p:cNvPr id="172" name="Google Shape;172;p17"/>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73" name="Shape 173"/>
        <p:cNvGrpSpPr/>
        <p:nvPr/>
      </p:nvGrpSpPr>
      <p:grpSpPr>
        <a:xfrm>
          <a:off x="0" y="0"/>
          <a:ext cx="0" cy="0"/>
          <a:chOff x="0" y="0"/>
          <a:chExt cx="0" cy="0"/>
        </a:xfrm>
      </p:grpSpPr>
      <p:cxnSp>
        <p:nvCxnSpPr>
          <p:cNvPr id="174" name="Google Shape;174;p1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5" name="Google Shape;175;p1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6" name="Google Shape;176;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77" name="Google Shape;177;p18"/>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78" name="Google Shape;178;p18"/>
          <p:cNvPicPr preferRelativeResize="0"/>
          <p:nvPr/>
        </p:nvPicPr>
        <p:blipFill rotWithShape="1">
          <a:blip r:embed="rId2">
            <a:alphaModFix/>
          </a:blip>
          <a:srcRect b="0" l="0" r="0" t="0"/>
          <a:stretch/>
        </p:blipFill>
        <p:spPr>
          <a:xfrm>
            <a:off x="1743525" y="2296425"/>
            <a:ext cx="8704734" cy="3247170"/>
          </a:xfrm>
          <a:prstGeom prst="rect">
            <a:avLst/>
          </a:prstGeom>
          <a:noFill/>
          <a:ln>
            <a:noFill/>
          </a:ln>
        </p:spPr>
      </p:pic>
      <p:sp>
        <p:nvSpPr>
          <p:cNvPr id="179" name="Google Shape;179;p18"/>
          <p:cNvSpPr txBox="1"/>
          <p:nvPr>
            <p:ph idx="2" type="subTitle"/>
          </p:nvPr>
        </p:nvSpPr>
        <p:spPr>
          <a:xfrm>
            <a:off x="2262374" y="2965028"/>
            <a:ext cx="2181600" cy="19101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80" name="Google Shape;180;p18"/>
          <p:cNvSpPr txBox="1"/>
          <p:nvPr>
            <p:ph idx="3" type="subTitle"/>
          </p:nvPr>
        </p:nvSpPr>
        <p:spPr>
          <a:xfrm>
            <a:off x="5005265" y="2965023"/>
            <a:ext cx="2181600" cy="19101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81" name="Google Shape;181;p18"/>
          <p:cNvSpPr txBox="1"/>
          <p:nvPr>
            <p:ph idx="4" type="subTitle"/>
          </p:nvPr>
        </p:nvSpPr>
        <p:spPr>
          <a:xfrm>
            <a:off x="7748157" y="2965023"/>
            <a:ext cx="2181600" cy="19101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82" name="Google Shape;182;p18"/>
          <p:cNvSpPr txBox="1"/>
          <p:nvPr>
            <p:ph idx="5"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183" name="Google Shape;183;p18"/>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184" name="Google Shape;184;p18"/>
          <p:cNvSpPr txBox="1"/>
          <p:nvPr>
            <p:ph idx="6"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pic>
        <p:nvPicPr>
          <p:cNvPr id="185" name="Google Shape;185;p18"/>
          <p:cNvPicPr preferRelativeResize="0"/>
          <p:nvPr/>
        </p:nvPicPr>
        <p:blipFill>
          <a:blip r:embed="rId3">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186" name="Shape 186"/>
        <p:cNvGrpSpPr/>
        <p:nvPr/>
      </p:nvGrpSpPr>
      <p:grpSpPr>
        <a:xfrm>
          <a:off x="0" y="0"/>
          <a:ext cx="0" cy="0"/>
          <a:chOff x="0" y="0"/>
          <a:chExt cx="0" cy="0"/>
        </a:xfrm>
      </p:grpSpPr>
      <p:sp>
        <p:nvSpPr>
          <p:cNvPr id="187" name="Google Shape;187;p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cxnSp>
        <p:nvCxnSpPr>
          <p:cNvPr id="188" name="Google Shape;188;p1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89" name="Google Shape;189;p1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0" name="Google Shape;190;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91" name="Google Shape;191;p1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92" name="Google Shape;192;p19"/>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6">
  <p:cSld name="TITLE_6">
    <p:spTree>
      <p:nvGrpSpPr>
        <p:cNvPr id="193" name="Shape 1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1">
  <p:cSld name="TITLE_4">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
          <p:cNvSpPr txBox="1"/>
          <p:nvPr>
            <p:ph idx="1" type="subTitle"/>
          </p:nvPr>
        </p:nvSpPr>
        <p:spPr>
          <a:xfrm>
            <a:off x="75867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800"/>
              <a:buFont typeface="Red Hat Display"/>
              <a:buNone/>
              <a:defRPr sz="28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8" name="Google Shape;18;p3"/>
          <p:cNvSpPr txBox="1"/>
          <p:nvPr>
            <p:ph type="title"/>
          </p:nvPr>
        </p:nvSpPr>
        <p:spPr>
          <a:xfrm>
            <a:off x="702275" y="1703225"/>
            <a:ext cx="4800000" cy="1600200"/>
          </a:xfrm>
          <a:prstGeom prst="rect">
            <a:avLst/>
          </a:prstGeom>
        </p:spPr>
        <p:txBody>
          <a:bodyPr anchorCtr="0" anchor="b" bIns="0" lIns="0" spcFirstLastPara="1" rIns="0" wrap="square" tIns="0">
            <a:spAutoFit/>
          </a:bodyPr>
          <a:lstStyle>
            <a:lvl1pPr lvl="0" rtl="0">
              <a:lnSpc>
                <a:spcPct val="100000"/>
              </a:lnSpc>
              <a:spcBef>
                <a:spcPts val="0"/>
              </a:spcBef>
              <a:spcAft>
                <a:spcPts val="0"/>
              </a:spcAft>
              <a:buNone/>
              <a:defRPr sz="40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4000">
                <a:solidFill>
                  <a:schemeClr val="lt1"/>
                </a:solidFill>
              </a:defRPr>
            </a:lvl2pPr>
            <a:lvl3pPr lvl="2" rtl="0">
              <a:lnSpc>
                <a:spcPct val="105000"/>
              </a:lnSpc>
              <a:spcBef>
                <a:spcPts val="0"/>
              </a:spcBef>
              <a:spcAft>
                <a:spcPts val="0"/>
              </a:spcAft>
              <a:buNone/>
              <a:defRPr sz="4000">
                <a:solidFill>
                  <a:schemeClr val="lt1"/>
                </a:solidFill>
              </a:defRPr>
            </a:lvl3pPr>
            <a:lvl4pPr lvl="3" rtl="0">
              <a:lnSpc>
                <a:spcPct val="105000"/>
              </a:lnSpc>
              <a:spcBef>
                <a:spcPts val="0"/>
              </a:spcBef>
              <a:spcAft>
                <a:spcPts val="0"/>
              </a:spcAft>
              <a:buNone/>
              <a:defRPr sz="4000">
                <a:solidFill>
                  <a:schemeClr val="lt1"/>
                </a:solidFill>
              </a:defRPr>
            </a:lvl4pPr>
            <a:lvl5pPr lvl="4" rtl="0">
              <a:lnSpc>
                <a:spcPct val="105000"/>
              </a:lnSpc>
              <a:spcBef>
                <a:spcPts val="0"/>
              </a:spcBef>
              <a:spcAft>
                <a:spcPts val="0"/>
              </a:spcAft>
              <a:buNone/>
              <a:defRPr sz="4000">
                <a:solidFill>
                  <a:schemeClr val="lt1"/>
                </a:solidFill>
              </a:defRPr>
            </a:lvl5pPr>
            <a:lvl6pPr lvl="5" rtl="0">
              <a:lnSpc>
                <a:spcPct val="105000"/>
              </a:lnSpc>
              <a:spcBef>
                <a:spcPts val="0"/>
              </a:spcBef>
              <a:spcAft>
                <a:spcPts val="0"/>
              </a:spcAft>
              <a:buNone/>
              <a:defRPr sz="4000">
                <a:solidFill>
                  <a:schemeClr val="lt1"/>
                </a:solidFill>
              </a:defRPr>
            </a:lvl6pPr>
            <a:lvl7pPr lvl="6" rtl="0">
              <a:lnSpc>
                <a:spcPct val="105000"/>
              </a:lnSpc>
              <a:spcBef>
                <a:spcPts val="0"/>
              </a:spcBef>
              <a:spcAft>
                <a:spcPts val="0"/>
              </a:spcAft>
              <a:buNone/>
              <a:defRPr sz="4000">
                <a:solidFill>
                  <a:schemeClr val="lt1"/>
                </a:solidFill>
              </a:defRPr>
            </a:lvl7pPr>
            <a:lvl8pPr lvl="7" rtl="0">
              <a:lnSpc>
                <a:spcPct val="105000"/>
              </a:lnSpc>
              <a:spcBef>
                <a:spcPts val="0"/>
              </a:spcBef>
              <a:spcAft>
                <a:spcPts val="0"/>
              </a:spcAft>
              <a:buNone/>
              <a:defRPr sz="4000">
                <a:solidFill>
                  <a:schemeClr val="lt1"/>
                </a:solidFill>
              </a:defRPr>
            </a:lvl8pPr>
            <a:lvl9pPr lvl="8" rtl="0">
              <a:lnSpc>
                <a:spcPct val="105000"/>
              </a:lnSpc>
              <a:spcBef>
                <a:spcPts val="0"/>
              </a:spcBef>
              <a:spcAft>
                <a:spcPts val="0"/>
              </a:spcAft>
              <a:buNone/>
              <a:defRPr sz="4000">
                <a:solidFill>
                  <a:schemeClr val="lt1"/>
                </a:solidFill>
              </a:defRPr>
            </a:lvl9pPr>
          </a:lstStyle>
          <a:p/>
        </p:txBody>
      </p:sp>
      <p:sp>
        <p:nvSpPr>
          <p:cNvPr id="19" name="Google Shape;19;p3"/>
          <p:cNvSpPr txBox="1"/>
          <p:nvPr>
            <p:ph idx="2" type="subTitle"/>
          </p:nvPr>
        </p:nvSpPr>
        <p:spPr>
          <a:xfrm>
            <a:off x="758675" y="426615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2pPr>
            <a:lvl3pPr lvl="2"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3pPr>
            <a:lvl4pPr lvl="3"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4pPr>
            <a:lvl5pPr lvl="4"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5pPr>
            <a:lvl6pPr lvl="5"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6pPr>
            <a:lvl7pPr lvl="6"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7pPr>
            <a:lvl8pPr lvl="7"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8pPr>
            <a:lvl9pPr lvl="8"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9pPr>
          </a:lstStyle>
          <a:p/>
        </p:txBody>
      </p:sp>
      <p:sp>
        <p:nvSpPr>
          <p:cNvPr id="20" name="Google Shape;20;p3"/>
          <p:cNvSpPr txBox="1"/>
          <p:nvPr>
            <p:ph idx="3" type="subTitle"/>
          </p:nvPr>
        </p:nvSpPr>
        <p:spPr>
          <a:xfrm>
            <a:off x="3146800" y="426615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2pPr>
            <a:lvl3pPr lvl="2"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3pPr>
            <a:lvl4pPr lvl="3"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4pPr>
            <a:lvl5pPr lvl="4"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5pPr>
            <a:lvl6pPr lvl="5"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6pPr>
            <a:lvl7pPr lvl="6"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7pPr>
            <a:lvl8pPr lvl="7"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8pPr>
            <a:lvl9pPr lvl="8" rtl="0">
              <a:lnSpc>
                <a:spcPct val="135000"/>
              </a:lnSpc>
              <a:spcBef>
                <a:spcPts val="0"/>
              </a:spcBef>
              <a:spcAft>
                <a:spcPts val="0"/>
              </a:spcAft>
              <a:buClr>
                <a:schemeClr val="lt1"/>
              </a:buClr>
              <a:buSzPts val="1800"/>
              <a:buFont typeface="Red Hat Text Medium"/>
              <a:buNone/>
              <a:defRPr>
                <a:solidFill>
                  <a:schemeClr val="lt1"/>
                </a:solidFill>
                <a:latin typeface="Red Hat Text Medium"/>
                <a:ea typeface="Red Hat Text Medium"/>
                <a:cs typeface="Red Hat Text Medium"/>
                <a:sym typeface="Red Hat Text Medium"/>
              </a:defRPr>
            </a:lvl9pPr>
          </a:lstStyle>
          <a:p/>
        </p:txBody>
      </p:sp>
      <p:cxnSp>
        <p:nvCxnSpPr>
          <p:cNvPr id="21" name="Google Shape;21;p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 name="Google Shape;22;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1 2">
  <p:cSld name="CUSTOM_4_21_2">
    <p:spTree>
      <p:nvGrpSpPr>
        <p:cNvPr id="194" name="Shape 194"/>
        <p:cNvGrpSpPr/>
        <p:nvPr/>
      </p:nvGrpSpPr>
      <p:grpSpPr>
        <a:xfrm>
          <a:off x="0" y="0"/>
          <a:ext cx="0" cy="0"/>
          <a:chOff x="0" y="0"/>
          <a:chExt cx="0" cy="0"/>
        </a:xfrm>
      </p:grpSpPr>
      <p:pic>
        <p:nvPicPr>
          <p:cNvPr id="195" name="Google Shape;195;p21"/>
          <p:cNvPicPr preferRelativeResize="0"/>
          <p:nvPr/>
        </p:nvPicPr>
        <p:blipFill>
          <a:blip r:embed="rId2">
            <a:alphaModFix/>
          </a:blip>
          <a:stretch>
            <a:fillRect/>
          </a:stretch>
        </p:blipFill>
        <p:spPr>
          <a:xfrm>
            <a:off x="0" y="0"/>
            <a:ext cx="12188954" cy="6855175"/>
          </a:xfrm>
          <a:prstGeom prst="rect">
            <a:avLst/>
          </a:prstGeom>
          <a:noFill/>
          <a:ln>
            <a:noFill/>
          </a:ln>
        </p:spPr>
      </p:pic>
      <p:sp>
        <p:nvSpPr>
          <p:cNvPr id="196" name="Google Shape;196;p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97" name="Google Shape;197;p2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98" name="Google Shape;198;p2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9" name="Google Shape;199;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0" name="Google Shape;200;p21"/>
          <p:cNvPicPr preferRelativeResize="0"/>
          <p:nvPr/>
        </p:nvPicPr>
        <p:blipFill rotWithShape="1">
          <a:blip r:embed="rId3">
            <a:alphaModFix/>
          </a:blip>
          <a:srcRect b="317" l="0" r="0" t="327"/>
          <a:stretch/>
        </p:blipFill>
        <p:spPr>
          <a:xfrm>
            <a:off x="10711279" y="6313250"/>
            <a:ext cx="975606" cy="228064"/>
          </a:xfrm>
          <a:prstGeom prst="rect">
            <a:avLst/>
          </a:prstGeom>
          <a:noFill/>
          <a:ln>
            <a:noFill/>
          </a:ln>
        </p:spPr>
      </p:pic>
      <p:sp>
        <p:nvSpPr>
          <p:cNvPr id="201" name="Google Shape;201;p2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2" name="Google Shape;202;p21"/>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203" name="Google Shape;203;p21"/>
          <p:cNvSpPr txBox="1"/>
          <p:nvPr>
            <p:ph idx="3"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1 1">
  <p:cSld name="CUSTOM_4_21_1">
    <p:spTree>
      <p:nvGrpSpPr>
        <p:cNvPr id="204" name="Shape 204"/>
        <p:cNvGrpSpPr/>
        <p:nvPr/>
      </p:nvGrpSpPr>
      <p:grpSpPr>
        <a:xfrm>
          <a:off x="0" y="0"/>
          <a:ext cx="0" cy="0"/>
          <a:chOff x="0" y="0"/>
          <a:chExt cx="0" cy="0"/>
        </a:xfrm>
      </p:grpSpPr>
      <p:pic>
        <p:nvPicPr>
          <p:cNvPr id="205" name="Google Shape;205;p22"/>
          <p:cNvPicPr preferRelativeResize="0"/>
          <p:nvPr/>
        </p:nvPicPr>
        <p:blipFill rotWithShape="1">
          <a:blip r:embed="rId2">
            <a:alphaModFix/>
          </a:blip>
          <a:srcRect b="15604" l="0" r="0" t="0"/>
          <a:stretch/>
        </p:blipFill>
        <p:spPr>
          <a:xfrm>
            <a:off x="0" y="0"/>
            <a:ext cx="12192000" cy="6857999"/>
          </a:xfrm>
          <a:prstGeom prst="rect">
            <a:avLst/>
          </a:prstGeom>
          <a:noFill/>
          <a:ln>
            <a:noFill/>
          </a:ln>
        </p:spPr>
      </p:pic>
      <p:sp>
        <p:nvSpPr>
          <p:cNvPr id="206" name="Google Shape;206;p22"/>
          <p:cNvSpPr/>
          <p:nvPr/>
        </p:nvSpPr>
        <p:spPr>
          <a:xfrm rot="5400000">
            <a:off x="-950400" y="950400"/>
            <a:ext cx="6858000" cy="4957200"/>
          </a:xfrm>
          <a:prstGeom prst="rect">
            <a:avLst/>
          </a:prstGeom>
          <a:gradFill>
            <a:gsLst>
              <a:gs pos="0">
                <a:srgbClr val="FFFFFF">
                  <a:alpha val="0"/>
                </a:srgbClr>
              </a:gs>
              <a:gs pos="100000">
                <a:srgbClr val="000000">
                  <a:alpha val="5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125" y="5904550"/>
            <a:ext cx="12192000" cy="953400"/>
          </a:xfrm>
          <a:prstGeom prst="rect">
            <a:avLst/>
          </a:prstGeom>
          <a:gradFill>
            <a:gsLst>
              <a:gs pos="0">
                <a:srgbClr val="FFFFFF">
                  <a:alpha val="0"/>
                </a:srgbClr>
              </a:gs>
              <a:gs pos="100000">
                <a:srgbClr val="000000">
                  <a:alpha val="5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09" name="Google Shape;209;p2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0" name="Google Shape;210;p2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1" name="Google Shape;211;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212" name="Google Shape;212;p2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213" name="Google Shape;213;p22"/>
          <p:cNvPicPr preferRelativeResize="0"/>
          <p:nvPr/>
        </p:nvPicPr>
        <p:blipFill rotWithShape="1">
          <a:blip r:embed="rId3">
            <a:alphaModFix/>
          </a:blip>
          <a:srcRect b="592" l="0" r="0" t="583"/>
          <a:stretch/>
        </p:blipFill>
        <p:spPr>
          <a:xfrm>
            <a:off x="10711279" y="6313250"/>
            <a:ext cx="975605" cy="22806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214" name="Shape 214"/>
        <p:cNvGrpSpPr/>
        <p:nvPr/>
      </p:nvGrpSpPr>
      <p:grpSpPr>
        <a:xfrm>
          <a:off x="0" y="0"/>
          <a:ext cx="0" cy="0"/>
          <a:chOff x="0" y="0"/>
          <a:chExt cx="0" cy="0"/>
        </a:xfrm>
      </p:grpSpPr>
      <p:cxnSp>
        <p:nvCxnSpPr>
          <p:cNvPr id="215" name="Google Shape;215;p2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6" name="Google Shape;216;p2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7" name="Google Shape;217;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8" name="Google Shape;218;p23"/>
          <p:cNvPicPr preferRelativeResize="0"/>
          <p:nvPr/>
        </p:nvPicPr>
        <p:blipFill rotWithShape="1">
          <a:blip r:embed="rId2">
            <a:alphaModFix/>
          </a:blip>
          <a:srcRect b="317" l="0" r="0" t="327"/>
          <a:stretch/>
        </p:blipFill>
        <p:spPr>
          <a:xfrm>
            <a:off x="10711279" y="6313250"/>
            <a:ext cx="975606" cy="228064"/>
          </a:xfrm>
          <a:prstGeom prst="rect">
            <a:avLst/>
          </a:prstGeom>
          <a:noFill/>
          <a:ln>
            <a:noFill/>
          </a:ln>
        </p:spPr>
      </p:pic>
      <p:sp>
        <p:nvSpPr>
          <p:cNvPr id="219" name="Google Shape;219;p23"/>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20" name="Google Shape;220;p23"/>
          <p:cNvSpPr txBox="1"/>
          <p:nvPr>
            <p:ph idx="2" type="subTitle"/>
          </p:nvPr>
        </p:nvSpPr>
        <p:spPr>
          <a:xfrm>
            <a:off x="4468300" y="4229725"/>
            <a:ext cx="32550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21" name="Google Shape;221;p23"/>
          <p:cNvSpPr txBox="1"/>
          <p:nvPr>
            <p:ph idx="3" type="subTitle"/>
          </p:nvPr>
        </p:nvSpPr>
        <p:spPr>
          <a:xfrm>
            <a:off x="4468400" y="4718950"/>
            <a:ext cx="32550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22" name="Google Shape;222;p23"/>
          <p:cNvSpPr txBox="1"/>
          <p:nvPr>
            <p:ph idx="4" type="subTitle"/>
          </p:nvPr>
        </p:nvSpPr>
        <p:spPr>
          <a:xfrm>
            <a:off x="8048000" y="4229725"/>
            <a:ext cx="32550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23" name="Google Shape;223;p23"/>
          <p:cNvSpPr txBox="1"/>
          <p:nvPr>
            <p:ph idx="5" type="subTitle"/>
          </p:nvPr>
        </p:nvSpPr>
        <p:spPr>
          <a:xfrm>
            <a:off x="8048100" y="4718950"/>
            <a:ext cx="32550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24" name="Google Shape;224;p23"/>
          <p:cNvSpPr txBox="1"/>
          <p:nvPr>
            <p:ph idx="6" type="subTitle"/>
          </p:nvPr>
        </p:nvSpPr>
        <p:spPr>
          <a:xfrm>
            <a:off x="888600" y="4229725"/>
            <a:ext cx="32550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25" name="Google Shape;225;p23"/>
          <p:cNvSpPr txBox="1"/>
          <p:nvPr>
            <p:ph idx="7" type="subTitle"/>
          </p:nvPr>
        </p:nvSpPr>
        <p:spPr>
          <a:xfrm>
            <a:off x="888700" y="4718950"/>
            <a:ext cx="32550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26" name="Google Shape;226;p23"/>
          <p:cNvSpPr txBox="1"/>
          <p:nvPr>
            <p:ph idx="8"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27" name="Google Shape;227;p23"/>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228" name="Google Shape;228;p23"/>
          <p:cNvSpPr txBox="1"/>
          <p:nvPr>
            <p:ph idx="9"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229" name="Shape 229"/>
        <p:cNvGrpSpPr/>
        <p:nvPr/>
      </p:nvGrpSpPr>
      <p:grpSpPr>
        <a:xfrm>
          <a:off x="0" y="0"/>
          <a:ext cx="0" cy="0"/>
          <a:chOff x="0" y="0"/>
          <a:chExt cx="0" cy="0"/>
        </a:xfrm>
      </p:grpSpPr>
      <p:sp>
        <p:nvSpPr>
          <p:cNvPr id="230" name="Google Shape;230;p24"/>
          <p:cNvSpPr txBox="1"/>
          <p:nvPr>
            <p:ph idx="1" type="subTitle"/>
          </p:nvPr>
        </p:nvSpPr>
        <p:spPr>
          <a:xfrm>
            <a:off x="885050" y="3358700"/>
            <a:ext cx="32916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231" name="Google Shape;231;p24"/>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232" name="Google Shape;232;p24"/>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cxnSp>
        <p:nvCxnSpPr>
          <p:cNvPr id="233" name="Google Shape;233;p2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34" name="Google Shape;234;p2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35" name="Google Shape;235;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6" name="Google Shape;236;p24"/>
          <p:cNvPicPr preferRelativeResize="0"/>
          <p:nvPr/>
        </p:nvPicPr>
        <p:blipFill rotWithShape="1">
          <a:blip r:embed="rId2">
            <a:alphaModFix/>
          </a:blip>
          <a:srcRect b="317" l="0" r="0" t="327"/>
          <a:stretch/>
        </p:blipFill>
        <p:spPr>
          <a:xfrm>
            <a:off x="10711279" y="6313250"/>
            <a:ext cx="975606" cy="228064"/>
          </a:xfrm>
          <a:prstGeom prst="rect">
            <a:avLst/>
          </a:prstGeom>
          <a:noFill/>
          <a:ln>
            <a:noFill/>
          </a:ln>
        </p:spPr>
      </p:pic>
      <p:sp>
        <p:nvSpPr>
          <p:cNvPr id="237" name="Google Shape;237;p2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38" name="Google Shape;238;p24"/>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39" name="Google Shape;239;p24"/>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40" name="Google Shape;240;p24"/>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41" name="Google Shape;241;p24"/>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42" name="Google Shape;242;p24"/>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43" name="Google Shape;243;p24"/>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244" name="Shape 244"/>
        <p:cNvGrpSpPr/>
        <p:nvPr/>
      </p:nvGrpSpPr>
      <p:grpSpPr>
        <a:xfrm>
          <a:off x="0" y="0"/>
          <a:ext cx="0" cy="0"/>
          <a:chOff x="0" y="0"/>
          <a:chExt cx="0" cy="0"/>
        </a:xfrm>
      </p:grpSpPr>
      <p:sp>
        <p:nvSpPr>
          <p:cNvPr id="245" name="Google Shape;245;p2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46" name="Google Shape;246;p25"/>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47" name="Google Shape;247;p2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8" name="Google Shape;248;p2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9" name="Google Shape;249;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0" name="Google Shape;250;p25"/>
          <p:cNvPicPr preferRelativeResize="0"/>
          <p:nvPr/>
        </p:nvPicPr>
        <p:blipFill rotWithShape="1">
          <a:blip r:embed="rId2">
            <a:alphaModFix/>
          </a:blip>
          <a:srcRect b="317" l="0" r="0" t="327"/>
          <a:stretch/>
        </p:blipFill>
        <p:spPr>
          <a:xfrm>
            <a:off x="10711279" y="6313250"/>
            <a:ext cx="975606" cy="228064"/>
          </a:xfrm>
          <a:prstGeom prst="rect">
            <a:avLst/>
          </a:prstGeom>
          <a:noFill/>
          <a:ln>
            <a:noFill/>
          </a:ln>
        </p:spPr>
      </p:pic>
      <p:sp>
        <p:nvSpPr>
          <p:cNvPr id="251" name="Google Shape;251;p25"/>
          <p:cNvSpPr txBox="1"/>
          <p:nvPr>
            <p:ph idx="2"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52" name="Google Shape;252;p2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53" name="Google Shape;253;p25"/>
          <p:cNvSpPr txBox="1"/>
          <p:nvPr>
            <p:ph idx="4" type="body"/>
          </p:nvPr>
        </p:nvSpPr>
        <p:spPr>
          <a:xfrm>
            <a:off x="2438400" y="2286000"/>
            <a:ext cx="7315500" cy="3657600"/>
          </a:xfrm>
          <a:prstGeom prst="rect">
            <a:avLst/>
          </a:prstGeom>
        </p:spPr>
        <p:txBody>
          <a:bodyPr anchorCtr="0" anchor="t" bIns="0" lIns="0" spcFirstLastPara="1" rIns="0" wrap="square" tIns="0">
            <a:noAutofit/>
          </a:bodyPr>
          <a:lstStyle>
            <a:lvl1pPr indent="-342900" lvl="0" marL="457200" rtl="0">
              <a:lnSpc>
                <a:spcPct val="135000"/>
              </a:lnSpc>
              <a:spcBef>
                <a:spcPts val="1000"/>
              </a:spcBef>
              <a:spcAft>
                <a:spcPts val="0"/>
              </a:spcAft>
              <a:buSzPts val="1800"/>
              <a:buChar char="▸"/>
              <a:defRPr/>
            </a:lvl1pPr>
            <a:lvl2pPr indent="-342900" lvl="1" marL="914400" rtl="0">
              <a:lnSpc>
                <a:spcPct val="135000"/>
              </a:lnSpc>
              <a:spcBef>
                <a:spcPts val="1000"/>
              </a:spcBef>
              <a:spcAft>
                <a:spcPts val="0"/>
              </a:spcAft>
              <a:buSzPts val="1800"/>
              <a:buChar char="･"/>
              <a:defRPr/>
            </a:lvl2pPr>
            <a:lvl3pPr indent="-342900" lvl="2" marL="1371600" rtl="0">
              <a:lnSpc>
                <a:spcPct val="135000"/>
              </a:lnSpc>
              <a:spcBef>
                <a:spcPts val="1000"/>
              </a:spcBef>
              <a:spcAft>
                <a:spcPts val="0"/>
              </a:spcAft>
              <a:buSzPts val="1800"/>
              <a:buChar char="･"/>
              <a:defRPr/>
            </a:lvl3pPr>
            <a:lvl4pPr indent="-342900" lvl="3" marL="1828800" rtl="0">
              <a:lnSpc>
                <a:spcPct val="135000"/>
              </a:lnSpc>
              <a:spcBef>
                <a:spcPts val="1000"/>
              </a:spcBef>
              <a:spcAft>
                <a:spcPts val="0"/>
              </a:spcAft>
              <a:buSzPts val="1800"/>
              <a:buChar char="･"/>
              <a:defRPr/>
            </a:lvl4pPr>
            <a:lvl5pPr indent="-342900" lvl="4" marL="2286000" rtl="0">
              <a:lnSpc>
                <a:spcPct val="135000"/>
              </a:lnSpc>
              <a:spcBef>
                <a:spcPts val="1000"/>
              </a:spcBef>
              <a:spcAft>
                <a:spcPts val="0"/>
              </a:spcAft>
              <a:buSzPts val="1800"/>
              <a:buChar char="･"/>
              <a:defRPr/>
            </a:lvl5pPr>
            <a:lvl6pPr indent="-342900" lvl="5" marL="2743200" rtl="0">
              <a:lnSpc>
                <a:spcPct val="135000"/>
              </a:lnSpc>
              <a:spcBef>
                <a:spcPts val="1000"/>
              </a:spcBef>
              <a:spcAft>
                <a:spcPts val="0"/>
              </a:spcAft>
              <a:buSzPts val="1800"/>
              <a:buChar char="･"/>
              <a:defRPr/>
            </a:lvl6pPr>
            <a:lvl7pPr indent="-342900" lvl="6" marL="3200400" rtl="0">
              <a:lnSpc>
                <a:spcPct val="135000"/>
              </a:lnSpc>
              <a:spcBef>
                <a:spcPts val="1000"/>
              </a:spcBef>
              <a:spcAft>
                <a:spcPts val="0"/>
              </a:spcAft>
              <a:buSzPts val="1800"/>
              <a:buChar char="･"/>
              <a:defRPr/>
            </a:lvl7pPr>
            <a:lvl8pPr indent="-342900" lvl="7" marL="3657600" rtl="0">
              <a:lnSpc>
                <a:spcPct val="135000"/>
              </a:lnSpc>
              <a:spcBef>
                <a:spcPts val="1000"/>
              </a:spcBef>
              <a:spcAft>
                <a:spcPts val="0"/>
              </a:spcAft>
              <a:buSzPts val="1800"/>
              <a:buChar char="･"/>
              <a:defRPr/>
            </a:lvl8pPr>
            <a:lvl9pPr indent="-342900" lvl="8" marL="4114800" rtl="0">
              <a:lnSpc>
                <a:spcPct val="135000"/>
              </a:lnSpc>
              <a:spcBef>
                <a:spcPts val="1000"/>
              </a:spcBef>
              <a:spcAft>
                <a:spcPts val="100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1">
  <p:cSld name="CUSTOM_4_2_1_1">
    <p:spTree>
      <p:nvGrpSpPr>
        <p:cNvPr id="254" name="Shape 254"/>
        <p:cNvGrpSpPr/>
        <p:nvPr/>
      </p:nvGrpSpPr>
      <p:grpSpPr>
        <a:xfrm>
          <a:off x="0" y="0"/>
          <a:ext cx="0" cy="0"/>
          <a:chOff x="0" y="0"/>
          <a:chExt cx="0" cy="0"/>
        </a:xfrm>
      </p:grpSpPr>
      <p:pic>
        <p:nvPicPr>
          <p:cNvPr id="255" name="Google Shape;255;p26"/>
          <p:cNvPicPr preferRelativeResize="0"/>
          <p:nvPr/>
        </p:nvPicPr>
        <p:blipFill rotWithShape="1">
          <a:blip r:embed="rId2">
            <a:alphaModFix/>
          </a:blip>
          <a:srcRect b="0" l="9807" r="9807" t="0"/>
          <a:stretch/>
        </p:blipFill>
        <p:spPr>
          <a:xfrm>
            <a:off x="2389600" y="0"/>
            <a:ext cx="9802396" cy="6858000"/>
          </a:xfrm>
          <a:prstGeom prst="rect">
            <a:avLst/>
          </a:prstGeom>
          <a:noFill/>
          <a:ln>
            <a:noFill/>
          </a:ln>
        </p:spPr>
      </p:pic>
      <p:sp>
        <p:nvSpPr>
          <p:cNvPr id="256" name="Google Shape;256;p2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57" name="Google Shape;257;p2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58" name="Google Shape;258;p2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59" name="Google Shape;259;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260" name="Google Shape;260;p26"/>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261" name="Google Shape;261;p26"/>
          <p:cNvPicPr preferRelativeResize="0"/>
          <p:nvPr/>
        </p:nvPicPr>
        <p:blipFill rotWithShape="1">
          <a:blip r:embed="rId3">
            <a:alphaModFix/>
          </a:blip>
          <a:srcRect b="317" l="0" r="0" t="327"/>
          <a:stretch/>
        </p:blipFill>
        <p:spPr>
          <a:xfrm>
            <a:off x="10711279" y="6313250"/>
            <a:ext cx="975606" cy="22806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262" name="Shape 262"/>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Y">
  <p:cSld name="CUSTOM_2_2">
    <p:bg>
      <p:bgPr>
        <a:solidFill>
          <a:srgbClr val="545860"/>
        </a:solidFill>
      </p:bgPr>
    </p:bg>
    <p:spTree>
      <p:nvGrpSpPr>
        <p:cNvPr id="263" name="Shape 263"/>
        <p:cNvGrpSpPr/>
        <p:nvPr/>
      </p:nvGrpSpPr>
      <p:grpSpPr>
        <a:xfrm>
          <a:off x="0" y="0"/>
          <a:ext cx="0" cy="0"/>
          <a:chOff x="0" y="0"/>
          <a:chExt cx="0" cy="0"/>
        </a:xfrm>
      </p:grpSpPr>
      <p:sp>
        <p:nvSpPr>
          <p:cNvPr id="264" name="Google Shape;264;p28"/>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_2_1">
    <p:bg>
      <p:bgPr>
        <a:blipFill>
          <a:blip r:embed="rId2">
            <a:alphaModFix/>
          </a:blip>
          <a:stretch>
            <a:fillRect/>
          </a:stretch>
        </a:blipFill>
      </p:bgPr>
    </p:bg>
    <p:spTree>
      <p:nvGrpSpPr>
        <p:cNvPr id="265" name="Shape 265"/>
        <p:cNvGrpSpPr/>
        <p:nvPr/>
      </p:nvGrpSpPr>
      <p:grpSpPr>
        <a:xfrm>
          <a:off x="0" y="0"/>
          <a:ext cx="0" cy="0"/>
          <a:chOff x="0" y="0"/>
          <a:chExt cx="0" cy="0"/>
        </a:xfrm>
      </p:grpSpPr>
      <p:sp>
        <p:nvSpPr>
          <p:cNvPr id="266" name="Google Shape;266;p29"/>
          <p:cNvSpPr txBox="1"/>
          <p:nvPr>
            <p:ph type="title"/>
          </p:nvPr>
        </p:nvSpPr>
        <p:spPr>
          <a:xfrm>
            <a:off x="447775" y="1084561"/>
            <a:ext cx="6825000" cy="2105400"/>
          </a:xfrm>
          <a:prstGeom prst="rect">
            <a:avLst/>
          </a:prstGeom>
        </p:spPr>
        <p:txBody>
          <a:bodyPr anchorCtr="0" anchor="t" bIns="88375" lIns="424275" spcFirstLastPara="1" rIns="88375" wrap="square" tIns="88375">
            <a:noAutofit/>
          </a:bodyPr>
          <a:lstStyle>
            <a:lvl1pPr lvl="0" rtl="0">
              <a:spcBef>
                <a:spcPts val="0"/>
              </a:spcBef>
              <a:spcAft>
                <a:spcPts val="0"/>
              </a:spcAft>
              <a:buNone/>
              <a:defRPr b="1" sz="5800">
                <a:solidFill>
                  <a:srgbClr val="EE0000"/>
                </a:solidFill>
                <a:latin typeface="Overpass"/>
                <a:ea typeface="Overpass"/>
                <a:cs typeface="Overpass"/>
                <a:sym typeface="Overpass"/>
              </a:defRPr>
            </a:lvl1pPr>
            <a:lvl2pPr lvl="1" rtl="0">
              <a:spcBef>
                <a:spcPts val="0"/>
              </a:spcBef>
              <a:spcAft>
                <a:spcPts val="0"/>
              </a:spcAft>
              <a:buNone/>
              <a:defRPr b="1" sz="5800">
                <a:solidFill>
                  <a:srgbClr val="EE0000"/>
                </a:solidFill>
                <a:latin typeface="Overpass"/>
                <a:ea typeface="Overpass"/>
                <a:cs typeface="Overpass"/>
                <a:sym typeface="Overpass"/>
              </a:defRPr>
            </a:lvl2pPr>
            <a:lvl3pPr lvl="2" rtl="0">
              <a:spcBef>
                <a:spcPts val="0"/>
              </a:spcBef>
              <a:spcAft>
                <a:spcPts val="0"/>
              </a:spcAft>
              <a:buNone/>
              <a:defRPr b="1" sz="5800">
                <a:solidFill>
                  <a:srgbClr val="EE0000"/>
                </a:solidFill>
                <a:latin typeface="Overpass"/>
                <a:ea typeface="Overpass"/>
                <a:cs typeface="Overpass"/>
                <a:sym typeface="Overpass"/>
              </a:defRPr>
            </a:lvl3pPr>
            <a:lvl4pPr lvl="3" rtl="0">
              <a:spcBef>
                <a:spcPts val="0"/>
              </a:spcBef>
              <a:spcAft>
                <a:spcPts val="0"/>
              </a:spcAft>
              <a:buNone/>
              <a:defRPr b="1" sz="5800">
                <a:solidFill>
                  <a:srgbClr val="EE0000"/>
                </a:solidFill>
                <a:latin typeface="Overpass"/>
                <a:ea typeface="Overpass"/>
                <a:cs typeface="Overpass"/>
                <a:sym typeface="Overpass"/>
              </a:defRPr>
            </a:lvl4pPr>
            <a:lvl5pPr lvl="4" rtl="0">
              <a:spcBef>
                <a:spcPts val="0"/>
              </a:spcBef>
              <a:spcAft>
                <a:spcPts val="0"/>
              </a:spcAft>
              <a:buNone/>
              <a:defRPr b="1" sz="5800">
                <a:solidFill>
                  <a:srgbClr val="EE0000"/>
                </a:solidFill>
                <a:latin typeface="Overpass"/>
                <a:ea typeface="Overpass"/>
                <a:cs typeface="Overpass"/>
                <a:sym typeface="Overpass"/>
              </a:defRPr>
            </a:lvl5pPr>
            <a:lvl6pPr lvl="5" rtl="0">
              <a:spcBef>
                <a:spcPts val="0"/>
              </a:spcBef>
              <a:spcAft>
                <a:spcPts val="0"/>
              </a:spcAft>
              <a:buNone/>
              <a:defRPr b="1" sz="5800">
                <a:solidFill>
                  <a:srgbClr val="EE0000"/>
                </a:solidFill>
                <a:latin typeface="Overpass"/>
                <a:ea typeface="Overpass"/>
                <a:cs typeface="Overpass"/>
                <a:sym typeface="Overpass"/>
              </a:defRPr>
            </a:lvl6pPr>
            <a:lvl7pPr lvl="6" rtl="0">
              <a:spcBef>
                <a:spcPts val="0"/>
              </a:spcBef>
              <a:spcAft>
                <a:spcPts val="0"/>
              </a:spcAft>
              <a:buNone/>
              <a:defRPr b="1" sz="5800">
                <a:solidFill>
                  <a:srgbClr val="EE0000"/>
                </a:solidFill>
                <a:latin typeface="Overpass"/>
                <a:ea typeface="Overpass"/>
                <a:cs typeface="Overpass"/>
                <a:sym typeface="Overpass"/>
              </a:defRPr>
            </a:lvl7pPr>
            <a:lvl8pPr lvl="7" rtl="0">
              <a:spcBef>
                <a:spcPts val="0"/>
              </a:spcBef>
              <a:spcAft>
                <a:spcPts val="0"/>
              </a:spcAft>
              <a:buNone/>
              <a:defRPr b="1" sz="5800">
                <a:solidFill>
                  <a:srgbClr val="EE0000"/>
                </a:solidFill>
                <a:latin typeface="Overpass"/>
                <a:ea typeface="Overpass"/>
                <a:cs typeface="Overpass"/>
                <a:sym typeface="Overpass"/>
              </a:defRPr>
            </a:lvl8pPr>
            <a:lvl9pPr lvl="8" rtl="0">
              <a:spcBef>
                <a:spcPts val="0"/>
              </a:spcBef>
              <a:spcAft>
                <a:spcPts val="0"/>
              </a:spcAft>
              <a:buNone/>
              <a:defRPr b="1" sz="5800">
                <a:solidFill>
                  <a:srgbClr val="EE0000"/>
                </a:solidFill>
                <a:latin typeface="Overpass"/>
                <a:ea typeface="Overpass"/>
                <a:cs typeface="Overpass"/>
                <a:sym typeface="Overpass"/>
              </a:defRPr>
            </a:lvl9pPr>
          </a:lstStyle>
          <a:p/>
        </p:txBody>
      </p:sp>
      <p:cxnSp>
        <p:nvCxnSpPr>
          <p:cNvPr id="267" name="Google Shape;267;p29"/>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68" name="Google Shape;268;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69" name="Google Shape;269;p29"/>
          <p:cNvCxnSpPr/>
          <p:nvPr/>
        </p:nvCxnSpPr>
        <p:spPr>
          <a:xfrm rot="10800000">
            <a:off x="447775" y="400"/>
            <a:ext cx="0" cy="886200"/>
          </a:xfrm>
          <a:prstGeom prst="straightConnector1">
            <a:avLst/>
          </a:prstGeom>
          <a:noFill/>
          <a:ln cap="flat" cmpd="sng" w="9525">
            <a:solidFill>
              <a:srgbClr val="EE0000"/>
            </a:solidFill>
            <a:prstDash val="solid"/>
            <a:round/>
            <a:headEnd len="med" w="med" type="none"/>
            <a:tailEnd len="med" w="med" type="none"/>
          </a:ln>
        </p:spPr>
      </p:cxnSp>
      <p:sp>
        <p:nvSpPr>
          <p:cNvPr id="270" name="Google Shape;270;p29"/>
          <p:cNvSpPr txBox="1"/>
          <p:nvPr>
            <p:ph idx="1" type="subTitle"/>
          </p:nvPr>
        </p:nvSpPr>
        <p:spPr>
          <a:xfrm>
            <a:off x="447775" y="55441"/>
            <a:ext cx="5148600" cy="816600"/>
          </a:xfrm>
          <a:prstGeom prst="rect">
            <a:avLst/>
          </a:prstGeom>
        </p:spPr>
        <p:txBody>
          <a:bodyPr anchorCtr="0" anchor="ctr" bIns="88375" lIns="424275" spcFirstLastPara="1" rIns="88375" wrap="square" tIns="8837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271" name="Google Shape;271;p2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272" name="Google Shape;272;p29"/>
          <p:cNvPicPr preferRelativeResize="0"/>
          <p:nvPr/>
        </p:nvPicPr>
        <p:blipFill>
          <a:blip r:embed="rId3">
            <a:alphaModFix/>
          </a:blip>
          <a:stretch>
            <a:fillRect/>
          </a:stretch>
        </p:blipFill>
        <p:spPr>
          <a:xfrm>
            <a:off x="10711279" y="6312505"/>
            <a:ext cx="878265" cy="2066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CUSTOM_2_1_3">
    <p:spTree>
      <p:nvGrpSpPr>
        <p:cNvPr id="273" name="Shape 27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26" name="Google Shape;26;p4"/>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54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7" name="Google Shape;27;p4"/>
          <p:cNvPicPr preferRelativeResize="0"/>
          <p:nvPr/>
        </p:nvPicPr>
        <p:blipFill rotWithShape="1">
          <a:blip r:embed="rId3">
            <a:alphaModFix/>
          </a:blip>
          <a:srcRect b="0" l="0" r="0" t="0"/>
          <a:stretch/>
        </p:blipFill>
        <p:spPr>
          <a:xfrm>
            <a:off x="7542672" y="3470249"/>
            <a:ext cx="282618" cy="282618"/>
          </a:xfrm>
          <a:prstGeom prst="rect">
            <a:avLst/>
          </a:prstGeom>
          <a:noFill/>
          <a:ln>
            <a:noFill/>
          </a:ln>
        </p:spPr>
      </p:pic>
      <p:pic>
        <p:nvPicPr>
          <p:cNvPr id="28" name="Google Shape;28;p4"/>
          <p:cNvPicPr preferRelativeResize="0"/>
          <p:nvPr/>
        </p:nvPicPr>
        <p:blipFill rotWithShape="1">
          <a:blip r:embed="rId4">
            <a:alphaModFix/>
          </a:blip>
          <a:srcRect b="0" l="0" r="0" t="0"/>
          <a:stretch/>
        </p:blipFill>
        <p:spPr>
          <a:xfrm>
            <a:off x="7542672" y="2778374"/>
            <a:ext cx="282618" cy="282618"/>
          </a:xfrm>
          <a:prstGeom prst="rect">
            <a:avLst/>
          </a:prstGeom>
          <a:noFill/>
          <a:ln>
            <a:noFill/>
          </a:ln>
        </p:spPr>
      </p:pic>
      <p:pic>
        <p:nvPicPr>
          <p:cNvPr id="29" name="Google Shape;29;p4"/>
          <p:cNvPicPr preferRelativeResize="0"/>
          <p:nvPr/>
        </p:nvPicPr>
        <p:blipFill rotWithShape="1">
          <a:blip r:embed="rId5">
            <a:alphaModFix/>
          </a:blip>
          <a:srcRect b="0" l="0" r="0" t="0"/>
          <a:stretch/>
        </p:blipFill>
        <p:spPr>
          <a:xfrm>
            <a:off x="7542674" y="2086500"/>
            <a:ext cx="282618" cy="282618"/>
          </a:xfrm>
          <a:prstGeom prst="rect">
            <a:avLst/>
          </a:prstGeom>
          <a:noFill/>
          <a:ln>
            <a:noFill/>
          </a:ln>
        </p:spPr>
      </p:pic>
      <p:pic>
        <p:nvPicPr>
          <p:cNvPr id="30" name="Google Shape;30;p4"/>
          <p:cNvPicPr preferRelativeResize="0"/>
          <p:nvPr/>
        </p:nvPicPr>
        <p:blipFill rotWithShape="1">
          <a:blip r:embed="rId6">
            <a:alphaModFix/>
          </a:blip>
          <a:srcRect b="0" l="0" r="0" t="0"/>
          <a:stretch/>
        </p:blipFill>
        <p:spPr>
          <a:xfrm>
            <a:off x="7542672" y="4162124"/>
            <a:ext cx="282618" cy="282618"/>
          </a:xfrm>
          <a:prstGeom prst="rect">
            <a:avLst/>
          </a:prstGeom>
          <a:noFill/>
          <a:ln>
            <a:noFill/>
          </a:ln>
        </p:spPr>
      </p:pic>
      <p:sp>
        <p:nvSpPr>
          <p:cNvPr id="31" name="Google Shape;31;p4"/>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linkedin.com/company/red-hat</a:t>
            </a:r>
            <a:endParaRPr>
              <a:solidFill>
                <a:schemeClr val="lt1"/>
              </a:solidFill>
              <a:latin typeface="Red Hat Display"/>
              <a:ea typeface="Red Hat Display"/>
              <a:cs typeface="Red Hat Display"/>
              <a:sym typeface="Red Hat Display"/>
            </a:endParaRPr>
          </a:p>
        </p:txBody>
      </p:sp>
      <p:sp>
        <p:nvSpPr>
          <p:cNvPr id="32" name="Google Shape;32;p4"/>
          <p:cNvSpPr txBox="1"/>
          <p:nvPr/>
        </p:nvSpPr>
        <p:spPr>
          <a:xfrm>
            <a:off x="7960472" y="26916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youtube.com/user/RedHatVideos</a:t>
            </a:r>
            <a:endParaRPr>
              <a:solidFill>
                <a:schemeClr val="lt1"/>
              </a:solidFill>
              <a:latin typeface="Red Hat Display"/>
              <a:ea typeface="Red Hat Display"/>
              <a:cs typeface="Red Hat Display"/>
              <a:sym typeface="Red Hat Display"/>
            </a:endParaRPr>
          </a:p>
        </p:txBody>
      </p:sp>
      <p:sp>
        <p:nvSpPr>
          <p:cNvPr id="33" name="Google Shape;33;p4"/>
          <p:cNvSpPr txBox="1"/>
          <p:nvPr/>
        </p:nvSpPr>
        <p:spPr>
          <a:xfrm>
            <a:off x="7960472" y="33835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facebook.com/redhatinc</a:t>
            </a:r>
            <a:endParaRPr>
              <a:solidFill>
                <a:schemeClr val="lt1"/>
              </a:solidFill>
              <a:latin typeface="Red Hat Display"/>
              <a:ea typeface="Red Hat Display"/>
              <a:cs typeface="Red Hat Display"/>
              <a:sym typeface="Red Hat Display"/>
            </a:endParaRPr>
          </a:p>
        </p:txBody>
      </p:sp>
      <p:sp>
        <p:nvSpPr>
          <p:cNvPr id="34" name="Google Shape;34;p4"/>
          <p:cNvSpPr txBox="1"/>
          <p:nvPr/>
        </p:nvSpPr>
        <p:spPr>
          <a:xfrm>
            <a:off x="7960472" y="40753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twitter.com/RedHat</a:t>
            </a:r>
            <a:endParaRPr>
              <a:solidFill>
                <a:schemeClr val="lt1"/>
              </a:solidFill>
              <a:latin typeface="Red Hat Display"/>
              <a:ea typeface="Red Hat Display"/>
              <a:cs typeface="Red Hat Display"/>
              <a:sym typeface="Red Hat Display"/>
            </a:endParaRPr>
          </a:p>
        </p:txBody>
      </p:sp>
      <p:cxnSp>
        <p:nvCxnSpPr>
          <p:cNvPr id="35" name="Google Shape;35;p4"/>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36" name="Google Shape;36;p4"/>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37" name="Google Shape;37;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8" name="Google Shape;38;p4"/>
          <p:cNvPicPr preferRelativeResize="0"/>
          <p:nvPr/>
        </p:nvPicPr>
        <p:blipFill>
          <a:blip r:embed="rId7">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 Layout ">
  <p:cSld name="CUSTOM_5">
    <p:spTree>
      <p:nvGrpSpPr>
        <p:cNvPr id="274" name="Shape 274"/>
        <p:cNvGrpSpPr/>
        <p:nvPr/>
      </p:nvGrpSpPr>
      <p:grpSpPr>
        <a:xfrm>
          <a:off x="0" y="0"/>
          <a:ext cx="0" cy="0"/>
          <a:chOff x="0" y="0"/>
          <a:chExt cx="0" cy="0"/>
        </a:xfrm>
      </p:grpSpPr>
      <p:sp>
        <p:nvSpPr>
          <p:cNvPr id="275" name="Google Shape;275;p31"/>
          <p:cNvSpPr/>
          <p:nvPr/>
        </p:nvSpPr>
        <p:spPr>
          <a:xfrm>
            <a:off x="14767" y="0"/>
            <a:ext cx="12192000" cy="6887700"/>
          </a:xfrm>
          <a:prstGeom prst="rect">
            <a:avLst/>
          </a:prstGeom>
          <a:solidFill>
            <a:srgbClr val="F3F3F3"/>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ack">
  <p:cSld name="CUSTOM_2_3">
    <p:bg>
      <p:bgPr>
        <a:blipFill>
          <a:blip r:embed="rId2">
            <a:alphaModFix/>
          </a:blip>
          <a:stretch>
            <a:fillRect/>
          </a:stretch>
        </a:blipFill>
      </p:bgPr>
    </p:bg>
    <p:spTree>
      <p:nvGrpSpPr>
        <p:cNvPr id="276" name="Shape 276"/>
        <p:cNvGrpSpPr/>
        <p:nvPr/>
      </p:nvGrpSpPr>
      <p:grpSpPr>
        <a:xfrm>
          <a:off x="0" y="0"/>
          <a:ext cx="0" cy="0"/>
          <a:chOff x="0" y="0"/>
          <a:chExt cx="0" cy="0"/>
        </a:xfrm>
      </p:grpSpPr>
      <p:sp>
        <p:nvSpPr>
          <p:cNvPr id="277" name="Google Shape;277;p32"/>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BEBEB"/>
                </a:solidFill>
                <a:latin typeface="Overpass"/>
                <a:ea typeface="Overpass"/>
                <a:cs typeface="Overpass"/>
                <a:sym typeface="Overpass"/>
              </a:defRPr>
            </a:lvl1pPr>
            <a:lvl2pPr lvl="1" rtl="0">
              <a:spcBef>
                <a:spcPts val="0"/>
              </a:spcBef>
              <a:spcAft>
                <a:spcPts val="0"/>
              </a:spcAft>
              <a:buNone/>
              <a:defRPr b="1" sz="6000">
                <a:solidFill>
                  <a:srgbClr val="EBEBEB"/>
                </a:solidFill>
                <a:latin typeface="Overpass"/>
                <a:ea typeface="Overpass"/>
                <a:cs typeface="Overpass"/>
                <a:sym typeface="Overpass"/>
              </a:defRPr>
            </a:lvl2pPr>
            <a:lvl3pPr lvl="2" rtl="0">
              <a:spcBef>
                <a:spcPts val="0"/>
              </a:spcBef>
              <a:spcAft>
                <a:spcPts val="0"/>
              </a:spcAft>
              <a:buNone/>
              <a:defRPr b="1" sz="6000">
                <a:solidFill>
                  <a:srgbClr val="EBEBEB"/>
                </a:solidFill>
                <a:latin typeface="Overpass"/>
                <a:ea typeface="Overpass"/>
                <a:cs typeface="Overpass"/>
                <a:sym typeface="Overpass"/>
              </a:defRPr>
            </a:lvl3pPr>
            <a:lvl4pPr lvl="3" rtl="0">
              <a:spcBef>
                <a:spcPts val="0"/>
              </a:spcBef>
              <a:spcAft>
                <a:spcPts val="0"/>
              </a:spcAft>
              <a:buNone/>
              <a:defRPr b="1" sz="6000">
                <a:solidFill>
                  <a:srgbClr val="EBEBEB"/>
                </a:solidFill>
                <a:latin typeface="Overpass"/>
                <a:ea typeface="Overpass"/>
                <a:cs typeface="Overpass"/>
                <a:sym typeface="Overpass"/>
              </a:defRPr>
            </a:lvl4pPr>
            <a:lvl5pPr lvl="4" rtl="0">
              <a:spcBef>
                <a:spcPts val="0"/>
              </a:spcBef>
              <a:spcAft>
                <a:spcPts val="0"/>
              </a:spcAft>
              <a:buNone/>
              <a:defRPr b="1" sz="6000">
                <a:solidFill>
                  <a:srgbClr val="EBEBEB"/>
                </a:solidFill>
                <a:latin typeface="Overpass"/>
                <a:ea typeface="Overpass"/>
                <a:cs typeface="Overpass"/>
                <a:sym typeface="Overpass"/>
              </a:defRPr>
            </a:lvl5pPr>
            <a:lvl6pPr lvl="5" rtl="0">
              <a:spcBef>
                <a:spcPts val="0"/>
              </a:spcBef>
              <a:spcAft>
                <a:spcPts val="0"/>
              </a:spcAft>
              <a:buNone/>
              <a:defRPr b="1" sz="6000">
                <a:solidFill>
                  <a:srgbClr val="EBEBEB"/>
                </a:solidFill>
                <a:latin typeface="Overpass"/>
                <a:ea typeface="Overpass"/>
                <a:cs typeface="Overpass"/>
                <a:sym typeface="Overpass"/>
              </a:defRPr>
            </a:lvl6pPr>
            <a:lvl7pPr lvl="6" rtl="0">
              <a:spcBef>
                <a:spcPts val="0"/>
              </a:spcBef>
              <a:spcAft>
                <a:spcPts val="0"/>
              </a:spcAft>
              <a:buNone/>
              <a:defRPr b="1" sz="6000">
                <a:solidFill>
                  <a:srgbClr val="EBEBEB"/>
                </a:solidFill>
                <a:latin typeface="Overpass"/>
                <a:ea typeface="Overpass"/>
                <a:cs typeface="Overpass"/>
                <a:sym typeface="Overpass"/>
              </a:defRPr>
            </a:lvl7pPr>
            <a:lvl8pPr lvl="7" rtl="0">
              <a:spcBef>
                <a:spcPts val="0"/>
              </a:spcBef>
              <a:spcAft>
                <a:spcPts val="0"/>
              </a:spcAft>
              <a:buNone/>
              <a:defRPr b="1" sz="6000">
                <a:solidFill>
                  <a:srgbClr val="EBEBEB"/>
                </a:solidFill>
                <a:latin typeface="Overpass"/>
                <a:ea typeface="Overpass"/>
                <a:cs typeface="Overpass"/>
                <a:sym typeface="Overpass"/>
              </a:defRPr>
            </a:lvl8pPr>
            <a:lvl9pPr lvl="8" rtl="0">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278" name="Google Shape;278;p3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79" name="Google Shape;279;p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80" name="Google Shape;280;p3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81" name="Google Shape;281;p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282" name="Google Shape;282;p32"/>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4D4D4F"/>
                </a:solidFill>
              </a:defRPr>
            </a:lvl1pPr>
            <a:lvl2pPr lvl="1" rtl="0">
              <a:lnSpc>
                <a:spcPct val="174000"/>
              </a:lnSpc>
              <a:spcBef>
                <a:spcPts val="0"/>
              </a:spcBef>
              <a:spcAft>
                <a:spcPts val="0"/>
              </a:spcAft>
              <a:buNone/>
              <a:defRPr sz="1400">
                <a:solidFill>
                  <a:srgbClr val="4D4D4F"/>
                </a:solidFill>
              </a:defRPr>
            </a:lvl2pPr>
            <a:lvl3pPr lvl="2" rtl="0">
              <a:lnSpc>
                <a:spcPct val="174000"/>
              </a:lnSpc>
              <a:spcBef>
                <a:spcPts val="0"/>
              </a:spcBef>
              <a:spcAft>
                <a:spcPts val="0"/>
              </a:spcAft>
              <a:buNone/>
              <a:defRPr sz="1400">
                <a:solidFill>
                  <a:srgbClr val="4D4D4F"/>
                </a:solidFill>
              </a:defRPr>
            </a:lvl3pPr>
            <a:lvl4pPr lvl="3" rtl="0">
              <a:lnSpc>
                <a:spcPct val="174000"/>
              </a:lnSpc>
              <a:spcBef>
                <a:spcPts val="0"/>
              </a:spcBef>
              <a:spcAft>
                <a:spcPts val="0"/>
              </a:spcAft>
              <a:buNone/>
              <a:defRPr sz="1400">
                <a:solidFill>
                  <a:srgbClr val="4D4D4F"/>
                </a:solidFill>
              </a:defRPr>
            </a:lvl4pPr>
            <a:lvl5pPr lvl="4" rtl="0">
              <a:lnSpc>
                <a:spcPct val="174000"/>
              </a:lnSpc>
              <a:spcBef>
                <a:spcPts val="0"/>
              </a:spcBef>
              <a:spcAft>
                <a:spcPts val="0"/>
              </a:spcAft>
              <a:buNone/>
              <a:defRPr sz="1400">
                <a:solidFill>
                  <a:srgbClr val="4D4D4F"/>
                </a:solidFill>
              </a:defRPr>
            </a:lvl5pPr>
            <a:lvl6pPr lvl="5" rtl="0">
              <a:lnSpc>
                <a:spcPct val="174000"/>
              </a:lnSpc>
              <a:spcBef>
                <a:spcPts val="0"/>
              </a:spcBef>
              <a:spcAft>
                <a:spcPts val="0"/>
              </a:spcAft>
              <a:buNone/>
              <a:defRPr sz="1400">
                <a:solidFill>
                  <a:srgbClr val="4D4D4F"/>
                </a:solidFill>
              </a:defRPr>
            </a:lvl6pPr>
            <a:lvl7pPr lvl="6" rtl="0">
              <a:lnSpc>
                <a:spcPct val="174000"/>
              </a:lnSpc>
              <a:spcBef>
                <a:spcPts val="0"/>
              </a:spcBef>
              <a:spcAft>
                <a:spcPts val="0"/>
              </a:spcAft>
              <a:buNone/>
              <a:defRPr sz="1400">
                <a:solidFill>
                  <a:srgbClr val="4D4D4F"/>
                </a:solidFill>
              </a:defRPr>
            </a:lvl7pPr>
            <a:lvl8pPr lvl="7" rtl="0">
              <a:lnSpc>
                <a:spcPct val="174000"/>
              </a:lnSpc>
              <a:spcBef>
                <a:spcPts val="0"/>
              </a:spcBef>
              <a:spcAft>
                <a:spcPts val="0"/>
              </a:spcAft>
              <a:buNone/>
              <a:defRPr sz="1400">
                <a:solidFill>
                  <a:srgbClr val="4D4D4F"/>
                </a:solidFill>
              </a:defRPr>
            </a:lvl8pPr>
            <a:lvl9pPr lvl="8" rtl="0">
              <a:lnSpc>
                <a:spcPct val="174000"/>
              </a:lnSpc>
              <a:spcBef>
                <a:spcPts val="0"/>
              </a:spcBef>
              <a:spcAft>
                <a:spcPts val="0"/>
              </a:spcAft>
              <a:buNone/>
              <a:defRPr sz="1400">
                <a:solidFill>
                  <a:srgbClr val="4D4D4F"/>
                </a:solidFill>
              </a:defRPr>
            </a:lvl9pPr>
          </a:lstStyle>
          <a:p/>
        </p:txBody>
      </p:sp>
      <p:pic>
        <p:nvPicPr>
          <p:cNvPr id="283" name="Google Shape;283;p32"/>
          <p:cNvPicPr preferRelativeResize="0"/>
          <p:nvPr/>
        </p:nvPicPr>
        <p:blipFill rotWithShape="1">
          <a:blip r:embed="rId3">
            <a:alphaModFix/>
          </a:blip>
          <a:srcRect b="317" l="0" r="0" t="327"/>
          <a:stretch/>
        </p:blipFill>
        <p:spPr>
          <a:xfrm>
            <a:off x="10711279" y="6313250"/>
            <a:ext cx="975826" cy="22811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4">
  <p:cSld name="CUSTOM_4_4_5">
    <p:spTree>
      <p:nvGrpSpPr>
        <p:cNvPr id="284" name="Shape 284"/>
        <p:cNvGrpSpPr/>
        <p:nvPr/>
      </p:nvGrpSpPr>
      <p:grpSpPr>
        <a:xfrm>
          <a:off x="0" y="0"/>
          <a:ext cx="0" cy="0"/>
          <a:chOff x="0" y="0"/>
          <a:chExt cx="0" cy="0"/>
        </a:xfrm>
      </p:grpSpPr>
      <p:sp>
        <p:nvSpPr>
          <p:cNvPr id="285" name="Google Shape;285;p33"/>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286" name="Google Shape;286;p33"/>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87" name="Google Shape;287;p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88" name="Google Shape;288;p3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89" name="Google Shape;289;p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90" name="Google Shape;290;p33"/>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291" name="Google Shape;291;p33"/>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closing">
  <p:cSld name="TITLE_1_1_2">
    <p:bg>
      <p:bgPr>
        <a:blipFill>
          <a:blip r:embed="rId2">
            <a:alphaModFix/>
          </a:blip>
          <a:stretch>
            <a:fillRect/>
          </a:stretch>
        </a:blipFill>
      </p:bgPr>
    </p:bg>
    <p:spTree>
      <p:nvGrpSpPr>
        <p:cNvPr id="292" name="Shape 292"/>
        <p:cNvGrpSpPr/>
        <p:nvPr/>
      </p:nvGrpSpPr>
      <p:grpSpPr>
        <a:xfrm>
          <a:off x="0" y="0"/>
          <a:ext cx="0" cy="0"/>
          <a:chOff x="0" y="0"/>
          <a:chExt cx="0" cy="0"/>
        </a:xfrm>
      </p:grpSpPr>
      <p:sp>
        <p:nvSpPr>
          <p:cNvPr id="293" name="Google Shape;293;p34"/>
          <p:cNvSpPr txBox="1"/>
          <p:nvPr>
            <p:ph idx="1" type="subTitle"/>
          </p:nvPr>
        </p:nvSpPr>
        <p:spPr>
          <a:xfrm>
            <a:off x="2083725" y="3008425"/>
            <a:ext cx="4146300" cy="1524900"/>
          </a:xfrm>
          <a:prstGeom prst="rect">
            <a:avLst/>
          </a:prstGeom>
          <a:noFill/>
          <a:ln>
            <a:noFill/>
          </a:ln>
        </p:spPr>
        <p:txBody>
          <a:bodyPr anchorCtr="0" anchor="t" bIns="0" lIns="0" spcFirstLastPara="1" rIns="0" wrap="square" tIns="0">
            <a:noAutofit/>
          </a:bodyPr>
          <a:lstStyle>
            <a:lvl1pPr lvl="0" rtl="0" algn="l">
              <a:lnSpc>
                <a:spcPct val="180000"/>
              </a:lnSpc>
              <a:spcBef>
                <a:spcPts val="0"/>
              </a:spcBef>
              <a:spcAft>
                <a:spcPts val="0"/>
              </a:spcAft>
              <a:buClr>
                <a:srgbClr val="EBEBEB"/>
              </a:buClr>
              <a:buSzPts val="1400"/>
              <a:buNone/>
              <a:defRPr sz="1400">
                <a:solidFill>
                  <a:srgbClr val="EBEBEB"/>
                </a:solidFill>
              </a:defRPr>
            </a:lvl1pPr>
            <a:lvl2pPr lvl="1" rtl="0" algn="l">
              <a:lnSpc>
                <a:spcPct val="180000"/>
              </a:lnSpc>
              <a:spcBef>
                <a:spcPts val="0"/>
              </a:spcBef>
              <a:spcAft>
                <a:spcPts val="0"/>
              </a:spcAft>
              <a:buClr>
                <a:srgbClr val="EBEBEB"/>
              </a:buClr>
              <a:buSzPts val="1400"/>
              <a:buNone/>
              <a:defRPr sz="1400">
                <a:solidFill>
                  <a:srgbClr val="EBEBEB"/>
                </a:solidFill>
              </a:defRPr>
            </a:lvl2pPr>
            <a:lvl3pPr lvl="2" rtl="0" algn="l">
              <a:lnSpc>
                <a:spcPct val="180000"/>
              </a:lnSpc>
              <a:spcBef>
                <a:spcPts val="0"/>
              </a:spcBef>
              <a:spcAft>
                <a:spcPts val="0"/>
              </a:spcAft>
              <a:buClr>
                <a:srgbClr val="EBEBEB"/>
              </a:buClr>
              <a:buSzPts val="1400"/>
              <a:buNone/>
              <a:defRPr sz="1400">
                <a:solidFill>
                  <a:srgbClr val="EBEBEB"/>
                </a:solidFill>
              </a:defRPr>
            </a:lvl3pPr>
            <a:lvl4pPr lvl="3" rtl="0" algn="l">
              <a:lnSpc>
                <a:spcPct val="180000"/>
              </a:lnSpc>
              <a:spcBef>
                <a:spcPts val="0"/>
              </a:spcBef>
              <a:spcAft>
                <a:spcPts val="0"/>
              </a:spcAft>
              <a:buClr>
                <a:srgbClr val="EBEBEB"/>
              </a:buClr>
              <a:buSzPts val="1400"/>
              <a:buNone/>
              <a:defRPr sz="1400">
                <a:solidFill>
                  <a:srgbClr val="EBEBEB"/>
                </a:solidFill>
              </a:defRPr>
            </a:lvl4pPr>
            <a:lvl5pPr lvl="4" rtl="0" algn="l">
              <a:lnSpc>
                <a:spcPct val="180000"/>
              </a:lnSpc>
              <a:spcBef>
                <a:spcPts val="0"/>
              </a:spcBef>
              <a:spcAft>
                <a:spcPts val="0"/>
              </a:spcAft>
              <a:buClr>
                <a:srgbClr val="EBEBEB"/>
              </a:buClr>
              <a:buSzPts val="1400"/>
              <a:buNone/>
              <a:defRPr sz="1400">
                <a:solidFill>
                  <a:srgbClr val="EBEBEB"/>
                </a:solidFill>
              </a:defRPr>
            </a:lvl5pPr>
            <a:lvl6pPr lvl="5" rtl="0" algn="l">
              <a:lnSpc>
                <a:spcPct val="180000"/>
              </a:lnSpc>
              <a:spcBef>
                <a:spcPts val="0"/>
              </a:spcBef>
              <a:spcAft>
                <a:spcPts val="0"/>
              </a:spcAft>
              <a:buClr>
                <a:srgbClr val="EBEBEB"/>
              </a:buClr>
              <a:buSzPts val="1400"/>
              <a:buNone/>
              <a:defRPr sz="1400">
                <a:solidFill>
                  <a:srgbClr val="EBEBEB"/>
                </a:solidFill>
              </a:defRPr>
            </a:lvl6pPr>
            <a:lvl7pPr lvl="6" rtl="0" algn="l">
              <a:lnSpc>
                <a:spcPct val="180000"/>
              </a:lnSpc>
              <a:spcBef>
                <a:spcPts val="0"/>
              </a:spcBef>
              <a:spcAft>
                <a:spcPts val="0"/>
              </a:spcAft>
              <a:buClr>
                <a:srgbClr val="EBEBEB"/>
              </a:buClr>
              <a:buSzPts val="1400"/>
              <a:buNone/>
              <a:defRPr sz="1400">
                <a:solidFill>
                  <a:srgbClr val="EBEBEB"/>
                </a:solidFill>
              </a:defRPr>
            </a:lvl7pPr>
            <a:lvl8pPr lvl="7" rtl="0" algn="l">
              <a:lnSpc>
                <a:spcPct val="180000"/>
              </a:lnSpc>
              <a:spcBef>
                <a:spcPts val="0"/>
              </a:spcBef>
              <a:spcAft>
                <a:spcPts val="0"/>
              </a:spcAft>
              <a:buClr>
                <a:srgbClr val="EBEBEB"/>
              </a:buClr>
              <a:buSzPts val="1400"/>
              <a:buNone/>
              <a:defRPr sz="1400">
                <a:solidFill>
                  <a:srgbClr val="EBEBEB"/>
                </a:solidFill>
              </a:defRPr>
            </a:lvl8pPr>
            <a:lvl9pPr lvl="8" rtl="0" algn="l">
              <a:lnSpc>
                <a:spcPct val="180000"/>
              </a:lnSpc>
              <a:spcBef>
                <a:spcPts val="0"/>
              </a:spcBef>
              <a:spcAft>
                <a:spcPts val="0"/>
              </a:spcAft>
              <a:buClr>
                <a:srgbClr val="EBEBEB"/>
              </a:buClr>
              <a:buSzPts val="1400"/>
              <a:buNone/>
              <a:defRPr sz="1400">
                <a:solidFill>
                  <a:srgbClr val="EBEBEB"/>
                </a:solidFill>
              </a:defRPr>
            </a:lvl9pPr>
          </a:lstStyle>
          <a:p/>
        </p:txBody>
      </p:sp>
      <p:sp>
        <p:nvSpPr>
          <p:cNvPr id="294" name="Google Shape;294;p34"/>
          <p:cNvSpPr txBox="1"/>
          <p:nvPr>
            <p:ph type="title"/>
          </p:nvPr>
        </p:nvSpPr>
        <p:spPr>
          <a:xfrm>
            <a:off x="2083875" y="568625"/>
            <a:ext cx="4904700" cy="1985700"/>
          </a:xfrm>
          <a:prstGeom prst="rect">
            <a:avLst/>
          </a:prstGeom>
          <a:noFill/>
          <a:ln>
            <a:noFill/>
          </a:ln>
        </p:spPr>
        <p:txBody>
          <a:bodyPr anchorCtr="0" anchor="b" bIns="0" lIns="0" spcFirstLastPara="1" rIns="0" wrap="square" tIns="0">
            <a:noAutofit/>
          </a:bodyPr>
          <a:lstStyle>
            <a:lvl1pPr lvl="0" rtl="0" algn="l">
              <a:lnSpc>
                <a:spcPct val="105000"/>
              </a:lnSpc>
              <a:spcBef>
                <a:spcPts val="0"/>
              </a:spcBef>
              <a:spcAft>
                <a:spcPts val="0"/>
              </a:spcAft>
              <a:buSzPts val="3400"/>
              <a:buNone/>
              <a:defRPr sz="6800">
                <a:solidFill>
                  <a:srgbClr val="EBEBEB"/>
                </a:solidFill>
              </a:defRPr>
            </a:lvl1pPr>
            <a:lvl2pPr lvl="1" rtl="0" algn="l">
              <a:lnSpc>
                <a:spcPct val="105000"/>
              </a:lnSpc>
              <a:spcBef>
                <a:spcPts val="0"/>
              </a:spcBef>
              <a:spcAft>
                <a:spcPts val="0"/>
              </a:spcAft>
              <a:buSzPts val="3400"/>
              <a:buNone/>
              <a:defRPr sz="6800">
                <a:solidFill>
                  <a:srgbClr val="EBEBEB"/>
                </a:solidFill>
              </a:defRPr>
            </a:lvl2pPr>
            <a:lvl3pPr lvl="2" rtl="0" algn="l">
              <a:lnSpc>
                <a:spcPct val="105000"/>
              </a:lnSpc>
              <a:spcBef>
                <a:spcPts val="0"/>
              </a:spcBef>
              <a:spcAft>
                <a:spcPts val="0"/>
              </a:spcAft>
              <a:buSzPts val="3400"/>
              <a:buNone/>
              <a:defRPr sz="6800">
                <a:solidFill>
                  <a:srgbClr val="EBEBEB"/>
                </a:solidFill>
              </a:defRPr>
            </a:lvl3pPr>
            <a:lvl4pPr lvl="3" rtl="0" algn="l">
              <a:lnSpc>
                <a:spcPct val="105000"/>
              </a:lnSpc>
              <a:spcBef>
                <a:spcPts val="0"/>
              </a:spcBef>
              <a:spcAft>
                <a:spcPts val="0"/>
              </a:spcAft>
              <a:buSzPts val="3400"/>
              <a:buNone/>
              <a:defRPr sz="6800">
                <a:solidFill>
                  <a:srgbClr val="EBEBEB"/>
                </a:solidFill>
              </a:defRPr>
            </a:lvl4pPr>
            <a:lvl5pPr lvl="4" rtl="0" algn="l">
              <a:lnSpc>
                <a:spcPct val="105000"/>
              </a:lnSpc>
              <a:spcBef>
                <a:spcPts val="0"/>
              </a:spcBef>
              <a:spcAft>
                <a:spcPts val="0"/>
              </a:spcAft>
              <a:buSzPts val="3400"/>
              <a:buNone/>
              <a:defRPr sz="6800">
                <a:solidFill>
                  <a:srgbClr val="EBEBEB"/>
                </a:solidFill>
              </a:defRPr>
            </a:lvl5pPr>
            <a:lvl6pPr lvl="5" rtl="0" algn="l">
              <a:lnSpc>
                <a:spcPct val="105000"/>
              </a:lnSpc>
              <a:spcBef>
                <a:spcPts val="0"/>
              </a:spcBef>
              <a:spcAft>
                <a:spcPts val="0"/>
              </a:spcAft>
              <a:buSzPts val="3400"/>
              <a:buNone/>
              <a:defRPr sz="6800">
                <a:solidFill>
                  <a:srgbClr val="EBEBEB"/>
                </a:solidFill>
              </a:defRPr>
            </a:lvl6pPr>
            <a:lvl7pPr lvl="6" rtl="0" algn="l">
              <a:lnSpc>
                <a:spcPct val="105000"/>
              </a:lnSpc>
              <a:spcBef>
                <a:spcPts val="0"/>
              </a:spcBef>
              <a:spcAft>
                <a:spcPts val="0"/>
              </a:spcAft>
              <a:buSzPts val="3400"/>
              <a:buNone/>
              <a:defRPr sz="6800">
                <a:solidFill>
                  <a:srgbClr val="EBEBEB"/>
                </a:solidFill>
              </a:defRPr>
            </a:lvl7pPr>
            <a:lvl8pPr lvl="7" rtl="0" algn="l">
              <a:lnSpc>
                <a:spcPct val="105000"/>
              </a:lnSpc>
              <a:spcBef>
                <a:spcPts val="0"/>
              </a:spcBef>
              <a:spcAft>
                <a:spcPts val="0"/>
              </a:spcAft>
              <a:buSzPts val="3400"/>
              <a:buNone/>
              <a:defRPr sz="6800">
                <a:solidFill>
                  <a:srgbClr val="EBEBEB"/>
                </a:solidFill>
              </a:defRPr>
            </a:lvl8pPr>
            <a:lvl9pPr lvl="8" rtl="0" algn="l">
              <a:lnSpc>
                <a:spcPct val="105000"/>
              </a:lnSpc>
              <a:spcBef>
                <a:spcPts val="0"/>
              </a:spcBef>
              <a:spcAft>
                <a:spcPts val="0"/>
              </a:spcAft>
              <a:buSzPts val="3400"/>
              <a:buNone/>
              <a:defRPr sz="6800">
                <a:solidFill>
                  <a:srgbClr val="EBEBEB"/>
                </a:solidFill>
              </a:defRPr>
            </a:lvl9pPr>
          </a:lstStyle>
          <a:p/>
        </p:txBody>
      </p:sp>
      <p:pic>
        <p:nvPicPr>
          <p:cNvPr id="295" name="Google Shape;295;p34"/>
          <p:cNvPicPr preferRelativeResize="0"/>
          <p:nvPr/>
        </p:nvPicPr>
        <p:blipFill rotWithShape="1">
          <a:blip r:embed="rId3">
            <a:alphaModFix/>
          </a:blip>
          <a:srcRect b="0" l="0" r="0" t="0"/>
          <a:stretch/>
        </p:blipFill>
        <p:spPr>
          <a:xfrm>
            <a:off x="10106850" y="6203986"/>
            <a:ext cx="1421927" cy="335414"/>
          </a:xfrm>
          <a:prstGeom prst="rect">
            <a:avLst/>
          </a:prstGeom>
          <a:noFill/>
          <a:ln>
            <a:noFill/>
          </a:ln>
        </p:spPr>
      </p:pic>
      <p:sp>
        <p:nvSpPr>
          <p:cNvPr id="296" name="Google Shape;296;p34"/>
          <p:cNvSpPr txBox="1"/>
          <p:nvPr/>
        </p:nvSpPr>
        <p:spPr>
          <a:xfrm>
            <a:off x="7960472" y="1290425"/>
            <a:ext cx="2993100" cy="456000"/>
          </a:xfrm>
          <a:prstGeom prst="rect">
            <a:avLst/>
          </a:prstGeom>
          <a:no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EBEBEB"/>
                </a:solidFill>
                <a:latin typeface="Red Hat Text"/>
                <a:ea typeface="Red Hat Text"/>
                <a:cs typeface="Red Hat Text"/>
                <a:sym typeface="Red Hat Text"/>
              </a:rPr>
              <a:t>linkedin.com/company/red-hat</a:t>
            </a:r>
            <a:endParaRPr i="0" sz="1400" u="none" cap="none" strike="noStrike">
              <a:solidFill>
                <a:srgbClr val="EBEBEB"/>
              </a:solidFill>
              <a:latin typeface="Red Hat Text"/>
              <a:ea typeface="Red Hat Text"/>
              <a:cs typeface="Red Hat Text"/>
              <a:sym typeface="Red Hat Text"/>
            </a:endParaRPr>
          </a:p>
        </p:txBody>
      </p:sp>
      <p:sp>
        <p:nvSpPr>
          <p:cNvPr id="297" name="Google Shape;297;p34"/>
          <p:cNvSpPr txBox="1"/>
          <p:nvPr/>
        </p:nvSpPr>
        <p:spPr>
          <a:xfrm>
            <a:off x="7960471" y="2061513"/>
            <a:ext cx="3423900" cy="456000"/>
          </a:xfrm>
          <a:prstGeom prst="rect">
            <a:avLst/>
          </a:prstGeom>
          <a:no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EBEBEB"/>
                </a:solidFill>
                <a:latin typeface="Red Hat Text"/>
                <a:ea typeface="Red Hat Text"/>
                <a:cs typeface="Red Hat Text"/>
                <a:sym typeface="Red Hat Text"/>
              </a:rPr>
              <a:t>youtube.com/</a:t>
            </a:r>
            <a:r>
              <a:rPr lang="en">
                <a:solidFill>
                  <a:srgbClr val="EBEBEB"/>
                </a:solidFill>
                <a:latin typeface="Red Hat Text"/>
                <a:ea typeface="Red Hat Text"/>
                <a:cs typeface="Red Hat Text"/>
                <a:sym typeface="Red Hat Text"/>
              </a:rPr>
              <a:t>AnsibleAutomation</a:t>
            </a:r>
            <a:endParaRPr i="0" sz="1400" u="none" cap="none" strike="noStrike">
              <a:solidFill>
                <a:srgbClr val="EBEBEB"/>
              </a:solidFill>
              <a:latin typeface="Red Hat Text"/>
              <a:ea typeface="Red Hat Text"/>
              <a:cs typeface="Red Hat Text"/>
              <a:sym typeface="Red Hat Text"/>
            </a:endParaRPr>
          </a:p>
        </p:txBody>
      </p:sp>
      <p:sp>
        <p:nvSpPr>
          <p:cNvPr id="298" name="Google Shape;298;p34"/>
          <p:cNvSpPr txBox="1"/>
          <p:nvPr/>
        </p:nvSpPr>
        <p:spPr>
          <a:xfrm>
            <a:off x="7960472" y="2793600"/>
            <a:ext cx="2993100" cy="456000"/>
          </a:xfrm>
          <a:prstGeom prst="rect">
            <a:avLst/>
          </a:prstGeom>
          <a:no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EBEBEB"/>
                </a:solidFill>
                <a:latin typeface="Red Hat Text"/>
                <a:ea typeface="Red Hat Text"/>
                <a:cs typeface="Red Hat Text"/>
                <a:sym typeface="Red Hat Text"/>
              </a:rPr>
              <a:t>facebook.com/</a:t>
            </a:r>
            <a:r>
              <a:rPr lang="en">
                <a:solidFill>
                  <a:srgbClr val="EBEBEB"/>
                </a:solidFill>
                <a:latin typeface="Red Hat Text"/>
                <a:ea typeface="Red Hat Text"/>
                <a:cs typeface="Red Hat Text"/>
                <a:sym typeface="Red Hat Text"/>
              </a:rPr>
              <a:t>ansibleautomation</a:t>
            </a:r>
            <a:endParaRPr i="0" sz="1400" u="none" cap="none" strike="noStrike">
              <a:solidFill>
                <a:srgbClr val="EBEBEB"/>
              </a:solidFill>
              <a:latin typeface="Red Hat Text"/>
              <a:ea typeface="Red Hat Text"/>
              <a:cs typeface="Red Hat Text"/>
              <a:sym typeface="Red Hat Text"/>
            </a:endParaRPr>
          </a:p>
        </p:txBody>
      </p:sp>
      <p:sp>
        <p:nvSpPr>
          <p:cNvPr id="299" name="Google Shape;299;p34"/>
          <p:cNvSpPr txBox="1"/>
          <p:nvPr/>
        </p:nvSpPr>
        <p:spPr>
          <a:xfrm>
            <a:off x="7960472" y="3507800"/>
            <a:ext cx="2993100" cy="456000"/>
          </a:xfrm>
          <a:prstGeom prst="rect">
            <a:avLst/>
          </a:prstGeom>
          <a:no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EBEBEB"/>
                </a:solidFill>
                <a:latin typeface="Red Hat Text"/>
                <a:ea typeface="Red Hat Text"/>
                <a:cs typeface="Red Hat Text"/>
                <a:sym typeface="Red Hat Text"/>
              </a:rPr>
              <a:t>twitter.com/</a:t>
            </a:r>
            <a:r>
              <a:rPr lang="en">
                <a:solidFill>
                  <a:srgbClr val="EBEBEB"/>
                </a:solidFill>
                <a:latin typeface="Red Hat Text"/>
                <a:ea typeface="Red Hat Text"/>
                <a:cs typeface="Red Hat Text"/>
                <a:sym typeface="Red Hat Text"/>
              </a:rPr>
              <a:t>ansible</a:t>
            </a:r>
            <a:endParaRPr i="0" sz="1400" u="none" cap="none" strike="noStrike">
              <a:solidFill>
                <a:srgbClr val="EBEBEB"/>
              </a:solidFill>
              <a:latin typeface="Red Hat Text"/>
              <a:ea typeface="Red Hat Text"/>
              <a:cs typeface="Red Hat Text"/>
              <a:sym typeface="Red Hat Text"/>
            </a:endParaRPr>
          </a:p>
        </p:txBody>
      </p:sp>
      <p:cxnSp>
        <p:nvCxnSpPr>
          <p:cNvPr id="300" name="Google Shape;300;p34"/>
          <p:cNvCxnSpPr/>
          <p:nvPr/>
        </p:nvCxnSpPr>
        <p:spPr>
          <a:xfrm rot="10800000">
            <a:off x="447775" y="50"/>
            <a:ext cx="0" cy="2282700"/>
          </a:xfrm>
          <a:prstGeom prst="straightConnector1">
            <a:avLst/>
          </a:prstGeom>
          <a:noFill/>
          <a:ln cap="flat" cmpd="sng" w="9525">
            <a:solidFill>
              <a:srgbClr val="EE0000"/>
            </a:solidFill>
            <a:prstDash val="solid"/>
            <a:round/>
            <a:headEnd len="sm" w="sm" type="none"/>
            <a:tailEnd len="sm" w="sm" type="none"/>
          </a:ln>
        </p:spPr>
      </p:cxnSp>
      <p:pic>
        <p:nvPicPr>
          <p:cNvPr id="301" name="Google Shape;301;p34"/>
          <p:cNvPicPr preferRelativeResize="0"/>
          <p:nvPr/>
        </p:nvPicPr>
        <p:blipFill rotWithShape="1">
          <a:blip r:embed="rId4">
            <a:alphaModFix/>
          </a:blip>
          <a:srcRect b="0" l="0" r="0" t="0"/>
          <a:stretch/>
        </p:blipFill>
        <p:spPr>
          <a:xfrm>
            <a:off x="7321275" y="1238517"/>
            <a:ext cx="522347" cy="522347"/>
          </a:xfrm>
          <a:prstGeom prst="rect">
            <a:avLst/>
          </a:prstGeom>
          <a:noFill/>
          <a:ln>
            <a:noFill/>
          </a:ln>
        </p:spPr>
      </p:pic>
      <p:pic>
        <p:nvPicPr>
          <p:cNvPr id="302" name="Google Shape;302;p34"/>
          <p:cNvPicPr preferRelativeResize="0"/>
          <p:nvPr/>
        </p:nvPicPr>
        <p:blipFill rotWithShape="1">
          <a:blip r:embed="rId5">
            <a:alphaModFix/>
          </a:blip>
          <a:srcRect b="0" l="0" r="0" t="0"/>
          <a:stretch/>
        </p:blipFill>
        <p:spPr>
          <a:xfrm>
            <a:off x="7321275" y="2760373"/>
            <a:ext cx="522347" cy="522347"/>
          </a:xfrm>
          <a:prstGeom prst="rect">
            <a:avLst/>
          </a:prstGeom>
          <a:noFill/>
          <a:ln>
            <a:noFill/>
          </a:ln>
        </p:spPr>
      </p:pic>
      <p:pic>
        <p:nvPicPr>
          <p:cNvPr id="303" name="Google Shape;303;p34"/>
          <p:cNvPicPr preferRelativeResize="0"/>
          <p:nvPr/>
        </p:nvPicPr>
        <p:blipFill rotWithShape="1">
          <a:blip r:embed="rId6">
            <a:alphaModFix/>
          </a:blip>
          <a:srcRect b="0" l="0" r="0" t="0"/>
          <a:stretch/>
        </p:blipFill>
        <p:spPr>
          <a:xfrm>
            <a:off x="7321275" y="2061517"/>
            <a:ext cx="522347" cy="522347"/>
          </a:xfrm>
          <a:prstGeom prst="rect">
            <a:avLst/>
          </a:prstGeom>
          <a:noFill/>
          <a:ln>
            <a:noFill/>
          </a:ln>
        </p:spPr>
      </p:pic>
      <p:pic>
        <p:nvPicPr>
          <p:cNvPr id="304" name="Google Shape;304;p34"/>
          <p:cNvPicPr preferRelativeResize="0"/>
          <p:nvPr/>
        </p:nvPicPr>
        <p:blipFill rotWithShape="1">
          <a:blip r:embed="rId7">
            <a:alphaModFix/>
          </a:blip>
          <a:srcRect b="0" l="0" r="0" t="0"/>
          <a:stretch/>
        </p:blipFill>
        <p:spPr>
          <a:xfrm>
            <a:off x="7321275" y="3479458"/>
            <a:ext cx="522347" cy="522347"/>
          </a:xfrm>
          <a:prstGeom prst="rect">
            <a:avLst/>
          </a:prstGeom>
          <a:noFill/>
          <a:ln>
            <a:noFill/>
          </a:ln>
        </p:spPr>
      </p:pic>
      <p:cxnSp>
        <p:nvCxnSpPr>
          <p:cNvPr id="305" name="Google Shape;305;p34"/>
          <p:cNvCxnSpPr/>
          <p:nvPr/>
        </p:nvCxnSpPr>
        <p:spPr>
          <a:xfrm rot="10800000">
            <a:off x="447767" y="6401400"/>
            <a:ext cx="0" cy="456600"/>
          </a:xfrm>
          <a:prstGeom prst="straightConnector1">
            <a:avLst/>
          </a:prstGeom>
          <a:noFill/>
          <a:ln cap="flat" cmpd="sng" w="9525">
            <a:solidFill>
              <a:srgbClr val="EE0000"/>
            </a:solidFill>
            <a:prstDash val="solid"/>
            <a:round/>
            <a:headEnd len="sm" w="sm" type="none"/>
            <a:tailEnd len="sm" w="sm" type="none"/>
          </a:ln>
        </p:spPr>
      </p:cxnSp>
      <p:sp>
        <p:nvSpPr>
          <p:cNvPr id="306" name="Google Shape;306;p3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07" name="Google Shape;307;p34"/>
          <p:cNvPicPr preferRelativeResize="0"/>
          <p:nvPr/>
        </p:nvPicPr>
        <p:blipFill>
          <a:blip r:embed="rId8">
            <a:alphaModFix/>
          </a:blip>
          <a:stretch>
            <a:fillRect/>
          </a:stretch>
        </p:blipFill>
        <p:spPr>
          <a:xfrm>
            <a:off x="7414757" y="4282250"/>
            <a:ext cx="335424" cy="335424"/>
          </a:xfrm>
          <a:prstGeom prst="rect">
            <a:avLst/>
          </a:prstGeom>
          <a:noFill/>
          <a:ln>
            <a:noFill/>
          </a:ln>
        </p:spPr>
      </p:pic>
      <p:sp>
        <p:nvSpPr>
          <p:cNvPr id="308" name="Google Shape;308;p34"/>
          <p:cNvSpPr txBox="1"/>
          <p:nvPr/>
        </p:nvSpPr>
        <p:spPr>
          <a:xfrm>
            <a:off x="7960472" y="4222000"/>
            <a:ext cx="2993100" cy="456000"/>
          </a:xfrm>
          <a:prstGeom prst="rect">
            <a:avLst/>
          </a:prstGeom>
          <a:no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EBEBEB"/>
                </a:solidFill>
                <a:latin typeface="Red Hat Text"/>
                <a:ea typeface="Red Hat Text"/>
                <a:cs typeface="Red Hat Text"/>
                <a:sym typeface="Red Hat Text"/>
              </a:rPr>
              <a:t>github.com</a:t>
            </a:r>
            <a:r>
              <a:rPr i="0" lang="en" sz="1400" u="none" cap="none" strike="noStrike">
                <a:solidFill>
                  <a:srgbClr val="EBEBEB"/>
                </a:solidFill>
                <a:latin typeface="Red Hat Text"/>
                <a:ea typeface="Red Hat Text"/>
                <a:cs typeface="Red Hat Text"/>
                <a:sym typeface="Red Hat Text"/>
              </a:rPr>
              <a:t>/</a:t>
            </a:r>
            <a:r>
              <a:rPr lang="en">
                <a:solidFill>
                  <a:srgbClr val="EBEBEB"/>
                </a:solidFill>
                <a:latin typeface="Red Hat Text"/>
                <a:ea typeface="Red Hat Text"/>
                <a:cs typeface="Red Hat Text"/>
                <a:sym typeface="Red Hat Text"/>
              </a:rPr>
              <a:t>ansible</a:t>
            </a:r>
            <a:endParaRPr i="0" sz="1400" u="none" cap="none" strike="noStrike">
              <a:solidFill>
                <a:srgbClr val="EBEBEB"/>
              </a:solidFill>
              <a:latin typeface="Red Hat Text"/>
              <a:ea typeface="Red Hat Text"/>
              <a:cs typeface="Red Hat Text"/>
              <a:sym typeface="Red Hat Tex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_4_6">
    <p:spTree>
      <p:nvGrpSpPr>
        <p:cNvPr id="309" name="Shape 309"/>
        <p:cNvGrpSpPr/>
        <p:nvPr/>
      </p:nvGrpSpPr>
      <p:grpSpPr>
        <a:xfrm>
          <a:off x="0" y="0"/>
          <a:ext cx="0" cy="0"/>
          <a:chOff x="0" y="0"/>
          <a:chExt cx="0" cy="0"/>
        </a:xfrm>
      </p:grpSpPr>
      <p:sp>
        <p:nvSpPr>
          <p:cNvPr id="310" name="Google Shape;310;p35"/>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11" name="Google Shape;311;p3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12" name="Google Shape;312;p3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13" name="Google Shape;313;p3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14" name="Google Shape;314;p3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15" name="Google Shape;315;p35"/>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16" name="Google Shape;316;p3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ck">
  <p:cSld name="CUSTOM_4_1_2">
    <p:bg>
      <p:bgPr>
        <a:solidFill>
          <a:srgbClr val="141414"/>
        </a:solidFill>
      </p:bgPr>
    </p:bg>
    <p:spTree>
      <p:nvGrpSpPr>
        <p:cNvPr id="317" name="Shape 317"/>
        <p:cNvGrpSpPr/>
        <p:nvPr/>
      </p:nvGrpSpPr>
      <p:grpSpPr>
        <a:xfrm>
          <a:off x="0" y="0"/>
          <a:ext cx="0" cy="0"/>
          <a:chOff x="0" y="0"/>
          <a:chExt cx="0" cy="0"/>
        </a:xfrm>
      </p:grpSpPr>
      <p:sp>
        <p:nvSpPr>
          <p:cNvPr id="318" name="Google Shape;318;p36"/>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EBEBEB"/>
                </a:solidFill>
              </a:defRPr>
            </a:lvl1pPr>
            <a:lvl2pPr lvl="1" rtl="0" algn="ctr">
              <a:lnSpc>
                <a:spcPct val="130000"/>
              </a:lnSpc>
              <a:spcBef>
                <a:spcPts val="0"/>
              </a:spcBef>
              <a:spcAft>
                <a:spcPts val="0"/>
              </a:spcAft>
              <a:buNone/>
              <a:defRPr sz="3000">
                <a:solidFill>
                  <a:srgbClr val="EBEBEB"/>
                </a:solidFill>
              </a:defRPr>
            </a:lvl2pPr>
            <a:lvl3pPr lvl="2" rtl="0" algn="ctr">
              <a:lnSpc>
                <a:spcPct val="130000"/>
              </a:lnSpc>
              <a:spcBef>
                <a:spcPts val="0"/>
              </a:spcBef>
              <a:spcAft>
                <a:spcPts val="0"/>
              </a:spcAft>
              <a:buNone/>
              <a:defRPr sz="3000">
                <a:solidFill>
                  <a:srgbClr val="EBEBEB"/>
                </a:solidFill>
              </a:defRPr>
            </a:lvl3pPr>
            <a:lvl4pPr lvl="3" rtl="0" algn="ctr">
              <a:lnSpc>
                <a:spcPct val="130000"/>
              </a:lnSpc>
              <a:spcBef>
                <a:spcPts val="0"/>
              </a:spcBef>
              <a:spcAft>
                <a:spcPts val="0"/>
              </a:spcAft>
              <a:buNone/>
              <a:defRPr sz="3000">
                <a:solidFill>
                  <a:srgbClr val="EBEBEB"/>
                </a:solidFill>
              </a:defRPr>
            </a:lvl4pPr>
            <a:lvl5pPr lvl="4" rtl="0" algn="ctr">
              <a:lnSpc>
                <a:spcPct val="130000"/>
              </a:lnSpc>
              <a:spcBef>
                <a:spcPts val="0"/>
              </a:spcBef>
              <a:spcAft>
                <a:spcPts val="0"/>
              </a:spcAft>
              <a:buNone/>
              <a:defRPr sz="3000">
                <a:solidFill>
                  <a:srgbClr val="EBEBEB"/>
                </a:solidFill>
              </a:defRPr>
            </a:lvl5pPr>
            <a:lvl6pPr lvl="5" rtl="0" algn="ctr">
              <a:lnSpc>
                <a:spcPct val="130000"/>
              </a:lnSpc>
              <a:spcBef>
                <a:spcPts val="0"/>
              </a:spcBef>
              <a:spcAft>
                <a:spcPts val="0"/>
              </a:spcAft>
              <a:buNone/>
              <a:defRPr sz="3000">
                <a:solidFill>
                  <a:srgbClr val="EBEBEB"/>
                </a:solidFill>
              </a:defRPr>
            </a:lvl6pPr>
            <a:lvl7pPr lvl="6" rtl="0" algn="ctr">
              <a:lnSpc>
                <a:spcPct val="130000"/>
              </a:lnSpc>
              <a:spcBef>
                <a:spcPts val="0"/>
              </a:spcBef>
              <a:spcAft>
                <a:spcPts val="0"/>
              </a:spcAft>
              <a:buNone/>
              <a:defRPr sz="3000">
                <a:solidFill>
                  <a:srgbClr val="EBEBEB"/>
                </a:solidFill>
              </a:defRPr>
            </a:lvl7pPr>
            <a:lvl8pPr lvl="7" rtl="0" algn="ctr">
              <a:lnSpc>
                <a:spcPct val="130000"/>
              </a:lnSpc>
              <a:spcBef>
                <a:spcPts val="0"/>
              </a:spcBef>
              <a:spcAft>
                <a:spcPts val="0"/>
              </a:spcAft>
              <a:buNone/>
              <a:defRPr sz="3000">
                <a:solidFill>
                  <a:srgbClr val="EBEBEB"/>
                </a:solidFill>
              </a:defRPr>
            </a:lvl8pPr>
            <a:lvl9pPr lvl="8" rtl="0" algn="ctr">
              <a:lnSpc>
                <a:spcPct val="130000"/>
              </a:lnSpc>
              <a:spcBef>
                <a:spcPts val="0"/>
              </a:spcBef>
              <a:spcAft>
                <a:spcPts val="0"/>
              </a:spcAft>
              <a:buNone/>
              <a:defRPr sz="3000">
                <a:solidFill>
                  <a:srgbClr val="EBEBEB"/>
                </a:solidFill>
              </a:defRPr>
            </a:lvl9pPr>
          </a:lstStyle>
          <a:p/>
        </p:txBody>
      </p:sp>
      <p:cxnSp>
        <p:nvCxnSpPr>
          <p:cNvPr id="319" name="Google Shape;319;p36"/>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20" name="Google Shape;320;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9pPr>
          </a:lstStyle>
          <a:p/>
        </p:txBody>
      </p:sp>
      <p:cxnSp>
        <p:nvCxnSpPr>
          <p:cNvPr id="321" name="Google Shape;321;p36"/>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22" name="Google Shape;322;p3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23" name="Google Shape;323;p36"/>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EBEBEB"/>
                </a:solidFill>
              </a:defRPr>
            </a:lvl1pPr>
            <a:lvl2pPr lvl="1" rtl="0">
              <a:lnSpc>
                <a:spcPct val="142000"/>
              </a:lnSpc>
              <a:spcBef>
                <a:spcPts val="0"/>
              </a:spcBef>
              <a:spcAft>
                <a:spcPts val="0"/>
              </a:spcAft>
              <a:buNone/>
              <a:defRPr sz="600">
                <a:solidFill>
                  <a:srgbClr val="EBEBEB"/>
                </a:solidFill>
              </a:defRPr>
            </a:lvl2pPr>
            <a:lvl3pPr lvl="2" rtl="0">
              <a:lnSpc>
                <a:spcPct val="142000"/>
              </a:lnSpc>
              <a:spcBef>
                <a:spcPts val="0"/>
              </a:spcBef>
              <a:spcAft>
                <a:spcPts val="0"/>
              </a:spcAft>
              <a:buNone/>
              <a:defRPr sz="600">
                <a:solidFill>
                  <a:srgbClr val="EBEBEB"/>
                </a:solidFill>
              </a:defRPr>
            </a:lvl3pPr>
            <a:lvl4pPr lvl="3" rtl="0">
              <a:lnSpc>
                <a:spcPct val="142000"/>
              </a:lnSpc>
              <a:spcBef>
                <a:spcPts val="0"/>
              </a:spcBef>
              <a:spcAft>
                <a:spcPts val="0"/>
              </a:spcAft>
              <a:buNone/>
              <a:defRPr sz="600">
                <a:solidFill>
                  <a:srgbClr val="EBEBEB"/>
                </a:solidFill>
              </a:defRPr>
            </a:lvl4pPr>
            <a:lvl5pPr lvl="4" rtl="0">
              <a:lnSpc>
                <a:spcPct val="142000"/>
              </a:lnSpc>
              <a:spcBef>
                <a:spcPts val="0"/>
              </a:spcBef>
              <a:spcAft>
                <a:spcPts val="0"/>
              </a:spcAft>
              <a:buNone/>
              <a:defRPr sz="600">
                <a:solidFill>
                  <a:srgbClr val="EBEBEB"/>
                </a:solidFill>
              </a:defRPr>
            </a:lvl5pPr>
            <a:lvl6pPr lvl="5" rtl="0">
              <a:lnSpc>
                <a:spcPct val="142000"/>
              </a:lnSpc>
              <a:spcBef>
                <a:spcPts val="0"/>
              </a:spcBef>
              <a:spcAft>
                <a:spcPts val="0"/>
              </a:spcAft>
              <a:buNone/>
              <a:defRPr sz="600">
                <a:solidFill>
                  <a:srgbClr val="EBEBEB"/>
                </a:solidFill>
              </a:defRPr>
            </a:lvl6pPr>
            <a:lvl7pPr lvl="6" rtl="0">
              <a:lnSpc>
                <a:spcPct val="142000"/>
              </a:lnSpc>
              <a:spcBef>
                <a:spcPts val="0"/>
              </a:spcBef>
              <a:spcAft>
                <a:spcPts val="0"/>
              </a:spcAft>
              <a:buNone/>
              <a:defRPr sz="600">
                <a:solidFill>
                  <a:srgbClr val="EBEBEB"/>
                </a:solidFill>
              </a:defRPr>
            </a:lvl7pPr>
            <a:lvl8pPr lvl="7" rtl="0">
              <a:lnSpc>
                <a:spcPct val="142000"/>
              </a:lnSpc>
              <a:spcBef>
                <a:spcPts val="0"/>
              </a:spcBef>
              <a:spcAft>
                <a:spcPts val="0"/>
              </a:spcAft>
              <a:buNone/>
              <a:defRPr sz="600">
                <a:solidFill>
                  <a:srgbClr val="EBEBEB"/>
                </a:solidFill>
              </a:defRPr>
            </a:lvl8pPr>
            <a:lvl9pPr lvl="8" rtl="0">
              <a:lnSpc>
                <a:spcPct val="142000"/>
              </a:lnSpc>
              <a:spcBef>
                <a:spcPts val="0"/>
              </a:spcBef>
              <a:spcAft>
                <a:spcPts val="0"/>
              </a:spcAft>
              <a:buNone/>
              <a:defRPr sz="600">
                <a:solidFill>
                  <a:srgbClr val="EBEBEB"/>
                </a:solidFill>
              </a:defRPr>
            </a:lvl9pPr>
          </a:lstStyle>
          <a:p/>
        </p:txBody>
      </p:sp>
      <p:pic>
        <p:nvPicPr>
          <p:cNvPr id="324" name="Google Shape;324;p36"/>
          <p:cNvPicPr preferRelativeResize="0"/>
          <p:nvPr/>
        </p:nvPicPr>
        <p:blipFill>
          <a:blip r:embed="rId2">
            <a:alphaModFix/>
          </a:blip>
          <a:stretch>
            <a:fillRect/>
          </a:stretch>
        </p:blipFill>
        <p:spPr>
          <a:xfrm>
            <a:off x="10711279" y="6312505"/>
            <a:ext cx="975826" cy="22960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
  <p:cSld name="CUSTOM_4_4_7">
    <p:spTree>
      <p:nvGrpSpPr>
        <p:cNvPr id="325" name="Shape 325"/>
        <p:cNvGrpSpPr/>
        <p:nvPr/>
      </p:nvGrpSpPr>
      <p:grpSpPr>
        <a:xfrm>
          <a:off x="0" y="0"/>
          <a:ext cx="0" cy="0"/>
          <a:chOff x="0" y="0"/>
          <a:chExt cx="0" cy="0"/>
        </a:xfrm>
      </p:grpSpPr>
      <p:sp>
        <p:nvSpPr>
          <p:cNvPr id="326" name="Google Shape;326;p37"/>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27" name="Google Shape;327;p37"/>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28" name="Google Shape;328;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29" name="Google Shape;329;p37"/>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30" name="Google Shape;330;p3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31" name="Google Shape;331;p37"/>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32" name="Google Shape;332;p37"/>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1">
  <p:cSld name="CUSTOM_2_1_4">
    <p:spTree>
      <p:nvGrpSpPr>
        <p:cNvPr id="333" name="Shape 33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2">
  <p:cSld name="CUSTOM_4_4_8">
    <p:spTree>
      <p:nvGrpSpPr>
        <p:cNvPr id="334" name="Shape 334"/>
        <p:cNvGrpSpPr/>
        <p:nvPr/>
      </p:nvGrpSpPr>
      <p:grpSpPr>
        <a:xfrm>
          <a:off x="0" y="0"/>
          <a:ext cx="0" cy="0"/>
          <a:chOff x="0" y="0"/>
          <a:chExt cx="0" cy="0"/>
        </a:xfrm>
      </p:grpSpPr>
      <p:sp>
        <p:nvSpPr>
          <p:cNvPr id="335" name="Google Shape;335;p39"/>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36" name="Google Shape;336;p3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37" name="Google Shape;337;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38" name="Google Shape;338;p3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39" name="Google Shape;339;p3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40" name="Google Shape;340;p39"/>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41" name="Google Shape;341;p39"/>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7">
  <p:cSld name="TITLE_7">
    <p:spTree>
      <p:nvGrpSpPr>
        <p:cNvPr id="342" name="Shape 34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800"/>
              <a:buFont typeface="Red Hat Display"/>
              <a:buNone/>
              <a:defRPr sz="28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42" name="Google Shape;42;p5"/>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800">
                <a:solidFill>
                  <a:schemeClr val="lt1"/>
                </a:solidFill>
              </a:defRPr>
            </a:lvl2pPr>
            <a:lvl3pPr lvl="2" rtl="0">
              <a:lnSpc>
                <a:spcPct val="100000"/>
              </a:lnSpc>
              <a:spcBef>
                <a:spcPts val="0"/>
              </a:spcBef>
              <a:spcAft>
                <a:spcPts val="0"/>
              </a:spcAft>
              <a:buNone/>
              <a:defRPr sz="4800">
                <a:solidFill>
                  <a:schemeClr val="lt1"/>
                </a:solidFill>
              </a:defRPr>
            </a:lvl3pPr>
            <a:lvl4pPr lvl="3" rtl="0">
              <a:lnSpc>
                <a:spcPct val="100000"/>
              </a:lnSpc>
              <a:spcBef>
                <a:spcPts val="0"/>
              </a:spcBef>
              <a:spcAft>
                <a:spcPts val="0"/>
              </a:spcAft>
              <a:buNone/>
              <a:defRPr sz="4800">
                <a:solidFill>
                  <a:schemeClr val="lt1"/>
                </a:solidFill>
              </a:defRPr>
            </a:lvl4pPr>
            <a:lvl5pPr lvl="4" rtl="0">
              <a:lnSpc>
                <a:spcPct val="100000"/>
              </a:lnSpc>
              <a:spcBef>
                <a:spcPts val="0"/>
              </a:spcBef>
              <a:spcAft>
                <a:spcPts val="0"/>
              </a:spcAft>
              <a:buNone/>
              <a:defRPr sz="4800">
                <a:solidFill>
                  <a:schemeClr val="lt1"/>
                </a:solidFill>
              </a:defRPr>
            </a:lvl5pPr>
            <a:lvl6pPr lvl="5" rtl="0">
              <a:lnSpc>
                <a:spcPct val="100000"/>
              </a:lnSpc>
              <a:spcBef>
                <a:spcPts val="0"/>
              </a:spcBef>
              <a:spcAft>
                <a:spcPts val="0"/>
              </a:spcAft>
              <a:buNone/>
              <a:defRPr sz="4800">
                <a:solidFill>
                  <a:schemeClr val="lt1"/>
                </a:solidFill>
              </a:defRPr>
            </a:lvl6pPr>
            <a:lvl7pPr lvl="6" rtl="0">
              <a:lnSpc>
                <a:spcPct val="100000"/>
              </a:lnSpc>
              <a:spcBef>
                <a:spcPts val="0"/>
              </a:spcBef>
              <a:spcAft>
                <a:spcPts val="0"/>
              </a:spcAft>
              <a:buNone/>
              <a:defRPr sz="4800">
                <a:solidFill>
                  <a:schemeClr val="lt1"/>
                </a:solidFill>
              </a:defRPr>
            </a:lvl7pPr>
            <a:lvl8pPr lvl="7" rtl="0">
              <a:lnSpc>
                <a:spcPct val="100000"/>
              </a:lnSpc>
              <a:spcBef>
                <a:spcPts val="0"/>
              </a:spcBef>
              <a:spcAft>
                <a:spcPts val="0"/>
              </a:spcAft>
              <a:buNone/>
              <a:defRPr sz="4800">
                <a:solidFill>
                  <a:schemeClr val="lt1"/>
                </a:solidFill>
              </a:defRPr>
            </a:lvl8pPr>
            <a:lvl9pPr lvl="8" rtl="0">
              <a:lnSpc>
                <a:spcPct val="100000"/>
              </a:lnSpc>
              <a:spcBef>
                <a:spcPts val="0"/>
              </a:spcBef>
              <a:spcAft>
                <a:spcPts val="0"/>
              </a:spcAft>
              <a:buNone/>
              <a:defRPr sz="4800">
                <a:solidFill>
                  <a:schemeClr val="lt1"/>
                </a:solidFill>
              </a:defRPr>
            </a:lvl9pPr>
          </a:lstStyle>
          <a:p/>
        </p:txBody>
      </p:sp>
      <p:sp>
        <p:nvSpPr>
          <p:cNvPr id="43" name="Google Shape;43;p5"/>
          <p:cNvSpPr txBox="1"/>
          <p:nvPr>
            <p:ph idx="2" type="subTitle"/>
          </p:nvPr>
        </p:nvSpPr>
        <p:spPr>
          <a:xfrm>
            <a:off x="2083725" y="46055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2pPr>
            <a:lvl3pPr lvl="2"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3pPr>
            <a:lvl4pPr lvl="3"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4pPr>
            <a:lvl5pPr lvl="4"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5pPr>
            <a:lvl6pPr lvl="5"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6pPr>
            <a:lvl7pPr lvl="6"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7pPr>
            <a:lvl8pPr lvl="7"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8pPr>
            <a:lvl9pPr lvl="8"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9pPr>
          </a:lstStyle>
          <a:p/>
        </p:txBody>
      </p:sp>
      <p:sp>
        <p:nvSpPr>
          <p:cNvPr id="44" name="Google Shape;44;p5"/>
          <p:cNvSpPr txBox="1"/>
          <p:nvPr>
            <p:ph idx="3" type="subTitle"/>
          </p:nvPr>
        </p:nvSpPr>
        <p:spPr>
          <a:xfrm>
            <a:off x="4471850" y="46055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Medium"/>
              <a:buNone/>
              <a:defRPr sz="14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2pPr>
            <a:lvl3pPr lvl="2"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3pPr>
            <a:lvl4pPr lvl="3"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4pPr>
            <a:lvl5pPr lvl="4"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5pPr>
            <a:lvl6pPr lvl="5"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6pPr>
            <a:lvl7pPr lvl="6"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7pPr>
            <a:lvl8pPr lvl="7"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8pPr>
            <a:lvl9pPr lvl="8" rtl="0">
              <a:lnSpc>
                <a:spcPct val="135000"/>
              </a:lnSpc>
              <a:spcBef>
                <a:spcPts val="0"/>
              </a:spcBef>
              <a:spcAft>
                <a:spcPts val="0"/>
              </a:spcAft>
              <a:buClr>
                <a:schemeClr val="lt1"/>
              </a:buClr>
              <a:buSzPts val="1800"/>
              <a:buFont typeface="Red Hat Display Medium"/>
              <a:buNone/>
              <a:defRPr>
                <a:solidFill>
                  <a:schemeClr val="lt1"/>
                </a:solidFill>
                <a:latin typeface="Red Hat Display Medium"/>
                <a:ea typeface="Red Hat Display Medium"/>
                <a:cs typeface="Red Hat Display Medium"/>
                <a:sym typeface="Red Hat Display Medium"/>
              </a:defRPr>
            </a:lvl9pPr>
          </a:lstStyle>
          <a:p/>
        </p:txBody>
      </p:sp>
      <p:cxnSp>
        <p:nvCxnSpPr>
          <p:cNvPr id="45" name="Google Shape;45;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6" name="Google Shape;46;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47" name="Google Shape;47;p5"/>
          <p:cNvPicPr preferRelativeResize="0"/>
          <p:nvPr/>
        </p:nvPicPr>
        <p:blipFill>
          <a:blip r:embed="rId3">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3">
  <p:cSld name="CUSTOM_4_4_9">
    <p:spTree>
      <p:nvGrpSpPr>
        <p:cNvPr id="343" name="Shape 343"/>
        <p:cNvGrpSpPr/>
        <p:nvPr/>
      </p:nvGrpSpPr>
      <p:grpSpPr>
        <a:xfrm>
          <a:off x="0" y="0"/>
          <a:ext cx="0" cy="0"/>
          <a:chOff x="0" y="0"/>
          <a:chExt cx="0" cy="0"/>
        </a:xfrm>
      </p:grpSpPr>
      <p:sp>
        <p:nvSpPr>
          <p:cNvPr id="344" name="Google Shape;344;p41"/>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45" name="Google Shape;345;p4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46" name="Google Shape;346;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47" name="Google Shape;347;p4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48" name="Google Shape;348;p4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49" name="Google Shape;349;p41"/>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50" name="Google Shape;350;p41"/>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5">
  <p:cSld name="CUSTOM_4_4_10">
    <p:spTree>
      <p:nvGrpSpPr>
        <p:cNvPr id="351" name="Shape 351"/>
        <p:cNvGrpSpPr/>
        <p:nvPr/>
      </p:nvGrpSpPr>
      <p:grpSpPr>
        <a:xfrm>
          <a:off x="0" y="0"/>
          <a:ext cx="0" cy="0"/>
          <a:chOff x="0" y="0"/>
          <a:chExt cx="0" cy="0"/>
        </a:xfrm>
      </p:grpSpPr>
      <p:sp>
        <p:nvSpPr>
          <p:cNvPr id="352" name="Google Shape;352;p42"/>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53" name="Google Shape;353;p4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54" name="Google Shape;354;p4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55" name="Google Shape;355;p4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56" name="Google Shape;356;p4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57" name="Google Shape;357;p42"/>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58" name="Google Shape;358;p4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2">
  <p:cSld name="CUSTOM_2_1_5">
    <p:spTree>
      <p:nvGrpSpPr>
        <p:cNvPr id="359" name="Shape 359"/>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8">
  <p:cSld name="TITLE_8">
    <p:spTree>
      <p:nvGrpSpPr>
        <p:cNvPr id="360" name="Shape 360"/>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6">
  <p:cSld name="CUSTOM_4_4_11">
    <p:spTree>
      <p:nvGrpSpPr>
        <p:cNvPr id="361" name="Shape 361"/>
        <p:cNvGrpSpPr/>
        <p:nvPr/>
      </p:nvGrpSpPr>
      <p:grpSpPr>
        <a:xfrm>
          <a:off x="0" y="0"/>
          <a:ext cx="0" cy="0"/>
          <a:chOff x="0" y="0"/>
          <a:chExt cx="0" cy="0"/>
        </a:xfrm>
      </p:grpSpPr>
      <p:sp>
        <p:nvSpPr>
          <p:cNvPr id="362" name="Google Shape;362;p45"/>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63" name="Google Shape;363;p4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64" name="Google Shape;364;p4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65" name="Google Shape;365;p4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66" name="Google Shape;366;p4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67" name="Google Shape;367;p45"/>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68" name="Google Shape;368;p4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9">
  <p:cSld name="TITLE_9">
    <p:spTree>
      <p:nvGrpSpPr>
        <p:cNvPr id="369" name="Shape 369"/>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ack 1">
  <p:cSld name="CUSTOM_2_3_2">
    <p:bg>
      <p:bgPr>
        <a:blipFill>
          <a:blip r:embed="rId2">
            <a:alphaModFix/>
          </a:blip>
          <a:stretch>
            <a:fillRect/>
          </a:stretch>
        </a:blipFill>
      </p:bgPr>
    </p:bg>
    <p:spTree>
      <p:nvGrpSpPr>
        <p:cNvPr id="370" name="Shape 370"/>
        <p:cNvGrpSpPr/>
        <p:nvPr/>
      </p:nvGrpSpPr>
      <p:grpSpPr>
        <a:xfrm>
          <a:off x="0" y="0"/>
          <a:ext cx="0" cy="0"/>
          <a:chOff x="0" y="0"/>
          <a:chExt cx="0" cy="0"/>
        </a:xfrm>
      </p:grpSpPr>
      <p:sp>
        <p:nvSpPr>
          <p:cNvPr id="371" name="Google Shape;371;p47"/>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BEBEB"/>
                </a:solidFill>
                <a:latin typeface="Overpass"/>
                <a:ea typeface="Overpass"/>
                <a:cs typeface="Overpass"/>
                <a:sym typeface="Overpass"/>
              </a:defRPr>
            </a:lvl1pPr>
            <a:lvl2pPr lvl="1" rtl="0">
              <a:spcBef>
                <a:spcPts val="0"/>
              </a:spcBef>
              <a:spcAft>
                <a:spcPts val="0"/>
              </a:spcAft>
              <a:buNone/>
              <a:defRPr b="1" sz="6000">
                <a:solidFill>
                  <a:srgbClr val="EBEBEB"/>
                </a:solidFill>
                <a:latin typeface="Overpass"/>
                <a:ea typeface="Overpass"/>
                <a:cs typeface="Overpass"/>
                <a:sym typeface="Overpass"/>
              </a:defRPr>
            </a:lvl2pPr>
            <a:lvl3pPr lvl="2" rtl="0">
              <a:spcBef>
                <a:spcPts val="0"/>
              </a:spcBef>
              <a:spcAft>
                <a:spcPts val="0"/>
              </a:spcAft>
              <a:buNone/>
              <a:defRPr b="1" sz="6000">
                <a:solidFill>
                  <a:srgbClr val="EBEBEB"/>
                </a:solidFill>
                <a:latin typeface="Overpass"/>
                <a:ea typeface="Overpass"/>
                <a:cs typeface="Overpass"/>
                <a:sym typeface="Overpass"/>
              </a:defRPr>
            </a:lvl3pPr>
            <a:lvl4pPr lvl="3" rtl="0">
              <a:spcBef>
                <a:spcPts val="0"/>
              </a:spcBef>
              <a:spcAft>
                <a:spcPts val="0"/>
              </a:spcAft>
              <a:buNone/>
              <a:defRPr b="1" sz="6000">
                <a:solidFill>
                  <a:srgbClr val="EBEBEB"/>
                </a:solidFill>
                <a:latin typeface="Overpass"/>
                <a:ea typeface="Overpass"/>
                <a:cs typeface="Overpass"/>
                <a:sym typeface="Overpass"/>
              </a:defRPr>
            </a:lvl4pPr>
            <a:lvl5pPr lvl="4" rtl="0">
              <a:spcBef>
                <a:spcPts val="0"/>
              </a:spcBef>
              <a:spcAft>
                <a:spcPts val="0"/>
              </a:spcAft>
              <a:buNone/>
              <a:defRPr b="1" sz="6000">
                <a:solidFill>
                  <a:srgbClr val="EBEBEB"/>
                </a:solidFill>
                <a:latin typeface="Overpass"/>
                <a:ea typeface="Overpass"/>
                <a:cs typeface="Overpass"/>
                <a:sym typeface="Overpass"/>
              </a:defRPr>
            </a:lvl5pPr>
            <a:lvl6pPr lvl="5" rtl="0">
              <a:spcBef>
                <a:spcPts val="0"/>
              </a:spcBef>
              <a:spcAft>
                <a:spcPts val="0"/>
              </a:spcAft>
              <a:buNone/>
              <a:defRPr b="1" sz="6000">
                <a:solidFill>
                  <a:srgbClr val="EBEBEB"/>
                </a:solidFill>
                <a:latin typeface="Overpass"/>
                <a:ea typeface="Overpass"/>
                <a:cs typeface="Overpass"/>
                <a:sym typeface="Overpass"/>
              </a:defRPr>
            </a:lvl6pPr>
            <a:lvl7pPr lvl="6" rtl="0">
              <a:spcBef>
                <a:spcPts val="0"/>
              </a:spcBef>
              <a:spcAft>
                <a:spcPts val="0"/>
              </a:spcAft>
              <a:buNone/>
              <a:defRPr b="1" sz="6000">
                <a:solidFill>
                  <a:srgbClr val="EBEBEB"/>
                </a:solidFill>
                <a:latin typeface="Overpass"/>
                <a:ea typeface="Overpass"/>
                <a:cs typeface="Overpass"/>
                <a:sym typeface="Overpass"/>
              </a:defRPr>
            </a:lvl7pPr>
            <a:lvl8pPr lvl="7" rtl="0">
              <a:spcBef>
                <a:spcPts val="0"/>
              </a:spcBef>
              <a:spcAft>
                <a:spcPts val="0"/>
              </a:spcAft>
              <a:buNone/>
              <a:defRPr b="1" sz="6000">
                <a:solidFill>
                  <a:srgbClr val="EBEBEB"/>
                </a:solidFill>
                <a:latin typeface="Overpass"/>
                <a:ea typeface="Overpass"/>
                <a:cs typeface="Overpass"/>
                <a:sym typeface="Overpass"/>
              </a:defRPr>
            </a:lvl8pPr>
            <a:lvl9pPr lvl="8" rtl="0">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372" name="Google Shape;372;p47"/>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373" name="Google Shape;373;p4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374" name="Google Shape;374;p47"/>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75" name="Google Shape;375;p47"/>
          <p:cNvSpPr txBox="1"/>
          <p:nvPr>
            <p:ph idx="1" type="subTitle"/>
          </p:nvPr>
        </p:nvSpPr>
        <p:spPr>
          <a:xfrm>
            <a:off x="447775" y="55441"/>
            <a:ext cx="51492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376" name="Google Shape;376;p47"/>
          <p:cNvSpPr txBox="1"/>
          <p:nvPr>
            <p:ph idx="2" type="subTitle"/>
          </p:nvPr>
        </p:nvSpPr>
        <p:spPr>
          <a:xfrm>
            <a:off x="9251450" y="1743719"/>
            <a:ext cx="2124300" cy="3309300"/>
          </a:xfrm>
          <a:prstGeom prst="rect">
            <a:avLst/>
          </a:prstGeom>
        </p:spPr>
        <p:txBody>
          <a:bodyPr anchorCtr="0" anchor="t" bIns="91425" lIns="91425" spcFirstLastPara="1" rIns="91425" wrap="square" tIns="91425">
            <a:noAutofit/>
          </a:bodyPr>
          <a:lstStyle>
            <a:lvl1pPr lvl="0" rtl="0">
              <a:lnSpc>
                <a:spcPct val="174000"/>
              </a:lnSpc>
              <a:spcBef>
                <a:spcPts val="0"/>
              </a:spcBef>
              <a:spcAft>
                <a:spcPts val="0"/>
              </a:spcAft>
              <a:buNone/>
              <a:defRPr sz="1500">
                <a:solidFill>
                  <a:srgbClr val="4D4D4F"/>
                </a:solidFill>
              </a:defRPr>
            </a:lvl1pPr>
            <a:lvl2pPr lvl="1" rtl="0">
              <a:lnSpc>
                <a:spcPct val="174000"/>
              </a:lnSpc>
              <a:spcBef>
                <a:spcPts val="0"/>
              </a:spcBef>
              <a:spcAft>
                <a:spcPts val="0"/>
              </a:spcAft>
              <a:buNone/>
              <a:defRPr sz="1500">
                <a:solidFill>
                  <a:srgbClr val="4D4D4F"/>
                </a:solidFill>
              </a:defRPr>
            </a:lvl2pPr>
            <a:lvl3pPr lvl="2" rtl="0">
              <a:lnSpc>
                <a:spcPct val="174000"/>
              </a:lnSpc>
              <a:spcBef>
                <a:spcPts val="0"/>
              </a:spcBef>
              <a:spcAft>
                <a:spcPts val="0"/>
              </a:spcAft>
              <a:buNone/>
              <a:defRPr sz="1500">
                <a:solidFill>
                  <a:srgbClr val="4D4D4F"/>
                </a:solidFill>
              </a:defRPr>
            </a:lvl3pPr>
            <a:lvl4pPr lvl="3" rtl="0">
              <a:lnSpc>
                <a:spcPct val="174000"/>
              </a:lnSpc>
              <a:spcBef>
                <a:spcPts val="0"/>
              </a:spcBef>
              <a:spcAft>
                <a:spcPts val="0"/>
              </a:spcAft>
              <a:buNone/>
              <a:defRPr sz="1500">
                <a:solidFill>
                  <a:srgbClr val="4D4D4F"/>
                </a:solidFill>
              </a:defRPr>
            </a:lvl4pPr>
            <a:lvl5pPr lvl="4" rtl="0">
              <a:lnSpc>
                <a:spcPct val="174000"/>
              </a:lnSpc>
              <a:spcBef>
                <a:spcPts val="0"/>
              </a:spcBef>
              <a:spcAft>
                <a:spcPts val="0"/>
              </a:spcAft>
              <a:buNone/>
              <a:defRPr sz="1500">
                <a:solidFill>
                  <a:srgbClr val="4D4D4F"/>
                </a:solidFill>
              </a:defRPr>
            </a:lvl5pPr>
            <a:lvl6pPr lvl="5" rtl="0">
              <a:lnSpc>
                <a:spcPct val="174000"/>
              </a:lnSpc>
              <a:spcBef>
                <a:spcPts val="0"/>
              </a:spcBef>
              <a:spcAft>
                <a:spcPts val="0"/>
              </a:spcAft>
              <a:buNone/>
              <a:defRPr sz="1500">
                <a:solidFill>
                  <a:srgbClr val="4D4D4F"/>
                </a:solidFill>
              </a:defRPr>
            </a:lvl6pPr>
            <a:lvl7pPr lvl="6" rtl="0">
              <a:lnSpc>
                <a:spcPct val="174000"/>
              </a:lnSpc>
              <a:spcBef>
                <a:spcPts val="0"/>
              </a:spcBef>
              <a:spcAft>
                <a:spcPts val="0"/>
              </a:spcAft>
              <a:buNone/>
              <a:defRPr sz="1500">
                <a:solidFill>
                  <a:srgbClr val="4D4D4F"/>
                </a:solidFill>
              </a:defRPr>
            </a:lvl7pPr>
            <a:lvl8pPr lvl="7" rtl="0">
              <a:lnSpc>
                <a:spcPct val="174000"/>
              </a:lnSpc>
              <a:spcBef>
                <a:spcPts val="0"/>
              </a:spcBef>
              <a:spcAft>
                <a:spcPts val="0"/>
              </a:spcAft>
              <a:buNone/>
              <a:defRPr sz="1500">
                <a:solidFill>
                  <a:srgbClr val="4D4D4F"/>
                </a:solidFill>
              </a:defRPr>
            </a:lvl8pPr>
            <a:lvl9pPr lvl="8" rtl="0">
              <a:lnSpc>
                <a:spcPct val="174000"/>
              </a:lnSpc>
              <a:spcBef>
                <a:spcPts val="0"/>
              </a:spcBef>
              <a:spcAft>
                <a:spcPts val="0"/>
              </a:spcAft>
              <a:buNone/>
              <a:defRPr sz="1500">
                <a:solidFill>
                  <a:srgbClr val="4D4D4F"/>
                </a:solidFill>
              </a:defRPr>
            </a:lvl9pPr>
          </a:lstStyle>
          <a:p/>
        </p:txBody>
      </p:sp>
      <p:pic>
        <p:nvPicPr>
          <p:cNvPr id="377" name="Google Shape;377;p47"/>
          <p:cNvPicPr preferRelativeResize="0"/>
          <p:nvPr/>
        </p:nvPicPr>
        <p:blipFill rotWithShape="1">
          <a:blip r:embed="rId3">
            <a:alphaModFix/>
          </a:blip>
          <a:srcRect b="317" l="0" r="0" t="327"/>
          <a:stretch/>
        </p:blipFill>
        <p:spPr>
          <a:xfrm>
            <a:off x="10711279" y="6313250"/>
            <a:ext cx="975803" cy="22811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7">
  <p:cSld name="CUSTOM_4_4_12">
    <p:spTree>
      <p:nvGrpSpPr>
        <p:cNvPr id="378" name="Shape 378"/>
        <p:cNvGrpSpPr/>
        <p:nvPr/>
      </p:nvGrpSpPr>
      <p:grpSpPr>
        <a:xfrm>
          <a:off x="0" y="0"/>
          <a:ext cx="0" cy="0"/>
          <a:chOff x="0" y="0"/>
          <a:chExt cx="0" cy="0"/>
        </a:xfrm>
      </p:grpSpPr>
      <p:sp>
        <p:nvSpPr>
          <p:cNvPr id="379" name="Google Shape;379;p48"/>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80" name="Google Shape;380;p4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81" name="Google Shape;381;p4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82" name="Google Shape;382;p4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83" name="Google Shape;383;p4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84" name="Google Shape;384;p48"/>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85" name="Google Shape;385;p48"/>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0">
  <p:cSld name="TITLE_10">
    <p:spTree>
      <p:nvGrpSpPr>
        <p:cNvPr id="386" name="Shape 38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8">
  <p:cSld name="CUSTOM_4_4_13">
    <p:spTree>
      <p:nvGrpSpPr>
        <p:cNvPr id="387" name="Shape 387"/>
        <p:cNvGrpSpPr/>
        <p:nvPr/>
      </p:nvGrpSpPr>
      <p:grpSpPr>
        <a:xfrm>
          <a:off x="0" y="0"/>
          <a:ext cx="0" cy="0"/>
          <a:chOff x="0" y="0"/>
          <a:chExt cx="0" cy="0"/>
        </a:xfrm>
      </p:grpSpPr>
      <p:sp>
        <p:nvSpPr>
          <p:cNvPr id="388" name="Google Shape;388;p50"/>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389" name="Google Shape;389;p5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90" name="Google Shape;390;p5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91" name="Google Shape;391;p5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92" name="Google Shape;392;p5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393" name="Google Shape;393;p50"/>
          <p:cNvPicPr preferRelativeResize="0"/>
          <p:nvPr/>
        </p:nvPicPr>
        <p:blipFill rotWithShape="1">
          <a:blip r:embed="rId2">
            <a:alphaModFix/>
          </a:blip>
          <a:srcRect b="317" l="0" r="0" t="327"/>
          <a:stretch/>
        </p:blipFill>
        <p:spPr>
          <a:xfrm>
            <a:off x="10711279" y="6313250"/>
            <a:ext cx="975826" cy="228115"/>
          </a:xfrm>
          <a:prstGeom prst="rect">
            <a:avLst/>
          </a:prstGeom>
          <a:noFill/>
          <a:ln>
            <a:noFill/>
          </a:ln>
        </p:spPr>
      </p:pic>
      <p:sp>
        <p:nvSpPr>
          <p:cNvPr id="394" name="Google Shape;394;p50"/>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1pPr>
            <a:lvl2pPr lvl="1"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2pPr>
            <a:lvl3pPr lvl="2"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3pPr>
            <a:lvl4pPr lvl="3"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4pPr>
            <a:lvl5pPr lvl="4"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5pPr>
            <a:lvl6pPr lvl="5"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6pPr>
            <a:lvl7pPr lvl="6"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7pPr>
            <a:lvl8pPr lvl="7"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8pPr>
            <a:lvl9pPr lvl="8" rtl="0">
              <a:lnSpc>
                <a:spcPct val="180000"/>
              </a:lnSpc>
              <a:spcBef>
                <a:spcPts val="0"/>
              </a:spcBef>
              <a:spcAft>
                <a:spcPts val="0"/>
              </a:spcAft>
              <a:buClr>
                <a:schemeClr val="lt1"/>
              </a:buClr>
              <a:buSzPts val="1400"/>
              <a:buFont typeface="Red Hat Display"/>
              <a:buNone/>
              <a:defRPr sz="1400">
                <a:solidFill>
                  <a:schemeClr val="lt1"/>
                </a:solidFill>
                <a:latin typeface="Red Hat Display"/>
                <a:ea typeface="Red Hat Display"/>
                <a:cs typeface="Red Hat Display"/>
                <a:sym typeface="Red Hat Display"/>
              </a:defRPr>
            </a:lvl9pPr>
          </a:lstStyle>
          <a:p/>
        </p:txBody>
      </p:sp>
      <p:sp>
        <p:nvSpPr>
          <p:cNvPr id="51" name="Google Shape;51;p6"/>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54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sp>
        <p:nvSpPr>
          <p:cNvPr id="52" name="Google Shape;52;p6"/>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linkedin.com/company/red-hat</a:t>
            </a:r>
            <a:endParaRPr>
              <a:solidFill>
                <a:schemeClr val="lt1"/>
              </a:solidFill>
              <a:latin typeface="Red Hat Display"/>
              <a:ea typeface="Red Hat Display"/>
              <a:cs typeface="Red Hat Display"/>
              <a:sym typeface="Red Hat Display"/>
            </a:endParaRPr>
          </a:p>
        </p:txBody>
      </p:sp>
      <p:sp>
        <p:nvSpPr>
          <p:cNvPr id="53" name="Google Shape;53;p6"/>
          <p:cNvSpPr txBox="1"/>
          <p:nvPr/>
        </p:nvSpPr>
        <p:spPr>
          <a:xfrm>
            <a:off x="7960472" y="26916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youtube.com/user/RedHatVideos</a:t>
            </a:r>
            <a:endParaRPr>
              <a:solidFill>
                <a:schemeClr val="lt1"/>
              </a:solidFill>
              <a:latin typeface="Red Hat Display"/>
              <a:ea typeface="Red Hat Display"/>
              <a:cs typeface="Red Hat Display"/>
              <a:sym typeface="Red Hat Display"/>
            </a:endParaRPr>
          </a:p>
        </p:txBody>
      </p:sp>
      <p:sp>
        <p:nvSpPr>
          <p:cNvPr id="54" name="Google Shape;54;p6"/>
          <p:cNvSpPr txBox="1"/>
          <p:nvPr/>
        </p:nvSpPr>
        <p:spPr>
          <a:xfrm>
            <a:off x="7960472" y="33835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facebook.com/redhatinc</a:t>
            </a:r>
            <a:endParaRPr>
              <a:solidFill>
                <a:schemeClr val="lt1"/>
              </a:solidFill>
              <a:latin typeface="Red Hat Display"/>
              <a:ea typeface="Red Hat Display"/>
              <a:cs typeface="Red Hat Display"/>
              <a:sym typeface="Red Hat Display"/>
            </a:endParaRPr>
          </a:p>
        </p:txBody>
      </p:sp>
      <p:sp>
        <p:nvSpPr>
          <p:cNvPr id="55" name="Google Shape;55;p6"/>
          <p:cNvSpPr txBox="1"/>
          <p:nvPr/>
        </p:nvSpPr>
        <p:spPr>
          <a:xfrm>
            <a:off x="7960472" y="40753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Display"/>
                <a:ea typeface="Red Hat Display"/>
                <a:cs typeface="Red Hat Display"/>
                <a:sym typeface="Red Hat Display"/>
              </a:rPr>
              <a:t>twitter.com/RedHat</a:t>
            </a:r>
            <a:endParaRPr>
              <a:solidFill>
                <a:schemeClr val="lt1"/>
              </a:solidFill>
              <a:latin typeface="Red Hat Display"/>
              <a:ea typeface="Red Hat Display"/>
              <a:cs typeface="Red Hat Display"/>
              <a:sym typeface="Red Hat Display"/>
            </a:endParaRPr>
          </a:p>
        </p:txBody>
      </p:sp>
      <p:cxnSp>
        <p:nvCxnSpPr>
          <p:cNvPr id="56" name="Google Shape;56;p6"/>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57" name="Google Shape;57;p6"/>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8" name="Google Shape;58;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9" name="Google Shape;59;p6"/>
          <p:cNvPicPr preferRelativeResize="0"/>
          <p:nvPr/>
        </p:nvPicPr>
        <p:blipFill rotWithShape="1">
          <a:blip r:embed="rId3">
            <a:alphaModFix/>
          </a:blip>
          <a:srcRect b="0" l="0" r="0" t="0"/>
          <a:stretch/>
        </p:blipFill>
        <p:spPr>
          <a:xfrm>
            <a:off x="7542672" y="3470249"/>
            <a:ext cx="282618" cy="282618"/>
          </a:xfrm>
          <a:prstGeom prst="rect">
            <a:avLst/>
          </a:prstGeom>
          <a:noFill/>
          <a:ln>
            <a:noFill/>
          </a:ln>
        </p:spPr>
      </p:pic>
      <p:pic>
        <p:nvPicPr>
          <p:cNvPr id="60" name="Google Shape;60;p6"/>
          <p:cNvPicPr preferRelativeResize="0"/>
          <p:nvPr/>
        </p:nvPicPr>
        <p:blipFill rotWithShape="1">
          <a:blip r:embed="rId4">
            <a:alphaModFix/>
          </a:blip>
          <a:srcRect b="0" l="0" r="0" t="0"/>
          <a:stretch/>
        </p:blipFill>
        <p:spPr>
          <a:xfrm>
            <a:off x="7542672" y="2778374"/>
            <a:ext cx="282618" cy="282618"/>
          </a:xfrm>
          <a:prstGeom prst="rect">
            <a:avLst/>
          </a:prstGeom>
          <a:noFill/>
          <a:ln>
            <a:noFill/>
          </a:ln>
        </p:spPr>
      </p:pic>
      <p:pic>
        <p:nvPicPr>
          <p:cNvPr id="61" name="Google Shape;61;p6"/>
          <p:cNvPicPr preferRelativeResize="0"/>
          <p:nvPr/>
        </p:nvPicPr>
        <p:blipFill rotWithShape="1">
          <a:blip r:embed="rId5">
            <a:alphaModFix/>
          </a:blip>
          <a:srcRect b="0" l="0" r="0" t="0"/>
          <a:stretch/>
        </p:blipFill>
        <p:spPr>
          <a:xfrm>
            <a:off x="7542674" y="2086500"/>
            <a:ext cx="282618" cy="282618"/>
          </a:xfrm>
          <a:prstGeom prst="rect">
            <a:avLst/>
          </a:prstGeom>
          <a:noFill/>
          <a:ln>
            <a:noFill/>
          </a:ln>
        </p:spPr>
      </p:pic>
      <p:pic>
        <p:nvPicPr>
          <p:cNvPr id="62" name="Google Shape;62;p6"/>
          <p:cNvPicPr preferRelativeResize="0"/>
          <p:nvPr/>
        </p:nvPicPr>
        <p:blipFill rotWithShape="1">
          <a:blip r:embed="rId6">
            <a:alphaModFix/>
          </a:blip>
          <a:srcRect b="0" l="0" r="0" t="0"/>
          <a:stretch/>
        </p:blipFill>
        <p:spPr>
          <a:xfrm>
            <a:off x="7542672" y="4162124"/>
            <a:ext cx="282618" cy="282618"/>
          </a:xfrm>
          <a:prstGeom prst="rect">
            <a:avLst/>
          </a:prstGeom>
          <a:noFill/>
          <a:ln>
            <a:noFill/>
          </a:ln>
        </p:spPr>
      </p:pic>
      <p:pic>
        <p:nvPicPr>
          <p:cNvPr id="63" name="Google Shape;63;p6"/>
          <p:cNvPicPr preferRelativeResize="0"/>
          <p:nvPr/>
        </p:nvPicPr>
        <p:blipFill>
          <a:blip r:embed="rId7">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1">
  <p:cSld name="TITLE_11">
    <p:spTree>
      <p:nvGrpSpPr>
        <p:cNvPr id="395" name="Shape 395"/>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NO NUM 2">
  <p:cSld name="BLANK - NO NUM_1">
    <p:spTree>
      <p:nvGrpSpPr>
        <p:cNvPr id="396" name="Shape 396"/>
        <p:cNvGrpSpPr/>
        <p:nvPr/>
      </p:nvGrpSpPr>
      <p:grpSpPr>
        <a:xfrm>
          <a:off x="0" y="0"/>
          <a:ext cx="0" cy="0"/>
          <a:chOff x="0" y="0"/>
          <a:chExt cx="0" cy="0"/>
        </a:xfrm>
      </p:grpSpPr>
      <p:pic>
        <p:nvPicPr>
          <p:cNvPr id="397" name="Google Shape;397;p52"/>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9">
  <p:cSld name="CUSTOM_4_4_14">
    <p:spTree>
      <p:nvGrpSpPr>
        <p:cNvPr id="398" name="Shape 398"/>
        <p:cNvGrpSpPr/>
        <p:nvPr/>
      </p:nvGrpSpPr>
      <p:grpSpPr>
        <a:xfrm>
          <a:off x="0" y="0"/>
          <a:ext cx="0" cy="0"/>
          <a:chOff x="0" y="0"/>
          <a:chExt cx="0" cy="0"/>
        </a:xfrm>
      </p:grpSpPr>
      <p:sp>
        <p:nvSpPr>
          <p:cNvPr id="399" name="Google Shape;399;p53"/>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3000">
                <a:solidFill>
                  <a:srgbClr val="000000"/>
                </a:solidFill>
              </a:defRPr>
            </a:lvl1pPr>
            <a:lvl2pPr lvl="1" rtl="0" algn="ctr">
              <a:lnSpc>
                <a:spcPct val="130000"/>
              </a:lnSpc>
              <a:spcBef>
                <a:spcPts val="0"/>
              </a:spcBef>
              <a:spcAft>
                <a:spcPts val="0"/>
              </a:spcAft>
              <a:buNone/>
              <a:defRPr sz="3000">
                <a:solidFill>
                  <a:srgbClr val="000000"/>
                </a:solidFill>
              </a:defRPr>
            </a:lvl2pPr>
            <a:lvl3pPr lvl="2" rtl="0" algn="ctr">
              <a:lnSpc>
                <a:spcPct val="130000"/>
              </a:lnSpc>
              <a:spcBef>
                <a:spcPts val="0"/>
              </a:spcBef>
              <a:spcAft>
                <a:spcPts val="0"/>
              </a:spcAft>
              <a:buNone/>
              <a:defRPr sz="3000">
                <a:solidFill>
                  <a:srgbClr val="000000"/>
                </a:solidFill>
              </a:defRPr>
            </a:lvl3pPr>
            <a:lvl4pPr lvl="3" rtl="0" algn="ctr">
              <a:lnSpc>
                <a:spcPct val="130000"/>
              </a:lnSpc>
              <a:spcBef>
                <a:spcPts val="0"/>
              </a:spcBef>
              <a:spcAft>
                <a:spcPts val="0"/>
              </a:spcAft>
              <a:buNone/>
              <a:defRPr sz="3000">
                <a:solidFill>
                  <a:srgbClr val="000000"/>
                </a:solidFill>
              </a:defRPr>
            </a:lvl4pPr>
            <a:lvl5pPr lvl="4" rtl="0" algn="ctr">
              <a:lnSpc>
                <a:spcPct val="130000"/>
              </a:lnSpc>
              <a:spcBef>
                <a:spcPts val="0"/>
              </a:spcBef>
              <a:spcAft>
                <a:spcPts val="0"/>
              </a:spcAft>
              <a:buNone/>
              <a:defRPr sz="3000">
                <a:solidFill>
                  <a:srgbClr val="000000"/>
                </a:solidFill>
              </a:defRPr>
            </a:lvl5pPr>
            <a:lvl6pPr lvl="5" rtl="0" algn="ctr">
              <a:lnSpc>
                <a:spcPct val="130000"/>
              </a:lnSpc>
              <a:spcBef>
                <a:spcPts val="0"/>
              </a:spcBef>
              <a:spcAft>
                <a:spcPts val="0"/>
              </a:spcAft>
              <a:buNone/>
              <a:defRPr sz="3000">
                <a:solidFill>
                  <a:srgbClr val="000000"/>
                </a:solidFill>
              </a:defRPr>
            </a:lvl6pPr>
            <a:lvl7pPr lvl="6" rtl="0" algn="ctr">
              <a:lnSpc>
                <a:spcPct val="130000"/>
              </a:lnSpc>
              <a:spcBef>
                <a:spcPts val="0"/>
              </a:spcBef>
              <a:spcAft>
                <a:spcPts val="0"/>
              </a:spcAft>
              <a:buNone/>
              <a:defRPr sz="3000">
                <a:solidFill>
                  <a:srgbClr val="000000"/>
                </a:solidFill>
              </a:defRPr>
            </a:lvl7pPr>
            <a:lvl8pPr lvl="7" rtl="0" algn="ctr">
              <a:lnSpc>
                <a:spcPct val="130000"/>
              </a:lnSpc>
              <a:spcBef>
                <a:spcPts val="0"/>
              </a:spcBef>
              <a:spcAft>
                <a:spcPts val="0"/>
              </a:spcAft>
              <a:buNone/>
              <a:defRPr sz="3000">
                <a:solidFill>
                  <a:srgbClr val="000000"/>
                </a:solidFill>
              </a:defRPr>
            </a:lvl8pPr>
            <a:lvl9pPr lvl="8" rtl="0" algn="ctr">
              <a:lnSpc>
                <a:spcPct val="130000"/>
              </a:lnSpc>
              <a:spcBef>
                <a:spcPts val="0"/>
              </a:spcBef>
              <a:spcAft>
                <a:spcPts val="0"/>
              </a:spcAft>
              <a:buNone/>
              <a:defRPr sz="3000">
                <a:solidFill>
                  <a:srgbClr val="000000"/>
                </a:solidFill>
              </a:defRPr>
            </a:lvl9pPr>
          </a:lstStyle>
          <a:p/>
        </p:txBody>
      </p:sp>
      <p:cxnSp>
        <p:nvCxnSpPr>
          <p:cNvPr id="400" name="Google Shape;400;p53"/>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401" name="Google Shape;401;p5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402" name="Google Shape;402;p5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03" name="Google Shape;403;p5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404" name="Google Shape;404;p53"/>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pic>
        <p:nvPicPr>
          <p:cNvPr id="405" name="Google Shape;405;p53"/>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2">
  <p:cSld name="CUSTOM_4_19_1">
    <p:spTree>
      <p:nvGrpSpPr>
        <p:cNvPr id="406" name="Shape 406"/>
        <p:cNvGrpSpPr/>
        <p:nvPr/>
      </p:nvGrpSpPr>
      <p:grpSpPr>
        <a:xfrm>
          <a:off x="0" y="0"/>
          <a:ext cx="0" cy="0"/>
          <a:chOff x="0" y="0"/>
          <a:chExt cx="0" cy="0"/>
        </a:xfrm>
      </p:grpSpPr>
      <p:sp>
        <p:nvSpPr>
          <p:cNvPr id="407" name="Google Shape;407;p54"/>
          <p:cNvSpPr txBox="1"/>
          <p:nvPr>
            <p:ph idx="1" type="subTitle"/>
          </p:nvPr>
        </p:nvSpPr>
        <p:spPr>
          <a:xfrm>
            <a:off x="447775" y="55441"/>
            <a:ext cx="51486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100"/>
              <a:buFont typeface="Red Hat Display Medium"/>
              <a:buNone/>
              <a:defRPr sz="11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9pPr>
          </a:lstStyle>
          <a:p/>
        </p:txBody>
      </p:sp>
      <p:cxnSp>
        <p:nvCxnSpPr>
          <p:cNvPr id="408" name="Google Shape;408;p5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409" name="Google Shape;409;p54"/>
          <p:cNvCxnSpPr/>
          <p:nvPr/>
        </p:nvCxnSpPr>
        <p:spPr>
          <a:xfrm rot="10800000">
            <a:off x="447767" y="6401700"/>
            <a:ext cx="0" cy="456300"/>
          </a:xfrm>
          <a:prstGeom prst="straightConnector1">
            <a:avLst/>
          </a:prstGeom>
          <a:noFill/>
          <a:ln cap="flat" cmpd="sng" w="9525">
            <a:solidFill>
              <a:schemeClr val="accent1"/>
            </a:solidFill>
            <a:prstDash val="solid"/>
            <a:round/>
            <a:headEnd len="med" w="med" type="none"/>
            <a:tailEnd len="med" w="med" type="none"/>
          </a:ln>
        </p:spPr>
      </p:cxnSp>
      <p:sp>
        <p:nvSpPr>
          <p:cNvPr id="410" name="Google Shape;410;p5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411" name="Google Shape;411;p54"/>
          <p:cNvSpPr txBox="1"/>
          <p:nvPr>
            <p:ph idx="2" type="subTitle"/>
          </p:nvPr>
        </p:nvSpPr>
        <p:spPr>
          <a:xfrm>
            <a:off x="885050" y="6169550"/>
            <a:ext cx="8002500" cy="560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412" name="Google Shape;412;p54"/>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700"/>
            </a:lvl2pPr>
            <a:lvl3pPr lvl="2" rtl="0" algn="ctr">
              <a:lnSpc>
                <a:spcPct val="130000"/>
              </a:lnSpc>
              <a:spcBef>
                <a:spcPts val="0"/>
              </a:spcBef>
              <a:spcAft>
                <a:spcPts val="0"/>
              </a:spcAft>
              <a:buNone/>
              <a:defRPr sz="2700"/>
            </a:lvl3pPr>
            <a:lvl4pPr lvl="3" rtl="0" algn="ctr">
              <a:lnSpc>
                <a:spcPct val="130000"/>
              </a:lnSpc>
              <a:spcBef>
                <a:spcPts val="0"/>
              </a:spcBef>
              <a:spcAft>
                <a:spcPts val="0"/>
              </a:spcAft>
              <a:buNone/>
              <a:defRPr sz="2700"/>
            </a:lvl4pPr>
            <a:lvl5pPr lvl="4" rtl="0" algn="ctr">
              <a:lnSpc>
                <a:spcPct val="130000"/>
              </a:lnSpc>
              <a:spcBef>
                <a:spcPts val="0"/>
              </a:spcBef>
              <a:spcAft>
                <a:spcPts val="0"/>
              </a:spcAft>
              <a:buNone/>
              <a:defRPr sz="2700"/>
            </a:lvl5pPr>
            <a:lvl6pPr lvl="5" rtl="0" algn="ctr">
              <a:lnSpc>
                <a:spcPct val="130000"/>
              </a:lnSpc>
              <a:spcBef>
                <a:spcPts val="0"/>
              </a:spcBef>
              <a:spcAft>
                <a:spcPts val="0"/>
              </a:spcAft>
              <a:buNone/>
              <a:defRPr sz="2700"/>
            </a:lvl6pPr>
            <a:lvl7pPr lvl="6" rtl="0" algn="ctr">
              <a:lnSpc>
                <a:spcPct val="130000"/>
              </a:lnSpc>
              <a:spcBef>
                <a:spcPts val="0"/>
              </a:spcBef>
              <a:spcAft>
                <a:spcPts val="0"/>
              </a:spcAft>
              <a:buNone/>
              <a:defRPr sz="2700"/>
            </a:lvl7pPr>
            <a:lvl8pPr lvl="7" rtl="0" algn="ctr">
              <a:lnSpc>
                <a:spcPct val="130000"/>
              </a:lnSpc>
              <a:spcBef>
                <a:spcPts val="0"/>
              </a:spcBef>
              <a:spcAft>
                <a:spcPts val="0"/>
              </a:spcAft>
              <a:buNone/>
              <a:defRPr sz="2700"/>
            </a:lvl8pPr>
            <a:lvl9pPr lvl="8" rtl="0" algn="ctr">
              <a:lnSpc>
                <a:spcPct val="130000"/>
              </a:lnSpc>
              <a:spcBef>
                <a:spcPts val="0"/>
              </a:spcBef>
              <a:spcAft>
                <a:spcPts val="0"/>
              </a:spcAft>
              <a:buNone/>
              <a:defRPr sz="2700"/>
            </a:lvl9pPr>
          </a:lstStyle>
          <a:p/>
        </p:txBody>
      </p:sp>
      <p:sp>
        <p:nvSpPr>
          <p:cNvPr id="413" name="Google Shape;413;p54"/>
          <p:cNvSpPr txBox="1"/>
          <p:nvPr>
            <p:ph idx="3"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900">
                <a:solidFill>
                  <a:schemeClr val="accent1"/>
                </a:solidFill>
              </a:defRPr>
            </a:lvl1pPr>
            <a:lvl2pPr lvl="1" rtl="0" algn="ctr">
              <a:spcBef>
                <a:spcPts val="500"/>
              </a:spcBef>
              <a:spcAft>
                <a:spcPts val="0"/>
              </a:spcAft>
              <a:buNone/>
              <a:defRPr sz="1900">
                <a:solidFill>
                  <a:schemeClr val="accent1"/>
                </a:solidFill>
              </a:defRPr>
            </a:lvl2pPr>
            <a:lvl3pPr lvl="2" rtl="0" algn="ctr">
              <a:spcBef>
                <a:spcPts val="500"/>
              </a:spcBef>
              <a:spcAft>
                <a:spcPts val="0"/>
              </a:spcAft>
              <a:buNone/>
              <a:defRPr sz="1900">
                <a:solidFill>
                  <a:schemeClr val="accent1"/>
                </a:solidFill>
              </a:defRPr>
            </a:lvl3pPr>
            <a:lvl4pPr lvl="3" rtl="0" algn="ctr">
              <a:spcBef>
                <a:spcPts val="500"/>
              </a:spcBef>
              <a:spcAft>
                <a:spcPts val="0"/>
              </a:spcAft>
              <a:buNone/>
              <a:defRPr sz="1900">
                <a:solidFill>
                  <a:schemeClr val="accent1"/>
                </a:solidFill>
              </a:defRPr>
            </a:lvl4pPr>
            <a:lvl5pPr lvl="4" rtl="0" algn="ctr">
              <a:spcBef>
                <a:spcPts val="500"/>
              </a:spcBef>
              <a:spcAft>
                <a:spcPts val="0"/>
              </a:spcAft>
              <a:buNone/>
              <a:defRPr sz="1900">
                <a:solidFill>
                  <a:schemeClr val="accent1"/>
                </a:solidFill>
              </a:defRPr>
            </a:lvl5pPr>
            <a:lvl6pPr lvl="5" rtl="0" algn="ctr">
              <a:spcBef>
                <a:spcPts val="500"/>
              </a:spcBef>
              <a:spcAft>
                <a:spcPts val="0"/>
              </a:spcAft>
              <a:buNone/>
              <a:defRPr sz="1900">
                <a:solidFill>
                  <a:schemeClr val="accent1"/>
                </a:solidFill>
              </a:defRPr>
            </a:lvl6pPr>
            <a:lvl7pPr lvl="6" rtl="0" algn="ctr">
              <a:spcBef>
                <a:spcPts val="500"/>
              </a:spcBef>
              <a:spcAft>
                <a:spcPts val="0"/>
              </a:spcAft>
              <a:buNone/>
              <a:defRPr sz="1900">
                <a:solidFill>
                  <a:schemeClr val="accent1"/>
                </a:solidFill>
              </a:defRPr>
            </a:lvl7pPr>
            <a:lvl8pPr lvl="7" rtl="0" algn="ctr">
              <a:spcBef>
                <a:spcPts val="500"/>
              </a:spcBef>
              <a:spcAft>
                <a:spcPts val="0"/>
              </a:spcAft>
              <a:buNone/>
              <a:defRPr sz="1900">
                <a:solidFill>
                  <a:schemeClr val="accent1"/>
                </a:solidFill>
              </a:defRPr>
            </a:lvl8pPr>
            <a:lvl9pPr lvl="8" rtl="0" algn="ctr">
              <a:spcBef>
                <a:spcPts val="500"/>
              </a:spcBef>
              <a:spcAft>
                <a:spcPts val="500"/>
              </a:spcAft>
              <a:buNone/>
              <a:defRPr sz="1900">
                <a:solidFill>
                  <a:schemeClr val="accent1"/>
                </a:solidFill>
              </a:defRPr>
            </a:lvl9pPr>
          </a:lstStyle>
          <a:p/>
        </p:txBody>
      </p:sp>
      <p:pic>
        <p:nvPicPr>
          <p:cNvPr id="414" name="Google Shape;414;p54"/>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415" name="Shape 415"/>
        <p:cNvGrpSpPr/>
        <p:nvPr/>
      </p:nvGrpSpPr>
      <p:grpSpPr>
        <a:xfrm>
          <a:off x="0" y="0"/>
          <a:ext cx="0" cy="0"/>
          <a:chOff x="0" y="0"/>
          <a:chExt cx="0" cy="0"/>
        </a:xfrm>
      </p:grpSpPr>
      <p:sp>
        <p:nvSpPr>
          <p:cNvPr id="416" name="Google Shape;416;p55"/>
          <p:cNvSpPr txBox="1"/>
          <p:nvPr>
            <p:ph idx="1" type="subTitle"/>
          </p:nvPr>
        </p:nvSpPr>
        <p:spPr>
          <a:xfrm>
            <a:off x="447775" y="55441"/>
            <a:ext cx="51486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100"/>
              <a:buFont typeface="Red Hat Display Medium"/>
              <a:buNone/>
              <a:defRPr sz="11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9pPr>
          </a:lstStyle>
          <a:p/>
        </p:txBody>
      </p:sp>
      <p:cxnSp>
        <p:nvCxnSpPr>
          <p:cNvPr id="417" name="Google Shape;417;p5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418" name="Google Shape;418;p55"/>
          <p:cNvCxnSpPr/>
          <p:nvPr/>
        </p:nvCxnSpPr>
        <p:spPr>
          <a:xfrm rot="10800000">
            <a:off x="447767" y="6401700"/>
            <a:ext cx="0" cy="456300"/>
          </a:xfrm>
          <a:prstGeom prst="straightConnector1">
            <a:avLst/>
          </a:prstGeom>
          <a:noFill/>
          <a:ln cap="flat" cmpd="sng" w="9525">
            <a:solidFill>
              <a:schemeClr val="accent1"/>
            </a:solidFill>
            <a:prstDash val="solid"/>
            <a:round/>
            <a:headEnd len="med" w="med" type="none"/>
            <a:tailEnd len="med" w="med" type="none"/>
          </a:ln>
        </p:spPr>
      </p:cxnSp>
      <p:sp>
        <p:nvSpPr>
          <p:cNvPr id="419" name="Google Shape;419;p5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420" name="Google Shape;420;p55"/>
          <p:cNvSpPr txBox="1"/>
          <p:nvPr>
            <p:ph idx="2" type="subTitle"/>
          </p:nvPr>
        </p:nvSpPr>
        <p:spPr>
          <a:xfrm>
            <a:off x="885050" y="6169550"/>
            <a:ext cx="8002500" cy="560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421" name="Google Shape;421;p55"/>
          <p:cNvSpPr txBox="1"/>
          <p:nvPr>
            <p:ph idx="3" type="body"/>
          </p:nvPr>
        </p:nvSpPr>
        <p:spPr>
          <a:xfrm>
            <a:off x="2438400" y="1600200"/>
            <a:ext cx="7315200" cy="3657600"/>
          </a:xfrm>
          <a:prstGeom prst="rect">
            <a:avLst/>
          </a:prstGeom>
        </p:spPr>
        <p:txBody>
          <a:bodyPr anchorCtr="0" anchor="t" bIns="0" lIns="0" spcFirstLastPara="1" rIns="0" wrap="square" tIns="0">
            <a:noAutofit/>
          </a:bodyPr>
          <a:lstStyle>
            <a:lvl1pPr indent="-342900" lvl="0" marL="457200" rtl="0">
              <a:lnSpc>
                <a:spcPct val="135000"/>
              </a:lnSpc>
              <a:spcBef>
                <a:spcPts val="1100"/>
              </a:spcBef>
              <a:spcAft>
                <a:spcPts val="0"/>
              </a:spcAft>
              <a:buSzPts val="1800"/>
              <a:buChar char="▸"/>
              <a:defRPr/>
            </a:lvl1pPr>
            <a:lvl2pPr indent="-342900" lvl="1" marL="914400" rtl="0">
              <a:lnSpc>
                <a:spcPct val="135000"/>
              </a:lnSpc>
              <a:spcBef>
                <a:spcPts val="1100"/>
              </a:spcBef>
              <a:spcAft>
                <a:spcPts val="0"/>
              </a:spcAft>
              <a:buSzPts val="1800"/>
              <a:buChar char="･"/>
              <a:defRPr/>
            </a:lvl2pPr>
            <a:lvl3pPr indent="-342900" lvl="2" marL="1371600" rtl="0">
              <a:lnSpc>
                <a:spcPct val="135000"/>
              </a:lnSpc>
              <a:spcBef>
                <a:spcPts val="1100"/>
              </a:spcBef>
              <a:spcAft>
                <a:spcPts val="0"/>
              </a:spcAft>
              <a:buSzPts val="1800"/>
              <a:buChar char="･"/>
              <a:defRPr/>
            </a:lvl3pPr>
            <a:lvl4pPr indent="-342900" lvl="3" marL="1828800" rtl="0">
              <a:lnSpc>
                <a:spcPct val="135000"/>
              </a:lnSpc>
              <a:spcBef>
                <a:spcPts val="1100"/>
              </a:spcBef>
              <a:spcAft>
                <a:spcPts val="0"/>
              </a:spcAft>
              <a:buSzPts val="1800"/>
              <a:buChar char="･"/>
              <a:defRPr/>
            </a:lvl4pPr>
            <a:lvl5pPr indent="-342900" lvl="4" marL="2286000" rtl="0">
              <a:lnSpc>
                <a:spcPct val="135000"/>
              </a:lnSpc>
              <a:spcBef>
                <a:spcPts val="1100"/>
              </a:spcBef>
              <a:spcAft>
                <a:spcPts val="0"/>
              </a:spcAft>
              <a:buSzPts val="1800"/>
              <a:buChar char="･"/>
              <a:defRPr/>
            </a:lvl5pPr>
            <a:lvl6pPr indent="-342900" lvl="5" marL="2743200" rtl="0">
              <a:lnSpc>
                <a:spcPct val="135000"/>
              </a:lnSpc>
              <a:spcBef>
                <a:spcPts val="1100"/>
              </a:spcBef>
              <a:spcAft>
                <a:spcPts val="0"/>
              </a:spcAft>
              <a:buSzPts val="1800"/>
              <a:buChar char="･"/>
              <a:defRPr/>
            </a:lvl6pPr>
            <a:lvl7pPr indent="-342900" lvl="6" marL="3200400" rtl="0">
              <a:lnSpc>
                <a:spcPct val="135000"/>
              </a:lnSpc>
              <a:spcBef>
                <a:spcPts val="1100"/>
              </a:spcBef>
              <a:spcAft>
                <a:spcPts val="0"/>
              </a:spcAft>
              <a:buSzPts val="1800"/>
              <a:buChar char="･"/>
              <a:defRPr/>
            </a:lvl7pPr>
            <a:lvl8pPr indent="-342900" lvl="7" marL="3657600" rtl="0">
              <a:lnSpc>
                <a:spcPct val="135000"/>
              </a:lnSpc>
              <a:spcBef>
                <a:spcPts val="1100"/>
              </a:spcBef>
              <a:spcAft>
                <a:spcPts val="0"/>
              </a:spcAft>
              <a:buSzPts val="1800"/>
              <a:buChar char="･"/>
              <a:defRPr/>
            </a:lvl8pPr>
            <a:lvl9pPr indent="-342900" lvl="8" marL="4114800" rtl="0">
              <a:lnSpc>
                <a:spcPct val="135000"/>
              </a:lnSpc>
              <a:spcBef>
                <a:spcPts val="1100"/>
              </a:spcBef>
              <a:spcAft>
                <a:spcPts val="1100"/>
              </a:spcAft>
              <a:buSzPts val="1800"/>
              <a:buChar char="･"/>
              <a:defRPr/>
            </a:lvl9pPr>
          </a:lstStyle>
          <a:p/>
        </p:txBody>
      </p:sp>
      <p:pic>
        <p:nvPicPr>
          <p:cNvPr id="422" name="Google Shape;422;p55"/>
          <p:cNvPicPr preferRelativeResize="0"/>
          <p:nvPr/>
        </p:nvPicPr>
        <p:blipFill>
          <a:blip r:embed="rId2">
            <a:alphaModFix/>
          </a:blip>
          <a:stretch>
            <a:fillRect/>
          </a:stretch>
        </p:blipFill>
        <p:spPr>
          <a:xfrm>
            <a:off x="10545777" y="6213775"/>
            <a:ext cx="1145269" cy="327593"/>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call out A 1">
  <p:cSld name="CUSTOM_2_1_2_2">
    <p:bg>
      <p:bgPr>
        <a:blipFill>
          <a:blip r:embed="rId2">
            <a:alphaModFix/>
          </a:blip>
          <a:stretch>
            <a:fillRect/>
          </a:stretch>
        </a:blipFill>
      </p:bgPr>
    </p:bg>
    <p:spTree>
      <p:nvGrpSpPr>
        <p:cNvPr id="423" name="Shape 423"/>
        <p:cNvGrpSpPr/>
        <p:nvPr/>
      </p:nvGrpSpPr>
      <p:grpSpPr>
        <a:xfrm>
          <a:off x="0" y="0"/>
          <a:ext cx="0" cy="0"/>
          <a:chOff x="0" y="0"/>
          <a:chExt cx="0" cy="0"/>
        </a:xfrm>
      </p:grpSpPr>
      <p:cxnSp>
        <p:nvCxnSpPr>
          <p:cNvPr id="424" name="Google Shape;424;p56"/>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425" name="Google Shape;425;p56"/>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426" name="Google Shape;426;p5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427" name="Google Shape;427;p5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428" name="Google Shape;428;p56"/>
          <p:cNvSpPr txBox="1"/>
          <p:nvPr>
            <p:ph idx="2" type="subTitle"/>
          </p:nvPr>
        </p:nvSpPr>
        <p:spPr>
          <a:xfrm>
            <a:off x="9251450" y="3915996"/>
            <a:ext cx="2124300" cy="21051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rgbClr val="FFFFFF"/>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rgbClr val="FFFFFF"/>
                </a:solidFill>
              </a:defRPr>
            </a:lvl2pPr>
            <a:lvl3pPr lvl="2" rtl="0">
              <a:lnSpc>
                <a:spcPct val="174000"/>
              </a:lnSpc>
              <a:spcBef>
                <a:spcPts val="0"/>
              </a:spcBef>
              <a:spcAft>
                <a:spcPts val="0"/>
              </a:spcAft>
              <a:buNone/>
              <a:defRPr sz="1400">
                <a:solidFill>
                  <a:srgbClr val="FFFFFF"/>
                </a:solidFill>
              </a:defRPr>
            </a:lvl3pPr>
            <a:lvl4pPr lvl="3" rtl="0">
              <a:lnSpc>
                <a:spcPct val="174000"/>
              </a:lnSpc>
              <a:spcBef>
                <a:spcPts val="0"/>
              </a:spcBef>
              <a:spcAft>
                <a:spcPts val="0"/>
              </a:spcAft>
              <a:buNone/>
              <a:defRPr sz="1400">
                <a:solidFill>
                  <a:srgbClr val="FFFFFF"/>
                </a:solidFill>
              </a:defRPr>
            </a:lvl4pPr>
            <a:lvl5pPr lvl="4" rtl="0">
              <a:lnSpc>
                <a:spcPct val="174000"/>
              </a:lnSpc>
              <a:spcBef>
                <a:spcPts val="0"/>
              </a:spcBef>
              <a:spcAft>
                <a:spcPts val="0"/>
              </a:spcAft>
              <a:buNone/>
              <a:defRPr sz="1400">
                <a:solidFill>
                  <a:srgbClr val="FFFFFF"/>
                </a:solidFill>
              </a:defRPr>
            </a:lvl5pPr>
            <a:lvl6pPr lvl="5" rtl="0">
              <a:lnSpc>
                <a:spcPct val="174000"/>
              </a:lnSpc>
              <a:spcBef>
                <a:spcPts val="0"/>
              </a:spcBef>
              <a:spcAft>
                <a:spcPts val="0"/>
              </a:spcAft>
              <a:buNone/>
              <a:defRPr sz="1400">
                <a:solidFill>
                  <a:srgbClr val="FFFFFF"/>
                </a:solidFill>
              </a:defRPr>
            </a:lvl6pPr>
            <a:lvl7pPr lvl="6" rtl="0">
              <a:lnSpc>
                <a:spcPct val="174000"/>
              </a:lnSpc>
              <a:spcBef>
                <a:spcPts val="0"/>
              </a:spcBef>
              <a:spcAft>
                <a:spcPts val="0"/>
              </a:spcAft>
              <a:buNone/>
              <a:defRPr sz="1400">
                <a:solidFill>
                  <a:srgbClr val="FFFFFF"/>
                </a:solidFill>
              </a:defRPr>
            </a:lvl7pPr>
            <a:lvl8pPr lvl="7" rtl="0">
              <a:lnSpc>
                <a:spcPct val="174000"/>
              </a:lnSpc>
              <a:spcBef>
                <a:spcPts val="0"/>
              </a:spcBef>
              <a:spcAft>
                <a:spcPts val="0"/>
              </a:spcAft>
              <a:buNone/>
              <a:defRPr sz="1400">
                <a:solidFill>
                  <a:srgbClr val="FFFFFF"/>
                </a:solidFill>
              </a:defRPr>
            </a:lvl8pPr>
            <a:lvl9pPr lvl="8" rtl="0">
              <a:lnSpc>
                <a:spcPct val="174000"/>
              </a:lnSpc>
              <a:spcBef>
                <a:spcPts val="0"/>
              </a:spcBef>
              <a:spcAft>
                <a:spcPts val="0"/>
              </a:spcAft>
              <a:buNone/>
              <a:defRPr sz="1400">
                <a:solidFill>
                  <a:srgbClr val="FFFFFF"/>
                </a:solidFill>
              </a:defRPr>
            </a:lvl9pPr>
          </a:lstStyle>
          <a:p/>
        </p:txBody>
      </p:sp>
      <p:sp>
        <p:nvSpPr>
          <p:cNvPr id="429" name="Google Shape;429;p56"/>
          <p:cNvSpPr txBox="1"/>
          <p:nvPr>
            <p:ph idx="3" type="subTitle"/>
          </p:nvPr>
        </p:nvSpPr>
        <p:spPr>
          <a:xfrm>
            <a:off x="9251450" y="3363425"/>
            <a:ext cx="2124300" cy="354600"/>
          </a:xfrm>
          <a:prstGeom prst="rect">
            <a:avLst/>
          </a:prstGeom>
        </p:spPr>
        <p:txBody>
          <a:bodyPr anchorCtr="0" anchor="b" bIns="0" lIns="0" spcFirstLastPara="1" rIns="0" wrap="square" tIns="0">
            <a:noAutofit/>
          </a:bodyPr>
          <a:lstStyle>
            <a:lvl1pPr lvl="0" rtl="0">
              <a:lnSpc>
                <a:spcPct val="135000"/>
              </a:lnSpc>
              <a:spcBef>
                <a:spcPts val="0"/>
              </a:spcBef>
              <a:spcAft>
                <a:spcPts val="0"/>
              </a:spcAft>
              <a:buClr>
                <a:srgbClr val="FFFFFF"/>
              </a:buClr>
              <a:buSzPts val="1400"/>
              <a:buFont typeface="Red Hat Display Medium"/>
              <a:buNone/>
              <a:defRPr sz="1400">
                <a:solidFill>
                  <a:srgbClr val="FFFFFF"/>
                </a:solidFill>
                <a:latin typeface="Red Hat Display Medium"/>
                <a:ea typeface="Red Hat Display Medium"/>
                <a:cs typeface="Red Hat Display Medium"/>
                <a:sym typeface="Red Hat Display Medium"/>
              </a:defRPr>
            </a:lvl1pPr>
            <a:lvl2pPr lvl="1" rtl="0">
              <a:spcBef>
                <a:spcPts val="0"/>
              </a:spcBef>
              <a:spcAft>
                <a:spcPts val="0"/>
              </a:spcAft>
              <a:buClr>
                <a:srgbClr val="FFFFFF"/>
              </a:buClr>
              <a:buSzPts val="1800"/>
              <a:buNone/>
              <a:defRPr>
                <a:solidFill>
                  <a:srgbClr val="FFFFFF"/>
                </a:solidFill>
              </a:defRPr>
            </a:lvl2pPr>
            <a:lvl3pPr lvl="2" rtl="0">
              <a:spcBef>
                <a:spcPts val="500"/>
              </a:spcBef>
              <a:spcAft>
                <a:spcPts val="0"/>
              </a:spcAft>
              <a:buClr>
                <a:srgbClr val="FFFFFF"/>
              </a:buClr>
              <a:buSzPts val="1800"/>
              <a:buNone/>
              <a:defRPr>
                <a:solidFill>
                  <a:srgbClr val="FFFFFF"/>
                </a:solidFill>
              </a:defRPr>
            </a:lvl3pPr>
            <a:lvl4pPr lvl="3" rtl="0">
              <a:spcBef>
                <a:spcPts val="500"/>
              </a:spcBef>
              <a:spcAft>
                <a:spcPts val="0"/>
              </a:spcAft>
              <a:buClr>
                <a:srgbClr val="FFFFFF"/>
              </a:buClr>
              <a:buSzPts val="1800"/>
              <a:buNone/>
              <a:defRPr>
                <a:solidFill>
                  <a:srgbClr val="FFFFFF"/>
                </a:solidFill>
              </a:defRPr>
            </a:lvl4pPr>
            <a:lvl5pPr lvl="4" rtl="0">
              <a:spcBef>
                <a:spcPts val="500"/>
              </a:spcBef>
              <a:spcAft>
                <a:spcPts val="0"/>
              </a:spcAft>
              <a:buClr>
                <a:srgbClr val="FFFFFF"/>
              </a:buClr>
              <a:buSzPts val="1800"/>
              <a:buNone/>
              <a:defRPr>
                <a:solidFill>
                  <a:srgbClr val="FFFFFF"/>
                </a:solidFill>
              </a:defRPr>
            </a:lvl5pPr>
            <a:lvl6pPr lvl="5" rtl="0">
              <a:spcBef>
                <a:spcPts val="500"/>
              </a:spcBef>
              <a:spcAft>
                <a:spcPts val="0"/>
              </a:spcAft>
              <a:buClr>
                <a:srgbClr val="FFFFFF"/>
              </a:buClr>
              <a:buSzPts val="1800"/>
              <a:buNone/>
              <a:defRPr>
                <a:solidFill>
                  <a:srgbClr val="FFFFFF"/>
                </a:solidFill>
              </a:defRPr>
            </a:lvl6pPr>
            <a:lvl7pPr lvl="6" rtl="0">
              <a:spcBef>
                <a:spcPts val="500"/>
              </a:spcBef>
              <a:spcAft>
                <a:spcPts val="0"/>
              </a:spcAft>
              <a:buClr>
                <a:srgbClr val="FFFFFF"/>
              </a:buClr>
              <a:buSzPts val="1800"/>
              <a:buNone/>
              <a:defRPr>
                <a:solidFill>
                  <a:srgbClr val="FFFFFF"/>
                </a:solidFill>
              </a:defRPr>
            </a:lvl7pPr>
            <a:lvl8pPr lvl="7" rtl="0">
              <a:spcBef>
                <a:spcPts val="500"/>
              </a:spcBef>
              <a:spcAft>
                <a:spcPts val="0"/>
              </a:spcAft>
              <a:buClr>
                <a:srgbClr val="FFFFFF"/>
              </a:buClr>
              <a:buSzPts val="1800"/>
              <a:buNone/>
              <a:defRPr>
                <a:solidFill>
                  <a:srgbClr val="FFFFFF"/>
                </a:solidFill>
              </a:defRPr>
            </a:lvl8pPr>
            <a:lvl9pPr lvl="8" rtl="0">
              <a:spcBef>
                <a:spcPts val="500"/>
              </a:spcBef>
              <a:spcAft>
                <a:spcPts val="500"/>
              </a:spcAft>
              <a:buClr>
                <a:srgbClr val="FFFFFF"/>
              </a:buClr>
              <a:buSzPts val="1800"/>
              <a:buNone/>
              <a:defRPr>
                <a:solidFill>
                  <a:srgbClr val="FFFFFF"/>
                </a:solidFill>
              </a:defRPr>
            </a:lvl9pPr>
          </a:lstStyle>
          <a:p/>
        </p:txBody>
      </p:sp>
      <p:pic>
        <p:nvPicPr>
          <p:cNvPr id="430" name="Google Shape;430;p56"/>
          <p:cNvPicPr preferRelativeResize="0"/>
          <p:nvPr/>
        </p:nvPicPr>
        <p:blipFill rotWithShape="1">
          <a:blip r:embed="rId3">
            <a:alphaModFix/>
          </a:blip>
          <a:srcRect b="0" l="69" r="69" t="0"/>
          <a:stretch/>
        </p:blipFill>
        <p:spPr>
          <a:xfrm>
            <a:off x="10545777" y="6213775"/>
            <a:ext cx="1145295" cy="327600"/>
          </a:xfrm>
          <a:prstGeom prst="rect">
            <a:avLst/>
          </a:prstGeom>
          <a:noFill/>
          <a:ln>
            <a:noFill/>
          </a:ln>
        </p:spPr>
      </p:pic>
      <p:pic>
        <p:nvPicPr>
          <p:cNvPr id="431" name="Google Shape;431;p56"/>
          <p:cNvPicPr preferRelativeResize="0"/>
          <p:nvPr/>
        </p:nvPicPr>
        <p:blipFill>
          <a:blip r:embed="rId4">
            <a:alphaModFix/>
          </a:blip>
          <a:stretch>
            <a:fillRect/>
          </a:stretch>
        </p:blipFill>
        <p:spPr>
          <a:xfrm>
            <a:off x="9582075" y="1084550"/>
            <a:ext cx="1463040" cy="1463040"/>
          </a:xfrm>
          <a:prstGeom prst="rect">
            <a:avLst/>
          </a:prstGeom>
          <a:noFill/>
          <a:ln>
            <a:noFill/>
          </a:ln>
        </p:spPr>
      </p:pic>
      <p:sp>
        <p:nvSpPr>
          <p:cNvPr id="432" name="Google Shape;432;p56"/>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latin typeface="Red Hat Display Medium"/>
                <a:ea typeface="Red Hat Display Medium"/>
                <a:cs typeface="Red Hat Display Medium"/>
                <a:sym typeface="Red Hat Display Medium"/>
              </a:defRPr>
            </a:lvl1pPr>
            <a:lvl2pPr lvl="1" rtl="0">
              <a:spcBef>
                <a:spcPts val="0"/>
              </a:spcBef>
              <a:spcAft>
                <a:spcPts val="0"/>
              </a:spcAft>
              <a:buNone/>
              <a:defRPr sz="6000">
                <a:latin typeface="Red Hat Display Medium"/>
                <a:ea typeface="Red Hat Display Medium"/>
                <a:cs typeface="Red Hat Display Medium"/>
                <a:sym typeface="Red Hat Display Medium"/>
              </a:defRPr>
            </a:lvl2pPr>
            <a:lvl3pPr lvl="2" rtl="0">
              <a:spcBef>
                <a:spcPts val="0"/>
              </a:spcBef>
              <a:spcAft>
                <a:spcPts val="0"/>
              </a:spcAft>
              <a:buNone/>
              <a:defRPr sz="6000">
                <a:latin typeface="Red Hat Display Medium"/>
                <a:ea typeface="Red Hat Display Medium"/>
                <a:cs typeface="Red Hat Display Medium"/>
                <a:sym typeface="Red Hat Display Medium"/>
              </a:defRPr>
            </a:lvl3pPr>
            <a:lvl4pPr lvl="3" rtl="0">
              <a:spcBef>
                <a:spcPts val="0"/>
              </a:spcBef>
              <a:spcAft>
                <a:spcPts val="0"/>
              </a:spcAft>
              <a:buNone/>
              <a:defRPr sz="6000">
                <a:latin typeface="Red Hat Display Medium"/>
                <a:ea typeface="Red Hat Display Medium"/>
                <a:cs typeface="Red Hat Display Medium"/>
                <a:sym typeface="Red Hat Display Medium"/>
              </a:defRPr>
            </a:lvl4pPr>
            <a:lvl5pPr lvl="4" rtl="0">
              <a:spcBef>
                <a:spcPts val="0"/>
              </a:spcBef>
              <a:spcAft>
                <a:spcPts val="0"/>
              </a:spcAft>
              <a:buNone/>
              <a:defRPr sz="6000">
                <a:latin typeface="Red Hat Display Medium"/>
                <a:ea typeface="Red Hat Display Medium"/>
                <a:cs typeface="Red Hat Display Medium"/>
                <a:sym typeface="Red Hat Display Medium"/>
              </a:defRPr>
            </a:lvl5pPr>
            <a:lvl6pPr lvl="5" rtl="0">
              <a:spcBef>
                <a:spcPts val="0"/>
              </a:spcBef>
              <a:spcAft>
                <a:spcPts val="0"/>
              </a:spcAft>
              <a:buNone/>
              <a:defRPr sz="6000">
                <a:latin typeface="Red Hat Display Medium"/>
                <a:ea typeface="Red Hat Display Medium"/>
                <a:cs typeface="Red Hat Display Medium"/>
                <a:sym typeface="Red Hat Display Medium"/>
              </a:defRPr>
            </a:lvl6pPr>
            <a:lvl7pPr lvl="6" rtl="0">
              <a:spcBef>
                <a:spcPts val="0"/>
              </a:spcBef>
              <a:spcAft>
                <a:spcPts val="0"/>
              </a:spcAft>
              <a:buNone/>
              <a:defRPr sz="6000">
                <a:latin typeface="Red Hat Display Medium"/>
                <a:ea typeface="Red Hat Display Medium"/>
                <a:cs typeface="Red Hat Display Medium"/>
                <a:sym typeface="Red Hat Display Medium"/>
              </a:defRPr>
            </a:lvl7pPr>
            <a:lvl8pPr lvl="7" rtl="0">
              <a:spcBef>
                <a:spcPts val="0"/>
              </a:spcBef>
              <a:spcAft>
                <a:spcPts val="0"/>
              </a:spcAft>
              <a:buNone/>
              <a:defRPr sz="6000">
                <a:latin typeface="Red Hat Display Medium"/>
                <a:ea typeface="Red Hat Display Medium"/>
                <a:cs typeface="Red Hat Display Medium"/>
                <a:sym typeface="Red Hat Display Medium"/>
              </a:defRPr>
            </a:lvl8pPr>
            <a:lvl9pPr lvl="8" rtl="0">
              <a:spcBef>
                <a:spcPts val="0"/>
              </a:spcBef>
              <a:spcAft>
                <a:spcPts val="0"/>
              </a:spcAft>
              <a:buNone/>
              <a:defRPr sz="6000">
                <a:latin typeface="Red Hat Display Medium"/>
                <a:ea typeface="Red Hat Display Medium"/>
                <a:cs typeface="Red Hat Display Medium"/>
                <a:sym typeface="Red Hat Display Medium"/>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and column body">
  <p:cSld name="CUSTOM_4_17_1_1">
    <p:spTree>
      <p:nvGrpSpPr>
        <p:cNvPr id="433" name="Shape 433"/>
        <p:cNvGrpSpPr/>
        <p:nvPr/>
      </p:nvGrpSpPr>
      <p:grpSpPr>
        <a:xfrm>
          <a:off x="0" y="0"/>
          <a:ext cx="0" cy="0"/>
          <a:chOff x="0" y="0"/>
          <a:chExt cx="0" cy="0"/>
        </a:xfrm>
      </p:grpSpPr>
      <p:cxnSp>
        <p:nvCxnSpPr>
          <p:cNvPr id="434" name="Google Shape;434;p5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435" name="Google Shape;435;p5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436" name="Google Shape;436;p5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437" name="Google Shape;437;p5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438" name="Google Shape;438;p57"/>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439" name="Google Shape;439;p57"/>
          <p:cNvSpPr txBox="1"/>
          <p:nvPr>
            <p:ph idx="2" type="body"/>
          </p:nvPr>
        </p:nvSpPr>
        <p:spPr>
          <a:xfrm>
            <a:off x="6369425" y="2291175"/>
            <a:ext cx="4937700" cy="3727200"/>
          </a:xfrm>
          <a:prstGeom prst="rect">
            <a:avLst/>
          </a:prstGeom>
        </p:spPr>
        <p:txBody>
          <a:bodyPr anchorCtr="0" anchor="t" bIns="0" lIns="0" spcFirstLastPara="1" rIns="0" wrap="square" tIns="0">
            <a:noAutofit/>
          </a:bodyPr>
          <a:lstStyle>
            <a:lvl1pPr indent="-342900" lvl="0" marL="457200" rtl="0">
              <a:lnSpc>
                <a:spcPct val="135000"/>
              </a:lnSpc>
              <a:spcBef>
                <a:spcPts val="1000"/>
              </a:spcBef>
              <a:spcAft>
                <a:spcPts val="0"/>
              </a:spcAft>
              <a:buSzPts val="1800"/>
              <a:buChar char="▸"/>
              <a:defRPr/>
            </a:lvl1pPr>
            <a:lvl2pPr indent="-342900" lvl="1" marL="914400" rtl="0">
              <a:lnSpc>
                <a:spcPct val="135000"/>
              </a:lnSpc>
              <a:spcBef>
                <a:spcPts val="1000"/>
              </a:spcBef>
              <a:spcAft>
                <a:spcPts val="0"/>
              </a:spcAft>
              <a:buSzPts val="1800"/>
              <a:buChar char="･"/>
              <a:defRPr/>
            </a:lvl2pPr>
            <a:lvl3pPr indent="-342900" lvl="2" marL="1371600" rtl="0">
              <a:lnSpc>
                <a:spcPct val="135000"/>
              </a:lnSpc>
              <a:spcBef>
                <a:spcPts val="1000"/>
              </a:spcBef>
              <a:spcAft>
                <a:spcPts val="0"/>
              </a:spcAft>
              <a:buSzPts val="1800"/>
              <a:buChar char="･"/>
              <a:defRPr/>
            </a:lvl3pPr>
            <a:lvl4pPr indent="-342900" lvl="3" marL="1828800" rtl="0">
              <a:lnSpc>
                <a:spcPct val="135000"/>
              </a:lnSpc>
              <a:spcBef>
                <a:spcPts val="1000"/>
              </a:spcBef>
              <a:spcAft>
                <a:spcPts val="0"/>
              </a:spcAft>
              <a:buSzPts val="1800"/>
              <a:buChar char="･"/>
              <a:defRPr/>
            </a:lvl4pPr>
            <a:lvl5pPr indent="-342900" lvl="4" marL="2286000" rtl="0">
              <a:lnSpc>
                <a:spcPct val="135000"/>
              </a:lnSpc>
              <a:spcBef>
                <a:spcPts val="1000"/>
              </a:spcBef>
              <a:spcAft>
                <a:spcPts val="0"/>
              </a:spcAft>
              <a:buSzPts val="1800"/>
              <a:buChar char="･"/>
              <a:defRPr/>
            </a:lvl5pPr>
            <a:lvl6pPr indent="-342900" lvl="5" marL="2743200" rtl="0">
              <a:lnSpc>
                <a:spcPct val="135000"/>
              </a:lnSpc>
              <a:spcBef>
                <a:spcPts val="1000"/>
              </a:spcBef>
              <a:spcAft>
                <a:spcPts val="0"/>
              </a:spcAft>
              <a:buSzPts val="1800"/>
              <a:buChar char="･"/>
              <a:defRPr/>
            </a:lvl6pPr>
            <a:lvl7pPr indent="-342900" lvl="6" marL="3200400" rtl="0">
              <a:lnSpc>
                <a:spcPct val="135000"/>
              </a:lnSpc>
              <a:spcBef>
                <a:spcPts val="1000"/>
              </a:spcBef>
              <a:spcAft>
                <a:spcPts val="0"/>
              </a:spcAft>
              <a:buSzPts val="1800"/>
              <a:buChar char="･"/>
              <a:defRPr/>
            </a:lvl7pPr>
            <a:lvl8pPr indent="-342900" lvl="7" marL="3657600" rtl="0">
              <a:lnSpc>
                <a:spcPct val="135000"/>
              </a:lnSpc>
              <a:spcBef>
                <a:spcPts val="1000"/>
              </a:spcBef>
              <a:spcAft>
                <a:spcPts val="0"/>
              </a:spcAft>
              <a:buSzPts val="1800"/>
              <a:buChar char="･"/>
              <a:defRPr/>
            </a:lvl8pPr>
            <a:lvl9pPr indent="-342900" lvl="8" marL="4114800" rtl="0">
              <a:lnSpc>
                <a:spcPct val="135000"/>
              </a:lnSpc>
              <a:spcBef>
                <a:spcPts val="1000"/>
              </a:spcBef>
              <a:spcAft>
                <a:spcPts val="1000"/>
              </a:spcAft>
              <a:buSzPts val="1800"/>
              <a:buChar char="･"/>
              <a:defRPr/>
            </a:lvl9pPr>
          </a:lstStyle>
          <a:p/>
        </p:txBody>
      </p:sp>
      <p:sp>
        <p:nvSpPr>
          <p:cNvPr id="440" name="Google Shape;440;p57"/>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441" name="Google Shape;441;p57"/>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442" name="Google Shape;442;p57"/>
          <p:cNvSpPr txBox="1"/>
          <p:nvPr>
            <p:ph idx="4"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1">
  <p:cSld name="CUSTOM_4_21_3">
    <p:spTree>
      <p:nvGrpSpPr>
        <p:cNvPr id="443" name="Shape 443"/>
        <p:cNvGrpSpPr/>
        <p:nvPr/>
      </p:nvGrpSpPr>
      <p:grpSpPr>
        <a:xfrm>
          <a:off x="0" y="0"/>
          <a:ext cx="0" cy="0"/>
          <a:chOff x="0" y="0"/>
          <a:chExt cx="0" cy="0"/>
        </a:xfrm>
      </p:grpSpPr>
      <p:pic>
        <p:nvPicPr>
          <p:cNvPr id="444" name="Google Shape;444;p58"/>
          <p:cNvPicPr preferRelativeResize="0"/>
          <p:nvPr/>
        </p:nvPicPr>
        <p:blipFill rotWithShape="1">
          <a:blip r:embed="rId2">
            <a:alphaModFix/>
          </a:blip>
          <a:srcRect b="25009" l="0" r="11142" t="0"/>
          <a:stretch/>
        </p:blipFill>
        <p:spPr>
          <a:xfrm>
            <a:off x="0" y="0"/>
            <a:ext cx="12191995" cy="6858002"/>
          </a:xfrm>
          <a:prstGeom prst="rect">
            <a:avLst/>
          </a:prstGeom>
          <a:noFill/>
          <a:ln>
            <a:noFill/>
          </a:ln>
        </p:spPr>
      </p:pic>
      <p:sp>
        <p:nvSpPr>
          <p:cNvPr id="445" name="Google Shape;445;p58"/>
          <p:cNvSpPr/>
          <p:nvPr/>
        </p:nvSpPr>
        <p:spPr>
          <a:xfrm rot="5400000">
            <a:off x="132050" y="-132150"/>
            <a:ext cx="6858000" cy="7122300"/>
          </a:xfrm>
          <a:prstGeom prst="rect">
            <a:avLst/>
          </a:prstGeom>
          <a:gradFill>
            <a:gsLst>
              <a:gs pos="0">
                <a:srgbClr val="FFFFFF">
                  <a:alpha val="0"/>
                </a:srgbClr>
              </a:gs>
              <a:gs pos="100000">
                <a:srgbClr val="000000">
                  <a:alpha val="5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8"/>
          <p:cNvSpPr/>
          <p:nvPr/>
        </p:nvSpPr>
        <p:spPr>
          <a:xfrm rot="5400000">
            <a:off x="132050" y="-132150"/>
            <a:ext cx="6858000" cy="7122300"/>
          </a:xfrm>
          <a:prstGeom prst="rect">
            <a:avLst/>
          </a:prstGeom>
          <a:gradFill>
            <a:gsLst>
              <a:gs pos="0">
                <a:srgbClr val="FFFFFF">
                  <a:alpha val="0"/>
                </a:srgbClr>
              </a:gs>
              <a:gs pos="100000">
                <a:srgbClr val="000000">
                  <a:alpha val="5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8"/>
          <p:cNvSpPr/>
          <p:nvPr/>
        </p:nvSpPr>
        <p:spPr>
          <a:xfrm>
            <a:off x="125" y="5904550"/>
            <a:ext cx="12192000" cy="953700"/>
          </a:xfrm>
          <a:prstGeom prst="rect">
            <a:avLst/>
          </a:prstGeom>
          <a:gradFill>
            <a:gsLst>
              <a:gs pos="0">
                <a:srgbClr val="FFFFFF">
                  <a:alpha val="0"/>
                </a:srgbClr>
              </a:gs>
              <a:gs pos="100000">
                <a:srgbClr val="000000">
                  <a:alpha val="52941"/>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8"/>
          <p:cNvSpPr txBox="1"/>
          <p:nvPr>
            <p:ph idx="1" type="subTitle"/>
          </p:nvPr>
        </p:nvSpPr>
        <p:spPr>
          <a:xfrm>
            <a:off x="447775" y="55441"/>
            <a:ext cx="5148900" cy="816300"/>
          </a:xfrm>
          <a:prstGeom prst="rect">
            <a:avLst/>
          </a:prstGeom>
        </p:spPr>
        <p:txBody>
          <a:bodyPr anchorCtr="0" anchor="ctr" bIns="91425" lIns="438975" spcFirstLastPara="1" rIns="91425" wrap="square" tIns="91425">
            <a:noAutofit/>
          </a:bodyPr>
          <a:lstStyle>
            <a:lvl1pPr lvl="0" rtl="0">
              <a:lnSpc>
                <a:spcPct val="100000"/>
              </a:lnSpc>
              <a:spcBef>
                <a:spcPts val="0"/>
              </a:spcBef>
              <a:spcAft>
                <a:spcPts val="0"/>
              </a:spcAft>
              <a:buClr>
                <a:schemeClr val="accent1"/>
              </a:buClr>
              <a:buSzPts val="1100"/>
              <a:buFont typeface="Red Hat Display Medium"/>
              <a:buNone/>
              <a:defRPr sz="11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100"/>
              <a:buFont typeface="Red Hat Text Medium"/>
              <a:buNone/>
              <a:defRPr sz="1100">
                <a:solidFill>
                  <a:schemeClr val="accent1"/>
                </a:solidFill>
                <a:latin typeface="Red Hat Text Medium"/>
                <a:ea typeface="Red Hat Text Medium"/>
                <a:cs typeface="Red Hat Text Medium"/>
                <a:sym typeface="Red Hat Text Medium"/>
              </a:defRPr>
            </a:lvl9pPr>
          </a:lstStyle>
          <a:p/>
        </p:txBody>
      </p:sp>
      <p:cxnSp>
        <p:nvCxnSpPr>
          <p:cNvPr id="449" name="Google Shape;449;p5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450" name="Google Shape;450;p58"/>
          <p:cNvCxnSpPr/>
          <p:nvPr/>
        </p:nvCxnSpPr>
        <p:spPr>
          <a:xfrm rot="10800000">
            <a:off x="447767" y="6401700"/>
            <a:ext cx="0" cy="456300"/>
          </a:xfrm>
          <a:prstGeom prst="straightConnector1">
            <a:avLst/>
          </a:prstGeom>
          <a:noFill/>
          <a:ln cap="flat" cmpd="sng" w="9525">
            <a:solidFill>
              <a:schemeClr val="accent1"/>
            </a:solidFill>
            <a:prstDash val="solid"/>
            <a:round/>
            <a:headEnd len="med" w="med" type="none"/>
            <a:tailEnd len="med" w="med" type="none"/>
          </a:ln>
        </p:spPr>
      </p:cxnSp>
      <p:sp>
        <p:nvSpPr>
          <p:cNvPr id="451" name="Google Shape;451;p5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452" name="Google Shape;452;p58"/>
          <p:cNvSpPr txBox="1"/>
          <p:nvPr>
            <p:ph idx="2" type="subTitle"/>
          </p:nvPr>
        </p:nvSpPr>
        <p:spPr>
          <a:xfrm>
            <a:off x="885050" y="6169550"/>
            <a:ext cx="8002500" cy="560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453" name="Google Shape;453;p58"/>
          <p:cNvPicPr preferRelativeResize="0"/>
          <p:nvPr/>
        </p:nvPicPr>
        <p:blipFill rotWithShape="1">
          <a:blip r:embed="rId3">
            <a:alphaModFix/>
          </a:blip>
          <a:srcRect b="592" l="0" r="0" t="583"/>
          <a:stretch/>
        </p:blipFill>
        <p:spPr>
          <a:xfrm>
            <a:off x="10711279" y="6313250"/>
            <a:ext cx="975605" cy="22806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binar title">
  <p:cSld name="TITLE_3">
    <p:bg>
      <p:bgPr>
        <a:solidFill>
          <a:srgbClr val="EBEBEB">
            <a:alpha val="0"/>
          </a:srgbClr>
        </a:solidFill>
      </p:bgPr>
    </p:bg>
    <p:spTree>
      <p:nvGrpSpPr>
        <p:cNvPr id="64" name="Shape 64"/>
        <p:cNvGrpSpPr/>
        <p:nvPr/>
      </p:nvGrpSpPr>
      <p:grpSpPr>
        <a:xfrm>
          <a:off x="0" y="0"/>
          <a:ext cx="0" cy="0"/>
          <a:chOff x="0" y="0"/>
          <a:chExt cx="0" cy="0"/>
        </a:xfrm>
      </p:grpSpPr>
      <p:pic>
        <p:nvPicPr>
          <p:cNvPr id="65" name="Google Shape;65;p7"/>
          <p:cNvPicPr preferRelativeResize="0"/>
          <p:nvPr/>
        </p:nvPicPr>
        <p:blipFill rotWithShape="1">
          <a:blip r:embed="rId2">
            <a:alphaModFix/>
          </a:blip>
          <a:srcRect b="-10184" l="-4704" r="-4704" t="-10196"/>
          <a:stretch/>
        </p:blipFill>
        <p:spPr>
          <a:xfrm>
            <a:off x="1118225" y="646350"/>
            <a:ext cx="2347900" cy="738900"/>
          </a:xfrm>
          <a:prstGeom prst="rect">
            <a:avLst/>
          </a:prstGeom>
          <a:noFill/>
          <a:ln>
            <a:noFill/>
          </a:ln>
        </p:spPr>
      </p:pic>
      <p:sp>
        <p:nvSpPr>
          <p:cNvPr id="66" name="Google Shape;66;p7"/>
          <p:cNvSpPr txBox="1"/>
          <p:nvPr>
            <p:ph idx="1" type="subTitle"/>
          </p:nvPr>
        </p:nvSpPr>
        <p:spPr>
          <a:xfrm>
            <a:off x="1169325" y="44362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E0000"/>
              </a:buClr>
              <a:buSzPts val="2800"/>
              <a:buFont typeface="Red Hat Display"/>
              <a:buNone/>
              <a:defRPr sz="2800">
                <a:solidFill>
                  <a:srgbClr val="EE0000"/>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67" name="Google Shape;67;p7"/>
          <p:cNvSpPr txBox="1"/>
          <p:nvPr>
            <p:ph type="title"/>
          </p:nvPr>
        </p:nvSpPr>
        <p:spPr>
          <a:xfrm>
            <a:off x="1169475" y="2658025"/>
            <a:ext cx="9871800" cy="1600200"/>
          </a:xfrm>
          <a:prstGeom prst="rect">
            <a:avLst/>
          </a:prstGeom>
        </p:spPr>
        <p:txBody>
          <a:bodyPr anchorCtr="0" anchor="b" bIns="0" lIns="0" spcFirstLastPara="1" rIns="0" wrap="square" tIns="0">
            <a:noAutofit/>
          </a:bodyPr>
          <a:lstStyle>
            <a:lvl1pPr lvl="0" rtl="0">
              <a:lnSpc>
                <a:spcPct val="90000"/>
              </a:lnSpc>
              <a:spcBef>
                <a:spcPts val="0"/>
              </a:spcBef>
              <a:spcAft>
                <a:spcPts val="0"/>
              </a:spcAft>
              <a:buNone/>
              <a:defRPr sz="8000">
                <a:solidFill>
                  <a:srgbClr val="EE0000"/>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b="1" sz="8000">
                <a:solidFill>
                  <a:schemeClr val="lt1"/>
                </a:solidFill>
              </a:defRPr>
            </a:lvl2pPr>
            <a:lvl3pPr lvl="2" rtl="0">
              <a:lnSpc>
                <a:spcPct val="105000"/>
              </a:lnSpc>
              <a:spcBef>
                <a:spcPts val="0"/>
              </a:spcBef>
              <a:spcAft>
                <a:spcPts val="0"/>
              </a:spcAft>
              <a:buNone/>
              <a:defRPr b="1" sz="8000">
                <a:solidFill>
                  <a:schemeClr val="lt1"/>
                </a:solidFill>
              </a:defRPr>
            </a:lvl3pPr>
            <a:lvl4pPr lvl="3" rtl="0">
              <a:lnSpc>
                <a:spcPct val="105000"/>
              </a:lnSpc>
              <a:spcBef>
                <a:spcPts val="0"/>
              </a:spcBef>
              <a:spcAft>
                <a:spcPts val="0"/>
              </a:spcAft>
              <a:buNone/>
              <a:defRPr b="1" sz="8000">
                <a:solidFill>
                  <a:schemeClr val="lt1"/>
                </a:solidFill>
              </a:defRPr>
            </a:lvl4pPr>
            <a:lvl5pPr lvl="4" rtl="0">
              <a:lnSpc>
                <a:spcPct val="105000"/>
              </a:lnSpc>
              <a:spcBef>
                <a:spcPts val="0"/>
              </a:spcBef>
              <a:spcAft>
                <a:spcPts val="0"/>
              </a:spcAft>
              <a:buNone/>
              <a:defRPr b="1" sz="8000">
                <a:solidFill>
                  <a:schemeClr val="lt1"/>
                </a:solidFill>
              </a:defRPr>
            </a:lvl5pPr>
            <a:lvl6pPr lvl="5" rtl="0">
              <a:lnSpc>
                <a:spcPct val="105000"/>
              </a:lnSpc>
              <a:spcBef>
                <a:spcPts val="0"/>
              </a:spcBef>
              <a:spcAft>
                <a:spcPts val="0"/>
              </a:spcAft>
              <a:buNone/>
              <a:defRPr b="1" sz="8000">
                <a:solidFill>
                  <a:schemeClr val="lt1"/>
                </a:solidFill>
              </a:defRPr>
            </a:lvl6pPr>
            <a:lvl7pPr lvl="6" rtl="0">
              <a:lnSpc>
                <a:spcPct val="105000"/>
              </a:lnSpc>
              <a:spcBef>
                <a:spcPts val="0"/>
              </a:spcBef>
              <a:spcAft>
                <a:spcPts val="0"/>
              </a:spcAft>
              <a:buNone/>
              <a:defRPr b="1" sz="8000">
                <a:solidFill>
                  <a:schemeClr val="lt1"/>
                </a:solidFill>
              </a:defRPr>
            </a:lvl7pPr>
            <a:lvl8pPr lvl="7" rtl="0">
              <a:lnSpc>
                <a:spcPct val="105000"/>
              </a:lnSpc>
              <a:spcBef>
                <a:spcPts val="0"/>
              </a:spcBef>
              <a:spcAft>
                <a:spcPts val="0"/>
              </a:spcAft>
              <a:buNone/>
              <a:defRPr b="1" sz="8000">
                <a:solidFill>
                  <a:schemeClr val="lt1"/>
                </a:solidFill>
              </a:defRPr>
            </a:lvl8pPr>
            <a:lvl9pPr lvl="8" rtl="0">
              <a:lnSpc>
                <a:spcPct val="105000"/>
              </a:lnSpc>
              <a:spcBef>
                <a:spcPts val="0"/>
              </a:spcBef>
              <a:spcAft>
                <a:spcPts val="0"/>
              </a:spcAft>
              <a:buNone/>
              <a:defRPr b="1" sz="8000">
                <a:solidFill>
                  <a:schemeClr val="lt1"/>
                </a:solidFill>
              </a:defRPr>
            </a:lvl9pPr>
          </a:lstStyle>
          <a:p/>
        </p:txBody>
      </p:sp>
      <p:sp>
        <p:nvSpPr>
          <p:cNvPr id="68" name="Google Shape;68;p7"/>
          <p:cNvSpPr txBox="1"/>
          <p:nvPr>
            <p:ph idx="2" type="subTitle"/>
          </p:nvPr>
        </p:nvSpPr>
        <p:spPr>
          <a:xfrm>
            <a:off x="1169325" y="5454694"/>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000000"/>
              </a:buClr>
              <a:buSzPts val="1400"/>
              <a:buFont typeface="Red Hat Display Medium"/>
              <a:buNone/>
              <a:defRPr sz="1400">
                <a:latin typeface="Red Hat Display Medium"/>
                <a:ea typeface="Red Hat Display Medium"/>
                <a:cs typeface="Red Hat Display Medium"/>
                <a:sym typeface="Red Hat Display Medium"/>
              </a:defRPr>
            </a:lvl1pPr>
            <a:lvl2pPr lvl="1"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2pPr>
            <a:lvl3pPr lvl="2"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3pPr>
            <a:lvl4pPr lvl="3"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4pPr>
            <a:lvl5pPr lvl="4"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5pPr>
            <a:lvl6pPr lvl="5"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6pPr>
            <a:lvl7pPr lvl="6"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7pPr>
            <a:lvl8pPr lvl="7"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8pPr>
            <a:lvl9pPr lvl="8"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9pPr>
          </a:lstStyle>
          <a:p/>
        </p:txBody>
      </p:sp>
      <p:sp>
        <p:nvSpPr>
          <p:cNvPr id="69" name="Google Shape;69;p7"/>
          <p:cNvSpPr txBox="1"/>
          <p:nvPr>
            <p:ph idx="3" type="subTitle"/>
          </p:nvPr>
        </p:nvSpPr>
        <p:spPr>
          <a:xfrm>
            <a:off x="3557450" y="5454694"/>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000000"/>
              </a:buClr>
              <a:buSzPts val="1400"/>
              <a:buFont typeface="Red Hat Display Medium"/>
              <a:buNone/>
              <a:defRPr sz="1400">
                <a:latin typeface="Red Hat Display Medium"/>
                <a:ea typeface="Red Hat Display Medium"/>
                <a:cs typeface="Red Hat Display Medium"/>
                <a:sym typeface="Red Hat Display Medium"/>
              </a:defRPr>
            </a:lvl1pPr>
            <a:lvl2pPr lvl="1"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2pPr>
            <a:lvl3pPr lvl="2"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3pPr>
            <a:lvl4pPr lvl="3"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4pPr>
            <a:lvl5pPr lvl="4"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5pPr>
            <a:lvl6pPr lvl="5"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6pPr>
            <a:lvl7pPr lvl="6"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7pPr>
            <a:lvl8pPr lvl="7"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8pPr>
            <a:lvl9pPr lvl="8" rtl="0">
              <a:lnSpc>
                <a:spcPct val="135000"/>
              </a:lnSpc>
              <a:spcBef>
                <a:spcPts val="0"/>
              </a:spcBef>
              <a:spcAft>
                <a:spcPts val="0"/>
              </a:spcAft>
              <a:buSzPts val="1800"/>
              <a:buFont typeface="Red Hat Text Medium"/>
              <a:buNone/>
              <a:defRPr>
                <a:latin typeface="Red Hat Text Medium"/>
                <a:ea typeface="Red Hat Text Medium"/>
                <a:cs typeface="Red Hat Text Medium"/>
                <a:sym typeface="Red Hat Text Medium"/>
              </a:defRPr>
            </a:lvl9pPr>
          </a:lstStyle>
          <a:p/>
        </p:txBody>
      </p:sp>
      <p:cxnSp>
        <p:nvCxnSpPr>
          <p:cNvPr id="70" name="Google Shape;70;p7"/>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71" name="Google Shape;71;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74" name="Google Shape;74;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75" name="Google Shape;75;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76" name="Google Shape;76;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Display Medium"/>
              <a:buNone/>
              <a:defRPr sz="10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7" name="Google Shape;77;p8"/>
          <p:cNvSpPr txBox="1"/>
          <p:nvPr>
            <p:ph idx="2" type="subTitle"/>
          </p:nvPr>
        </p:nvSpPr>
        <p:spPr>
          <a:xfrm>
            <a:off x="9251450" y="2962919"/>
            <a:ext cx="2124300" cy="33090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rgbClr val="141414"/>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sp>
        <p:nvSpPr>
          <p:cNvPr id="78" name="Google Shape;78;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9" name="Google Shape;79;p8"/>
          <p:cNvPicPr preferRelativeResize="0"/>
          <p:nvPr/>
        </p:nvPicPr>
        <p:blipFill>
          <a:blip r:embed="rId3">
            <a:alphaModFix/>
          </a:blip>
          <a:stretch>
            <a:fillRect/>
          </a:stretch>
        </p:blipFill>
        <p:spPr>
          <a:xfrm>
            <a:off x="10545777" y="6213775"/>
            <a:ext cx="1145269" cy="327593"/>
          </a:xfrm>
          <a:prstGeom prst="rect">
            <a:avLst/>
          </a:prstGeom>
          <a:noFill/>
          <a:ln>
            <a:noFill/>
          </a:ln>
        </p:spPr>
      </p:pic>
      <p:pic>
        <p:nvPicPr>
          <p:cNvPr id="80" name="Google Shape;80;p8"/>
          <p:cNvPicPr preferRelativeResize="0"/>
          <p:nvPr/>
        </p:nvPicPr>
        <p:blipFill>
          <a:blip r:embed="rId4">
            <a:alphaModFix/>
          </a:blip>
          <a:stretch>
            <a:fillRect/>
          </a:stretch>
        </p:blipFill>
        <p:spPr>
          <a:xfrm>
            <a:off x="9547238" y="1084548"/>
            <a:ext cx="1532725" cy="15358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48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83" name="Google Shape;83;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4" name="Google Shape;84;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5" name="Google Shape;85;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6" name="Google Shape;86;p9"/>
          <p:cNvSpPr txBox="1"/>
          <p:nvPr>
            <p:ph idx="2" type="subTitle"/>
          </p:nvPr>
        </p:nvSpPr>
        <p:spPr>
          <a:xfrm>
            <a:off x="9251450" y="2886719"/>
            <a:ext cx="2124300" cy="33090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chemeClr val="lt1"/>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sp>
        <p:nvSpPr>
          <p:cNvPr id="87" name="Google Shape;87;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88" name="Google Shape;88;p9"/>
          <p:cNvPicPr preferRelativeResize="0"/>
          <p:nvPr/>
        </p:nvPicPr>
        <p:blipFill rotWithShape="1">
          <a:blip r:embed="rId3">
            <a:alphaModFix/>
          </a:blip>
          <a:srcRect b="0" l="69" r="69" t="0"/>
          <a:stretch/>
        </p:blipFill>
        <p:spPr>
          <a:xfrm>
            <a:off x="10545777" y="6213775"/>
            <a:ext cx="1145267" cy="327592"/>
          </a:xfrm>
          <a:prstGeom prst="rect">
            <a:avLst/>
          </a:prstGeom>
          <a:noFill/>
          <a:ln>
            <a:noFill/>
          </a:ln>
        </p:spPr>
      </p:pic>
      <p:pic>
        <p:nvPicPr>
          <p:cNvPr id="89" name="Google Shape;89;p9"/>
          <p:cNvPicPr preferRelativeResize="0"/>
          <p:nvPr/>
        </p:nvPicPr>
        <p:blipFill>
          <a:blip r:embed="rId4">
            <a:alphaModFix/>
          </a:blip>
          <a:stretch>
            <a:fillRect/>
          </a:stretch>
        </p:blipFill>
        <p:spPr>
          <a:xfrm>
            <a:off x="9547238" y="1084548"/>
            <a:ext cx="1532725" cy="15358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call out A">
  <p:cSld name="CUSTOM_2_1_2">
    <p:bg>
      <p:bgPr>
        <a:blipFill>
          <a:blip r:embed="rId2">
            <a:alphaModFix/>
          </a:blip>
          <a:stretch>
            <a:fillRect/>
          </a:stretch>
        </a:blipFill>
      </p:bgPr>
    </p:bg>
    <p:spTree>
      <p:nvGrpSpPr>
        <p:cNvPr id="90" name="Shape 90"/>
        <p:cNvGrpSpPr/>
        <p:nvPr/>
      </p:nvGrpSpPr>
      <p:grpSpPr>
        <a:xfrm>
          <a:off x="0" y="0"/>
          <a:ext cx="0" cy="0"/>
          <a:chOff x="0" y="0"/>
          <a:chExt cx="0" cy="0"/>
        </a:xfrm>
      </p:grpSpPr>
      <p:cxnSp>
        <p:nvCxnSpPr>
          <p:cNvPr id="91" name="Google Shape;91;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92" name="Google Shape;92;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3" name="Google Shape;93;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94" name="Google Shape;94;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0"/>
          <p:cNvSpPr txBox="1"/>
          <p:nvPr>
            <p:ph idx="2" type="subTitle"/>
          </p:nvPr>
        </p:nvSpPr>
        <p:spPr>
          <a:xfrm>
            <a:off x="9251450" y="3458788"/>
            <a:ext cx="2124300" cy="3157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400">
                <a:solidFill>
                  <a:srgbClr val="FFFFFF"/>
                </a:solidFill>
                <a:latin typeface="Red Hat Display"/>
                <a:ea typeface="Red Hat Display"/>
                <a:cs typeface="Red Hat Display"/>
                <a:sym typeface="Red Hat Display"/>
              </a:defRPr>
            </a:lvl1pPr>
            <a:lvl2pPr lvl="1" rtl="0">
              <a:lnSpc>
                <a:spcPct val="174000"/>
              </a:lnSpc>
              <a:spcBef>
                <a:spcPts val="0"/>
              </a:spcBef>
              <a:spcAft>
                <a:spcPts val="0"/>
              </a:spcAft>
              <a:buNone/>
              <a:defRPr sz="1400">
                <a:solidFill>
                  <a:srgbClr val="FFFFFF"/>
                </a:solidFill>
              </a:defRPr>
            </a:lvl2pPr>
            <a:lvl3pPr lvl="2" rtl="0">
              <a:lnSpc>
                <a:spcPct val="174000"/>
              </a:lnSpc>
              <a:spcBef>
                <a:spcPts val="0"/>
              </a:spcBef>
              <a:spcAft>
                <a:spcPts val="0"/>
              </a:spcAft>
              <a:buNone/>
              <a:defRPr sz="1400">
                <a:solidFill>
                  <a:srgbClr val="FFFFFF"/>
                </a:solidFill>
              </a:defRPr>
            </a:lvl3pPr>
            <a:lvl4pPr lvl="3" rtl="0">
              <a:lnSpc>
                <a:spcPct val="174000"/>
              </a:lnSpc>
              <a:spcBef>
                <a:spcPts val="0"/>
              </a:spcBef>
              <a:spcAft>
                <a:spcPts val="0"/>
              </a:spcAft>
              <a:buNone/>
              <a:defRPr sz="1400">
                <a:solidFill>
                  <a:srgbClr val="FFFFFF"/>
                </a:solidFill>
              </a:defRPr>
            </a:lvl4pPr>
            <a:lvl5pPr lvl="4" rtl="0">
              <a:lnSpc>
                <a:spcPct val="174000"/>
              </a:lnSpc>
              <a:spcBef>
                <a:spcPts val="0"/>
              </a:spcBef>
              <a:spcAft>
                <a:spcPts val="0"/>
              </a:spcAft>
              <a:buNone/>
              <a:defRPr sz="1400">
                <a:solidFill>
                  <a:srgbClr val="FFFFFF"/>
                </a:solidFill>
              </a:defRPr>
            </a:lvl5pPr>
            <a:lvl6pPr lvl="5" rtl="0">
              <a:lnSpc>
                <a:spcPct val="174000"/>
              </a:lnSpc>
              <a:spcBef>
                <a:spcPts val="0"/>
              </a:spcBef>
              <a:spcAft>
                <a:spcPts val="0"/>
              </a:spcAft>
              <a:buNone/>
              <a:defRPr sz="1400">
                <a:solidFill>
                  <a:srgbClr val="FFFFFF"/>
                </a:solidFill>
              </a:defRPr>
            </a:lvl6pPr>
            <a:lvl7pPr lvl="6" rtl="0">
              <a:lnSpc>
                <a:spcPct val="174000"/>
              </a:lnSpc>
              <a:spcBef>
                <a:spcPts val="0"/>
              </a:spcBef>
              <a:spcAft>
                <a:spcPts val="0"/>
              </a:spcAft>
              <a:buNone/>
              <a:defRPr sz="1400">
                <a:solidFill>
                  <a:srgbClr val="FFFFFF"/>
                </a:solidFill>
              </a:defRPr>
            </a:lvl7pPr>
            <a:lvl8pPr lvl="7" rtl="0">
              <a:lnSpc>
                <a:spcPct val="174000"/>
              </a:lnSpc>
              <a:spcBef>
                <a:spcPts val="0"/>
              </a:spcBef>
              <a:spcAft>
                <a:spcPts val="0"/>
              </a:spcAft>
              <a:buNone/>
              <a:defRPr sz="1400">
                <a:solidFill>
                  <a:srgbClr val="FFFFFF"/>
                </a:solidFill>
              </a:defRPr>
            </a:lvl8pPr>
            <a:lvl9pPr lvl="8" rtl="0">
              <a:lnSpc>
                <a:spcPct val="174000"/>
              </a:lnSpc>
              <a:spcBef>
                <a:spcPts val="0"/>
              </a:spcBef>
              <a:spcAft>
                <a:spcPts val="0"/>
              </a:spcAft>
              <a:buNone/>
              <a:defRPr sz="1400">
                <a:solidFill>
                  <a:srgbClr val="FFFFFF"/>
                </a:solidFill>
              </a:defRPr>
            </a:lvl9pPr>
          </a:lstStyle>
          <a:p/>
        </p:txBody>
      </p:sp>
      <p:sp>
        <p:nvSpPr>
          <p:cNvPr id="96" name="Google Shape;96;p10"/>
          <p:cNvSpPr txBox="1"/>
          <p:nvPr>
            <p:ph idx="3" type="subTitle"/>
          </p:nvPr>
        </p:nvSpPr>
        <p:spPr>
          <a:xfrm>
            <a:off x="9251450" y="2906225"/>
            <a:ext cx="2124300" cy="354600"/>
          </a:xfrm>
          <a:prstGeom prst="rect">
            <a:avLst/>
          </a:prstGeom>
        </p:spPr>
        <p:txBody>
          <a:bodyPr anchorCtr="0" anchor="b" bIns="0" lIns="0" spcFirstLastPara="1" rIns="0" wrap="square" tIns="0">
            <a:noAutofit/>
          </a:bodyPr>
          <a:lstStyle>
            <a:lvl1pPr lvl="0" rtl="0">
              <a:lnSpc>
                <a:spcPct val="135000"/>
              </a:lnSpc>
              <a:spcBef>
                <a:spcPts val="0"/>
              </a:spcBef>
              <a:spcAft>
                <a:spcPts val="0"/>
              </a:spcAft>
              <a:buClr>
                <a:srgbClr val="FFFFFF"/>
              </a:buClr>
              <a:buSzPts val="1400"/>
              <a:buFont typeface="Red Hat Display Medium"/>
              <a:buNone/>
              <a:defRPr sz="1400">
                <a:solidFill>
                  <a:srgbClr val="FFFFFF"/>
                </a:solidFill>
                <a:latin typeface="Red Hat Display Medium"/>
                <a:ea typeface="Red Hat Display Medium"/>
                <a:cs typeface="Red Hat Display Medium"/>
                <a:sym typeface="Red Hat Display Medium"/>
              </a:defRPr>
            </a:lvl1pPr>
            <a:lvl2pPr lvl="1" rtl="0">
              <a:spcBef>
                <a:spcPts val="0"/>
              </a:spcBef>
              <a:spcAft>
                <a:spcPts val="0"/>
              </a:spcAft>
              <a:buClr>
                <a:srgbClr val="FFFFFF"/>
              </a:buClr>
              <a:buSzPts val="1800"/>
              <a:buNone/>
              <a:defRPr>
                <a:solidFill>
                  <a:srgbClr val="FFFFFF"/>
                </a:solidFill>
              </a:defRPr>
            </a:lvl2pPr>
            <a:lvl3pPr lvl="2" rtl="0">
              <a:spcBef>
                <a:spcPts val="500"/>
              </a:spcBef>
              <a:spcAft>
                <a:spcPts val="0"/>
              </a:spcAft>
              <a:buClr>
                <a:srgbClr val="FFFFFF"/>
              </a:buClr>
              <a:buSzPts val="1800"/>
              <a:buNone/>
              <a:defRPr>
                <a:solidFill>
                  <a:srgbClr val="FFFFFF"/>
                </a:solidFill>
              </a:defRPr>
            </a:lvl3pPr>
            <a:lvl4pPr lvl="3" rtl="0">
              <a:spcBef>
                <a:spcPts val="500"/>
              </a:spcBef>
              <a:spcAft>
                <a:spcPts val="0"/>
              </a:spcAft>
              <a:buClr>
                <a:srgbClr val="FFFFFF"/>
              </a:buClr>
              <a:buSzPts val="1800"/>
              <a:buNone/>
              <a:defRPr>
                <a:solidFill>
                  <a:srgbClr val="FFFFFF"/>
                </a:solidFill>
              </a:defRPr>
            </a:lvl4pPr>
            <a:lvl5pPr lvl="4" rtl="0">
              <a:spcBef>
                <a:spcPts val="500"/>
              </a:spcBef>
              <a:spcAft>
                <a:spcPts val="0"/>
              </a:spcAft>
              <a:buClr>
                <a:srgbClr val="FFFFFF"/>
              </a:buClr>
              <a:buSzPts val="1800"/>
              <a:buNone/>
              <a:defRPr>
                <a:solidFill>
                  <a:srgbClr val="FFFFFF"/>
                </a:solidFill>
              </a:defRPr>
            </a:lvl5pPr>
            <a:lvl6pPr lvl="5" rtl="0">
              <a:spcBef>
                <a:spcPts val="500"/>
              </a:spcBef>
              <a:spcAft>
                <a:spcPts val="0"/>
              </a:spcAft>
              <a:buClr>
                <a:srgbClr val="FFFFFF"/>
              </a:buClr>
              <a:buSzPts val="1800"/>
              <a:buNone/>
              <a:defRPr>
                <a:solidFill>
                  <a:srgbClr val="FFFFFF"/>
                </a:solidFill>
              </a:defRPr>
            </a:lvl6pPr>
            <a:lvl7pPr lvl="6" rtl="0">
              <a:spcBef>
                <a:spcPts val="500"/>
              </a:spcBef>
              <a:spcAft>
                <a:spcPts val="0"/>
              </a:spcAft>
              <a:buClr>
                <a:srgbClr val="FFFFFF"/>
              </a:buClr>
              <a:buSzPts val="1800"/>
              <a:buNone/>
              <a:defRPr>
                <a:solidFill>
                  <a:srgbClr val="FFFFFF"/>
                </a:solidFill>
              </a:defRPr>
            </a:lvl7pPr>
            <a:lvl8pPr lvl="7" rtl="0">
              <a:spcBef>
                <a:spcPts val="500"/>
              </a:spcBef>
              <a:spcAft>
                <a:spcPts val="0"/>
              </a:spcAft>
              <a:buClr>
                <a:srgbClr val="FFFFFF"/>
              </a:buClr>
              <a:buSzPts val="1800"/>
              <a:buNone/>
              <a:defRPr>
                <a:solidFill>
                  <a:srgbClr val="FFFFFF"/>
                </a:solidFill>
              </a:defRPr>
            </a:lvl8pPr>
            <a:lvl9pPr lvl="8" rtl="0">
              <a:spcBef>
                <a:spcPts val="500"/>
              </a:spcBef>
              <a:spcAft>
                <a:spcPts val="500"/>
              </a:spcAft>
              <a:buClr>
                <a:srgbClr val="FFFFFF"/>
              </a:buClr>
              <a:buSzPts val="1800"/>
              <a:buNone/>
              <a:defRPr>
                <a:solidFill>
                  <a:srgbClr val="FFFFFF"/>
                </a:solidFill>
              </a:defRPr>
            </a:lvl9pPr>
          </a:lstStyle>
          <a:p/>
        </p:txBody>
      </p:sp>
      <p:pic>
        <p:nvPicPr>
          <p:cNvPr id="97" name="Google Shape;97;p10"/>
          <p:cNvPicPr preferRelativeResize="0"/>
          <p:nvPr/>
        </p:nvPicPr>
        <p:blipFill rotWithShape="1">
          <a:blip r:embed="rId3">
            <a:alphaModFix/>
          </a:blip>
          <a:srcRect b="0" l="69" r="69" t="0"/>
          <a:stretch/>
        </p:blipFill>
        <p:spPr>
          <a:xfrm>
            <a:off x="10545777" y="6213775"/>
            <a:ext cx="1145267" cy="327592"/>
          </a:xfrm>
          <a:prstGeom prst="rect">
            <a:avLst/>
          </a:prstGeom>
          <a:noFill/>
          <a:ln>
            <a:noFill/>
          </a:ln>
        </p:spPr>
      </p:pic>
      <p:pic>
        <p:nvPicPr>
          <p:cNvPr id="98" name="Google Shape;98;p10"/>
          <p:cNvPicPr preferRelativeResize="0"/>
          <p:nvPr/>
        </p:nvPicPr>
        <p:blipFill>
          <a:blip r:embed="rId4">
            <a:alphaModFix/>
          </a:blip>
          <a:stretch>
            <a:fillRect/>
          </a:stretch>
        </p:blipFill>
        <p:spPr>
          <a:xfrm>
            <a:off x="9547238" y="1084548"/>
            <a:ext cx="1532725" cy="1535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3" Type="http://schemas.openxmlformats.org/officeDocument/2006/relationships/slideLayout" Target="../slideLayouts/slideLayout52.xml"/><Relationship Id="rId52" Type="http://schemas.openxmlformats.org/officeDocument/2006/relationships/slideLayout" Target="../slideLayouts/slideLayout51.xml"/><Relationship Id="rId11" Type="http://schemas.openxmlformats.org/officeDocument/2006/relationships/slideLayout" Target="../slideLayouts/slideLayout10.xml"/><Relationship Id="rId55" Type="http://schemas.openxmlformats.org/officeDocument/2006/relationships/slideLayout" Target="../slideLayouts/slideLayout54.xml"/><Relationship Id="rId10" Type="http://schemas.openxmlformats.org/officeDocument/2006/relationships/slideLayout" Target="../slideLayouts/slideLayout9.xml"/><Relationship Id="rId54" Type="http://schemas.openxmlformats.org/officeDocument/2006/relationships/slideLayout" Target="../slideLayouts/slideLayout53.xml"/><Relationship Id="rId13" Type="http://schemas.openxmlformats.org/officeDocument/2006/relationships/slideLayout" Target="../slideLayouts/slideLayout12.xml"/><Relationship Id="rId57" Type="http://schemas.openxmlformats.org/officeDocument/2006/relationships/slideLayout" Target="../slideLayouts/slideLayout56.xml"/><Relationship Id="rId12" Type="http://schemas.openxmlformats.org/officeDocument/2006/relationships/slideLayout" Target="../slideLayouts/slideLayout11.xml"/><Relationship Id="rId56" Type="http://schemas.openxmlformats.org/officeDocument/2006/relationships/slideLayout" Target="../slideLayouts/slideLayout55.xml"/><Relationship Id="rId15" Type="http://schemas.openxmlformats.org/officeDocument/2006/relationships/slideLayout" Target="../slideLayouts/slideLayout14.xml"/><Relationship Id="rId59" Type="http://schemas.openxmlformats.org/officeDocument/2006/relationships/theme" Target="../theme/theme1.xml"/><Relationship Id="rId14" Type="http://schemas.openxmlformats.org/officeDocument/2006/relationships/slideLayout" Target="../slideLayouts/slideLayout13.xml"/><Relationship Id="rId58" Type="http://schemas.openxmlformats.org/officeDocument/2006/relationships/slideLayout" Target="../slideLayouts/slideLayout57.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42900" lvl="0" marL="457200" rtl="0">
              <a:lnSpc>
                <a:spcPct val="140000"/>
              </a:lnSpc>
              <a:spcBef>
                <a:spcPts val="0"/>
              </a:spcBef>
              <a:spcAft>
                <a:spcPts val="0"/>
              </a:spcAft>
              <a:buClr>
                <a:schemeClr val="accent1"/>
              </a:buClr>
              <a:buSzPts val="1800"/>
              <a:buFont typeface="Red Hat Display"/>
              <a:buChar char="▸"/>
              <a:defRPr sz="1800">
                <a:latin typeface="Red Hat Display"/>
                <a:ea typeface="Red Hat Display"/>
                <a:cs typeface="Red Hat Display"/>
                <a:sym typeface="Red Hat Display"/>
              </a:defRPr>
            </a:lvl1pPr>
            <a:lvl2pPr indent="-342900" lvl="1" marL="9144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2pPr>
            <a:lvl3pPr indent="-342900" lvl="2" marL="13716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3pPr>
            <a:lvl4pPr indent="-342900" lvl="3" marL="18288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4pPr>
            <a:lvl5pPr indent="-342900" lvl="4" marL="22860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5pPr>
            <a:lvl6pPr indent="-342900" lvl="5" marL="27432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6pPr>
            <a:lvl7pPr indent="-342900" lvl="6" marL="32004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7pPr>
            <a:lvl8pPr indent="-342900" lvl="7" marL="3657600" rtl="0">
              <a:lnSpc>
                <a:spcPct val="140000"/>
              </a:lnSpc>
              <a:spcBef>
                <a:spcPts val="500"/>
              </a:spcBef>
              <a:spcAft>
                <a:spcPts val="0"/>
              </a:spcAft>
              <a:buSzPts val="1800"/>
              <a:buFont typeface="Red Hat Display"/>
              <a:buChar char="･"/>
              <a:defRPr sz="1800">
                <a:latin typeface="Red Hat Display"/>
                <a:ea typeface="Red Hat Display"/>
                <a:cs typeface="Red Hat Display"/>
                <a:sym typeface="Red Hat Display"/>
              </a:defRPr>
            </a:lvl8pPr>
            <a:lvl9pPr indent="-342900" lvl="8" marL="4114800" rtl="0">
              <a:lnSpc>
                <a:spcPct val="140000"/>
              </a:lnSpc>
              <a:spcBef>
                <a:spcPts val="500"/>
              </a:spcBef>
              <a:spcAft>
                <a:spcPts val="500"/>
              </a:spcAft>
              <a:buSzPts val="1800"/>
              <a:buFont typeface="Red Hat Display"/>
              <a:buChar char="･"/>
              <a:defRPr sz="1800">
                <a:latin typeface="Red Hat Display"/>
                <a:ea typeface="Red Hat Display"/>
                <a:cs typeface="Red Hat Display"/>
                <a:sym typeface="Red Hat Display"/>
              </a:defRPr>
            </a:lvl9pPr>
          </a:lstStyle>
          <a:p/>
        </p:txBody>
      </p:sp>
      <p:sp>
        <p:nvSpPr>
          <p:cNvPr id="8" name="Google Shape;8;p1"/>
          <p:cNvSpPr txBox="1"/>
          <p:nvPr/>
        </p:nvSpPr>
        <p:spPr>
          <a:xfrm>
            <a:off x="9677749" y="269825"/>
            <a:ext cx="20094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lang="en" sz="700">
                <a:latin typeface="Red Hat Text Medium"/>
                <a:ea typeface="Red Hat Text Medium"/>
                <a:cs typeface="Red Hat Text Medium"/>
                <a:sym typeface="Red Hat Text Medium"/>
              </a:rPr>
              <a:t>CONFIDENTIAL designator</a:t>
            </a:r>
            <a:endParaRPr sz="700">
              <a:latin typeface="Red Hat Text Medium"/>
              <a:ea typeface="Red Hat Text Medium"/>
              <a:cs typeface="Red Hat Text Medium"/>
              <a:sym typeface="Red Hat Text Medium"/>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hyperlink" Target="https://redhat.highspot.com/spots/57b75a51127958263ff9e1ef" TargetMode="External"/><Relationship Id="rId4" Type="http://schemas.openxmlformats.org/officeDocument/2006/relationships/hyperlink" Target="mailto:ansible-feedback@redhat.com" TargetMode="External"/><Relationship Id="rId9" Type="http://schemas.openxmlformats.org/officeDocument/2006/relationships/image" Target="../media/image57.png"/><Relationship Id="rId5" Type="http://schemas.openxmlformats.org/officeDocument/2006/relationships/image" Target="../media/image51.png"/><Relationship Id="rId6" Type="http://schemas.openxmlformats.org/officeDocument/2006/relationships/image" Target="../media/image53.png"/><Relationship Id="rId7" Type="http://schemas.openxmlformats.org/officeDocument/2006/relationships/image" Target="../media/image55.png"/><Relationship Id="rId8" Type="http://schemas.openxmlformats.org/officeDocument/2006/relationships/image" Target="../media/image59.png"/><Relationship Id="rId11" Type="http://schemas.openxmlformats.org/officeDocument/2006/relationships/image" Target="../media/image58.png"/><Relationship Id="rId10" Type="http://schemas.openxmlformats.org/officeDocument/2006/relationships/image" Target="../media/image6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84.png"/><Relationship Id="rId4" Type="http://schemas.openxmlformats.org/officeDocument/2006/relationships/image" Target="../media/image85.png"/><Relationship Id="rId9" Type="http://schemas.openxmlformats.org/officeDocument/2006/relationships/image" Target="../media/image13.png"/><Relationship Id="rId5" Type="http://schemas.openxmlformats.org/officeDocument/2006/relationships/image" Target="../media/image87.png"/><Relationship Id="rId6" Type="http://schemas.openxmlformats.org/officeDocument/2006/relationships/image" Target="../media/image89.png"/><Relationship Id="rId7" Type="http://schemas.openxmlformats.org/officeDocument/2006/relationships/image" Target="../media/image74.png"/><Relationship Id="rId8" Type="http://schemas.openxmlformats.org/officeDocument/2006/relationships/image" Target="../media/image73.png"/><Relationship Id="rId11" Type="http://schemas.openxmlformats.org/officeDocument/2006/relationships/image" Target="../media/image90.png"/><Relationship Id="rId10" Type="http://schemas.openxmlformats.org/officeDocument/2006/relationships/image" Target="../media/image88.png"/><Relationship Id="rId12" Type="http://schemas.openxmlformats.org/officeDocument/2006/relationships/image" Target="../media/image6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64.png"/><Relationship Id="rId4" Type="http://schemas.openxmlformats.org/officeDocument/2006/relationships/image" Target="../media/image91.png"/><Relationship Id="rId9" Type="http://schemas.openxmlformats.org/officeDocument/2006/relationships/image" Target="../media/image98.png"/><Relationship Id="rId5" Type="http://schemas.openxmlformats.org/officeDocument/2006/relationships/image" Target="../media/image92.png"/><Relationship Id="rId6" Type="http://schemas.openxmlformats.org/officeDocument/2006/relationships/image" Target="../media/image93.png"/><Relationship Id="rId7" Type="http://schemas.openxmlformats.org/officeDocument/2006/relationships/image" Target="../media/image96.png"/><Relationship Id="rId8" Type="http://schemas.openxmlformats.org/officeDocument/2006/relationships/image" Target="../media/image95.png"/><Relationship Id="rId11" Type="http://schemas.openxmlformats.org/officeDocument/2006/relationships/image" Target="../media/image97.png"/><Relationship Id="rId10" Type="http://schemas.openxmlformats.org/officeDocument/2006/relationships/image" Target="../media/image94.png"/><Relationship Id="rId12" Type="http://schemas.openxmlformats.org/officeDocument/2006/relationships/image" Target="../media/image9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64.png"/><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image" Target="../media/image71.png"/><Relationship Id="rId7" Type="http://schemas.openxmlformats.org/officeDocument/2006/relationships/image" Target="../media/image7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64.png"/><Relationship Id="rId4" Type="http://schemas.openxmlformats.org/officeDocument/2006/relationships/image" Target="../media/image100.png"/><Relationship Id="rId9" Type="http://schemas.openxmlformats.org/officeDocument/2006/relationships/image" Target="../media/image105.png"/><Relationship Id="rId5" Type="http://schemas.openxmlformats.org/officeDocument/2006/relationships/image" Target="../media/image101.png"/><Relationship Id="rId6" Type="http://schemas.openxmlformats.org/officeDocument/2006/relationships/image" Target="../media/image104.png"/><Relationship Id="rId7" Type="http://schemas.openxmlformats.org/officeDocument/2006/relationships/image" Target="../media/image103.png"/><Relationship Id="rId8" Type="http://schemas.openxmlformats.org/officeDocument/2006/relationships/image" Target="../media/image102.png"/><Relationship Id="rId11" Type="http://schemas.openxmlformats.org/officeDocument/2006/relationships/image" Target="../media/image106.png"/><Relationship Id="rId10" Type="http://schemas.openxmlformats.org/officeDocument/2006/relationships/image" Target="../media/image1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64.png"/><Relationship Id="rId4" Type="http://schemas.openxmlformats.org/officeDocument/2006/relationships/image" Target="../media/image108.png"/><Relationship Id="rId9" Type="http://schemas.openxmlformats.org/officeDocument/2006/relationships/image" Target="../media/image115.png"/><Relationship Id="rId5" Type="http://schemas.openxmlformats.org/officeDocument/2006/relationships/image" Target="../media/image109.png"/><Relationship Id="rId6" Type="http://schemas.openxmlformats.org/officeDocument/2006/relationships/image" Target="../media/image111.png"/><Relationship Id="rId7" Type="http://schemas.openxmlformats.org/officeDocument/2006/relationships/image" Target="../media/image110.png"/><Relationship Id="rId8" Type="http://schemas.openxmlformats.org/officeDocument/2006/relationships/image" Target="../media/image113.png"/><Relationship Id="rId11" Type="http://schemas.openxmlformats.org/officeDocument/2006/relationships/image" Target="../media/image112.png"/><Relationship Id="rId10" Type="http://schemas.openxmlformats.org/officeDocument/2006/relationships/image" Target="../media/image114.png"/><Relationship Id="rId12" Type="http://schemas.openxmlformats.org/officeDocument/2006/relationships/image" Target="../media/image1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64.png"/><Relationship Id="rId4" Type="http://schemas.openxmlformats.org/officeDocument/2006/relationships/image" Target="../media/image119.png"/><Relationship Id="rId5" Type="http://schemas.openxmlformats.org/officeDocument/2006/relationships/image" Target="../media/image1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64.png"/><Relationship Id="rId4" Type="http://schemas.openxmlformats.org/officeDocument/2006/relationships/image" Target="../media/image118.png"/><Relationship Id="rId5" Type="http://schemas.openxmlformats.org/officeDocument/2006/relationships/image" Target="../media/image1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comments" Target="../comments/comment1.xml"/><Relationship Id="rId4" Type="http://schemas.openxmlformats.org/officeDocument/2006/relationships/image" Target="../media/image64.png"/><Relationship Id="rId5" Type="http://schemas.openxmlformats.org/officeDocument/2006/relationships/image" Target="../media/image119.png"/><Relationship Id="rId6" Type="http://schemas.openxmlformats.org/officeDocument/2006/relationships/image" Target="../media/image1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64.png"/><Relationship Id="rId4" Type="http://schemas.openxmlformats.org/officeDocument/2006/relationships/image" Target="../media/image125.png"/><Relationship Id="rId5" Type="http://schemas.openxmlformats.org/officeDocument/2006/relationships/image" Target="../media/image1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21.png"/><Relationship Id="rId4" Type="http://schemas.openxmlformats.org/officeDocument/2006/relationships/image" Target="../media/image123.png"/><Relationship Id="rId5" Type="http://schemas.openxmlformats.org/officeDocument/2006/relationships/image" Target="../media/image124.png"/><Relationship Id="rId6"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61.png"/><Relationship Id="rId4" Type="http://schemas.openxmlformats.org/officeDocument/2006/relationships/image" Target="../media/image86.png"/><Relationship Id="rId9" Type="http://schemas.openxmlformats.org/officeDocument/2006/relationships/slide" Target="/ppt/slides/slide13.xml"/><Relationship Id="rId5" Type="http://schemas.openxmlformats.org/officeDocument/2006/relationships/image" Target="../media/image62.png"/><Relationship Id="rId6" Type="http://schemas.openxmlformats.org/officeDocument/2006/relationships/slide" Target="/ppt/slides/slide4.xml"/><Relationship Id="rId7" Type="http://schemas.openxmlformats.org/officeDocument/2006/relationships/slide" Target="/ppt/slides/slide6.xml"/><Relationship Id="rId8" Type="http://schemas.openxmlformats.org/officeDocument/2006/relationships/slide" Target="/ppt/slides/slide8.xml"/><Relationship Id="rId11" Type="http://schemas.openxmlformats.org/officeDocument/2006/relationships/slide" Target="/ppt/slides/slide18.xml"/><Relationship Id="rId10" Type="http://schemas.openxmlformats.org/officeDocument/2006/relationships/slide" Target="/ppt/slides/slide15.xml"/><Relationship Id="rId13" Type="http://schemas.openxmlformats.org/officeDocument/2006/relationships/slide" Target="/ppt/slides/slide24.xml"/><Relationship Id="rId12" Type="http://schemas.openxmlformats.org/officeDocument/2006/relationships/slide" Target="/ppt/slides/slide22.xml"/><Relationship Id="rId15" Type="http://schemas.openxmlformats.org/officeDocument/2006/relationships/slide" Target="/ppt/slides/slide29.xml"/><Relationship Id="rId14" Type="http://schemas.openxmlformats.org/officeDocument/2006/relationships/slide" Target="/ppt/slides/slide27.xml"/><Relationship Id="rId17" Type="http://schemas.openxmlformats.org/officeDocument/2006/relationships/slide" Target="/ppt/slides/slide37.xml"/><Relationship Id="rId16" Type="http://schemas.openxmlformats.org/officeDocument/2006/relationships/slide" Target="/ppt/slides/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23.png"/><Relationship Id="rId4" Type="http://schemas.openxmlformats.org/officeDocument/2006/relationships/image" Target="../media/image121.png"/><Relationship Id="rId5" Type="http://schemas.openxmlformats.org/officeDocument/2006/relationships/image" Target="../media/image127.png"/><Relationship Id="rId6" Type="http://schemas.openxmlformats.org/officeDocument/2006/relationships/image" Target="../media/image13.png"/><Relationship Id="rId7" Type="http://schemas.openxmlformats.org/officeDocument/2006/relationships/image" Target="../media/image1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21.png"/><Relationship Id="rId4" Type="http://schemas.openxmlformats.org/officeDocument/2006/relationships/image" Target="../media/image123.png"/><Relationship Id="rId5" Type="http://schemas.openxmlformats.org/officeDocument/2006/relationships/image" Target="../media/image13.png"/><Relationship Id="rId6" Type="http://schemas.openxmlformats.org/officeDocument/2006/relationships/image" Target="../media/image1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21.png"/><Relationship Id="rId4" Type="http://schemas.openxmlformats.org/officeDocument/2006/relationships/image" Target="../media/image123.png"/><Relationship Id="rId9" Type="http://schemas.openxmlformats.org/officeDocument/2006/relationships/image" Target="../media/image13.png"/><Relationship Id="rId5" Type="http://schemas.openxmlformats.org/officeDocument/2006/relationships/image" Target="../media/image124.png"/><Relationship Id="rId6" Type="http://schemas.openxmlformats.org/officeDocument/2006/relationships/image" Target="../media/image129.png"/><Relationship Id="rId7" Type="http://schemas.openxmlformats.org/officeDocument/2006/relationships/image" Target="../media/image128.png"/><Relationship Id="rId8" Type="http://schemas.openxmlformats.org/officeDocument/2006/relationships/image" Target="../media/image1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21.png"/><Relationship Id="rId4" Type="http://schemas.openxmlformats.org/officeDocument/2006/relationships/image" Target="../media/image124.png"/><Relationship Id="rId9" Type="http://schemas.openxmlformats.org/officeDocument/2006/relationships/image" Target="../media/image13.png"/><Relationship Id="rId5" Type="http://schemas.openxmlformats.org/officeDocument/2006/relationships/image" Target="../media/image123.png"/><Relationship Id="rId6" Type="http://schemas.openxmlformats.org/officeDocument/2006/relationships/image" Target="../media/image129.png"/><Relationship Id="rId7" Type="http://schemas.openxmlformats.org/officeDocument/2006/relationships/image" Target="../media/image128.png"/><Relationship Id="rId8" Type="http://schemas.openxmlformats.org/officeDocument/2006/relationships/image" Target="../media/image1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30.png"/><Relationship Id="rId4" Type="http://schemas.openxmlformats.org/officeDocument/2006/relationships/image" Target="../media/image121.png"/><Relationship Id="rId9" Type="http://schemas.openxmlformats.org/officeDocument/2006/relationships/image" Target="../media/image13.png"/><Relationship Id="rId5" Type="http://schemas.openxmlformats.org/officeDocument/2006/relationships/image" Target="../media/image123.png"/><Relationship Id="rId6" Type="http://schemas.openxmlformats.org/officeDocument/2006/relationships/image" Target="../media/image128.png"/><Relationship Id="rId7" Type="http://schemas.openxmlformats.org/officeDocument/2006/relationships/image" Target="../media/image127.png"/><Relationship Id="rId8" Type="http://schemas.openxmlformats.org/officeDocument/2006/relationships/image" Target="../media/image1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8.xml"/><Relationship Id="rId3" Type="http://schemas.openxmlformats.org/officeDocument/2006/relationships/image" Target="../media/image1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9.xml"/><Relationship Id="rId3" Type="http://schemas.openxmlformats.org/officeDocument/2006/relationships/image" Target="../media/image1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0.xml"/><Relationship Id="rId3" Type="http://schemas.openxmlformats.org/officeDocument/2006/relationships/image" Target="../media/image1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1.xml"/><Relationship Id="rId3" Type="http://schemas.openxmlformats.org/officeDocument/2006/relationships/image" Target="../media/image1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64.png"/><Relationship Id="rId4" Type="http://schemas.openxmlformats.org/officeDocument/2006/relationships/image" Target="../media/image63.png"/><Relationship Id="rId5" Type="http://schemas.openxmlformats.org/officeDocument/2006/relationships/image" Target="../media/image65.png"/><Relationship Id="rId6" Type="http://schemas.openxmlformats.org/officeDocument/2006/relationships/image" Target="../media/image6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image" Target="../media/image71.png"/><Relationship Id="rId7" Type="http://schemas.openxmlformats.org/officeDocument/2006/relationships/image" Target="../media/image7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72.png"/><Relationship Id="rId4" Type="http://schemas.openxmlformats.org/officeDocument/2006/relationships/image" Target="../media/image75.png"/><Relationship Id="rId9" Type="http://schemas.openxmlformats.org/officeDocument/2006/relationships/image" Target="../media/image80.png"/><Relationship Id="rId5" Type="http://schemas.openxmlformats.org/officeDocument/2006/relationships/image" Target="../media/image76.png"/><Relationship Id="rId6" Type="http://schemas.openxmlformats.org/officeDocument/2006/relationships/image" Target="../media/image74.png"/><Relationship Id="rId7" Type="http://schemas.openxmlformats.org/officeDocument/2006/relationships/image" Target="../media/image73.png"/><Relationship Id="rId8" Type="http://schemas.openxmlformats.org/officeDocument/2006/relationships/image" Target="../media/image78.png"/><Relationship Id="rId11" Type="http://schemas.openxmlformats.org/officeDocument/2006/relationships/image" Target="../media/image77.png"/><Relationship Id="rId10" Type="http://schemas.openxmlformats.org/officeDocument/2006/relationships/image" Target="../media/image79.png"/><Relationship Id="rId13" Type="http://schemas.openxmlformats.org/officeDocument/2006/relationships/image" Target="../media/image82.png"/><Relationship Id="rId12" Type="http://schemas.openxmlformats.org/officeDocument/2006/relationships/image" Target="../media/image81.png"/><Relationship Id="rId14" Type="http://schemas.openxmlformats.org/officeDocument/2006/relationships/image" Target="../media/image8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7" name="Shape 457"/>
        <p:cNvGrpSpPr/>
        <p:nvPr/>
      </p:nvGrpSpPr>
      <p:grpSpPr>
        <a:xfrm>
          <a:off x="0" y="0"/>
          <a:ext cx="0" cy="0"/>
          <a:chOff x="0" y="0"/>
          <a:chExt cx="0" cy="0"/>
        </a:xfrm>
      </p:grpSpPr>
      <p:graphicFrame>
        <p:nvGraphicFramePr>
          <p:cNvPr id="458" name="Google Shape;458;p59"/>
          <p:cNvGraphicFramePr/>
          <p:nvPr/>
        </p:nvGraphicFramePr>
        <p:xfrm>
          <a:off x="6400791" y="1943094"/>
          <a:ext cx="3000000" cy="3000000"/>
        </p:xfrm>
        <a:graphic>
          <a:graphicData uri="http://schemas.openxmlformats.org/drawingml/2006/table">
            <a:tbl>
              <a:tblPr>
                <a:noFill/>
                <a:tableStyleId>{ADBAC49E-8159-430B-9CFF-0D98D9572F64}</a:tableStyleId>
              </a:tblPr>
              <a:tblGrid>
                <a:gridCol w="5029200"/>
              </a:tblGrid>
              <a:tr h="5855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What this deck is not for</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100">
                          <a:solidFill>
                            <a:schemeClr val="dk1"/>
                          </a:solidFill>
                          <a:latin typeface="Red Hat Display"/>
                          <a:ea typeface="Red Hat Display"/>
                          <a:cs typeface="Red Hat Display"/>
                          <a:sym typeface="Red Hat Display"/>
                        </a:rPr>
                        <a:t>This deck is not meant for business-level discussions</a:t>
                      </a:r>
                      <a:endParaRPr sz="11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rPr lang="en" sz="1100">
                          <a:solidFill>
                            <a:schemeClr val="dk1"/>
                          </a:solidFill>
                          <a:latin typeface="Red Hat Display"/>
                          <a:ea typeface="Red Hat Display"/>
                          <a:cs typeface="Red Hat Display"/>
                          <a:sym typeface="Red Hat Display"/>
                        </a:rPr>
                        <a:t>Please use decks as outlined in the sales plays </a:t>
                      </a:r>
                      <a:r>
                        <a:rPr lang="en" sz="1100" u="sng">
                          <a:solidFill>
                            <a:schemeClr val="hlink"/>
                          </a:solidFill>
                          <a:latin typeface="Red Hat Display"/>
                          <a:ea typeface="Red Hat Display"/>
                          <a:cs typeface="Red Hat Display"/>
                          <a:sym typeface="Red Hat Display"/>
                          <a:hlinkClick r:id="rId3"/>
                        </a:rPr>
                        <a:t>https://redhat.highspot.com/spots/57b75a51127958263ff9e1ef</a:t>
                      </a:r>
                      <a:endParaRPr sz="1100">
                        <a:solidFill>
                          <a:schemeClr val="dk1"/>
                        </a:solidFill>
                        <a:latin typeface="Red Hat Display"/>
                        <a:ea typeface="Red Hat Display"/>
                        <a:cs typeface="Red Hat Display"/>
                        <a:sym typeface="Red Hat Display"/>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6175">
                <a:tc>
                  <a:txBody>
                    <a:bodyPr/>
                    <a:lstStyle/>
                    <a:p>
                      <a:pPr indent="0" lvl="0" marL="0" rtl="0" algn="l">
                        <a:spcBef>
                          <a:spcPts val="0"/>
                        </a:spcBef>
                        <a:spcAft>
                          <a:spcPts val="0"/>
                        </a:spcAft>
                        <a:buClr>
                          <a:schemeClr val="dk1"/>
                        </a:buClr>
                        <a:buSzPts val="1100"/>
                        <a:buFont typeface="Arial"/>
                        <a:buNone/>
                      </a:pPr>
                      <a:r>
                        <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Feedback / Suggestions</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100">
                          <a:solidFill>
                            <a:schemeClr val="dk1"/>
                          </a:solidFill>
                          <a:latin typeface="Red Hat Display"/>
                          <a:ea typeface="Red Hat Display"/>
                          <a:cs typeface="Red Hat Display"/>
                          <a:sym typeface="Red Hat Display"/>
                        </a:rPr>
                        <a:t>Please send all feedback and suggestions to 	</a:t>
                      </a:r>
                      <a:r>
                        <a:rPr lang="en" sz="1100" u="sng">
                          <a:solidFill>
                            <a:schemeClr val="hlink"/>
                          </a:solidFill>
                          <a:latin typeface="Red Hat Display"/>
                          <a:ea typeface="Red Hat Display"/>
                          <a:cs typeface="Red Hat Display"/>
                          <a:sym typeface="Red Hat Display"/>
                          <a:hlinkClick r:id="rId4"/>
                        </a:rPr>
                        <a:t>ansible-feedback@redhat.com</a:t>
                      </a:r>
                      <a:r>
                        <a:rPr lang="en" sz="1100">
                          <a:solidFill>
                            <a:schemeClr val="dk1"/>
                          </a:solidFill>
                          <a:latin typeface="Red Hat Display"/>
                          <a:ea typeface="Red Hat Display"/>
                          <a:cs typeface="Red Hat Display"/>
                          <a:sym typeface="Red Hat Display"/>
                        </a:rPr>
                        <a:t>. Use the slide deck name as the reference.</a:t>
                      </a:r>
                      <a:endParaRPr sz="11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1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Google Slides source link (Red Hat internal):</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100">
                          <a:solidFill>
                            <a:schemeClr val="accent1"/>
                          </a:solidFill>
                          <a:latin typeface="Red Hat Display"/>
                          <a:ea typeface="Red Hat Display"/>
                          <a:cs typeface="Red Hat Display"/>
                          <a:sym typeface="Red Hat Display"/>
                        </a:rPr>
                        <a:t>https://docs.google.com/presentation/d/1eyDRjhpIUJrXeq9jvrf2I2T6QD1Cfj9EELpn7VP0fF4/edit?usp=sharing</a:t>
                      </a:r>
                      <a:endParaRPr sz="1100">
                        <a:solidFill>
                          <a:schemeClr val="accent1"/>
                        </a:solidFill>
                        <a:latin typeface="Red Hat Display Medium"/>
                        <a:ea typeface="Red Hat Display Medium"/>
                        <a:cs typeface="Red Hat Display Medium"/>
                        <a:sym typeface="Red Hat Display Medium"/>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459" name="Google Shape;459;p59"/>
          <p:cNvPicPr preferRelativeResize="0"/>
          <p:nvPr/>
        </p:nvPicPr>
        <p:blipFill rotWithShape="1">
          <a:blip r:embed="rId5">
            <a:alphaModFix/>
          </a:blip>
          <a:srcRect b="0" l="0" r="0" t="0"/>
          <a:stretch/>
        </p:blipFill>
        <p:spPr>
          <a:xfrm>
            <a:off x="6333077" y="4296900"/>
            <a:ext cx="301676" cy="301676"/>
          </a:xfrm>
          <a:prstGeom prst="rect">
            <a:avLst/>
          </a:prstGeom>
          <a:noFill/>
          <a:ln>
            <a:noFill/>
          </a:ln>
        </p:spPr>
      </p:pic>
      <p:pic>
        <p:nvPicPr>
          <p:cNvPr id="460" name="Google Shape;460;p59"/>
          <p:cNvPicPr preferRelativeResize="0"/>
          <p:nvPr/>
        </p:nvPicPr>
        <p:blipFill rotWithShape="1">
          <a:blip r:embed="rId6">
            <a:alphaModFix/>
          </a:blip>
          <a:srcRect b="0" l="0" r="0" t="0"/>
          <a:stretch/>
        </p:blipFill>
        <p:spPr>
          <a:xfrm>
            <a:off x="6333084" y="1954412"/>
            <a:ext cx="301676" cy="301676"/>
          </a:xfrm>
          <a:prstGeom prst="rect">
            <a:avLst/>
          </a:prstGeom>
          <a:noFill/>
          <a:ln>
            <a:noFill/>
          </a:ln>
        </p:spPr>
      </p:pic>
      <p:graphicFrame>
        <p:nvGraphicFramePr>
          <p:cNvPr id="461" name="Google Shape;461;p59"/>
          <p:cNvGraphicFramePr/>
          <p:nvPr/>
        </p:nvGraphicFramePr>
        <p:xfrm>
          <a:off x="914391" y="1943094"/>
          <a:ext cx="3000000" cy="3000000"/>
        </p:xfrm>
        <a:graphic>
          <a:graphicData uri="http://schemas.openxmlformats.org/drawingml/2006/table">
            <a:tbl>
              <a:tblPr>
                <a:noFill/>
                <a:tableStyleId>{ADBAC49E-8159-430B-9CFF-0D98D9572F64}</a:tableStyleId>
              </a:tblPr>
              <a:tblGrid>
                <a:gridCol w="5029200"/>
              </a:tblGrid>
              <a:tr h="8451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Name:</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100">
                          <a:solidFill>
                            <a:schemeClr val="dk1"/>
                          </a:solidFill>
                          <a:latin typeface="Red Hat Display"/>
                          <a:ea typeface="Red Hat Display"/>
                          <a:cs typeface="Red Hat Display"/>
                          <a:sym typeface="Red Hat Display"/>
                        </a:rPr>
                        <a:t>Ansible Automation Platform component overview: automation mesh</a:t>
                      </a:r>
                      <a:endParaRPr sz="1100">
                        <a:solidFill>
                          <a:schemeClr val="dk1"/>
                        </a:solidFill>
                        <a:latin typeface="Red Hat Display"/>
                        <a:ea typeface="Red Hat Display"/>
                        <a:cs typeface="Red Hat Display"/>
                        <a:sym typeface="Red Hat Display"/>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4651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Purpose:</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100">
                          <a:solidFill>
                            <a:schemeClr val="dk1"/>
                          </a:solidFill>
                          <a:latin typeface="Red Hat Display"/>
                          <a:ea typeface="Red Hat Display"/>
                          <a:cs typeface="Red Hat Display"/>
                          <a:sym typeface="Red Hat Display"/>
                        </a:rPr>
                        <a:t>Share high high level overview and technical introduction to automation mesh to customers</a:t>
                      </a:r>
                      <a:endParaRPr sz="1100">
                        <a:solidFill>
                          <a:schemeClr val="dk1"/>
                        </a:solidFill>
                        <a:latin typeface="Red Hat Display"/>
                        <a:ea typeface="Red Hat Display"/>
                        <a:cs typeface="Red Hat Display"/>
                        <a:sym typeface="Red Hat Display"/>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8451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Last updated:</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100">
                          <a:solidFill>
                            <a:schemeClr val="dk1"/>
                          </a:solidFill>
                          <a:latin typeface="Red Hat Display"/>
                          <a:ea typeface="Red Hat Display"/>
                          <a:cs typeface="Red Hat Display"/>
                          <a:sym typeface="Red Hat Display"/>
                        </a:rPr>
                        <a:t>Jan 7</a:t>
                      </a:r>
                      <a:r>
                        <a:rPr lang="en" sz="1100">
                          <a:solidFill>
                            <a:schemeClr val="dk1"/>
                          </a:solidFill>
                          <a:latin typeface="Red Hat Display"/>
                          <a:ea typeface="Red Hat Display"/>
                          <a:cs typeface="Red Hat Display"/>
                          <a:sym typeface="Red Hat Display"/>
                        </a:rPr>
                        <a:t>, 2022 (check history for older versions)</a:t>
                      </a:r>
                      <a:endParaRPr sz="1100">
                        <a:solidFill>
                          <a:schemeClr val="dk1"/>
                        </a:solidFill>
                        <a:latin typeface="Red Hat Display"/>
                        <a:ea typeface="Red Hat Display"/>
                        <a:cs typeface="Red Hat Display"/>
                        <a:sym typeface="Red Hat Display"/>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8451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ed Hat Display"/>
                          <a:ea typeface="Red Hat Display"/>
                          <a:cs typeface="Red Hat Display"/>
                          <a:sym typeface="Red Hat Display"/>
                        </a:rPr>
                        <a:t>What this deck is for</a:t>
                      </a:r>
                      <a:endParaRPr b="1"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100">
                          <a:solidFill>
                            <a:schemeClr val="dk1"/>
                          </a:solidFill>
                          <a:latin typeface="Red Hat Display"/>
                          <a:ea typeface="Red Hat Display"/>
                          <a:cs typeface="Red Hat Display"/>
                          <a:sym typeface="Red Hat Display"/>
                        </a:rPr>
                        <a:t>Pre-sales and technical conversations with customers</a:t>
                      </a:r>
                      <a:endParaRPr sz="11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t/>
                      </a:r>
                      <a:endParaRPr sz="1100">
                        <a:solidFill>
                          <a:schemeClr val="dk1"/>
                        </a:solidFill>
                        <a:latin typeface="Red Hat Display"/>
                        <a:ea typeface="Red Hat Display"/>
                        <a:cs typeface="Red Hat Display"/>
                        <a:sym typeface="Red Hat Display"/>
                      </a:endParaRPr>
                    </a:p>
                  </a:txBody>
                  <a:tcPr marT="91425" marB="91425" marR="338325" marL="365750">
                    <a:lnL cap="flat" cmpd="sng" w="9525">
                      <a:solidFill>
                        <a:schemeClr val="accent5">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462" name="Google Shape;462;p59"/>
          <p:cNvPicPr preferRelativeResize="0"/>
          <p:nvPr/>
        </p:nvPicPr>
        <p:blipFill rotWithShape="1">
          <a:blip r:embed="rId7">
            <a:alphaModFix/>
          </a:blip>
          <a:srcRect b="0" l="0" r="0" t="0"/>
          <a:stretch/>
        </p:blipFill>
        <p:spPr>
          <a:xfrm>
            <a:off x="850549" y="4297400"/>
            <a:ext cx="300675" cy="300675"/>
          </a:xfrm>
          <a:prstGeom prst="rect">
            <a:avLst/>
          </a:prstGeom>
          <a:noFill/>
          <a:ln>
            <a:noFill/>
          </a:ln>
        </p:spPr>
      </p:pic>
      <p:pic>
        <p:nvPicPr>
          <p:cNvPr id="463" name="Google Shape;463;p59"/>
          <p:cNvPicPr preferRelativeResize="0"/>
          <p:nvPr/>
        </p:nvPicPr>
        <p:blipFill rotWithShape="1">
          <a:blip r:embed="rId8">
            <a:alphaModFix/>
          </a:blip>
          <a:srcRect b="0" l="0" r="0" t="0"/>
          <a:stretch/>
        </p:blipFill>
        <p:spPr>
          <a:xfrm>
            <a:off x="840699" y="2833008"/>
            <a:ext cx="300699" cy="300679"/>
          </a:xfrm>
          <a:prstGeom prst="rect">
            <a:avLst/>
          </a:prstGeom>
          <a:noFill/>
          <a:ln>
            <a:noFill/>
          </a:ln>
        </p:spPr>
      </p:pic>
      <p:pic>
        <p:nvPicPr>
          <p:cNvPr id="464" name="Google Shape;464;p59"/>
          <p:cNvPicPr preferRelativeResize="0"/>
          <p:nvPr/>
        </p:nvPicPr>
        <p:blipFill rotWithShape="1">
          <a:blip r:embed="rId9">
            <a:alphaModFix/>
          </a:blip>
          <a:srcRect b="0" l="0" r="0" t="0"/>
          <a:stretch/>
        </p:blipFill>
        <p:spPr>
          <a:xfrm>
            <a:off x="840711" y="1954412"/>
            <a:ext cx="300675" cy="300650"/>
          </a:xfrm>
          <a:prstGeom prst="rect">
            <a:avLst/>
          </a:prstGeom>
          <a:noFill/>
          <a:ln>
            <a:noFill/>
          </a:ln>
        </p:spPr>
      </p:pic>
      <p:sp>
        <p:nvSpPr>
          <p:cNvPr id="465" name="Google Shape;465;p59"/>
          <p:cNvSpPr txBox="1"/>
          <p:nvPr>
            <p:ph idx="4294967295" type="title"/>
          </p:nvPr>
        </p:nvSpPr>
        <p:spPr>
          <a:xfrm>
            <a:off x="885050" y="11003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to use this deck</a:t>
            </a:r>
            <a:endParaRPr/>
          </a:p>
        </p:txBody>
      </p:sp>
      <p:sp>
        <p:nvSpPr>
          <p:cNvPr id="466" name="Google Shape;466;p59"/>
          <p:cNvSpPr txBox="1"/>
          <p:nvPr>
            <p:ph idx="12" type="sldNum"/>
          </p:nvPr>
        </p:nvSpPr>
        <p:spPr>
          <a:xfrm>
            <a:off x="81993" y="6169556"/>
            <a:ext cx="7320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67" name="Google Shape;467;p59"/>
          <p:cNvSpPr txBox="1"/>
          <p:nvPr>
            <p:ph idx="1" type="subTitle"/>
          </p:nvPr>
        </p:nvSpPr>
        <p:spPr>
          <a:xfrm>
            <a:off x="447874" y="55450"/>
            <a:ext cx="89430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Ansible Automation Platform component overview: automation mesh</a:t>
            </a:r>
            <a:endParaRPr/>
          </a:p>
        </p:txBody>
      </p:sp>
      <p:pic>
        <p:nvPicPr>
          <p:cNvPr id="468" name="Google Shape;468;p59"/>
          <p:cNvPicPr preferRelativeResize="0"/>
          <p:nvPr/>
        </p:nvPicPr>
        <p:blipFill rotWithShape="1">
          <a:blip r:embed="rId10">
            <a:alphaModFix/>
          </a:blip>
          <a:srcRect b="0" l="0" r="0" t="0"/>
          <a:stretch/>
        </p:blipFill>
        <p:spPr>
          <a:xfrm>
            <a:off x="840216" y="5130965"/>
            <a:ext cx="301676" cy="301676"/>
          </a:xfrm>
          <a:prstGeom prst="rect">
            <a:avLst/>
          </a:prstGeom>
          <a:noFill/>
          <a:ln>
            <a:noFill/>
          </a:ln>
        </p:spPr>
      </p:pic>
      <p:pic>
        <p:nvPicPr>
          <p:cNvPr id="469" name="Google Shape;469;p59"/>
          <p:cNvPicPr preferRelativeResize="0"/>
          <p:nvPr/>
        </p:nvPicPr>
        <p:blipFill rotWithShape="1">
          <a:blip r:embed="rId11">
            <a:alphaModFix/>
          </a:blip>
          <a:srcRect b="0" l="0" r="0" t="0"/>
          <a:stretch/>
        </p:blipFill>
        <p:spPr>
          <a:xfrm>
            <a:off x="6281865" y="3074450"/>
            <a:ext cx="404105" cy="4041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8"/>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Simple, flexible and reliable execution scaling</a:t>
            </a:r>
            <a:endParaRPr sz="1800">
              <a:solidFill>
                <a:srgbClr val="EE0000"/>
              </a:solidFill>
              <a:latin typeface="Red Hat Display"/>
              <a:ea typeface="Red Hat Display"/>
              <a:cs typeface="Red Hat Display"/>
              <a:sym typeface="Red Hat Display"/>
            </a:endParaRPr>
          </a:p>
        </p:txBody>
      </p:sp>
      <p:sp>
        <p:nvSpPr>
          <p:cNvPr id="664" name="Google Shape;664;p68"/>
          <p:cNvSpPr txBox="1"/>
          <p:nvPr/>
        </p:nvSpPr>
        <p:spPr>
          <a:xfrm>
            <a:off x="885050" y="719350"/>
            <a:ext cx="75342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Automation mesh and automation </a:t>
            </a:r>
            <a:r>
              <a:rPr lang="en" sz="2800">
                <a:latin typeface="Red Hat Display"/>
                <a:ea typeface="Red Hat Display"/>
                <a:cs typeface="Red Hat Display"/>
                <a:sym typeface="Red Hat Display"/>
              </a:rPr>
              <a:t>controller</a:t>
            </a:r>
            <a:endParaRPr sz="2800">
              <a:solidFill>
                <a:srgbClr val="000000"/>
              </a:solidFill>
              <a:latin typeface="Red Hat Display"/>
              <a:ea typeface="Red Hat Display"/>
              <a:cs typeface="Red Hat Display"/>
              <a:sym typeface="Red Hat Display"/>
            </a:endParaRPr>
          </a:p>
        </p:txBody>
      </p:sp>
      <p:sp>
        <p:nvSpPr>
          <p:cNvPr id="665" name="Google Shape;665;p6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666" name="Google Shape;666;p68"/>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667" name="Google Shape;667;p68"/>
          <p:cNvSpPr txBox="1"/>
          <p:nvPr/>
        </p:nvSpPr>
        <p:spPr>
          <a:xfrm>
            <a:off x="1083850" y="1821525"/>
            <a:ext cx="5532300" cy="45837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en">
                <a:solidFill>
                  <a:srgbClr val="EE0000"/>
                </a:solidFill>
                <a:latin typeface="Red Hat Display Medium"/>
                <a:ea typeface="Red Hat Display Medium"/>
                <a:cs typeface="Red Hat Display Medium"/>
                <a:sym typeface="Red Hat Display Medium"/>
              </a:rPr>
              <a:t>Dynamic cluster capacity</a:t>
            </a:r>
            <a:endParaRPr b="1">
              <a:solidFill>
                <a:srgbClr val="EE0000"/>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Cluster capacity scales independently</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Aims to scale and manage execution capacity without downtime</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Decoupled execution and control plane</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Deploy execution capacity where it’s needed</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Reduced operational overhead and control footprint</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Scale globally</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Execution plane resilient to latency and connection interruptions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Scale across segmented and remote networks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Natively build redundant mesh topologies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Improved communications and security</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Bi-directional communication between execution nodes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Multi-hopped mesh communication capabilities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Access Control Lists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TLS authentication and end-to-end encryption</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200">
                <a:solidFill>
                  <a:schemeClr val="dk1"/>
                </a:solidFill>
                <a:latin typeface="Red Hat Display"/>
                <a:ea typeface="Red Hat Display"/>
                <a:cs typeface="Red Hat Display"/>
                <a:sym typeface="Red Hat Display"/>
              </a:rPr>
              <a:t>Centralized management with automation controller</a:t>
            </a:r>
            <a:endParaRPr sz="1200">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grpSp>
        <p:nvGrpSpPr>
          <p:cNvPr id="668" name="Google Shape;668;p68"/>
          <p:cNvGrpSpPr/>
          <p:nvPr/>
        </p:nvGrpSpPr>
        <p:grpSpPr>
          <a:xfrm>
            <a:off x="6616027" y="770309"/>
            <a:ext cx="5263232" cy="5486550"/>
            <a:chOff x="3041609" y="564899"/>
            <a:chExt cx="5404284" cy="5622041"/>
          </a:xfrm>
        </p:grpSpPr>
        <p:sp>
          <p:nvSpPr>
            <p:cNvPr id="669" name="Google Shape;669;p68"/>
            <p:cNvSpPr/>
            <p:nvPr/>
          </p:nvSpPr>
          <p:spPr>
            <a:xfrm>
              <a:off x="3916751" y="2246700"/>
              <a:ext cx="3654000" cy="1672500"/>
            </a:xfrm>
            <a:prstGeom prst="rect">
              <a:avLst/>
            </a:prstGeom>
            <a:noFill/>
            <a:ln cap="flat" cmpd="sng" w="19050">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0" name="Google Shape;670;p68"/>
            <p:cNvCxnSpPr>
              <a:stCxn id="669" idx="2"/>
              <a:endCxn id="671" idx="0"/>
            </p:cNvCxnSpPr>
            <p:nvPr/>
          </p:nvCxnSpPr>
          <p:spPr>
            <a:xfrm flipH="1" rot="-5400000">
              <a:off x="5716601" y="3946350"/>
              <a:ext cx="54900" cy="600"/>
            </a:xfrm>
            <a:prstGeom prst="bentConnector3">
              <a:avLst>
                <a:gd fmla="val 50018" name="adj1"/>
              </a:avLst>
            </a:prstGeom>
            <a:noFill/>
            <a:ln cap="flat" cmpd="sng" w="9525">
              <a:solidFill>
                <a:schemeClr val="dk2"/>
              </a:solidFill>
              <a:prstDash val="solid"/>
              <a:round/>
              <a:headEnd len="med" w="med" type="none"/>
              <a:tailEnd len="med" w="med" type="none"/>
            </a:ln>
          </p:spPr>
        </p:cxnSp>
        <p:sp>
          <p:nvSpPr>
            <p:cNvPr id="672" name="Google Shape;672;p68"/>
            <p:cNvSpPr txBox="1"/>
            <p:nvPr/>
          </p:nvSpPr>
          <p:spPr>
            <a:xfrm>
              <a:off x="3916751" y="1658700"/>
              <a:ext cx="3654000" cy="58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ed Hat Display Medium"/>
                  <a:ea typeface="Red Hat Display Medium"/>
                  <a:cs typeface="Red Hat Display Medium"/>
                  <a:sym typeface="Red Hat Display Medium"/>
                </a:rPr>
                <a:t>   Automation controller</a:t>
              </a:r>
              <a:endParaRPr sz="1100">
                <a:solidFill>
                  <a:srgbClr val="FFFFFF"/>
                </a:solidFill>
                <a:latin typeface="Red Hat Display Medium"/>
                <a:ea typeface="Red Hat Display Medium"/>
                <a:cs typeface="Red Hat Display Medium"/>
                <a:sym typeface="Red Hat Display Medium"/>
              </a:endParaRPr>
            </a:p>
          </p:txBody>
        </p:sp>
        <p:pic>
          <p:nvPicPr>
            <p:cNvPr id="673" name="Google Shape;673;p68"/>
            <p:cNvPicPr preferRelativeResize="0"/>
            <p:nvPr/>
          </p:nvPicPr>
          <p:blipFill>
            <a:blip r:embed="rId3">
              <a:alphaModFix/>
            </a:blip>
            <a:stretch>
              <a:fillRect/>
            </a:stretch>
          </p:blipFill>
          <p:spPr>
            <a:xfrm>
              <a:off x="4300573" y="1731436"/>
              <a:ext cx="452256" cy="442522"/>
            </a:xfrm>
            <a:prstGeom prst="rect">
              <a:avLst/>
            </a:prstGeom>
            <a:noFill/>
            <a:ln>
              <a:noFill/>
            </a:ln>
          </p:spPr>
        </p:pic>
        <p:grpSp>
          <p:nvGrpSpPr>
            <p:cNvPr id="674" name="Google Shape;674;p68"/>
            <p:cNvGrpSpPr/>
            <p:nvPr/>
          </p:nvGrpSpPr>
          <p:grpSpPr>
            <a:xfrm>
              <a:off x="3992751" y="2291394"/>
              <a:ext cx="3502000" cy="536827"/>
              <a:chOff x="3700994" y="2292250"/>
              <a:chExt cx="3505506" cy="546000"/>
            </a:xfrm>
          </p:grpSpPr>
          <p:sp>
            <p:nvSpPr>
              <p:cNvPr id="675" name="Google Shape;675;p68"/>
              <p:cNvSpPr txBox="1"/>
              <p:nvPr/>
            </p:nvSpPr>
            <p:spPr>
              <a:xfrm>
                <a:off x="3701000" y="2292250"/>
                <a:ext cx="3505500" cy="546000"/>
              </a:xfrm>
              <a:prstGeom prst="rect">
                <a:avLst/>
              </a:prstGeom>
              <a:solidFill>
                <a:srgbClr val="000000"/>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500">
                    <a:solidFill>
                      <a:srgbClr val="FFFFFF"/>
                    </a:solidFill>
                    <a:latin typeface="Red Hat Display"/>
                    <a:ea typeface="Red Hat Display"/>
                    <a:cs typeface="Red Hat Display"/>
                    <a:sym typeface="Red Hat Display"/>
                  </a:rPr>
                  <a:t>WebUI</a:t>
                </a:r>
                <a:endParaRPr sz="1500">
                  <a:solidFill>
                    <a:srgbClr val="FFFFFF"/>
                  </a:solidFill>
                  <a:latin typeface="Red Hat Display"/>
                  <a:ea typeface="Red Hat Display"/>
                  <a:cs typeface="Red Hat Display"/>
                  <a:sym typeface="Red Hat Display"/>
                </a:endParaRPr>
              </a:p>
            </p:txBody>
          </p:sp>
          <p:pic>
            <p:nvPicPr>
              <p:cNvPr id="676" name="Google Shape;676;p68"/>
              <p:cNvPicPr preferRelativeResize="0"/>
              <p:nvPr/>
            </p:nvPicPr>
            <p:blipFill rotWithShape="1">
              <a:blip r:embed="rId4">
                <a:alphaModFix/>
              </a:blip>
              <a:srcRect b="0" l="0" r="0" t="0"/>
              <a:stretch/>
            </p:blipFill>
            <p:spPr>
              <a:xfrm>
                <a:off x="3700994" y="2302598"/>
                <a:ext cx="512290" cy="510722"/>
              </a:xfrm>
              <a:prstGeom prst="rect">
                <a:avLst/>
              </a:prstGeom>
              <a:noFill/>
              <a:ln>
                <a:noFill/>
              </a:ln>
            </p:spPr>
          </p:pic>
        </p:grpSp>
        <p:grpSp>
          <p:nvGrpSpPr>
            <p:cNvPr id="677" name="Google Shape;677;p68"/>
            <p:cNvGrpSpPr/>
            <p:nvPr/>
          </p:nvGrpSpPr>
          <p:grpSpPr>
            <a:xfrm>
              <a:off x="3992651" y="2818829"/>
              <a:ext cx="3502200" cy="548618"/>
              <a:chOff x="4332825" y="2847179"/>
              <a:chExt cx="3502200" cy="510722"/>
            </a:xfrm>
          </p:grpSpPr>
          <p:sp>
            <p:nvSpPr>
              <p:cNvPr id="678" name="Google Shape;678;p68"/>
              <p:cNvSpPr txBox="1"/>
              <p:nvPr/>
            </p:nvSpPr>
            <p:spPr>
              <a:xfrm>
                <a:off x="4332825" y="2854350"/>
                <a:ext cx="3502200" cy="457200"/>
              </a:xfrm>
              <a:prstGeom prst="rect">
                <a:avLst/>
              </a:prstGeom>
              <a:solidFill>
                <a:srgbClr val="4D4D4D"/>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500">
                    <a:solidFill>
                      <a:srgbClr val="FFFFFF"/>
                    </a:solidFill>
                    <a:latin typeface="Red Hat Display"/>
                    <a:ea typeface="Red Hat Display"/>
                    <a:cs typeface="Red Hat Display"/>
                    <a:sym typeface="Red Hat Display"/>
                  </a:rPr>
                  <a:t>API</a:t>
                </a:r>
                <a:endParaRPr sz="1500">
                  <a:solidFill>
                    <a:srgbClr val="FFFFFF"/>
                  </a:solidFill>
                  <a:latin typeface="Red Hat Display"/>
                  <a:ea typeface="Red Hat Display"/>
                  <a:cs typeface="Red Hat Display"/>
                  <a:sym typeface="Red Hat Display"/>
                </a:endParaRPr>
              </a:p>
            </p:txBody>
          </p:sp>
          <p:pic>
            <p:nvPicPr>
              <p:cNvPr id="679" name="Google Shape;679;p68"/>
              <p:cNvPicPr preferRelativeResize="0"/>
              <p:nvPr/>
            </p:nvPicPr>
            <p:blipFill rotWithShape="1">
              <a:blip r:embed="rId5">
                <a:alphaModFix/>
              </a:blip>
              <a:srcRect b="0" l="0" r="0" t="0"/>
              <a:stretch/>
            </p:blipFill>
            <p:spPr>
              <a:xfrm>
                <a:off x="4382396" y="2847179"/>
                <a:ext cx="512290" cy="510722"/>
              </a:xfrm>
              <a:prstGeom prst="rect">
                <a:avLst/>
              </a:prstGeom>
              <a:noFill/>
              <a:ln>
                <a:noFill/>
              </a:ln>
            </p:spPr>
          </p:pic>
        </p:grpSp>
        <p:cxnSp>
          <p:nvCxnSpPr>
            <p:cNvPr id="680" name="Google Shape;680;p68"/>
            <p:cNvCxnSpPr>
              <a:stCxn id="669" idx="2"/>
              <a:endCxn id="671" idx="0"/>
            </p:cNvCxnSpPr>
            <p:nvPr/>
          </p:nvCxnSpPr>
          <p:spPr>
            <a:xfrm>
              <a:off x="5743751" y="3919200"/>
              <a:ext cx="0" cy="54900"/>
            </a:xfrm>
            <a:prstGeom prst="straightConnector1">
              <a:avLst/>
            </a:prstGeom>
            <a:noFill/>
            <a:ln cap="flat" cmpd="sng" w="9525">
              <a:solidFill>
                <a:schemeClr val="dk2"/>
              </a:solidFill>
              <a:prstDash val="solid"/>
              <a:round/>
              <a:headEnd len="med" w="med" type="none"/>
              <a:tailEnd len="med" w="med" type="none"/>
            </a:ln>
          </p:spPr>
        </p:cxnSp>
        <p:grpSp>
          <p:nvGrpSpPr>
            <p:cNvPr id="681" name="Google Shape;681;p68"/>
            <p:cNvGrpSpPr/>
            <p:nvPr/>
          </p:nvGrpSpPr>
          <p:grpSpPr>
            <a:xfrm>
              <a:off x="3992755" y="3315905"/>
              <a:ext cx="3501993" cy="533700"/>
              <a:chOff x="3909282" y="3537917"/>
              <a:chExt cx="3622252" cy="533700"/>
            </a:xfrm>
          </p:grpSpPr>
          <p:sp>
            <p:nvSpPr>
              <p:cNvPr id="682" name="Google Shape;682;p68"/>
              <p:cNvSpPr txBox="1"/>
              <p:nvPr/>
            </p:nvSpPr>
            <p:spPr>
              <a:xfrm>
                <a:off x="3940258" y="3537917"/>
                <a:ext cx="1194900" cy="533700"/>
              </a:xfrm>
              <a:prstGeom prst="rect">
                <a:avLst/>
              </a:prstGeom>
              <a:solidFill>
                <a:srgbClr val="F3F3F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RBAC</a:t>
                </a:r>
                <a:endParaRPr sz="900">
                  <a:latin typeface="Red Hat Display"/>
                  <a:ea typeface="Red Hat Display"/>
                  <a:cs typeface="Red Hat Display"/>
                  <a:sym typeface="Red Hat Display"/>
                </a:endParaRPr>
              </a:p>
            </p:txBody>
          </p:sp>
          <p:pic>
            <p:nvPicPr>
              <p:cNvPr id="683" name="Google Shape;683;p68"/>
              <p:cNvPicPr preferRelativeResize="0"/>
              <p:nvPr/>
            </p:nvPicPr>
            <p:blipFill rotWithShape="1">
              <a:blip r:embed="rId6">
                <a:alphaModFix/>
              </a:blip>
              <a:srcRect b="0" l="0" r="0" t="0"/>
              <a:stretch/>
            </p:blipFill>
            <p:spPr>
              <a:xfrm>
                <a:off x="3909282" y="3615791"/>
                <a:ext cx="378320" cy="377952"/>
              </a:xfrm>
              <a:prstGeom prst="rect">
                <a:avLst/>
              </a:prstGeom>
              <a:noFill/>
              <a:ln>
                <a:noFill/>
              </a:ln>
            </p:spPr>
          </p:pic>
          <p:sp>
            <p:nvSpPr>
              <p:cNvPr id="684" name="Google Shape;684;p68"/>
              <p:cNvSpPr txBox="1"/>
              <p:nvPr/>
            </p:nvSpPr>
            <p:spPr>
              <a:xfrm>
                <a:off x="5135058" y="3537917"/>
                <a:ext cx="1194900" cy="533700"/>
              </a:xfrm>
              <a:prstGeom prst="rect">
                <a:avLst/>
              </a:prstGeom>
              <a:solidFill>
                <a:srgbClr val="C9C9C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 Workflows</a:t>
                </a:r>
                <a:endParaRPr sz="900">
                  <a:latin typeface="Red Hat Display"/>
                  <a:ea typeface="Red Hat Display"/>
                  <a:cs typeface="Red Hat Display"/>
                  <a:sym typeface="Red Hat Display"/>
                </a:endParaRPr>
              </a:p>
            </p:txBody>
          </p:sp>
          <p:sp>
            <p:nvSpPr>
              <p:cNvPr id="685" name="Google Shape;685;p68"/>
              <p:cNvSpPr txBox="1"/>
              <p:nvPr/>
            </p:nvSpPr>
            <p:spPr>
              <a:xfrm>
                <a:off x="6336633" y="3537917"/>
                <a:ext cx="1194900" cy="533700"/>
              </a:xfrm>
              <a:prstGeom prst="rect">
                <a:avLst/>
              </a:prstGeom>
              <a:solidFill>
                <a:srgbClr val="8B8B8B"/>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Audit</a:t>
                </a:r>
                <a:endParaRPr sz="900">
                  <a:latin typeface="Red Hat Display"/>
                  <a:ea typeface="Red Hat Display"/>
                  <a:cs typeface="Red Hat Display"/>
                  <a:sym typeface="Red Hat Display"/>
                </a:endParaRPr>
              </a:p>
            </p:txBody>
          </p:sp>
          <p:pic>
            <p:nvPicPr>
              <p:cNvPr id="686" name="Google Shape;686;p68"/>
              <p:cNvPicPr preferRelativeResize="0"/>
              <p:nvPr/>
            </p:nvPicPr>
            <p:blipFill rotWithShape="1">
              <a:blip r:embed="rId7">
                <a:alphaModFix/>
              </a:blip>
              <a:srcRect b="0" l="0" r="0" t="0"/>
              <a:stretch/>
            </p:blipFill>
            <p:spPr>
              <a:xfrm>
                <a:off x="5135145" y="3618370"/>
                <a:ext cx="378320" cy="372793"/>
              </a:xfrm>
              <a:prstGeom prst="rect">
                <a:avLst/>
              </a:prstGeom>
              <a:noFill/>
              <a:ln>
                <a:noFill/>
              </a:ln>
            </p:spPr>
          </p:pic>
          <p:pic>
            <p:nvPicPr>
              <p:cNvPr id="687" name="Google Shape;687;p68"/>
              <p:cNvPicPr preferRelativeResize="0"/>
              <p:nvPr/>
            </p:nvPicPr>
            <p:blipFill rotWithShape="1">
              <a:blip r:embed="rId8">
                <a:alphaModFix/>
              </a:blip>
              <a:srcRect b="0" l="0" r="0" t="0"/>
              <a:stretch/>
            </p:blipFill>
            <p:spPr>
              <a:xfrm>
                <a:off x="6336634" y="3618370"/>
                <a:ext cx="378320" cy="372793"/>
              </a:xfrm>
              <a:prstGeom prst="rect">
                <a:avLst/>
              </a:prstGeom>
              <a:noFill/>
              <a:ln>
                <a:noFill/>
              </a:ln>
            </p:spPr>
          </p:pic>
        </p:grpSp>
        <p:grpSp>
          <p:nvGrpSpPr>
            <p:cNvPr id="688" name="Google Shape;688;p68"/>
            <p:cNvGrpSpPr/>
            <p:nvPr/>
          </p:nvGrpSpPr>
          <p:grpSpPr>
            <a:xfrm>
              <a:off x="3169301" y="3974119"/>
              <a:ext cx="5148900" cy="590400"/>
              <a:chOff x="3169301" y="3974119"/>
              <a:chExt cx="5148900" cy="590400"/>
            </a:xfrm>
          </p:grpSpPr>
          <p:sp>
            <p:nvSpPr>
              <p:cNvPr id="671" name="Google Shape;671;p68"/>
              <p:cNvSpPr/>
              <p:nvPr/>
            </p:nvSpPr>
            <p:spPr>
              <a:xfrm>
                <a:off x="3169301" y="3974119"/>
                <a:ext cx="5148900" cy="5904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solidFill>
                      <a:schemeClr val="lt1"/>
                    </a:solidFill>
                    <a:latin typeface="Red Hat Display Medium"/>
                    <a:ea typeface="Red Hat Display Medium"/>
                    <a:cs typeface="Red Hat Display Medium"/>
                    <a:sym typeface="Red Hat Display Medium"/>
                  </a:rPr>
                  <a:t>Automation mesh</a:t>
                </a:r>
                <a:endParaRPr sz="1500">
                  <a:solidFill>
                    <a:schemeClr val="lt1"/>
                  </a:solidFill>
                  <a:latin typeface="Red Hat Display Medium"/>
                  <a:ea typeface="Red Hat Display Medium"/>
                  <a:cs typeface="Red Hat Display Medium"/>
                  <a:sym typeface="Red Hat Display Medium"/>
                </a:endParaRPr>
              </a:p>
            </p:txBody>
          </p:sp>
          <p:pic>
            <p:nvPicPr>
              <p:cNvPr id="689" name="Google Shape;689;p68"/>
              <p:cNvPicPr preferRelativeResize="0"/>
              <p:nvPr/>
            </p:nvPicPr>
            <p:blipFill>
              <a:blip r:embed="rId9">
                <a:alphaModFix/>
              </a:blip>
              <a:stretch>
                <a:fillRect/>
              </a:stretch>
            </p:blipFill>
            <p:spPr>
              <a:xfrm>
                <a:off x="4307176" y="4042741"/>
                <a:ext cx="448056" cy="448056"/>
              </a:xfrm>
              <a:prstGeom prst="rect">
                <a:avLst/>
              </a:prstGeom>
              <a:noFill/>
              <a:ln>
                <a:noFill/>
              </a:ln>
            </p:spPr>
          </p:pic>
        </p:grpSp>
        <p:cxnSp>
          <p:nvCxnSpPr>
            <p:cNvPr id="690" name="Google Shape;690;p68"/>
            <p:cNvCxnSpPr>
              <a:stCxn id="671" idx="2"/>
              <a:endCxn id="691" idx="0"/>
            </p:cNvCxnSpPr>
            <p:nvPr/>
          </p:nvCxnSpPr>
          <p:spPr>
            <a:xfrm rot="5400000">
              <a:off x="4622351" y="3845119"/>
              <a:ext cx="402000" cy="1840800"/>
            </a:xfrm>
            <a:prstGeom prst="bentConnector3">
              <a:avLst>
                <a:gd fmla="val 49985" name="adj1"/>
              </a:avLst>
            </a:prstGeom>
            <a:noFill/>
            <a:ln cap="flat" cmpd="sng" w="9525">
              <a:solidFill>
                <a:schemeClr val="dk2"/>
              </a:solidFill>
              <a:prstDash val="dash"/>
              <a:round/>
              <a:headEnd len="med" w="med" type="none"/>
              <a:tailEnd len="med" w="med" type="none"/>
            </a:ln>
          </p:spPr>
        </p:cxnSp>
        <p:cxnSp>
          <p:nvCxnSpPr>
            <p:cNvPr id="692" name="Google Shape;692;p68"/>
            <p:cNvCxnSpPr>
              <a:stCxn id="671" idx="2"/>
              <a:endCxn id="693" idx="0"/>
            </p:cNvCxnSpPr>
            <p:nvPr/>
          </p:nvCxnSpPr>
          <p:spPr>
            <a:xfrm flipH="1" rot="-5400000">
              <a:off x="6463151" y="3845119"/>
              <a:ext cx="402000" cy="1840800"/>
            </a:xfrm>
            <a:prstGeom prst="bentConnector3">
              <a:avLst>
                <a:gd fmla="val 49985" name="adj1"/>
              </a:avLst>
            </a:prstGeom>
            <a:noFill/>
            <a:ln cap="flat" cmpd="sng" w="9525">
              <a:solidFill>
                <a:schemeClr val="dk2"/>
              </a:solidFill>
              <a:prstDash val="dash"/>
              <a:round/>
              <a:headEnd len="med" w="med" type="none"/>
              <a:tailEnd len="med" w="med" type="none"/>
            </a:ln>
          </p:spPr>
        </p:cxnSp>
        <p:grpSp>
          <p:nvGrpSpPr>
            <p:cNvPr id="694" name="Google Shape;694;p68"/>
            <p:cNvGrpSpPr/>
            <p:nvPr/>
          </p:nvGrpSpPr>
          <p:grpSpPr>
            <a:xfrm>
              <a:off x="3041609" y="4966401"/>
              <a:ext cx="5404284" cy="1220539"/>
              <a:chOff x="3041609" y="5118801"/>
              <a:chExt cx="5404284" cy="1220539"/>
            </a:xfrm>
          </p:grpSpPr>
          <p:cxnSp>
            <p:nvCxnSpPr>
              <p:cNvPr id="695" name="Google Shape;695;p68"/>
              <p:cNvCxnSpPr>
                <a:stCxn id="696" idx="0"/>
                <a:endCxn id="691" idx="2"/>
              </p:cNvCxnSpPr>
              <p:nvPr/>
            </p:nvCxnSpPr>
            <p:spPr>
              <a:xfrm rot="10800000">
                <a:off x="3903059" y="5629540"/>
                <a:ext cx="0" cy="289800"/>
              </a:xfrm>
              <a:prstGeom prst="straightConnector1">
                <a:avLst/>
              </a:prstGeom>
              <a:noFill/>
              <a:ln cap="flat" cmpd="sng" w="9525">
                <a:solidFill>
                  <a:srgbClr val="595959"/>
                </a:solidFill>
                <a:prstDash val="dash"/>
                <a:round/>
                <a:headEnd len="med" w="med" type="none"/>
                <a:tailEnd len="med" w="med" type="none"/>
              </a:ln>
            </p:spPr>
          </p:cxnSp>
          <p:cxnSp>
            <p:nvCxnSpPr>
              <p:cNvPr id="697" name="Google Shape;697;p68"/>
              <p:cNvCxnSpPr>
                <a:stCxn id="698" idx="0"/>
                <a:endCxn id="693" idx="2"/>
              </p:cNvCxnSpPr>
              <p:nvPr/>
            </p:nvCxnSpPr>
            <p:spPr>
              <a:xfrm rot="10800000">
                <a:off x="7584443" y="5629540"/>
                <a:ext cx="0" cy="289800"/>
              </a:xfrm>
              <a:prstGeom prst="straightConnector1">
                <a:avLst/>
              </a:prstGeom>
              <a:noFill/>
              <a:ln cap="flat" cmpd="sng" w="9525">
                <a:solidFill>
                  <a:srgbClr val="595959"/>
                </a:solidFill>
                <a:prstDash val="dash"/>
                <a:round/>
                <a:headEnd len="med" w="med" type="none"/>
                <a:tailEnd len="med" w="med" type="none"/>
              </a:ln>
            </p:spPr>
          </p:cxnSp>
          <p:cxnSp>
            <p:nvCxnSpPr>
              <p:cNvPr id="699" name="Google Shape;699;p68"/>
              <p:cNvCxnSpPr>
                <a:stCxn id="700" idx="0"/>
                <a:endCxn id="701" idx="2"/>
              </p:cNvCxnSpPr>
              <p:nvPr/>
            </p:nvCxnSpPr>
            <p:spPr>
              <a:xfrm rot="10800000">
                <a:off x="5743751" y="5629540"/>
                <a:ext cx="0" cy="289800"/>
              </a:xfrm>
              <a:prstGeom prst="straightConnector1">
                <a:avLst/>
              </a:prstGeom>
              <a:noFill/>
              <a:ln cap="flat" cmpd="sng" w="9525">
                <a:solidFill>
                  <a:srgbClr val="595959"/>
                </a:solidFill>
                <a:prstDash val="dash"/>
                <a:round/>
                <a:headEnd len="med" w="med" type="none"/>
                <a:tailEnd len="med" w="med" type="none"/>
              </a:ln>
            </p:spPr>
          </p:cxnSp>
          <p:grpSp>
            <p:nvGrpSpPr>
              <p:cNvPr id="702" name="Google Shape;702;p68"/>
              <p:cNvGrpSpPr/>
              <p:nvPr/>
            </p:nvGrpSpPr>
            <p:grpSpPr>
              <a:xfrm>
                <a:off x="6722993" y="5118801"/>
                <a:ext cx="1722900" cy="1220539"/>
                <a:chOff x="6722993" y="5118801"/>
                <a:chExt cx="1722900" cy="1220539"/>
              </a:xfrm>
            </p:grpSpPr>
            <p:grpSp>
              <p:nvGrpSpPr>
                <p:cNvPr id="703" name="Google Shape;703;p68"/>
                <p:cNvGrpSpPr/>
                <p:nvPr/>
              </p:nvGrpSpPr>
              <p:grpSpPr>
                <a:xfrm>
                  <a:off x="6722993" y="5118801"/>
                  <a:ext cx="1722900" cy="1220539"/>
                  <a:chOff x="6722993" y="5118801"/>
                  <a:chExt cx="1722900" cy="1220539"/>
                </a:xfrm>
              </p:grpSpPr>
              <p:sp>
                <p:nvSpPr>
                  <p:cNvPr id="698" name="Google Shape;698;p68"/>
                  <p:cNvSpPr txBox="1"/>
                  <p:nvPr/>
                </p:nvSpPr>
                <p:spPr>
                  <a:xfrm>
                    <a:off x="6722993" y="5919340"/>
                    <a:ext cx="1722900" cy="420000"/>
                  </a:xfrm>
                  <a:prstGeom prst="rect">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900">
                        <a:solidFill>
                          <a:schemeClr val="dk1"/>
                        </a:solidFill>
                        <a:latin typeface="Red Hat Display"/>
                        <a:ea typeface="Red Hat Display"/>
                        <a:cs typeface="Red Hat Display"/>
                        <a:sym typeface="Red Hat Display"/>
                      </a:rPr>
                      <a:t>execution node</a:t>
                    </a:r>
                    <a:endParaRPr b="1" sz="1200">
                      <a:solidFill>
                        <a:schemeClr val="dk1"/>
                      </a:solidFill>
                      <a:latin typeface="Red Hat Display"/>
                      <a:ea typeface="Red Hat Display"/>
                      <a:cs typeface="Red Hat Display"/>
                      <a:sym typeface="Red Hat Display"/>
                    </a:endParaRPr>
                  </a:p>
                </p:txBody>
              </p:sp>
              <p:pic>
                <p:nvPicPr>
                  <p:cNvPr id="693" name="Google Shape;693;p68"/>
                  <p:cNvPicPr preferRelativeResize="0"/>
                  <p:nvPr/>
                </p:nvPicPr>
                <p:blipFill rotWithShape="1">
                  <a:blip r:embed="rId10">
                    <a:alphaModFix/>
                  </a:blip>
                  <a:srcRect b="0" l="0" r="0" t="0"/>
                  <a:stretch/>
                </p:blipFill>
                <p:spPr>
                  <a:xfrm>
                    <a:off x="7328298" y="5118801"/>
                    <a:ext cx="512290" cy="510722"/>
                  </a:xfrm>
                  <a:prstGeom prst="rect">
                    <a:avLst/>
                  </a:prstGeom>
                  <a:noFill/>
                  <a:ln>
                    <a:noFill/>
                  </a:ln>
                </p:spPr>
              </p:pic>
            </p:grpSp>
            <p:pic>
              <p:nvPicPr>
                <p:cNvPr id="704" name="Google Shape;704;p68"/>
                <p:cNvPicPr preferRelativeResize="0"/>
                <p:nvPr/>
              </p:nvPicPr>
              <p:blipFill>
                <a:blip r:embed="rId9">
                  <a:alphaModFix/>
                </a:blip>
                <a:stretch>
                  <a:fillRect/>
                </a:stretch>
              </p:blipFill>
              <p:spPr>
                <a:xfrm>
                  <a:off x="6831065" y="5996750"/>
                  <a:ext cx="265176" cy="265176"/>
                </a:xfrm>
                <a:prstGeom prst="rect">
                  <a:avLst/>
                </a:prstGeom>
                <a:noFill/>
                <a:ln>
                  <a:noFill/>
                </a:ln>
              </p:spPr>
            </p:pic>
          </p:grpSp>
          <p:grpSp>
            <p:nvGrpSpPr>
              <p:cNvPr id="705" name="Google Shape;705;p68"/>
              <p:cNvGrpSpPr/>
              <p:nvPr/>
            </p:nvGrpSpPr>
            <p:grpSpPr>
              <a:xfrm>
                <a:off x="3041609" y="5118801"/>
                <a:ext cx="1722900" cy="1220539"/>
                <a:chOff x="2982713" y="5118801"/>
                <a:chExt cx="1722900" cy="1220539"/>
              </a:xfrm>
            </p:grpSpPr>
            <p:grpSp>
              <p:nvGrpSpPr>
                <p:cNvPr id="706" name="Google Shape;706;p68"/>
                <p:cNvGrpSpPr/>
                <p:nvPr/>
              </p:nvGrpSpPr>
              <p:grpSpPr>
                <a:xfrm>
                  <a:off x="2982713" y="5118801"/>
                  <a:ext cx="1722900" cy="1220539"/>
                  <a:chOff x="2982713" y="5118801"/>
                  <a:chExt cx="1722900" cy="1220539"/>
                </a:xfrm>
              </p:grpSpPr>
              <p:sp>
                <p:nvSpPr>
                  <p:cNvPr id="696" name="Google Shape;696;p68"/>
                  <p:cNvSpPr txBox="1"/>
                  <p:nvPr/>
                </p:nvSpPr>
                <p:spPr>
                  <a:xfrm>
                    <a:off x="2982713" y="5919340"/>
                    <a:ext cx="1722900" cy="420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Red Hat Display"/>
                        <a:ea typeface="Red Hat Display"/>
                        <a:cs typeface="Red Hat Display"/>
                        <a:sym typeface="Red Hat Display"/>
                      </a:rPr>
                      <a:t>execution node</a:t>
                    </a:r>
                    <a:endParaRPr b="1" sz="900">
                      <a:solidFill>
                        <a:schemeClr val="dk1"/>
                      </a:solidFill>
                      <a:latin typeface="Red Hat Display"/>
                      <a:ea typeface="Red Hat Display"/>
                      <a:cs typeface="Red Hat Display"/>
                      <a:sym typeface="Red Hat Display"/>
                    </a:endParaRPr>
                  </a:p>
                </p:txBody>
              </p:sp>
              <p:pic>
                <p:nvPicPr>
                  <p:cNvPr id="691" name="Google Shape;691;p68"/>
                  <p:cNvPicPr preferRelativeResize="0"/>
                  <p:nvPr/>
                </p:nvPicPr>
                <p:blipFill rotWithShape="1">
                  <a:blip r:embed="rId10">
                    <a:alphaModFix/>
                  </a:blip>
                  <a:srcRect b="0" l="0" r="0" t="0"/>
                  <a:stretch/>
                </p:blipFill>
                <p:spPr>
                  <a:xfrm>
                    <a:off x="3588018" y="5118801"/>
                    <a:ext cx="512290" cy="510722"/>
                  </a:xfrm>
                  <a:prstGeom prst="rect">
                    <a:avLst/>
                  </a:prstGeom>
                  <a:noFill/>
                  <a:ln>
                    <a:noFill/>
                  </a:ln>
                </p:spPr>
              </p:pic>
            </p:grpSp>
            <p:pic>
              <p:nvPicPr>
                <p:cNvPr id="707" name="Google Shape;707;p68"/>
                <p:cNvPicPr preferRelativeResize="0"/>
                <p:nvPr/>
              </p:nvPicPr>
              <p:blipFill>
                <a:blip r:embed="rId9">
                  <a:alphaModFix/>
                </a:blip>
                <a:stretch>
                  <a:fillRect/>
                </a:stretch>
              </p:blipFill>
              <p:spPr>
                <a:xfrm>
                  <a:off x="3083015" y="5996738"/>
                  <a:ext cx="265176" cy="265176"/>
                </a:xfrm>
                <a:prstGeom prst="rect">
                  <a:avLst/>
                </a:prstGeom>
                <a:noFill/>
                <a:ln>
                  <a:noFill/>
                </a:ln>
              </p:spPr>
            </p:pic>
          </p:grpSp>
          <p:grpSp>
            <p:nvGrpSpPr>
              <p:cNvPr id="708" name="Google Shape;708;p68"/>
              <p:cNvGrpSpPr/>
              <p:nvPr/>
            </p:nvGrpSpPr>
            <p:grpSpPr>
              <a:xfrm>
                <a:off x="4882301" y="5118801"/>
                <a:ext cx="1722900" cy="1220539"/>
                <a:chOff x="4880295" y="5118801"/>
                <a:chExt cx="1722900" cy="1220539"/>
              </a:xfrm>
            </p:grpSpPr>
            <p:grpSp>
              <p:nvGrpSpPr>
                <p:cNvPr id="709" name="Google Shape;709;p68"/>
                <p:cNvGrpSpPr/>
                <p:nvPr/>
              </p:nvGrpSpPr>
              <p:grpSpPr>
                <a:xfrm>
                  <a:off x="4880295" y="5118801"/>
                  <a:ext cx="1722900" cy="1220539"/>
                  <a:chOff x="4880295" y="5118801"/>
                  <a:chExt cx="1722900" cy="1220539"/>
                </a:xfrm>
              </p:grpSpPr>
              <p:sp>
                <p:nvSpPr>
                  <p:cNvPr id="700" name="Google Shape;700;p68"/>
                  <p:cNvSpPr txBox="1"/>
                  <p:nvPr/>
                </p:nvSpPr>
                <p:spPr>
                  <a:xfrm>
                    <a:off x="4880295" y="5919340"/>
                    <a:ext cx="1722900" cy="420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Red Hat Display"/>
                        <a:ea typeface="Red Hat Display"/>
                        <a:cs typeface="Red Hat Display"/>
                        <a:sym typeface="Red Hat Display"/>
                      </a:rPr>
                      <a:t>execution node</a:t>
                    </a:r>
                    <a:endParaRPr b="1" sz="1200">
                      <a:solidFill>
                        <a:schemeClr val="dk1"/>
                      </a:solidFill>
                      <a:latin typeface="Red Hat Display"/>
                      <a:ea typeface="Red Hat Display"/>
                      <a:cs typeface="Red Hat Display"/>
                      <a:sym typeface="Red Hat Display"/>
                    </a:endParaRPr>
                  </a:p>
                </p:txBody>
              </p:sp>
              <p:pic>
                <p:nvPicPr>
                  <p:cNvPr id="701" name="Google Shape;701;p68"/>
                  <p:cNvPicPr preferRelativeResize="0"/>
                  <p:nvPr/>
                </p:nvPicPr>
                <p:blipFill rotWithShape="1">
                  <a:blip r:embed="rId10">
                    <a:alphaModFix/>
                  </a:blip>
                  <a:srcRect b="0" l="0" r="0" t="0"/>
                  <a:stretch/>
                </p:blipFill>
                <p:spPr>
                  <a:xfrm>
                    <a:off x="5485600" y="5118801"/>
                    <a:ext cx="512290" cy="510722"/>
                  </a:xfrm>
                  <a:prstGeom prst="rect">
                    <a:avLst/>
                  </a:prstGeom>
                  <a:noFill/>
                  <a:ln>
                    <a:noFill/>
                  </a:ln>
                </p:spPr>
              </p:pic>
            </p:grpSp>
            <p:pic>
              <p:nvPicPr>
                <p:cNvPr id="710" name="Google Shape;710;p68"/>
                <p:cNvPicPr preferRelativeResize="0"/>
                <p:nvPr/>
              </p:nvPicPr>
              <p:blipFill>
                <a:blip r:embed="rId9">
                  <a:alphaModFix/>
                </a:blip>
                <a:stretch>
                  <a:fillRect/>
                </a:stretch>
              </p:blipFill>
              <p:spPr>
                <a:xfrm>
                  <a:off x="4983965" y="5996750"/>
                  <a:ext cx="265176" cy="265176"/>
                </a:xfrm>
                <a:prstGeom prst="rect">
                  <a:avLst/>
                </a:prstGeom>
                <a:noFill/>
                <a:ln>
                  <a:noFill/>
                </a:ln>
              </p:spPr>
            </p:pic>
          </p:grpSp>
        </p:grpSp>
        <p:cxnSp>
          <p:nvCxnSpPr>
            <p:cNvPr id="711" name="Google Shape;711;p68"/>
            <p:cNvCxnSpPr>
              <a:stCxn id="671" idx="2"/>
              <a:endCxn id="701" idx="0"/>
            </p:cNvCxnSpPr>
            <p:nvPr/>
          </p:nvCxnSpPr>
          <p:spPr>
            <a:xfrm>
              <a:off x="5743751" y="4564519"/>
              <a:ext cx="0" cy="4020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68"/>
            <p:cNvCxnSpPr>
              <a:endCxn id="701" idx="1"/>
            </p:cNvCxnSpPr>
            <p:nvPr/>
          </p:nvCxnSpPr>
          <p:spPr>
            <a:xfrm>
              <a:off x="4159206" y="5221762"/>
              <a:ext cx="1328400" cy="0"/>
            </a:xfrm>
            <a:prstGeom prst="straightConnector1">
              <a:avLst/>
            </a:prstGeom>
            <a:noFill/>
            <a:ln cap="flat" cmpd="sng" w="9525">
              <a:solidFill>
                <a:schemeClr val="dk2"/>
              </a:solidFill>
              <a:prstDash val="dash"/>
              <a:round/>
              <a:headEnd len="med" w="med" type="none"/>
              <a:tailEnd len="med" w="med" type="none"/>
            </a:ln>
          </p:spPr>
        </p:cxnSp>
        <p:cxnSp>
          <p:nvCxnSpPr>
            <p:cNvPr id="713" name="Google Shape;713;p68"/>
            <p:cNvCxnSpPr>
              <a:stCxn id="701" idx="3"/>
              <a:endCxn id="693" idx="1"/>
            </p:cNvCxnSpPr>
            <p:nvPr/>
          </p:nvCxnSpPr>
          <p:spPr>
            <a:xfrm>
              <a:off x="5999896" y="5221762"/>
              <a:ext cx="1328400" cy="0"/>
            </a:xfrm>
            <a:prstGeom prst="straightConnector1">
              <a:avLst/>
            </a:prstGeom>
            <a:noFill/>
            <a:ln cap="flat" cmpd="sng" w="9525">
              <a:solidFill>
                <a:schemeClr val="dk2"/>
              </a:solidFill>
              <a:prstDash val="dash"/>
              <a:round/>
              <a:headEnd len="med" w="med" type="none"/>
              <a:tailEnd len="med" w="med" type="none"/>
            </a:ln>
          </p:spPr>
        </p:cxnSp>
        <p:cxnSp>
          <p:nvCxnSpPr>
            <p:cNvPr id="714" name="Google Shape;714;p68"/>
            <p:cNvCxnSpPr>
              <a:stCxn id="696" idx="0"/>
              <a:endCxn id="701" idx="2"/>
            </p:cNvCxnSpPr>
            <p:nvPr/>
          </p:nvCxnSpPr>
          <p:spPr>
            <a:xfrm flipH="1" rot="10800000">
              <a:off x="3903059" y="5477140"/>
              <a:ext cx="1840800" cy="289800"/>
            </a:xfrm>
            <a:prstGeom prst="straightConnector1">
              <a:avLst/>
            </a:prstGeom>
            <a:noFill/>
            <a:ln cap="flat" cmpd="sng" w="9525">
              <a:solidFill>
                <a:schemeClr val="dk2"/>
              </a:solidFill>
              <a:prstDash val="dash"/>
              <a:round/>
              <a:headEnd len="med" w="med" type="none"/>
              <a:tailEnd len="med" w="med" type="none"/>
            </a:ln>
          </p:spPr>
        </p:cxnSp>
        <p:cxnSp>
          <p:nvCxnSpPr>
            <p:cNvPr id="715" name="Google Shape;715;p68"/>
            <p:cNvCxnSpPr>
              <a:stCxn id="698" idx="0"/>
              <a:endCxn id="701" idx="2"/>
            </p:cNvCxnSpPr>
            <p:nvPr/>
          </p:nvCxnSpPr>
          <p:spPr>
            <a:xfrm rot="10800000">
              <a:off x="5743643" y="5477140"/>
              <a:ext cx="1840800" cy="289800"/>
            </a:xfrm>
            <a:prstGeom prst="straightConnector1">
              <a:avLst/>
            </a:prstGeom>
            <a:noFill/>
            <a:ln cap="flat" cmpd="sng" w="9525">
              <a:solidFill>
                <a:schemeClr val="dk2"/>
              </a:solidFill>
              <a:prstDash val="dash"/>
              <a:round/>
              <a:headEnd len="med" w="med" type="none"/>
              <a:tailEnd len="med" w="med" type="none"/>
            </a:ln>
          </p:spPr>
        </p:cxnSp>
        <p:cxnSp>
          <p:nvCxnSpPr>
            <p:cNvPr id="716" name="Google Shape;716;p68"/>
            <p:cNvCxnSpPr>
              <a:stCxn id="691" idx="0"/>
              <a:endCxn id="671" idx="2"/>
            </p:cNvCxnSpPr>
            <p:nvPr/>
          </p:nvCxnSpPr>
          <p:spPr>
            <a:xfrm flipH="1" rot="10800000">
              <a:off x="3903059" y="4564401"/>
              <a:ext cx="1840800" cy="402000"/>
            </a:xfrm>
            <a:prstGeom prst="straightConnector1">
              <a:avLst/>
            </a:prstGeom>
            <a:noFill/>
            <a:ln cap="flat" cmpd="sng" w="9525">
              <a:solidFill>
                <a:schemeClr val="dk2"/>
              </a:solidFill>
              <a:prstDash val="dash"/>
              <a:round/>
              <a:headEnd len="med" w="med" type="none"/>
              <a:tailEnd len="med" w="med" type="none"/>
            </a:ln>
          </p:spPr>
        </p:cxnSp>
        <p:cxnSp>
          <p:nvCxnSpPr>
            <p:cNvPr id="717" name="Google Shape;717;p68"/>
            <p:cNvCxnSpPr>
              <a:stCxn id="671" idx="2"/>
              <a:endCxn id="693" idx="0"/>
            </p:cNvCxnSpPr>
            <p:nvPr/>
          </p:nvCxnSpPr>
          <p:spPr>
            <a:xfrm>
              <a:off x="5743751" y="4564519"/>
              <a:ext cx="1840800" cy="402000"/>
            </a:xfrm>
            <a:prstGeom prst="straightConnector1">
              <a:avLst/>
            </a:prstGeom>
            <a:noFill/>
            <a:ln cap="flat" cmpd="sng" w="9525">
              <a:solidFill>
                <a:schemeClr val="dk2"/>
              </a:solidFill>
              <a:prstDash val="dash"/>
              <a:round/>
              <a:headEnd len="med" w="med" type="none"/>
              <a:tailEnd len="med" w="med" type="none"/>
            </a:ln>
          </p:spPr>
        </p:cxnSp>
        <p:cxnSp>
          <p:nvCxnSpPr>
            <p:cNvPr id="718" name="Google Shape;718;p68"/>
            <p:cNvCxnSpPr>
              <a:stCxn id="691" idx="2"/>
              <a:endCxn id="700" idx="0"/>
            </p:cNvCxnSpPr>
            <p:nvPr/>
          </p:nvCxnSpPr>
          <p:spPr>
            <a:xfrm>
              <a:off x="3903059" y="5477123"/>
              <a:ext cx="1840800" cy="289800"/>
            </a:xfrm>
            <a:prstGeom prst="straightConnector1">
              <a:avLst/>
            </a:prstGeom>
            <a:noFill/>
            <a:ln cap="flat" cmpd="sng" w="9525">
              <a:solidFill>
                <a:schemeClr val="dk2"/>
              </a:solidFill>
              <a:prstDash val="dash"/>
              <a:round/>
              <a:headEnd len="med" w="med" type="none"/>
              <a:tailEnd len="med" w="med" type="none"/>
            </a:ln>
          </p:spPr>
        </p:cxnSp>
        <p:cxnSp>
          <p:nvCxnSpPr>
            <p:cNvPr id="719" name="Google Shape;719;p68"/>
            <p:cNvCxnSpPr>
              <a:stCxn id="700" idx="0"/>
              <a:endCxn id="693" idx="2"/>
            </p:cNvCxnSpPr>
            <p:nvPr/>
          </p:nvCxnSpPr>
          <p:spPr>
            <a:xfrm flipH="1" rot="10800000">
              <a:off x="5743751" y="5477140"/>
              <a:ext cx="1840800" cy="289800"/>
            </a:xfrm>
            <a:prstGeom prst="straightConnector1">
              <a:avLst/>
            </a:prstGeom>
            <a:noFill/>
            <a:ln cap="flat" cmpd="sng" w="9525">
              <a:solidFill>
                <a:schemeClr val="dk2"/>
              </a:solidFill>
              <a:prstDash val="dash"/>
              <a:round/>
              <a:headEnd len="med" w="med" type="none"/>
              <a:tailEnd len="med" w="med" type="none"/>
            </a:ln>
          </p:spPr>
        </p:cxnSp>
        <p:pic>
          <p:nvPicPr>
            <p:cNvPr id="720" name="Google Shape;720;p68"/>
            <p:cNvPicPr preferRelativeResize="0"/>
            <p:nvPr/>
          </p:nvPicPr>
          <p:blipFill>
            <a:blip r:embed="rId11">
              <a:alphaModFix/>
            </a:blip>
            <a:stretch>
              <a:fillRect/>
            </a:stretch>
          </p:blipFill>
          <p:spPr>
            <a:xfrm>
              <a:off x="5219201" y="564899"/>
              <a:ext cx="1049100" cy="1049100"/>
            </a:xfrm>
            <a:prstGeom prst="rect">
              <a:avLst/>
            </a:prstGeom>
            <a:noFill/>
            <a:ln>
              <a:noFill/>
            </a:ln>
          </p:spPr>
        </p:pic>
      </p:grpSp>
      <p:pic>
        <p:nvPicPr>
          <p:cNvPr id="721" name="Google Shape;721;p68"/>
          <p:cNvPicPr preferRelativeResize="0"/>
          <p:nvPr/>
        </p:nvPicPr>
        <p:blipFill rotWithShape="1">
          <a:blip r:embed="rId12">
            <a:alphaModFix/>
          </a:blip>
          <a:srcRect b="0" l="0" r="0" t="0"/>
          <a:stretch/>
        </p:blipFill>
        <p:spPr>
          <a:xfrm>
            <a:off x="481835" y="1641688"/>
            <a:ext cx="484632" cy="4846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6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7" name="Google Shape;727;p69"/>
          <p:cNvSpPr txBox="1"/>
          <p:nvPr>
            <p:ph idx="2" type="subTitle"/>
          </p:nvPr>
        </p:nvSpPr>
        <p:spPr>
          <a:xfrm>
            <a:off x="9251450" y="3915996"/>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8" name="Google Shape;728;p69"/>
          <p:cNvSpPr txBox="1"/>
          <p:nvPr>
            <p:ph idx="3" type="subTitle"/>
          </p:nvPr>
        </p:nvSpPr>
        <p:spPr>
          <a:xfrm>
            <a:off x="9251450" y="3363425"/>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29" name="Google Shape;729;p6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What’s changed?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70"/>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Automation </a:t>
            </a:r>
            <a:r>
              <a:rPr lang="en" sz="1800">
                <a:solidFill>
                  <a:srgbClr val="EE0000"/>
                </a:solidFill>
                <a:latin typeface="Red Hat Display"/>
                <a:ea typeface="Red Hat Display"/>
                <a:cs typeface="Red Hat Display"/>
                <a:sym typeface="Red Hat Display"/>
              </a:rPr>
              <a:t>controller and mesh replace Isolated Nodes and Tower</a:t>
            </a:r>
            <a:endParaRPr sz="1800">
              <a:solidFill>
                <a:srgbClr val="EE0000"/>
              </a:solidFill>
              <a:latin typeface="Red Hat Display"/>
              <a:ea typeface="Red Hat Display"/>
              <a:cs typeface="Red Hat Display"/>
              <a:sym typeface="Red Hat Display"/>
            </a:endParaRPr>
          </a:p>
        </p:txBody>
      </p:sp>
      <p:sp>
        <p:nvSpPr>
          <p:cNvPr id="735" name="Google Shape;735;p70"/>
          <p:cNvSpPr txBox="1"/>
          <p:nvPr/>
        </p:nvSpPr>
        <p:spPr>
          <a:xfrm>
            <a:off x="885050" y="719350"/>
            <a:ext cx="70281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Ansible Tower and </a:t>
            </a:r>
            <a:r>
              <a:rPr lang="en" sz="2800">
                <a:latin typeface="Red Hat Display"/>
                <a:ea typeface="Red Hat Display"/>
                <a:cs typeface="Red Hat Display"/>
                <a:sym typeface="Red Hat Display"/>
              </a:rPr>
              <a:t>Isolated</a:t>
            </a:r>
            <a:r>
              <a:rPr lang="en" sz="2800">
                <a:latin typeface="Red Hat Display"/>
                <a:ea typeface="Red Hat Display"/>
                <a:cs typeface="Red Hat Display"/>
                <a:sym typeface="Red Hat Display"/>
              </a:rPr>
              <a:t> Nodes replaced</a:t>
            </a:r>
            <a:endParaRPr sz="2800">
              <a:solidFill>
                <a:srgbClr val="000000"/>
              </a:solidFill>
              <a:latin typeface="Red Hat Display"/>
              <a:ea typeface="Red Hat Display"/>
              <a:cs typeface="Red Hat Display"/>
              <a:sym typeface="Red Hat Display"/>
            </a:endParaRPr>
          </a:p>
        </p:txBody>
      </p:sp>
      <p:sp>
        <p:nvSpPr>
          <p:cNvPr id="736" name="Google Shape;736;p7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737" name="Google Shape;737;p70"/>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738" name="Google Shape;738;p70"/>
          <p:cNvSpPr txBox="1"/>
          <p:nvPr/>
        </p:nvSpPr>
        <p:spPr>
          <a:xfrm>
            <a:off x="931450" y="2126325"/>
            <a:ext cx="5532300" cy="45837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en">
                <a:solidFill>
                  <a:srgbClr val="EE0000"/>
                </a:solidFill>
                <a:latin typeface="Red Hat Display Medium"/>
                <a:ea typeface="Red Hat Display Medium"/>
                <a:cs typeface="Red Hat Display Medium"/>
                <a:sym typeface="Red Hat Display Medium"/>
              </a:rPr>
              <a:t>Isolated nodes discontinued</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Isolated</a:t>
            </a:r>
            <a:r>
              <a:rPr lang="en" sz="1200">
                <a:solidFill>
                  <a:srgbClr val="141414"/>
                </a:solidFill>
                <a:latin typeface="Red Hat Display"/>
                <a:ea typeface="Red Hat Display"/>
                <a:cs typeface="Red Hat Display"/>
                <a:sym typeface="Red Hat Display"/>
              </a:rPr>
              <a:t> nodes discontinued in AAP 2</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Isolated node functionality is provided by automation mesh and controller</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Process isolation</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Ansible Tower bubblewrap process isolation replaced with container (EE) isolation</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What concepts remain the same?</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Instances and Instance Groups remain and used to configure automation mesh in controller</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Container Groups remain</a:t>
            </a:r>
            <a:endParaRPr sz="1200">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pic>
        <p:nvPicPr>
          <p:cNvPr id="739" name="Google Shape;739;p70"/>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grpSp>
        <p:nvGrpSpPr>
          <p:cNvPr id="740" name="Google Shape;740;p70"/>
          <p:cNvGrpSpPr/>
          <p:nvPr/>
        </p:nvGrpSpPr>
        <p:grpSpPr>
          <a:xfrm>
            <a:off x="6616027" y="770309"/>
            <a:ext cx="5263232" cy="5486550"/>
            <a:chOff x="3041609" y="564899"/>
            <a:chExt cx="5404284" cy="5622041"/>
          </a:xfrm>
        </p:grpSpPr>
        <p:sp>
          <p:nvSpPr>
            <p:cNvPr id="741" name="Google Shape;741;p70"/>
            <p:cNvSpPr/>
            <p:nvPr/>
          </p:nvSpPr>
          <p:spPr>
            <a:xfrm>
              <a:off x="3916751" y="2246700"/>
              <a:ext cx="3654000" cy="1672500"/>
            </a:xfrm>
            <a:prstGeom prst="rect">
              <a:avLst/>
            </a:prstGeom>
            <a:noFill/>
            <a:ln cap="flat" cmpd="sng" w="19050">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2" name="Google Shape;742;p70"/>
            <p:cNvCxnSpPr>
              <a:stCxn id="741" idx="2"/>
              <a:endCxn id="743" idx="0"/>
            </p:cNvCxnSpPr>
            <p:nvPr/>
          </p:nvCxnSpPr>
          <p:spPr>
            <a:xfrm flipH="1" rot="-5400000">
              <a:off x="5716601" y="3946350"/>
              <a:ext cx="54900" cy="600"/>
            </a:xfrm>
            <a:prstGeom prst="bentConnector3">
              <a:avLst>
                <a:gd fmla="val 50018" name="adj1"/>
              </a:avLst>
            </a:prstGeom>
            <a:noFill/>
            <a:ln cap="flat" cmpd="sng" w="9525">
              <a:solidFill>
                <a:srgbClr val="595959"/>
              </a:solidFill>
              <a:prstDash val="solid"/>
              <a:round/>
              <a:headEnd len="med" w="med" type="none"/>
              <a:tailEnd len="med" w="med" type="none"/>
            </a:ln>
          </p:spPr>
        </p:cxnSp>
        <p:sp>
          <p:nvSpPr>
            <p:cNvPr id="744" name="Google Shape;744;p70"/>
            <p:cNvSpPr txBox="1"/>
            <p:nvPr/>
          </p:nvSpPr>
          <p:spPr>
            <a:xfrm>
              <a:off x="3916751" y="1658700"/>
              <a:ext cx="3654000" cy="588000"/>
            </a:xfrm>
            <a:prstGeom prst="rect">
              <a:avLst/>
            </a:prstGeom>
            <a:solidFill>
              <a:srgbClr val="EE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ed Hat Display"/>
                  <a:ea typeface="Red Hat Display"/>
                  <a:cs typeface="Red Hat Display"/>
                  <a:sym typeface="Red Hat Display"/>
                </a:rPr>
                <a:t>   Automation controller</a:t>
              </a:r>
              <a:endParaRPr b="1" sz="1100">
                <a:solidFill>
                  <a:srgbClr val="FFFFFF"/>
                </a:solidFill>
                <a:latin typeface="Red Hat Display"/>
                <a:ea typeface="Red Hat Display"/>
                <a:cs typeface="Red Hat Display"/>
                <a:sym typeface="Red Hat Display"/>
              </a:endParaRPr>
            </a:p>
          </p:txBody>
        </p:sp>
        <p:pic>
          <p:nvPicPr>
            <p:cNvPr id="745" name="Google Shape;745;p70"/>
            <p:cNvPicPr preferRelativeResize="0"/>
            <p:nvPr/>
          </p:nvPicPr>
          <p:blipFill>
            <a:blip r:embed="rId4">
              <a:alphaModFix/>
            </a:blip>
            <a:stretch>
              <a:fillRect/>
            </a:stretch>
          </p:blipFill>
          <p:spPr>
            <a:xfrm>
              <a:off x="4300573" y="1731436"/>
              <a:ext cx="452256" cy="442522"/>
            </a:xfrm>
            <a:prstGeom prst="rect">
              <a:avLst/>
            </a:prstGeom>
            <a:noFill/>
            <a:ln>
              <a:noFill/>
            </a:ln>
          </p:spPr>
        </p:pic>
        <p:grpSp>
          <p:nvGrpSpPr>
            <p:cNvPr id="746" name="Google Shape;746;p70"/>
            <p:cNvGrpSpPr/>
            <p:nvPr/>
          </p:nvGrpSpPr>
          <p:grpSpPr>
            <a:xfrm>
              <a:off x="3992751" y="2291394"/>
              <a:ext cx="3502000" cy="536827"/>
              <a:chOff x="3700994" y="2292250"/>
              <a:chExt cx="3505506" cy="546000"/>
            </a:xfrm>
          </p:grpSpPr>
          <p:sp>
            <p:nvSpPr>
              <p:cNvPr id="747" name="Google Shape;747;p70"/>
              <p:cNvSpPr txBox="1"/>
              <p:nvPr/>
            </p:nvSpPr>
            <p:spPr>
              <a:xfrm>
                <a:off x="3701000" y="2292250"/>
                <a:ext cx="3505500" cy="546000"/>
              </a:xfrm>
              <a:prstGeom prst="rect">
                <a:avLst/>
              </a:prstGeom>
              <a:solidFill>
                <a:srgbClr val="000000"/>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500">
                    <a:solidFill>
                      <a:srgbClr val="FFFFFF"/>
                    </a:solidFill>
                    <a:latin typeface="Red Hat Display"/>
                    <a:ea typeface="Red Hat Display"/>
                    <a:cs typeface="Red Hat Display"/>
                    <a:sym typeface="Red Hat Display"/>
                  </a:rPr>
                  <a:t>WebUI</a:t>
                </a:r>
                <a:endParaRPr sz="1500">
                  <a:solidFill>
                    <a:srgbClr val="FFFFFF"/>
                  </a:solidFill>
                  <a:latin typeface="Red Hat Display"/>
                  <a:ea typeface="Red Hat Display"/>
                  <a:cs typeface="Red Hat Display"/>
                  <a:sym typeface="Red Hat Display"/>
                </a:endParaRPr>
              </a:p>
            </p:txBody>
          </p:sp>
          <p:pic>
            <p:nvPicPr>
              <p:cNvPr id="748" name="Google Shape;748;p70"/>
              <p:cNvPicPr preferRelativeResize="0"/>
              <p:nvPr/>
            </p:nvPicPr>
            <p:blipFill rotWithShape="1">
              <a:blip r:embed="rId5">
                <a:alphaModFix/>
              </a:blip>
              <a:srcRect b="0" l="0" r="0" t="0"/>
              <a:stretch/>
            </p:blipFill>
            <p:spPr>
              <a:xfrm>
                <a:off x="3700994" y="2302598"/>
                <a:ext cx="512290" cy="510722"/>
              </a:xfrm>
              <a:prstGeom prst="rect">
                <a:avLst/>
              </a:prstGeom>
              <a:noFill/>
              <a:ln>
                <a:noFill/>
              </a:ln>
            </p:spPr>
          </p:pic>
        </p:grpSp>
        <p:grpSp>
          <p:nvGrpSpPr>
            <p:cNvPr id="749" name="Google Shape;749;p70"/>
            <p:cNvGrpSpPr/>
            <p:nvPr/>
          </p:nvGrpSpPr>
          <p:grpSpPr>
            <a:xfrm>
              <a:off x="3992651" y="2818829"/>
              <a:ext cx="3502200" cy="548618"/>
              <a:chOff x="4332825" y="2847179"/>
              <a:chExt cx="3502200" cy="510722"/>
            </a:xfrm>
          </p:grpSpPr>
          <p:sp>
            <p:nvSpPr>
              <p:cNvPr id="750" name="Google Shape;750;p70"/>
              <p:cNvSpPr txBox="1"/>
              <p:nvPr/>
            </p:nvSpPr>
            <p:spPr>
              <a:xfrm>
                <a:off x="4332825" y="2854350"/>
                <a:ext cx="3502200" cy="457200"/>
              </a:xfrm>
              <a:prstGeom prst="rect">
                <a:avLst/>
              </a:prstGeom>
              <a:solidFill>
                <a:srgbClr val="4D4D4D"/>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500">
                    <a:solidFill>
                      <a:srgbClr val="FFFFFF"/>
                    </a:solidFill>
                    <a:latin typeface="Red Hat Display"/>
                    <a:ea typeface="Red Hat Display"/>
                    <a:cs typeface="Red Hat Display"/>
                    <a:sym typeface="Red Hat Display"/>
                  </a:rPr>
                  <a:t>API</a:t>
                </a:r>
                <a:endParaRPr sz="1500">
                  <a:solidFill>
                    <a:srgbClr val="FFFFFF"/>
                  </a:solidFill>
                  <a:latin typeface="Red Hat Display"/>
                  <a:ea typeface="Red Hat Display"/>
                  <a:cs typeface="Red Hat Display"/>
                  <a:sym typeface="Red Hat Display"/>
                </a:endParaRPr>
              </a:p>
            </p:txBody>
          </p:sp>
          <p:pic>
            <p:nvPicPr>
              <p:cNvPr id="751" name="Google Shape;751;p70"/>
              <p:cNvPicPr preferRelativeResize="0"/>
              <p:nvPr/>
            </p:nvPicPr>
            <p:blipFill rotWithShape="1">
              <a:blip r:embed="rId6">
                <a:alphaModFix/>
              </a:blip>
              <a:srcRect b="0" l="0" r="0" t="0"/>
              <a:stretch/>
            </p:blipFill>
            <p:spPr>
              <a:xfrm>
                <a:off x="4382396" y="2847179"/>
                <a:ext cx="512290" cy="510722"/>
              </a:xfrm>
              <a:prstGeom prst="rect">
                <a:avLst/>
              </a:prstGeom>
              <a:noFill/>
              <a:ln>
                <a:noFill/>
              </a:ln>
            </p:spPr>
          </p:pic>
        </p:grpSp>
        <p:cxnSp>
          <p:nvCxnSpPr>
            <p:cNvPr id="752" name="Google Shape;752;p70"/>
            <p:cNvCxnSpPr>
              <a:stCxn id="741" idx="2"/>
              <a:endCxn id="743" idx="0"/>
            </p:cNvCxnSpPr>
            <p:nvPr/>
          </p:nvCxnSpPr>
          <p:spPr>
            <a:xfrm>
              <a:off x="5743751" y="3919200"/>
              <a:ext cx="0" cy="54900"/>
            </a:xfrm>
            <a:prstGeom prst="straightConnector1">
              <a:avLst/>
            </a:prstGeom>
            <a:noFill/>
            <a:ln cap="flat" cmpd="sng" w="9525">
              <a:solidFill>
                <a:srgbClr val="595959"/>
              </a:solidFill>
              <a:prstDash val="solid"/>
              <a:round/>
              <a:headEnd len="med" w="med" type="none"/>
              <a:tailEnd len="med" w="med" type="none"/>
            </a:ln>
          </p:spPr>
        </p:cxnSp>
        <p:grpSp>
          <p:nvGrpSpPr>
            <p:cNvPr id="753" name="Google Shape;753;p70"/>
            <p:cNvGrpSpPr/>
            <p:nvPr/>
          </p:nvGrpSpPr>
          <p:grpSpPr>
            <a:xfrm>
              <a:off x="3992755" y="3315905"/>
              <a:ext cx="3501993" cy="533700"/>
              <a:chOff x="3909282" y="3537917"/>
              <a:chExt cx="3622252" cy="533700"/>
            </a:xfrm>
          </p:grpSpPr>
          <p:sp>
            <p:nvSpPr>
              <p:cNvPr id="754" name="Google Shape;754;p70"/>
              <p:cNvSpPr txBox="1"/>
              <p:nvPr/>
            </p:nvSpPr>
            <p:spPr>
              <a:xfrm>
                <a:off x="3940258" y="3537917"/>
                <a:ext cx="1194900" cy="533700"/>
              </a:xfrm>
              <a:prstGeom prst="rect">
                <a:avLst/>
              </a:prstGeom>
              <a:solidFill>
                <a:srgbClr val="F3F3F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RBAC</a:t>
                </a:r>
                <a:endParaRPr sz="900">
                  <a:latin typeface="Red Hat Display"/>
                  <a:ea typeface="Red Hat Display"/>
                  <a:cs typeface="Red Hat Display"/>
                  <a:sym typeface="Red Hat Display"/>
                </a:endParaRPr>
              </a:p>
            </p:txBody>
          </p:sp>
          <p:pic>
            <p:nvPicPr>
              <p:cNvPr id="755" name="Google Shape;755;p70"/>
              <p:cNvPicPr preferRelativeResize="0"/>
              <p:nvPr/>
            </p:nvPicPr>
            <p:blipFill rotWithShape="1">
              <a:blip r:embed="rId7">
                <a:alphaModFix/>
              </a:blip>
              <a:srcRect b="0" l="0" r="0" t="0"/>
              <a:stretch/>
            </p:blipFill>
            <p:spPr>
              <a:xfrm>
                <a:off x="3909282" y="3615791"/>
                <a:ext cx="378320" cy="377952"/>
              </a:xfrm>
              <a:prstGeom prst="rect">
                <a:avLst/>
              </a:prstGeom>
              <a:noFill/>
              <a:ln>
                <a:noFill/>
              </a:ln>
            </p:spPr>
          </p:pic>
          <p:sp>
            <p:nvSpPr>
              <p:cNvPr id="756" name="Google Shape;756;p70"/>
              <p:cNvSpPr txBox="1"/>
              <p:nvPr/>
            </p:nvSpPr>
            <p:spPr>
              <a:xfrm>
                <a:off x="5135058" y="3537917"/>
                <a:ext cx="1194900" cy="533700"/>
              </a:xfrm>
              <a:prstGeom prst="rect">
                <a:avLst/>
              </a:prstGeom>
              <a:solidFill>
                <a:srgbClr val="C9C9C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 Workflows</a:t>
                </a:r>
                <a:endParaRPr sz="900">
                  <a:latin typeface="Red Hat Display"/>
                  <a:ea typeface="Red Hat Display"/>
                  <a:cs typeface="Red Hat Display"/>
                  <a:sym typeface="Red Hat Display"/>
                </a:endParaRPr>
              </a:p>
            </p:txBody>
          </p:sp>
          <p:sp>
            <p:nvSpPr>
              <p:cNvPr id="757" name="Google Shape;757;p70"/>
              <p:cNvSpPr txBox="1"/>
              <p:nvPr/>
            </p:nvSpPr>
            <p:spPr>
              <a:xfrm>
                <a:off x="6336633" y="3537917"/>
                <a:ext cx="1194900" cy="533700"/>
              </a:xfrm>
              <a:prstGeom prst="rect">
                <a:avLst/>
              </a:prstGeom>
              <a:solidFill>
                <a:srgbClr val="8B8B8B"/>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900">
                    <a:latin typeface="Red Hat Display"/>
                    <a:ea typeface="Red Hat Display"/>
                    <a:cs typeface="Red Hat Display"/>
                    <a:sym typeface="Red Hat Display"/>
                  </a:rPr>
                  <a:t>Audit</a:t>
                </a:r>
                <a:endParaRPr sz="900">
                  <a:latin typeface="Red Hat Display"/>
                  <a:ea typeface="Red Hat Display"/>
                  <a:cs typeface="Red Hat Display"/>
                  <a:sym typeface="Red Hat Display"/>
                </a:endParaRPr>
              </a:p>
            </p:txBody>
          </p:sp>
          <p:pic>
            <p:nvPicPr>
              <p:cNvPr id="758" name="Google Shape;758;p70"/>
              <p:cNvPicPr preferRelativeResize="0"/>
              <p:nvPr/>
            </p:nvPicPr>
            <p:blipFill rotWithShape="1">
              <a:blip r:embed="rId8">
                <a:alphaModFix/>
              </a:blip>
              <a:srcRect b="0" l="0" r="0" t="0"/>
              <a:stretch/>
            </p:blipFill>
            <p:spPr>
              <a:xfrm>
                <a:off x="5135145" y="3618370"/>
                <a:ext cx="378320" cy="372793"/>
              </a:xfrm>
              <a:prstGeom prst="rect">
                <a:avLst/>
              </a:prstGeom>
              <a:noFill/>
              <a:ln>
                <a:noFill/>
              </a:ln>
            </p:spPr>
          </p:pic>
          <p:pic>
            <p:nvPicPr>
              <p:cNvPr id="759" name="Google Shape;759;p70"/>
              <p:cNvPicPr preferRelativeResize="0"/>
              <p:nvPr/>
            </p:nvPicPr>
            <p:blipFill rotWithShape="1">
              <a:blip r:embed="rId9">
                <a:alphaModFix/>
              </a:blip>
              <a:srcRect b="0" l="0" r="0" t="0"/>
              <a:stretch/>
            </p:blipFill>
            <p:spPr>
              <a:xfrm>
                <a:off x="6336634" y="3618370"/>
                <a:ext cx="378320" cy="372793"/>
              </a:xfrm>
              <a:prstGeom prst="rect">
                <a:avLst/>
              </a:prstGeom>
              <a:noFill/>
              <a:ln>
                <a:noFill/>
              </a:ln>
            </p:spPr>
          </p:pic>
        </p:grpSp>
        <p:grpSp>
          <p:nvGrpSpPr>
            <p:cNvPr id="760" name="Google Shape;760;p70"/>
            <p:cNvGrpSpPr/>
            <p:nvPr/>
          </p:nvGrpSpPr>
          <p:grpSpPr>
            <a:xfrm>
              <a:off x="3169301" y="3974119"/>
              <a:ext cx="5148900" cy="585300"/>
              <a:chOff x="3169301" y="3974119"/>
              <a:chExt cx="5148900" cy="585300"/>
            </a:xfrm>
          </p:grpSpPr>
          <p:sp>
            <p:nvSpPr>
              <p:cNvPr id="743" name="Google Shape;743;p70"/>
              <p:cNvSpPr/>
              <p:nvPr/>
            </p:nvSpPr>
            <p:spPr>
              <a:xfrm>
                <a:off x="3169301" y="3974119"/>
                <a:ext cx="5148900" cy="585300"/>
              </a:xfrm>
              <a:prstGeom prst="rect">
                <a:avLst/>
              </a:prstGeom>
              <a:solidFill>
                <a:srgbClr val="EE0000"/>
              </a:solidFill>
              <a:ln cap="flat" cmpd="sng" w="9525">
                <a:solidFill>
                  <a:srgbClr val="EE0000"/>
                </a:solidFill>
                <a:prstDash val="dot"/>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1900">
                    <a:solidFill>
                      <a:srgbClr val="FFFFFF"/>
                    </a:solidFill>
                    <a:latin typeface="Red Hat Display Medium"/>
                    <a:ea typeface="Red Hat Display Medium"/>
                    <a:cs typeface="Red Hat Display Medium"/>
                    <a:sym typeface="Red Hat Display Medium"/>
                  </a:rPr>
                  <a:t>Automation Mesh</a:t>
                </a:r>
                <a:endParaRPr sz="1900">
                  <a:solidFill>
                    <a:srgbClr val="FFFFFF"/>
                  </a:solidFill>
                  <a:latin typeface="Red Hat Display Medium"/>
                  <a:ea typeface="Red Hat Display Medium"/>
                  <a:cs typeface="Red Hat Display Medium"/>
                  <a:sym typeface="Red Hat Display Medium"/>
                </a:endParaRPr>
              </a:p>
            </p:txBody>
          </p:sp>
          <p:pic>
            <p:nvPicPr>
              <p:cNvPr id="761" name="Google Shape;761;p70"/>
              <p:cNvPicPr preferRelativeResize="0"/>
              <p:nvPr/>
            </p:nvPicPr>
            <p:blipFill>
              <a:blip r:embed="rId10">
                <a:alphaModFix/>
              </a:blip>
              <a:stretch>
                <a:fillRect/>
              </a:stretch>
            </p:blipFill>
            <p:spPr>
              <a:xfrm>
                <a:off x="4228934" y="4042741"/>
                <a:ext cx="448056" cy="448056"/>
              </a:xfrm>
              <a:prstGeom prst="rect">
                <a:avLst/>
              </a:prstGeom>
              <a:noFill/>
              <a:ln>
                <a:noFill/>
              </a:ln>
            </p:spPr>
          </p:pic>
        </p:grpSp>
        <p:cxnSp>
          <p:nvCxnSpPr>
            <p:cNvPr id="762" name="Google Shape;762;p70"/>
            <p:cNvCxnSpPr>
              <a:stCxn id="743" idx="2"/>
              <a:endCxn id="763" idx="0"/>
            </p:cNvCxnSpPr>
            <p:nvPr/>
          </p:nvCxnSpPr>
          <p:spPr>
            <a:xfrm rot="5400000">
              <a:off x="4619801" y="3842569"/>
              <a:ext cx="407100" cy="1840800"/>
            </a:xfrm>
            <a:prstGeom prst="bentConnector3">
              <a:avLst>
                <a:gd fmla="val 49985" name="adj1"/>
              </a:avLst>
            </a:prstGeom>
            <a:noFill/>
            <a:ln cap="flat" cmpd="sng" w="9525">
              <a:solidFill>
                <a:srgbClr val="595959"/>
              </a:solidFill>
              <a:prstDash val="dash"/>
              <a:round/>
              <a:headEnd len="med" w="med" type="none"/>
              <a:tailEnd len="med" w="med" type="none"/>
            </a:ln>
          </p:spPr>
        </p:cxnSp>
        <p:cxnSp>
          <p:nvCxnSpPr>
            <p:cNvPr id="764" name="Google Shape;764;p70"/>
            <p:cNvCxnSpPr>
              <a:stCxn id="743" idx="2"/>
              <a:endCxn id="765" idx="0"/>
            </p:cNvCxnSpPr>
            <p:nvPr/>
          </p:nvCxnSpPr>
          <p:spPr>
            <a:xfrm flipH="1" rot="-5400000">
              <a:off x="6460601" y="3842569"/>
              <a:ext cx="407100" cy="1840800"/>
            </a:xfrm>
            <a:prstGeom prst="bentConnector3">
              <a:avLst>
                <a:gd fmla="val 49985" name="adj1"/>
              </a:avLst>
            </a:prstGeom>
            <a:noFill/>
            <a:ln cap="flat" cmpd="sng" w="9525">
              <a:solidFill>
                <a:srgbClr val="595959"/>
              </a:solidFill>
              <a:prstDash val="dash"/>
              <a:round/>
              <a:headEnd len="med" w="med" type="none"/>
              <a:tailEnd len="med" w="med" type="none"/>
            </a:ln>
          </p:spPr>
        </p:cxnSp>
        <p:grpSp>
          <p:nvGrpSpPr>
            <p:cNvPr id="766" name="Google Shape;766;p70"/>
            <p:cNvGrpSpPr/>
            <p:nvPr/>
          </p:nvGrpSpPr>
          <p:grpSpPr>
            <a:xfrm>
              <a:off x="3041609" y="4966401"/>
              <a:ext cx="5404284" cy="1220539"/>
              <a:chOff x="3041609" y="5118801"/>
              <a:chExt cx="5404284" cy="1220539"/>
            </a:xfrm>
          </p:grpSpPr>
          <p:cxnSp>
            <p:nvCxnSpPr>
              <p:cNvPr id="767" name="Google Shape;767;p70"/>
              <p:cNvCxnSpPr>
                <a:stCxn id="768" idx="0"/>
                <a:endCxn id="763" idx="2"/>
              </p:cNvCxnSpPr>
              <p:nvPr/>
            </p:nvCxnSpPr>
            <p:spPr>
              <a:xfrm rot="10800000">
                <a:off x="3903059" y="5629540"/>
                <a:ext cx="0" cy="289800"/>
              </a:xfrm>
              <a:prstGeom prst="straightConnector1">
                <a:avLst/>
              </a:prstGeom>
              <a:noFill/>
              <a:ln cap="flat" cmpd="sng" w="9525">
                <a:solidFill>
                  <a:srgbClr val="595959"/>
                </a:solidFill>
                <a:prstDash val="dash"/>
                <a:round/>
                <a:headEnd len="med" w="med" type="none"/>
                <a:tailEnd len="med" w="med" type="none"/>
              </a:ln>
            </p:spPr>
          </p:cxnSp>
          <p:cxnSp>
            <p:nvCxnSpPr>
              <p:cNvPr id="769" name="Google Shape;769;p70"/>
              <p:cNvCxnSpPr>
                <a:stCxn id="770" idx="0"/>
                <a:endCxn id="765" idx="2"/>
              </p:cNvCxnSpPr>
              <p:nvPr/>
            </p:nvCxnSpPr>
            <p:spPr>
              <a:xfrm rot="10800000">
                <a:off x="7584443" y="5629540"/>
                <a:ext cx="0" cy="289800"/>
              </a:xfrm>
              <a:prstGeom prst="straightConnector1">
                <a:avLst/>
              </a:prstGeom>
              <a:noFill/>
              <a:ln cap="flat" cmpd="sng" w="9525">
                <a:solidFill>
                  <a:srgbClr val="595959"/>
                </a:solidFill>
                <a:prstDash val="dash"/>
                <a:round/>
                <a:headEnd len="med" w="med" type="none"/>
                <a:tailEnd len="med" w="med" type="none"/>
              </a:ln>
            </p:spPr>
          </p:cxnSp>
          <p:cxnSp>
            <p:nvCxnSpPr>
              <p:cNvPr id="771" name="Google Shape;771;p70"/>
              <p:cNvCxnSpPr>
                <a:stCxn id="772" idx="0"/>
                <a:endCxn id="773" idx="2"/>
              </p:cNvCxnSpPr>
              <p:nvPr/>
            </p:nvCxnSpPr>
            <p:spPr>
              <a:xfrm rot="10800000">
                <a:off x="5743751" y="5629540"/>
                <a:ext cx="0" cy="289800"/>
              </a:xfrm>
              <a:prstGeom prst="straightConnector1">
                <a:avLst/>
              </a:prstGeom>
              <a:noFill/>
              <a:ln cap="flat" cmpd="sng" w="9525">
                <a:solidFill>
                  <a:srgbClr val="595959"/>
                </a:solidFill>
                <a:prstDash val="dash"/>
                <a:round/>
                <a:headEnd len="med" w="med" type="none"/>
                <a:tailEnd len="med" w="med" type="none"/>
              </a:ln>
            </p:spPr>
          </p:cxnSp>
          <p:grpSp>
            <p:nvGrpSpPr>
              <p:cNvPr id="774" name="Google Shape;774;p70"/>
              <p:cNvGrpSpPr/>
              <p:nvPr/>
            </p:nvGrpSpPr>
            <p:grpSpPr>
              <a:xfrm>
                <a:off x="6722993" y="5118801"/>
                <a:ext cx="1722900" cy="1220539"/>
                <a:chOff x="6722993" y="5118801"/>
                <a:chExt cx="1722900" cy="1220539"/>
              </a:xfrm>
            </p:grpSpPr>
            <p:grpSp>
              <p:nvGrpSpPr>
                <p:cNvPr id="775" name="Google Shape;775;p70"/>
                <p:cNvGrpSpPr/>
                <p:nvPr/>
              </p:nvGrpSpPr>
              <p:grpSpPr>
                <a:xfrm>
                  <a:off x="6722993" y="5118801"/>
                  <a:ext cx="1722900" cy="1220539"/>
                  <a:chOff x="6722993" y="5118801"/>
                  <a:chExt cx="1722900" cy="1220539"/>
                </a:xfrm>
              </p:grpSpPr>
              <p:sp>
                <p:nvSpPr>
                  <p:cNvPr id="770" name="Google Shape;770;p70"/>
                  <p:cNvSpPr txBox="1"/>
                  <p:nvPr/>
                </p:nvSpPr>
                <p:spPr>
                  <a:xfrm>
                    <a:off x="6722993" y="5919340"/>
                    <a:ext cx="1722900" cy="420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900">
                        <a:solidFill>
                          <a:srgbClr val="000000"/>
                        </a:solidFill>
                        <a:latin typeface="Red Hat Display"/>
                        <a:ea typeface="Red Hat Display"/>
                        <a:cs typeface="Red Hat Display"/>
                        <a:sym typeface="Red Hat Display"/>
                      </a:rPr>
                      <a:t>execution node(s)</a:t>
                    </a:r>
                    <a:endParaRPr b="1" sz="1200">
                      <a:solidFill>
                        <a:srgbClr val="000000"/>
                      </a:solidFill>
                      <a:latin typeface="Red Hat Display"/>
                      <a:ea typeface="Red Hat Display"/>
                      <a:cs typeface="Red Hat Display"/>
                      <a:sym typeface="Red Hat Display"/>
                    </a:endParaRPr>
                  </a:p>
                </p:txBody>
              </p:sp>
              <p:pic>
                <p:nvPicPr>
                  <p:cNvPr id="765" name="Google Shape;765;p70"/>
                  <p:cNvPicPr preferRelativeResize="0"/>
                  <p:nvPr/>
                </p:nvPicPr>
                <p:blipFill rotWithShape="1">
                  <a:blip r:embed="rId11">
                    <a:alphaModFix/>
                  </a:blip>
                  <a:srcRect b="0" l="0" r="0" t="0"/>
                  <a:stretch/>
                </p:blipFill>
                <p:spPr>
                  <a:xfrm>
                    <a:off x="7328298" y="5118801"/>
                    <a:ext cx="512290" cy="510722"/>
                  </a:xfrm>
                  <a:prstGeom prst="rect">
                    <a:avLst/>
                  </a:prstGeom>
                  <a:noFill/>
                  <a:ln>
                    <a:noFill/>
                  </a:ln>
                </p:spPr>
              </p:pic>
            </p:grpSp>
            <p:pic>
              <p:nvPicPr>
                <p:cNvPr id="776" name="Google Shape;776;p70"/>
                <p:cNvPicPr preferRelativeResize="0"/>
                <p:nvPr/>
              </p:nvPicPr>
              <p:blipFill>
                <a:blip r:embed="rId10">
                  <a:alphaModFix/>
                </a:blip>
                <a:stretch>
                  <a:fillRect/>
                </a:stretch>
              </p:blipFill>
              <p:spPr>
                <a:xfrm>
                  <a:off x="6831065" y="5996750"/>
                  <a:ext cx="265176" cy="265176"/>
                </a:xfrm>
                <a:prstGeom prst="rect">
                  <a:avLst/>
                </a:prstGeom>
                <a:noFill/>
                <a:ln>
                  <a:noFill/>
                </a:ln>
              </p:spPr>
            </p:pic>
          </p:grpSp>
          <p:grpSp>
            <p:nvGrpSpPr>
              <p:cNvPr id="777" name="Google Shape;777;p70"/>
              <p:cNvGrpSpPr/>
              <p:nvPr/>
            </p:nvGrpSpPr>
            <p:grpSpPr>
              <a:xfrm>
                <a:off x="3041609" y="5118801"/>
                <a:ext cx="1722900" cy="1220539"/>
                <a:chOff x="2982713" y="5118801"/>
                <a:chExt cx="1722900" cy="1220539"/>
              </a:xfrm>
            </p:grpSpPr>
            <p:grpSp>
              <p:nvGrpSpPr>
                <p:cNvPr id="778" name="Google Shape;778;p70"/>
                <p:cNvGrpSpPr/>
                <p:nvPr/>
              </p:nvGrpSpPr>
              <p:grpSpPr>
                <a:xfrm>
                  <a:off x="2982713" y="5118801"/>
                  <a:ext cx="1722900" cy="1220539"/>
                  <a:chOff x="2982713" y="5118801"/>
                  <a:chExt cx="1722900" cy="1220539"/>
                </a:xfrm>
              </p:grpSpPr>
              <p:sp>
                <p:nvSpPr>
                  <p:cNvPr id="768" name="Google Shape;768;p70"/>
                  <p:cNvSpPr txBox="1"/>
                  <p:nvPr/>
                </p:nvSpPr>
                <p:spPr>
                  <a:xfrm>
                    <a:off x="2982713" y="5919340"/>
                    <a:ext cx="1722900" cy="4200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0000"/>
                        </a:solidFill>
                        <a:latin typeface="Red Hat Display"/>
                        <a:ea typeface="Red Hat Display"/>
                        <a:cs typeface="Red Hat Display"/>
                        <a:sym typeface="Red Hat Display"/>
                      </a:rPr>
                      <a:t>execution node(s)</a:t>
                    </a:r>
                    <a:endParaRPr b="1" sz="900">
                      <a:solidFill>
                        <a:srgbClr val="000000"/>
                      </a:solidFill>
                      <a:latin typeface="Red Hat Display"/>
                      <a:ea typeface="Red Hat Display"/>
                      <a:cs typeface="Red Hat Display"/>
                      <a:sym typeface="Red Hat Display"/>
                    </a:endParaRPr>
                  </a:p>
                </p:txBody>
              </p:sp>
              <p:pic>
                <p:nvPicPr>
                  <p:cNvPr id="763" name="Google Shape;763;p70"/>
                  <p:cNvPicPr preferRelativeResize="0"/>
                  <p:nvPr/>
                </p:nvPicPr>
                <p:blipFill rotWithShape="1">
                  <a:blip r:embed="rId11">
                    <a:alphaModFix/>
                  </a:blip>
                  <a:srcRect b="0" l="0" r="0" t="0"/>
                  <a:stretch/>
                </p:blipFill>
                <p:spPr>
                  <a:xfrm>
                    <a:off x="3588018" y="5118801"/>
                    <a:ext cx="512290" cy="510722"/>
                  </a:xfrm>
                  <a:prstGeom prst="rect">
                    <a:avLst/>
                  </a:prstGeom>
                  <a:noFill/>
                  <a:ln>
                    <a:noFill/>
                  </a:ln>
                </p:spPr>
              </p:pic>
            </p:grpSp>
            <p:pic>
              <p:nvPicPr>
                <p:cNvPr id="779" name="Google Shape;779;p70"/>
                <p:cNvPicPr preferRelativeResize="0"/>
                <p:nvPr/>
              </p:nvPicPr>
              <p:blipFill>
                <a:blip r:embed="rId10">
                  <a:alphaModFix/>
                </a:blip>
                <a:stretch>
                  <a:fillRect/>
                </a:stretch>
              </p:blipFill>
              <p:spPr>
                <a:xfrm>
                  <a:off x="3083015" y="5996738"/>
                  <a:ext cx="265176" cy="265176"/>
                </a:xfrm>
                <a:prstGeom prst="rect">
                  <a:avLst/>
                </a:prstGeom>
                <a:noFill/>
                <a:ln>
                  <a:noFill/>
                </a:ln>
              </p:spPr>
            </p:pic>
          </p:grpSp>
          <p:grpSp>
            <p:nvGrpSpPr>
              <p:cNvPr id="780" name="Google Shape;780;p70"/>
              <p:cNvGrpSpPr/>
              <p:nvPr/>
            </p:nvGrpSpPr>
            <p:grpSpPr>
              <a:xfrm>
                <a:off x="4882301" y="5118801"/>
                <a:ext cx="1722900" cy="1220539"/>
                <a:chOff x="4880295" y="5118801"/>
                <a:chExt cx="1722900" cy="1220539"/>
              </a:xfrm>
            </p:grpSpPr>
            <p:grpSp>
              <p:nvGrpSpPr>
                <p:cNvPr id="781" name="Google Shape;781;p70"/>
                <p:cNvGrpSpPr/>
                <p:nvPr/>
              </p:nvGrpSpPr>
              <p:grpSpPr>
                <a:xfrm>
                  <a:off x="4880295" y="5118801"/>
                  <a:ext cx="1722900" cy="1220539"/>
                  <a:chOff x="4880295" y="5118801"/>
                  <a:chExt cx="1722900" cy="1220539"/>
                </a:xfrm>
              </p:grpSpPr>
              <p:sp>
                <p:nvSpPr>
                  <p:cNvPr id="772" name="Google Shape;772;p70"/>
                  <p:cNvSpPr txBox="1"/>
                  <p:nvPr/>
                </p:nvSpPr>
                <p:spPr>
                  <a:xfrm>
                    <a:off x="4880295" y="5919340"/>
                    <a:ext cx="1722900" cy="420000"/>
                  </a:xfrm>
                  <a:prstGeom prst="rect">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0000"/>
                        </a:solidFill>
                        <a:latin typeface="Red Hat Display"/>
                        <a:ea typeface="Red Hat Display"/>
                        <a:cs typeface="Red Hat Display"/>
                        <a:sym typeface="Red Hat Display"/>
                      </a:rPr>
                      <a:t>execution node(s)</a:t>
                    </a:r>
                    <a:endParaRPr b="1" sz="1200">
                      <a:solidFill>
                        <a:srgbClr val="000000"/>
                      </a:solidFill>
                      <a:latin typeface="Red Hat Display"/>
                      <a:ea typeface="Red Hat Display"/>
                      <a:cs typeface="Red Hat Display"/>
                      <a:sym typeface="Red Hat Display"/>
                    </a:endParaRPr>
                  </a:p>
                </p:txBody>
              </p:sp>
              <p:pic>
                <p:nvPicPr>
                  <p:cNvPr id="773" name="Google Shape;773;p70"/>
                  <p:cNvPicPr preferRelativeResize="0"/>
                  <p:nvPr/>
                </p:nvPicPr>
                <p:blipFill rotWithShape="1">
                  <a:blip r:embed="rId11">
                    <a:alphaModFix/>
                  </a:blip>
                  <a:srcRect b="0" l="0" r="0" t="0"/>
                  <a:stretch/>
                </p:blipFill>
                <p:spPr>
                  <a:xfrm>
                    <a:off x="5485600" y="5118801"/>
                    <a:ext cx="512290" cy="510722"/>
                  </a:xfrm>
                  <a:prstGeom prst="rect">
                    <a:avLst/>
                  </a:prstGeom>
                  <a:noFill/>
                  <a:ln>
                    <a:noFill/>
                  </a:ln>
                </p:spPr>
              </p:pic>
            </p:grpSp>
            <p:pic>
              <p:nvPicPr>
                <p:cNvPr id="782" name="Google Shape;782;p70"/>
                <p:cNvPicPr preferRelativeResize="0"/>
                <p:nvPr/>
              </p:nvPicPr>
              <p:blipFill>
                <a:blip r:embed="rId10">
                  <a:alphaModFix/>
                </a:blip>
                <a:stretch>
                  <a:fillRect/>
                </a:stretch>
              </p:blipFill>
              <p:spPr>
                <a:xfrm>
                  <a:off x="4983965" y="5996750"/>
                  <a:ext cx="265176" cy="265176"/>
                </a:xfrm>
                <a:prstGeom prst="rect">
                  <a:avLst/>
                </a:prstGeom>
                <a:noFill/>
                <a:ln>
                  <a:noFill/>
                </a:ln>
              </p:spPr>
            </p:pic>
          </p:grpSp>
        </p:grpSp>
        <p:cxnSp>
          <p:nvCxnSpPr>
            <p:cNvPr id="783" name="Google Shape;783;p70"/>
            <p:cNvCxnSpPr>
              <a:stCxn id="743" idx="2"/>
              <a:endCxn id="773" idx="0"/>
            </p:cNvCxnSpPr>
            <p:nvPr/>
          </p:nvCxnSpPr>
          <p:spPr>
            <a:xfrm>
              <a:off x="5743751" y="4559419"/>
              <a:ext cx="0" cy="407100"/>
            </a:xfrm>
            <a:prstGeom prst="straightConnector1">
              <a:avLst/>
            </a:prstGeom>
            <a:noFill/>
            <a:ln cap="flat" cmpd="sng" w="9525">
              <a:solidFill>
                <a:srgbClr val="595959"/>
              </a:solidFill>
              <a:prstDash val="solid"/>
              <a:round/>
              <a:headEnd len="med" w="med" type="none"/>
              <a:tailEnd len="med" w="med" type="none"/>
            </a:ln>
          </p:spPr>
        </p:cxnSp>
        <p:cxnSp>
          <p:nvCxnSpPr>
            <p:cNvPr id="784" name="Google Shape;784;p70"/>
            <p:cNvCxnSpPr>
              <a:endCxn id="773" idx="1"/>
            </p:cNvCxnSpPr>
            <p:nvPr/>
          </p:nvCxnSpPr>
          <p:spPr>
            <a:xfrm>
              <a:off x="4159206" y="5221762"/>
              <a:ext cx="1328400" cy="0"/>
            </a:xfrm>
            <a:prstGeom prst="straightConnector1">
              <a:avLst/>
            </a:prstGeom>
            <a:noFill/>
            <a:ln cap="flat" cmpd="sng" w="9525">
              <a:solidFill>
                <a:srgbClr val="595959"/>
              </a:solidFill>
              <a:prstDash val="dash"/>
              <a:round/>
              <a:headEnd len="med" w="med" type="none"/>
              <a:tailEnd len="med" w="med" type="none"/>
            </a:ln>
          </p:spPr>
        </p:cxnSp>
        <p:cxnSp>
          <p:nvCxnSpPr>
            <p:cNvPr id="785" name="Google Shape;785;p70"/>
            <p:cNvCxnSpPr>
              <a:stCxn id="773" idx="3"/>
              <a:endCxn id="765" idx="1"/>
            </p:cNvCxnSpPr>
            <p:nvPr/>
          </p:nvCxnSpPr>
          <p:spPr>
            <a:xfrm>
              <a:off x="5999896" y="5221762"/>
              <a:ext cx="1328400" cy="0"/>
            </a:xfrm>
            <a:prstGeom prst="straightConnector1">
              <a:avLst/>
            </a:prstGeom>
            <a:noFill/>
            <a:ln cap="flat" cmpd="sng" w="9525">
              <a:solidFill>
                <a:srgbClr val="595959"/>
              </a:solidFill>
              <a:prstDash val="dash"/>
              <a:round/>
              <a:headEnd len="med" w="med" type="none"/>
              <a:tailEnd len="med" w="med" type="none"/>
            </a:ln>
          </p:spPr>
        </p:cxnSp>
        <p:cxnSp>
          <p:nvCxnSpPr>
            <p:cNvPr id="786" name="Google Shape;786;p70"/>
            <p:cNvCxnSpPr>
              <a:stCxn id="768" idx="0"/>
              <a:endCxn id="773" idx="2"/>
            </p:cNvCxnSpPr>
            <p:nvPr/>
          </p:nvCxnSpPr>
          <p:spPr>
            <a:xfrm flipH="1" rot="10800000">
              <a:off x="3903059" y="5477140"/>
              <a:ext cx="1840800" cy="289800"/>
            </a:xfrm>
            <a:prstGeom prst="straightConnector1">
              <a:avLst/>
            </a:prstGeom>
            <a:noFill/>
            <a:ln cap="flat" cmpd="sng" w="9525">
              <a:solidFill>
                <a:srgbClr val="595959"/>
              </a:solidFill>
              <a:prstDash val="dash"/>
              <a:round/>
              <a:headEnd len="med" w="med" type="none"/>
              <a:tailEnd len="med" w="med" type="none"/>
            </a:ln>
          </p:spPr>
        </p:cxnSp>
        <p:cxnSp>
          <p:nvCxnSpPr>
            <p:cNvPr id="787" name="Google Shape;787;p70"/>
            <p:cNvCxnSpPr>
              <a:stCxn id="770" idx="0"/>
              <a:endCxn id="773" idx="2"/>
            </p:cNvCxnSpPr>
            <p:nvPr/>
          </p:nvCxnSpPr>
          <p:spPr>
            <a:xfrm rot="10800000">
              <a:off x="5743643" y="5477140"/>
              <a:ext cx="1840800" cy="289800"/>
            </a:xfrm>
            <a:prstGeom prst="straightConnector1">
              <a:avLst/>
            </a:prstGeom>
            <a:noFill/>
            <a:ln cap="flat" cmpd="sng" w="9525">
              <a:solidFill>
                <a:srgbClr val="595959"/>
              </a:solidFill>
              <a:prstDash val="dash"/>
              <a:round/>
              <a:headEnd len="med" w="med" type="none"/>
              <a:tailEnd len="med" w="med" type="none"/>
            </a:ln>
          </p:spPr>
        </p:cxnSp>
        <p:cxnSp>
          <p:nvCxnSpPr>
            <p:cNvPr id="788" name="Google Shape;788;p70"/>
            <p:cNvCxnSpPr>
              <a:stCxn id="763" idx="0"/>
              <a:endCxn id="743" idx="2"/>
            </p:cNvCxnSpPr>
            <p:nvPr/>
          </p:nvCxnSpPr>
          <p:spPr>
            <a:xfrm flipH="1" rot="10800000">
              <a:off x="3903059" y="4559301"/>
              <a:ext cx="1840800" cy="407100"/>
            </a:xfrm>
            <a:prstGeom prst="straightConnector1">
              <a:avLst/>
            </a:prstGeom>
            <a:noFill/>
            <a:ln cap="flat" cmpd="sng" w="9525">
              <a:solidFill>
                <a:srgbClr val="595959"/>
              </a:solidFill>
              <a:prstDash val="dash"/>
              <a:round/>
              <a:headEnd len="med" w="med" type="none"/>
              <a:tailEnd len="med" w="med" type="none"/>
            </a:ln>
          </p:spPr>
        </p:cxnSp>
        <p:cxnSp>
          <p:nvCxnSpPr>
            <p:cNvPr id="789" name="Google Shape;789;p70"/>
            <p:cNvCxnSpPr>
              <a:stCxn id="743" idx="2"/>
              <a:endCxn id="765" idx="0"/>
            </p:cNvCxnSpPr>
            <p:nvPr/>
          </p:nvCxnSpPr>
          <p:spPr>
            <a:xfrm>
              <a:off x="5743751" y="4559419"/>
              <a:ext cx="1840800" cy="407100"/>
            </a:xfrm>
            <a:prstGeom prst="straightConnector1">
              <a:avLst/>
            </a:prstGeom>
            <a:noFill/>
            <a:ln cap="flat" cmpd="sng" w="9525">
              <a:solidFill>
                <a:srgbClr val="595959"/>
              </a:solidFill>
              <a:prstDash val="dash"/>
              <a:round/>
              <a:headEnd len="med" w="med" type="none"/>
              <a:tailEnd len="med" w="med" type="none"/>
            </a:ln>
          </p:spPr>
        </p:cxnSp>
        <p:cxnSp>
          <p:nvCxnSpPr>
            <p:cNvPr id="790" name="Google Shape;790;p70"/>
            <p:cNvCxnSpPr>
              <a:stCxn id="763" idx="2"/>
              <a:endCxn id="772" idx="0"/>
            </p:cNvCxnSpPr>
            <p:nvPr/>
          </p:nvCxnSpPr>
          <p:spPr>
            <a:xfrm>
              <a:off x="3903059" y="5477123"/>
              <a:ext cx="1840800" cy="289800"/>
            </a:xfrm>
            <a:prstGeom prst="straightConnector1">
              <a:avLst/>
            </a:prstGeom>
            <a:noFill/>
            <a:ln cap="flat" cmpd="sng" w="9525">
              <a:solidFill>
                <a:srgbClr val="595959"/>
              </a:solidFill>
              <a:prstDash val="dash"/>
              <a:round/>
              <a:headEnd len="med" w="med" type="none"/>
              <a:tailEnd len="med" w="med" type="none"/>
            </a:ln>
          </p:spPr>
        </p:cxnSp>
        <p:cxnSp>
          <p:nvCxnSpPr>
            <p:cNvPr id="791" name="Google Shape;791;p70"/>
            <p:cNvCxnSpPr>
              <a:stCxn id="772" idx="0"/>
              <a:endCxn id="765" idx="2"/>
            </p:cNvCxnSpPr>
            <p:nvPr/>
          </p:nvCxnSpPr>
          <p:spPr>
            <a:xfrm flipH="1" rot="10800000">
              <a:off x="5743751" y="5477140"/>
              <a:ext cx="1840800" cy="289800"/>
            </a:xfrm>
            <a:prstGeom prst="straightConnector1">
              <a:avLst/>
            </a:prstGeom>
            <a:noFill/>
            <a:ln cap="flat" cmpd="sng" w="9525">
              <a:solidFill>
                <a:srgbClr val="595959"/>
              </a:solidFill>
              <a:prstDash val="dash"/>
              <a:round/>
              <a:headEnd len="med" w="med" type="none"/>
              <a:tailEnd len="med" w="med" type="none"/>
            </a:ln>
          </p:spPr>
        </p:cxnSp>
        <p:pic>
          <p:nvPicPr>
            <p:cNvPr id="792" name="Google Shape;792;p70"/>
            <p:cNvPicPr preferRelativeResize="0"/>
            <p:nvPr/>
          </p:nvPicPr>
          <p:blipFill>
            <a:blip r:embed="rId12">
              <a:alphaModFix/>
            </a:blip>
            <a:stretch>
              <a:fillRect/>
            </a:stretch>
          </p:blipFill>
          <p:spPr>
            <a:xfrm>
              <a:off x="5219201" y="564899"/>
              <a:ext cx="1049100" cy="10491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7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8" name="Google Shape;798;p71"/>
          <p:cNvSpPr txBox="1"/>
          <p:nvPr>
            <p:ph idx="2" type="subTitle"/>
          </p:nvPr>
        </p:nvSpPr>
        <p:spPr>
          <a:xfrm>
            <a:off x="9251450" y="3478651"/>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9" name="Google Shape;799;p7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Introduction to automation mesh</a:t>
            </a:r>
            <a:endParaRPr/>
          </a:p>
        </p:txBody>
      </p:sp>
      <p:sp>
        <p:nvSpPr>
          <p:cNvPr id="800" name="Google Shape;800;p71"/>
          <p:cNvSpPr txBox="1"/>
          <p:nvPr>
            <p:ph idx="3" type="subTitle"/>
          </p:nvPr>
        </p:nvSpPr>
        <p:spPr>
          <a:xfrm>
            <a:off x="9251450" y="2926080"/>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01" name="Google Shape;801;p71"/>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Automation mesh configuration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72"/>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Flexible configuration options with </a:t>
            </a:r>
            <a:r>
              <a:rPr lang="en" sz="1800">
                <a:solidFill>
                  <a:srgbClr val="EE0000"/>
                </a:solidFill>
                <a:latin typeface="Red Hat Display"/>
                <a:ea typeface="Red Hat Display"/>
                <a:cs typeface="Red Hat Display"/>
                <a:sym typeface="Red Hat Display"/>
              </a:rPr>
              <a:t>opinionated</a:t>
            </a:r>
            <a:r>
              <a:rPr lang="en" sz="1800">
                <a:solidFill>
                  <a:srgbClr val="EE0000"/>
                </a:solidFill>
                <a:latin typeface="Red Hat Display"/>
                <a:ea typeface="Red Hat Display"/>
                <a:cs typeface="Red Hat Display"/>
                <a:sym typeface="Red Hat Display"/>
              </a:rPr>
              <a:t>, best-practice defaults</a:t>
            </a:r>
            <a:endParaRPr sz="1800">
              <a:solidFill>
                <a:srgbClr val="EE0000"/>
              </a:solidFill>
              <a:latin typeface="Red Hat Display"/>
              <a:ea typeface="Red Hat Display"/>
              <a:cs typeface="Red Hat Display"/>
              <a:sym typeface="Red Hat Display"/>
            </a:endParaRPr>
          </a:p>
        </p:txBody>
      </p:sp>
      <p:sp>
        <p:nvSpPr>
          <p:cNvPr id="807" name="Google Shape;807;p72"/>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Automation mesh configuration</a:t>
            </a:r>
            <a:endParaRPr sz="2800">
              <a:solidFill>
                <a:srgbClr val="000000"/>
              </a:solidFill>
              <a:latin typeface="Red Hat Display"/>
              <a:ea typeface="Red Hat Display"/>
              <a:cs typeface="Red Hat Display"/>
              <a:sym typeface="Red Hat Display"/>
            </a:endParaRPr>
          </a:p>
        </p:txBody>
      </p:sp>
      <p:sp>
        <p:nvSpPr>
          <p:cNvPr id="808" name="Google Shape;808;p7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809" name="Google Shape;809;p72"/>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810" name="Google Shape;810;p72"/>
          <p:cNvSpPr txBox="1"/>
          <p:nvPr/>
        </p:nvSpPr>
        <p:spPr>
          <a:xfrm>
            <a:off x="931450" y="2126325"/>
            <a:ext cx="55323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solidFill>
                  <a:srgbClr val="EE0000"/>
                </a:solidFill>
                <a:latin typeface="Red Hat Display Medium"/>
                <a:ea typeface="Red Hat Display Medium"/>
                <a:cs typeface="Red Hat Display Medium"/>
                <a:sym typeface="Red Hat Display Medium"/>
              </a:rPr>
              <a:t>Configuration tools</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CLI tools provided to manage mesh configuration and services</a:t>
            </a:r>
            <a:endParaRPr sz="12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chemeClr val="accent1"/>
                </a:solidFill>
                <a:latin typeface="Red Hat Display Medium"/>
                <a:ea typeface="Red Hat Display Medium"/>
                <a:cs typeface="Red Hat Display Medium"/>
                <a:sym typeface="Red Hat Display Medium"/>
              </a:rPr>
              <a:t>Flexible configuration</a:t>
            </a:r>
            <a:endParaRPr b="1">
              <a:solidFill>
                <a:schemeClr val="accent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Customize settings such as network settings, worker types</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Flexible architecture configuration</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Opinionated, sensible defaults  provided for AAP functionality</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Reload facility minimizes mesh operations interruptions</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accent1"/>
                </a:solidFill>
                <a:latin typeface="Red Hat Display Medium"/>
                <a:ea typeface="Red Hat Display Medium"/>
                <a:cs typeface="Red Hat Display Medium"/>
                <a:sym typeface="Red Hat Display Medium"/>
              </a:rPr>
              <a:t>Connectivity</a:t>
            </a:r>
            <a:endParaRPr b="1">
              <a:solidFill>
                <a:schemeClr val="accent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Configure how mesh handles connectivity disruption</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Customizable cost metric used by automation mesh routing</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accent1"/>
                </a:solidFill>
                <a:latin typeface="Red Hat Display Medium"/>
                <a:ea typeface="Red Hat Display Medium"/>
                <a:cs typeface="Red Hat Display Medium"/>
                <a:sym typeface="Red Hat Display Medium"/>
              </a:rPr>
              <a:t>Security</a:t>
            </a:r>
            <a:endParaRPr b="1">
              <a:solidFill>
                <a:schemeClr val="accent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Firewall rules are configured for inter-node communication</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Configured end-to-end TLS encryption using installer based or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customer provided certificates</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Clr>
                <a:schemeClr val="dk1"/>
              </a:buClr>
              <a:buSzPts val="1100"/>
              <a:buFont typeface="Arial"/>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pic>
        <p:nvPicPr>
          <p:cNvPr id="811" name="Google Shape;811;p72"/>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grpSp>
        <p:nvGrpSpPr>
          <p:cNvPr id="812" name="Google Shape;812;p72"/>
          <p:cNvGrpSpPr/>
          <p:nvPr/>
        </p:nvGrpSpPr>
        <p:grpSpPr>
          <a:xfrm>
            <a:off x="6690217" y="1790411"/>
            <a:ext cx="4919672" cy="4379137"/>
            <a:chOff x="6918817" y="1790411"/>
            <a:chExt cx="4919672" cy="4379137"/>
          </a:xfrm>
        </p:grpSpPr>
        <p:grpSp>
          <p:nvGrpSpPr>
            <p:cNvPr id="813" name="Google Shape;813;p72"/>
            <p:cNvGrpSpPr/>
            <p:nvPr/>
          </p:nvGrpSpPr>
          <p:grpSpPr>
            <a:xfrm>
              <a:off x="6918817" y="1790411"/>
              <a:ext cx="4919672" cy="4379137"/>
              <a:chOff x="2181363" y="810275"/>
              <a:chExt cx="4466744" cy="3966250"/>
            </a:xfrm>
          </p:grpSpPr>
          <p:grpSp>
            <p:nvGrpSpPr>
              <p:cNvPr id="814" name="Google Shape;814;p72"/>
              <p:cNvGrpSpPr/>
              <p:nvPr/>
            </p:nvGrpSpPr>
            <p:grpSpPr>
              <a:xfrm>
                <a:off x="2204049" y="810275"/>
                <a:ext cx="4421580" cy="1129650"/>
                <a:chOff x="1865527" y="1691450"/>
                <a:chExt cx="4421580" cy="1129650"/>
              </a:xfrm>
            </p:grpSpPr>
            <p:sp>
              <p:nvSpPr>
                <p:cNvPr id="815" name="Google Shape;815;p72"/>
                <p:cNvSpPr/>
                <p:nvPr/>
              </p:nvSpPr>
              <p:spPr>
                <a:xfrm>
                  <a:off x="1865527" y="2027600"/>
                  <a:ext cx="44214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6" name="Google Shape;816;p72"/>
                <p:cNvPicPr preferRelativeResize="0"/>
                <p:nvPr/>
              </p:nvPicPr>
              <p:blipFill rotWithShape="1">
                <a:blip r:embed="rId4">
                  <a:alphaModFix/>
                </a:blip>
                <a:srcRect b="-10" l="0" r="1883" t="0"/>
                <a:stretch/>
              </p:blipFill>
              <p:spPr>
                <a:xfrm>
                  <a:off x="3916137" y="2092888"/>
                  <a:ext cx="260575" cy="273900"/>
                </a:xfrm>
                <a:prstGeom prst="rect">
                  <a:avLst/>
                </a:prstGeom>
                <a:noFill/>
                <a:ln>
                  <a:noFill/>
                </a:ln>
              </p:spPr>
            </p:pic>
            <p:pic>
              <p:nvPicPr>
                <p:cNvPr id="817" name="Google Shape;817;p72"/>
                <p:cNvPicPr preferRelativeResize="0"/>
                <p:nvPr/>
              </p:nvPicPr>
              <p:blipFill rotWithShape="1">
                <a:blip r:embed="rId4">
                  <a:alphaModFix/>
                </a:blip>
                <a:srcRect b="-10" l="0" r="-2072" t="0"/>
                <a:stretch/>
              </p:blipFill>
              <p:spPr>
                <a:xfrm>
                  <a:off x="3582536" y="2438913"/>
                  <a:ext cx="271075" cy="273900"/>
                </a:xfrm>
                <a:prstGeom prst="rect">
                  <a:avLst/>
                </a:prstGeom>
                <a:noFill/>
                <a:ln>
                  <a:noFill/>
                </a:ln>
              </p:spPr>
            </p:pic>
            <p:pic>
              <p:nvPicPr>
                <p:cNvPr id="818" name="Google Shape;818;p72"/>
                <p:cNvPicPr preferRelativeResize="0"/>
                <p:nvPr/>
              </p:nvPicPr>
              <p:blipFill rotWithShape="1">
                <a:blip r:embed="rId4">
                  <a:alphaModFix/>
                </a:blip>
                <a:srcRect b="0" l="0" r="-17302" t="0"/>
                <a:stretch/>
              </p:blipFill>
              <p:spPr>
                <a:xfrm>
                  <a:off x="4227724" y="2438922"/>
                  <a:ext cx="311523" cy="273881"/>
                </a:xfrm>
                <a:prstGeom prst="rect">
                  <a:avLst/>
                </a:prstGeom>
                <a:noFill/>
                <a:ln>
                  <a:noFill/>
                </a:ln>
              </p:spPr>
            </p:pic>
            <p:cxnSp>
              <p:nvCxnSpPr>
                <p:cNvPr id="819" name="Google Shape;819;p72"/>
                <p:cNvCxnSpPr>
                  <a:stCxn id="816" idx="3"/>
                  <a:endCxn id="818" idx="0"/>
                </p:cNvCxnSpPr>
                <p:nvPr/>
              </p:nvCxnSpPr>
              <p:spPr>
                <a:xfrm>
                  <a:off x="4176713" y="2229837"/>
                  <a:ext cx="206700" cy="209100"/>
                </a:xfrm>
                <a:prstGeom prst="straightConnector1">
                  <a:avLst/>
                </a:prstGeom>
                <a:noFill/>
                <a:ln cap="flat" cmpd="sng" w="9525">
                  <a:solidFill>
                    <a:srgbClr val="595959"/>
                  </a:solidFill>
                  <a:prstDash val="dash"/>
                  <a:round/>
                  <a:headEnd len="med" w="med" type="none"/>
                  <a:tailEnd len="med" w="med" type="none"/>
                </a:ln>
              </p:spPr>
            </p:cxnSp>
            <p:cxnSp>
              <p:nvCxnSpPr>
                <p:cNvPr id="820" name="Google Shape;820;p72"/>
                <p:cNvCxnSpPr>
                  <a:stCxn id="816" idx="1"/>
                  <a:endCxn id="817" idx="0"/>
                </p:cNvCxnSpPr>
                <p:nvPr/>
              </p:nvCxnSpPr>
              <p:spPr>
                <a:xfrm flipH="1">
                  <a:off x="3718137" y="2229837"/>
                  <a:ext cx="198000" cy="209100"/>
                </a:xfrm>
                <a:prstGeom prst="straightConnector1">
                  <a:avLst/>
                </a:prstGeom>
                <a:noFill/>
                <a:ln cap="flat" cmpd="sng" w="9525">
                  <a:solidFill>
                    <a:srgbClr val="595959"/>
                  </a:solidFill>
                  <a:prstDash val="dash"/>
                  <a:round/>
                  <a:headEnd len="med" w="med" type="none"/>
                  <a:tailEnd len="med" w="med" type="none"/>
                </a:ln>
              </p:spPr>
            </p:cxnSp>
            <p:cxnSp>
              <p:nvCxnSpPr>
                <p:cNvPr id="821" name="Google Shape;821;p72"/>
                <p:cNvCxnSpPr>
                  <a:stCxn id="817" idx="3"/>
                  <a:endCxn id="818" idx="1"/>
                </p:cNvCxnSpPr>
                <p:nvPr/>
              </p:nvCxnSpPr>
              <p:spPr>
                <a:xfrm>
                  <a:off x="3853612" y="2575862"/>
                  <a:ext cx="374100" cy="0"/>
                </a:xfrm>
                <a:prstGeom prst="straightConnector1">
                  <a:avLst/>
                </a:prstGeom>
                <a:noFill/>
                <a:ln cap="flat" cmpd="sng" w="9525">
                  <a:solidFill>
                    <a:srgbClr val="595959"/>
                  </a:solidFill>
                  <a:prstDash val="dash"/>
                  <a:round/>
                  <a:headEnd len="med" w="med" type="none"/>
                  <a:tailEnd len="med" w="med" type="none"/>
                </a:ln>
              </p:spPr>
            </p:cxnSp>
            <p:sp>
              <p:nvSpPr>
                <p:cNvPr id="822" name="Google Shape;822;p72"/>
                <p:cNvSpPr txBox="1"/>
                <p:nvPr/>
              </p:nvSpPr>
              <p:spPr>
                <a:xfrm>
                  <a:off x="1865707" y="1691450"/>
                  <a:ext cx="4421400" cy="338700"/>
                </a:xfrm>
                <a:prstGeom prst="rect">
                  <a:avLst/>
                </a:prstGeom>
                <a:solidFill>
                  <a:srgbClr val="EE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controller</a:t>
                  </a:r>
                  <a:endParaRPr sz="1200">
                    <a:solidFill>
                      <a:srgbClr val="FFFFFF"/>
                    </a:solidFill>
                    <a:latin typeface="Red Hat Display Medium"/>
                    <a:ea typeface="Red Hat Display Medium"/>
                    <a:cs typeface="Red Hat Display Medium"/>
                    <a:sym typeface="Red Hat Display Medium"/>
                  </a:endParaRPr>
                </a:p>
              </p:txBody>
            </p:sp>
          </p:grpSp>
          <p:sp>
            <p:nvSpPr>
              <p:cNvPr id="823" name="Google Shape;823;p72"/>
              <p:cNvSpPr/>
              <p:nvPr/>
            </p:nvSpPr>
            <p:spPr>
              <a:xfrm>
                <a:off x="2204175" y="1987200"/>
                <a:ext cx="4421400" cy="338700"/>
              </a:xfrm>
              <a:prstGeom prst="rect">
                <a:avLst/>
              </a:prstGeom>
              <a:solidFill>
                <a:srgbClr val="EE0000"/>
              </a:solidFill>
              <a:ln cap="flat" cmpd="sng" w="9525">
                <a:solidFill>
                  <a:srgbClr val="EE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Mesh</a:t>
                </a:r>
                <a:endParaRPr sz="1200">
                  <a:solidFill>
                    <a:srgbClr val="FFFFFF"/>
                  </a:solidFill>
                  <a:latin typeface="Red Hat Display Medium"/>
                  <a:ea typeface="Red Hat Display Medium"/>
                  <a:cs typeface="Red Hat Display Medium"/>
                  <a:sym typeface="Red Hat Display Medium"/>
                </a:endParaRPr>
              </a:p>
            </p:txBody>
          </p:sp>
          <p:pic>
            <p:nvPicPr>
              <p:cNvPr id="824" name="Google Shape;824;p72"/>
              <p:cNvPicPr preferRelativeResize="0"/>
              <p:nvPr/>
            </p:nvPicPr>
            <p:blipFill>
              <a:blip r:embed="rId5">
                <a:alphaModFix/>
              </a:blip>
              <a:stretch>
                <a:fillRect/>
              </a:stretch>
            </p:blipFill>
            <p:spPr>
              <a:xfrm>
                <a:off x="2263603" y="1990948"/>
                <a:ext cx="349600" cy="331200"/>
              </a:xfrm>
              <a:prstGeom prst="rect">
                <a:avLst/>
              </a:prstGeom>
              <a:noFill/>
              <a:ln>
                <a:noFill/>
              </a:ln>
            </p:spPr>
          </p:pic>
          <p:grpSp>
            <p:nvGrpSpPr>
              <p:cNvPr id="825" name="Google Shape;825;p72"/>
              <p:cNvGrpSpPr/>
              <p:nvPr/>
            </p:nvGrpSpPr>
            <p:grpSpPr>
              <a:xfrm>
                <a:off x="2181363" y="2325900"/>
                <a:ext cx="4466744" cy="2450625"/>
                <a:chOff x="1504488" y="3054675"/>
                <a:chExt cx="4466744" cy="2450625"/>
              </a:xfrm>
            </p:grpSpPr>
            <p:grpSp>
              <p:nvGrpSpPr>
                <p:cNvPr id="826" name="Google Shape;826;p72"/>
                <p:cNvGrpSpPr/>
                <p:nvPr/>
              </p:nvGrpSpPr>
              <p:grpSpPr>
                <a:xfrm>
                  <a:off x="3035719" y="4250400"/>
                  <a:ext cx="1398000" cy="1254900"/>
                  <a:chOff x="2308075" y="4625563"/>
                  <a:chExt cx="1398000" cy="1254900"/>
                </a:xfrm>
              </p:grpSpPr>
              <p:sp>
                <p:nvSpPr>
                  <p:cNvPr id="827" name="Google Shape;827;p72"/>
                  <p:cNvSpPr/>
                  <p:nvPr/>
                </p:nvSpPr>
                <p:spPr>
                  <a:xfrm>
                    <a:off x="2308075"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Cloud</a:t>
                    </a:r>
                    <a:endParaRPr sz="1000">
                      <a:latin typeface="Red Hat Display Medium"/>
                      <a:ea typeface="Red Hat Display Medium"/>
                      <a:cs typeface="Red Hat Display Medium"/>
                      <a:sym typeface="Red Hat Display Medium"/>
                    </a:endParaRPr>
                  </a:p>
                </p:txBody>
              </p:sp>
              <p:sp>
                <p:nvSpPr>
                  <p:cNvPr id="828" name="Google Shape;828;p72"/>
                  <p:cNvSpPr/>
                  <p:nvPr/>
                </p:nvSpPr>
                <p:spPr>
                  <a:xfrm>
                    <a:off x="2435425" y="4938663"/>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829" name="Google Shape;829;p72"/>
                <p:cNvGrpSpPr/>
                <p:nvPr/>
              </p:nvGrpSpPr>
              <p:grpSpPr>
                <a:xfrm>
                  <a:off x="4573231" y="4250400"/>
                  <a:ext cx="1398000" cy="1254900"/>
                  <a:chOff x="4269800" y="4670788"/>
                  <a:chExt cx="1398000" cy="1254900"/>
                </a:xfrm>
              </p:grpSpPr>
              <p:sp>
                <p:nvSpPr>
                  <p:cNvPr id="830" name="Google Shape;830;p72"/>
                  <p:cNvSpPr/>
                  <p:nvPr/>
                </p:nvSpPr>
                <p:spPr>
                  <a:xfrm>
                    <a:off x="4269800" y="4670788"/>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Data center</a:t>
                    </a:r>
                    <a:endParaRPr sz="1000">
                      <a:latin typeface="Red Hat Display Medium"/>
                      <a:ea typeface="Red Hat Display Medium"/>
                      <a:cs typeface="Red Hat Display Medium"/>
                      <a:sym typeface="Red Hat Display Medium"/>
                    </a:endParaRPr>
                  </a:p>
                </p:txBody>
              </p:sp>
              <p:sp>
                <p:nvSpPr>
                  <p:cNvPr id="831" name="Google Shape;831;p72"/>
                  <p:cNvSpPr/>
                  <p:nvPr/>
                </p:nvSpPr>
                <p:spPr>
                  <a:xfrm>
                    <a:off x="4375700" y="5003288"/>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832" name="Google Shape;832;p72"/>
                <p:cNvGrpSpPr/>
                <p:nvPr/>
              </p:nvGrpSpPr>
              <p:grpSpPr>
                <a:xfrm>
                  <a:off x="1504488" y="4250400"/>
                  <a:ext cx="1398000" cy="1254900"/>
                  <a:chOff x="346350" y="4625563"/>
                  <a:chExt cx="1398000" cy="1254900"/>
                </a:xfrm>
              </p:grpSpPr>
              <p:sp>
                <p:nvSpPr>
                  <p:cNvPr id="833" name="Google Shape;833;p72"/>
                  <p:cNvSpPr/>
                  <p:nvPr/>
                </p:nvSpPr>
                <p:spPr>
                  <a:xfrm>
                    <a:off x="346350"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Remote Office</a:t>
                    </a:r>
                    <a:endParaRPr sz="1000">
                      <a:latin typeface="Red Hat Display Medium"/>
                      <a:ea typeface="Red Hat Display Medium"/>
                      <a:cs typeface="Red Hat Display Medium"/>
                      <a:sym typeface="Red Hat Display Medium"/>
                    </a:endParaRPr>
                  </a:p>
                </p:txBody>
              </p:sp>
              <p:sp>
                <p:nvSpPr>
                  <p:cNvPr id="834" name="Google Shape;834;p72"/>
                  <p:cNvSpPr/>
                  <p:nvPr/>
                </p:nvSpPr>
                <p:spPr>
                  <a:xfrm>
                    <a:off x="495150" y="4938663"/>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835" name="Google Shape;835;p72"/>
                <p:cNvGrpSpPr/>
                <p:nvPr/>
              </p:nvGrpSpPr>
              <p:grpSpPr>
                <a:xfrm>
                  <a:off x="1527288" y="3533199"/>
                  <a:ext cx="1352400" cy="409800"/>
                  <a:chOff x="1867925" y="3533212"/>
                  <a:chExt cx="1352400" cy="409800"/>
                </a:xfrm>
              </p:grpSpPr>
              <p:sp>
                <p:nvSpPr>
                  <p:cNvPr id="836" name="Google Shape;836;p72"/>
                  <p:cNvSpPr txBox="1"/>
                  <p:nvPr/>
                </p:nvSpPr>
                <p:spPr>
                  <a:xfrm>
                    <a:off x="1867925" y="3533212"/>
                    <a:ext cx="1352400" cy="409800"/>
                  </a:xfrm>
                  <a:prstGeom prst="rect">
                    <a:avLst/>
                  </a:prstGeom>
                  <a:solidFill>
                    <a:srgbClr val="F3F3F3"/>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rgbClr val="000000"/>
                        </a:solidFill>
                        <a:latin typeface="Red Hat Display"/>
                        <a:ea typeface="Red Hat Display"/>
                        <a:cs typeface="Red Hat Display"/>
                        <a:sym typeface="Red Hat Display"/>
                      </a:rPr>
                      <a:t>hop node</a:t>
                    </a:r>
                    <a:endParaRPr sz="800">
                      <a:solidFill>
                        <a:srgbClr val="000000"/>
                      </a:solidFill>
                      <a:latin typeface="Red Hat Display"/>
                      <a:ea typeface="Red Hat Display"/>
                      <a:cs typeface="Red Hat Display"/>
                      <a:sym typeface="Red Hat Display"/>
                    </a:endParaRPr>
                  </a:p>
                </p:txBody>
              </p:sp>
              <p:pic>
                <p:nvPicPr>
                  <p:cNvPr id="837" name="Google Shape;837;p72"/>
                  <p:cNvPicPr preferRelativeResize="0"/>
                  <p:nvPr/>
                </p:nvPicPr>
                <p:blipFill>
                  <a:blip r:embed="rId5">
                    <a:alphaModFix/>
                  </a:blip>
                  <a:stretch>
                    <a:fillRect/>
                  </a:stretch>
                </p:blipFill>
                <p:spPr>
                  <a:xfrm>
                    <a:off x="1922535" y="3608700"/>
                    <a:ext cx="258256" cy="258786"/>
                  </a:xfrm>
                  <a:prstGeom prst="rect">
                    <a:avLst/>
                  </a:prstGeom>
                  <a:noFill/>
                  <a:ln cap="flat" cmpd="sng" w="9525">
                    <a:solidFill>
                      <a:srgbClr val="595959"/>
                    </a:solidFill>
                    <a:prstDash val="dot"/>
                    <a:round/>
                    <a:headEnd len="sm" w="sm" type="none"/>
                    <a:tailEnd len="sm" w="sm" type="none"/>
                  </a:ln>
                </p:spPr>
              </p:pic>
            </p:grpSp>
            <p:cxnSp>
              <p:nvCxnSpPr>
                <p:cNvPr id="838" name="Google Shape;838;p72"/>
                <p:cNvCxnSpPr>
                  <a:stCxn id="836" idx="2"/>
                  <a:endCxn id="833" idx="0"/>
                </p:cNvCxnSpPr>
                <p:nvPr/>
              </p:nvCxnSpPr>
              <p:spPr>
                <a:xfrm flipH="1" rot="-5400000">
                  <a:off x="2050038" y="4096449"/>
                  <a:ext cx="307500" cy="600"/>
                </a:xfrm>
                <a:prstGeom prst="bentConnector3">
                  <a:avLst>
                    <a:gd fmla="val 49984" name="adj1"/>
                  </a:avLst>
                </a:prstGeom>
                <a:noFill/>
                <a:ln cap="flat" cmpd="sng" w="9525">
                  <a:solidFill>
                    <a:srgbClr val="595959"/>
                  </a:solidFill>
                  <a:prstDash val="dash"/>
                  <a:round/>
                  <a:headEnd len="med" w="med" type="none"/>
                  <a:tailEnd len="med" w="med" type="none"/>
                </a:ln>
              </p:spPr>
            </p:cxnSp>
            <p:cxnSp>
              <p:nvCxnSpPr>
                <p:cNvPr id="839" name="Google Shape;839;p72"/>
                <p:cNvCxnSpPr>
                  <a:stCxn id="823" idx="2"/>
                  <a:endCxn id="827" idx="0"/>
                </p:cNvCxnSpPr>
                <p:nvPr/>
              </p:nvCxnSpPr>
              <p:spPr>
                <a:xfrm rot="5400000">
                  <a:off x="3138450" y="3650925"/>
                  <a:ext cx="1195800" cy="3300"/>
                </a:xfrm>
                <a:prstGeom prst="bentConnector3">
                  <a:avLst>
                    <a:gd fmla="val 49997" name="adj1"/>
                  </a:avLst>
                </a:prstGeom>
                <a:noFill/>
                <a:ln cap="flat" cmpd="sng" w="9525">
                  <a:solidFill>
                    <a:srgbClr val="595959"/>
                  </a:solidFill>
                  <a:prstDash val="dash"/>
                  <a:round/>
                  <a:headEnd len="med" w="med" type="none"/>
                  <a:tailEnd len="med" w="med" type="none"/>
                </a:ln>
              </p:spPr>
            </p:cxnSp>
            <p:cxnSp>
              <p:nvCxnSpPr>
                <p:cNvPr id="840" name="Google Shape;840;p72"/>
                <p:cNvCxnSpPr>
                  <a:stCxn id="823" idx="2"/>
                  <a:endCxn id="830" idx="0"/>
                </p:cNvCxnSpPr>
                <p:nvPr/>
              </p:nvCxnSpPr>
              <p:spPr>
                <a:xfrm>
                  <a:off x="3738000" y="3054675"/>
                  <a:ext cx="1534200" cy="1195800"/>
                </a:xfrm>
                <a:prstGeom prst="straightConnector1">
                  <a:avLst/>
                </a:prstGeom>
                <a:noFill/>
                <a:ln cap="flat" cmpd="sng" w="9525">
                  <a:solidFill>
                    <a:srgbClr val="595959"/>
                  </a:solidFill>
                  <a:prstDash val="dash"/>
                  <a:round/>
                  <a:headEnd len="med" w="med" type="none"/>
                  <a:tailEnd len="med" w="med" type="none"/>
                </a:ln>
              </p:spPr>
            </p:cxnSp>
            <p:cxnSp>
              <p:nvCxnSpPr>
                <p:cNvPr id="841" name="Google Shape;841;p72"/>
                <p:cNvCxnSpPr>
                  <a:stCxn id="827" idx="0"/>
                </p:cNvCxnSpPr>
                <p:nvPr/>
              </p:nvCxnSpPr>
              <p:spPr>
                <a:xfrm flipH="1" rot="10800000">
                  <a:off x="3734719" y="3069000"/>
                  <a:ext cx="1539600" cy="1181400"/>
                </a:xfrm>
                <a:prstGeom prst="straightConnector1">
                  <a:avLst/>
                </a:prstGeom>
                <a:noFill/>
                <a:ln cap="flat" cmpd="sng" w="9525">
                  <a:solidFill>
                    <a:srgbClr val="595959"/>
                  </a:solidFill>
                  <a:prstDash val="dash"/>
                  <a:round/>
                  <a:headEnd len="med" w="med" type="none"/>
                  <a:tailEnd len="med" w="med" type="none"/>
                </a:ln>
              </p:spPr>
            </p:cxnSp>
            <p:cxnSp>
              <p:nvCxnSpPr>
                <p:cNvPr id="842" name="Google Shape;842;p72"/>
                <p:cNvCxnSpPr>
                  <a:endCxn id="830" idx="0"/>
                </p:cNvCxnSpPr>
                <p:nvPr/>
              </p:nvCxnSpPr>
              <p:spPr>
                <a:xfrm>
                  <a:off x="5272231" y="3064500"/>
                  <a:ext cx="0" cy="1185900"/>
                </a:xfrm>
                <a:prstGeom prst="straightConnector1">
                  <a:avLst/>
                </a:prstGeom>
                <a:noFill/>
                <a:ln cap="flat" cmpd="sng" w="9525">
                  <a:solidFill>
                    <a:srgbClr val="595959"/>
                  </a:solidFill>
                  <a:prstDash val="dash"/>
                  <a:round/>
                  <a:headEnd len="med" w="med" type="none"/>
                  <a:tailEnd len="med" w="med" type="none"/>
                </a:ln>
              </p:spPr>
            </p:cxnSp>
          </p:grpSp>
          <p:pic>
            <p:nvPicPr>
              <p:cNvPr id="843" name="Google Shape;843;p72"/>
              <p:cNvPicPr preferRelativeResize="0"/>
              <p:nvPr/>
            </p:nvPicPr>
            <p:blipFill>
              <a:blip r:embed="rId6">
                <a:alphaModFix/>
              </a:blip>
              <a:stretch>
                <a:fillRect/>
              </a:stretch>
            </p:blipFill>
            <p:spPr>
              <a:xfrm>
                <a:off x="2268805" y="810277"/>
                <a:ext cx="339192" cy="331892"/>
              </a:xfrm>
              <a:prstGeom prst="rect">
                <a:avLst/>
              </a:prstGeom>
              <a:noFill/>
              <a:ln>
                <a:noFill/>
              </a:ln>
            </p:spPr>
          </p:pic>
          <p:grpSp>
            <p:nvGrpSpPr>
              <p:cNvPr id="844" name="Google Shape;844;p72"/>
              <p:cNvGrpSpPr/>
              <p:nvPr/>
            </p:nvGrpSpPr>
            <p:grpSpPr>
              <a:xfrm>
                <a:off x="2613188" y="3997877"/>
                <a:ext cx="531838" cy="284572"/>
                <a:chOff x="826031" y="1430277"/>
                <a:chExt cx="531838" cy="284573"/>
              </a:xfrm>
            </p:grpSpPr>
            <p:pic>
              <p:nvPicPr>
                <p:cNvPr id="845" name="Google Shape;845;p72"/>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846" name="Google Shape;846;p72"/>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847" name="Google Shape;847;p72"/>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nvGrpSpPr>
              <p:cNvPr id="848" name="Google Shape;848;p72"/>
              <p:cNvGrpSpPr/>
              <p:nvPr/>
            </p:nvGrpSpPr>
            <p:grpSpPr>
              <a:xfrm>
                <a:off x="4148813" y="3997877"/>
                <a:ext cx="531838" cy="284572"/>
                <a:chOff x="826031" y="1430277"/>
                <a:chExt cx="531838" cy="284573"/>
              </a:xfrm>
            </p:grpSpPr>
            <p:pic>
              <p:nvPicPr>
                <p:cNvPr id="849" name="Google Shape;849;p72"/>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850" name="Google Shape;850;p72"/>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851" name="Google Shape;851;p72"/>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nvGrpSpPr>
              <p:cNvPr id="852" name="Google Shape;852;p72"/>
              <p:cNvGrpSpPr/>
              <p:nvPr/>
            </p:nvGrpSpPr>
            <p:grpSpPr>
              <a:xfrm>
                <a:off x="5684438" y="3997877"/>
                <a:ext cx="531838" cy="284572"/>
                <a:chOff x="826031" y="1430277"/>
                <a:chExt cx="531838" cy="284573"/>
              </a:xfrm>
            </p:grpSpPr>
            <p:pic>
              <p:nvPicPr>
                <p:cNvPr id="853" name="Google Shape;853;p72"/>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854" name="Google Shape;854;p72"/>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855" name="Google Shape;855;p72"/>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cxnSp>
          <p:nvCxnSpPr>
            <p:cNvPr id="856" name="Google Shape;856;p72"/>
            <p:cNvCxnSpPr>
              <a:stCxn id="836" idx="0"/>
              <a:endCxn id="823" idx="2"/>
            </p:cNvCxnSpPr>
            <p:nvPr/>
          </p:nvCxnSpPr>
          <p:spPr>
            <a:xfrm flipH="1" rot="10800000">
              <a:off x="7688695" y="3463851"/>
              <a:ext cx="1690200" cy="528300"/>
            </a:xfrm>
            <a:prstGeom prst="straightConnector1">
              <a:avLst/>
            </a:prstGeom>
            <a:noFill/>
            <a:ln cap="flat" cmpd="sng" w="9525">
              <a:solidFill>
                <a:srgbClr val="595959"/>
              </a:solidFill>
              <a:prstDash val="dash"/>
              <a:round/>
              <a:headEnd len="med" w="med" type="none"/>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7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2" name="Google Shape;862;p73"/>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Automation mesh node types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74"/>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Control plane</a:t>
            </a:r>
            <a:endParaRPr sz="1800">
              <a:solidFill>
                <a:srgbClr val="EE0000"/>
              </a:solidFill>
              <a:latin typeface="Red Hat Display"/>
              <a:ea typeface="Red Hat Display"/>
              <a:cs typeface="Red Hat Display"/>
              <a:sym typeface="Red Hat Display"/>
            </a:endParaRPr>
          </a:p>
        </p:txBody>
      </p:sp>
      <p:sp>
        <p:nvSpPr>
          <p:cNvPr id="868" name="Google Shape;868;p74"/>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Automation mesh node types</a:t>
            </a:r>
            <a:endParaRPr sz="2800">
              <a:solidFill>
                <a:srgbClr val="000000"/>
              </a:solidFill>
              <a:latin typeface="Red Hat Display"/>
              <a:ea typeface="Red Hat Display"/>
              <a:cs typeface="Red Hat Display"/>
              <a:sym typeface="Red Hat Display"/>
            </a:endParaRPr>
          </a:p>
        </p:txBody>
      </p:sp>
      <p:sp>
        <p:nvSpPr>
          <p:cNvPr id="869" name="Google Shape;869;p7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870" name="Google Shape;870;p74"/>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871" name="Google Shape;871;p74"/>
          <p:cNvSpPr txBox="1"/>
          <p:nvPr/>
        </p:nvSpPr>
        <p:spPr>
          <a:xfrm>
            <a:off x="931450" y="2126325"/>
            <a:ext cx="48375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600">
                <a:solidFill>
                  <a:srgbClr val="EE0000"/>
                </a:solidFill>
                <a:latin typeface="Red Hat Display Medium"/>
                <a:ea typeface="Red Hat Display Medium"/>
                <a:cs typeface="Red Hat Display Medium"/>
                <a:sym typeface="Red Hat Display Medium"/>
              </a:rPr>
              <a:t>Hybrid</a:t>
            </a:r>
            <a:endParaRPr sz="1600">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Default node type for controller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Perform controller functions and execute automation</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600">
                <a:solidFill>
                  <a:schemeClr val="accent1"/>
                </a:solidFill>
                <a:latin typeface="Red Hat Display Medium"/>
                <a:ea typeface="Red Hat Display Medium"/>
                <a:cs typeface="Red Hat Display Medium"/>
                <a:sym typeface="Red Hat Display Medium"/>
              </a:rPr>
              <a:t>Control</a:t>
            </a:r>
            <a:endParaRPr b="1" sz="1600">
              <a:solidFill>
                <a:schemeClr val="accent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rgbClr val="141414"/>
                </a:solidFill>
                <a:latin typeface="Red Hat Display"/>
                <a:ea typeface="Red Hat Display"/>
                <a:cs typeface="Red Hat Display"/>
                <a:sym typeface="Red Hat Display"/>
              </a:rPr>
              <a:t>Capacity is dedicated to controller functions</a:t>
            </a:r>
            <a:endParaRPr>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rgbClr val="141414"/>
                </a:solidFill>
                <a:latin typeface="Red Hat Display"/>
                <a:ea typeface="Red Hat Display"/>
                <a:cs typeface="Red Hat Display"/>
                <a:sym typeface="Red Hat Display"/>
              </a:rPr>
              <a:t>Automation execution capability is disabled</a:t>
            </a:r>
            <a:endParaRPr>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Clr>
                <a:schemeClr val="dk1"/>
              </a:buClr>
              <a:buSzPts val="1100"/>
              <a:buFont typeface="Arial"/>
              <a:buNone/>
            </a:pPr>
            <a:r>
              <a:t/>
            </a:r>
            <a:endParaRPr>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sz="1600">
              <a:solidFill>
                <a:schemeClr val="dk1"/>
              </a:solidFill>
              <a:latin typeface="Red Hat Display"/>
              <a:ea typeface="Red Hat Display"/>
              <a:cs typeface="Red Hat Display"/>
              <a:sym typeface="Red Hat Display"/>
            </a:endParaRPr>
          </a:p>
        </p:txBody>
      </p:sp>
      <p:pic>
        <p:nvPicPr>
          <p:cNvPr id="872" name="Google Shape;872;p74"/>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grpSp>
        <p:nvGrpSpPr>
          <p:cNvPr id="873" name="Google Shape;873;p74"/>
          <p:cNvGrpSpPr/>
          <p:nvPr/>
        </p:nvGrpSpPr>
        <p:grpSpPr>
          <a:xfrm>
            <a:off x="5878875" y="1680658"/>
            <a:ext cx="6217730" cy="4464997"/>
            <a:chOff x="6088425" y="1614000"/>
            <a:chExt cx="5865783" cy="4207895"/>
          </a:xfrm>
        </p:grpSpPr>
        <p:sp>
          <p:nvSpPr>
            <p:cNvPr id="874" name="Google Shape;874;p74"/>
            <p:cNvSpPr/>
            <p:nvPr/>
          </p:nvSpPr>
          <p:spPr>
            <a:xfrm>
              <a:off x="6468999" y="1988645"/>
              <a:ext cx="4837632" cy="1424775"/>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5" name="Google Shape;875;p74"/>
            <p:cNvGrpSpPr/>
            <p:nvPr/>
          </p:nvGrpSpPr>
          <p:grpSpPr>
            <a:xfrm>
              <a:off x="6089816" y="1614000"/>
              <a:ext cx="5207921" cy="1997497"/>
              <a:chOff x="2191150" y="910501"/>
              <a:chExt cx="4253100" cy="1650824"/>
            </a:xfrm>
          </p:grpSpPr>
          <p:sp>
            <p:nvSpPr>
              <p:cNvPr id="876" name="Google Shape;876;p74"/>
              <p:cNvSpPr txBox="1"/>
              <p:nvPr/>
            </p:nvSpPr>
            <p:spPr>
              <a:xfrm flipH="1" rot="-5400000">
                <a:off x="1756750" y="1662475"/>
                <a:ext cx="1171200" cy="3024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ed Hat Display Medium"/>
                    <a:ea typeface="Red Hat Display Medium"/>
                    <a:cs typeface="Red Hat Display Medium"/>
                    <a:sym typeface="Red Hat Display Medium"/>
                  </a:rPr>
                  <a:t>Control plane</a:t>
                </a:r>
                <a:endParaRPr sz="1000">
                  <a:solidFill>
                    <a:srgbClr val="FFFFFF"/>
                  </a:solidFill>
                  <a:latin typeface="Red Hat Display Medium"/>
                  <a:ea typeface="Red Hat Display Medium"/>
                  <a:cs typeface="Red Hat Display Medium"/>
                  <a:sym typeface="Red Hat Display Medium"/>
                </a:endParaRPr>
              </a:p>
            </p:txBody>
          </p:sp>
          <p:sp>
            <p:nvSpPr>
              <p:cNvPr id="877" name="Google Shape;877;p74"/>
              <p:cNvSpPr txBox="1"/>
              <p:nvPr/>
            </p:nvSpPr>
            <p:spPr>
              <a:xfrm>
                <a:off x="2191150" y="910501"/>
                <a:ext cx="4253100" cy="317400"/>
              </a:xfrm>
              <a:prstGeom prst="rect">
                <a:avLst/>
              </a:prstGeom>
              <a:solidFill>
                <a:srgbClr val="EE0000"/>
              </a:solidFill>
              <a:ln cap="flat" cmpd="sng" w="9525">
                <a:solidFill>
                  <a:srgbClr val="EE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a:solidFill>
                      <a:srgbClr val="FFFFFF"/>
                    </a:solidFill>
                    <a:latin typeface="Red Hat Display Medium"/>
                    <a:ea typeface="Red Hat Display Medium"/>
                    <a:cs typeface="Red Hat Display Medium"/>
                    <a:sym typeface="Red Hat Display Medium"/>
                  </a:rPr>
                  <a:t>Automation controller</a:t>
                </a:r>
                <a:endParaRPr>
                  <a:solidFill>
                    <a:srgbClr val="FFFFFF"/>
                  </a:solidFill>
                  <a:latin typeface="Red Hat Display Medium"/>
                  <a:ea typeface="Red Hat Display Medium"/>
                  <a:cs typeface="Red Hat Display Medium"/>
                  <a:sym typeface="Red Hat Display Medium"/>
                </a:endParaRPr>
              </a:p>
            </p:txBody>
          </p:sp>
          <p:grpSp>
            <p:nvGrpSpPr>
              <p:cNvPr id="878" name="Google Shape;878;p74"/>
              <p:cNvGrpSpPr/>
              <p:nvPr/>
            </p:nvGrpSpPr>
            <p:grpSpPr>
              <a:xfrm>
                <a:off x="2637250" y="1915213"/>
                <a:ext cx="1120500" cy="338400"/>
                <a:chOff x="7443188" y="2012813"/>
                <a:chExt cx="1120500" cy="338400"/>
              </a:xfrm>
            </p:grpSpPr>
            <p:sp>
              <p:nvSpPr>
                <p:cNvPr id="879" name="Google Shape;879;p74"/>
                <p:cNvSpPr txBox="1"/>
                <p:nvPr/>
              </p:nvSpPr>
              <p:spPr>
                <a:xfrm>
                  <a:off x="7443188" y="2012813"/>
                  <a:ext cx="1120500" cy="338400"/>
                </a:xfrm>
                <a:prstGeom prst="rect">
                  <a:avLst/>
                </a:prstGeom>
                <a:solidFill>
                  <a:srgbClr val="EEEEEE"/>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900">
                      <a:latin typeface="Red Hat Display"/>
                      <a:ea typeface="Red Hat Display"/>
                      <a:cs typeface="Red Hat Display"/>
                      <a:sym typeface="Red Hat Display"/>
                    </a:rPr>
                    <a:t>type:control</a:t>
                  </a:r>
                  <a:endParaRPr sz="900">
                    <a:solidFill>
                      <a:srgbClr val="000000"/>
                    </a:solidFill>
                    <a:latin typeface="Red Hat Display"/>
                    <a:ea typeface="Red Hat Display"/>
                    <a:cs typeface="Red Hat Display"/>
                    <a:sym typeface="Red Hat Display"/>
                  </a:endParaRPr>
                </a:p>
              </p:txBody>
            </p:sp>
            <p:pic>
              <p:nvPicPr>
                <p:cNvPr id="880" name="Google Shape;880;p74"/>
                <p:cNvPicPr preferRelativeResize="0"/>
                <p:nvPr/>
              </p:nvPicPr>
              <p:blipFill>
                <a:blip r:embed="rId4">
                  <a:alphaModFix/>
                </a:blip>
                <a:stretch>
                  <a:fillRect/>
                </a:stretch>
              </p:blipFill>
              <p:spPr>
                <a:xfrm>
                  <a:off x="7497804" y="2052613"/>
                  <a:ext cx="258256" cy="258786"/>
                </a:xfrm>
                <a:prstGeom prst="rect">
                  <a:avLst/>
                </a:prstGeom>
                <a:noFill/>
                <a:ln>
                  <a:noFill/>
                </a:ln>
              </p:spPr>
            </p:pic>
          </p:grpSp>
          <p:grpSp>
            <p:nvGrpSpPr>
              <p:cNvPr id="881" name="Google Shape;881;p74"/>
              <p:cNvGrpSpPr/>
              <p:nvPr/>
            </p:nvGrpSpPr>
            <p:grpSpPr>
              <a:xfrm>
                <a:off x="5038144" y="2221725"/>
                <a:ext cx="1119600" cy="339600"/>
                <a:chOff x="7443194" y="2012800"/>
                <a:chExt cx="1119600" cy="339600"/>
              </a:xfrm>
            </p:grpSpPr>
            <p:sp>
              <p:nvSpPr>
                <p:cNvPr id="882" name="Google Shape;882;p74"/>
                <p:cNvSpPr txBox="1"/>
                <p:nvPr/>
              </p:nvSpPr>
              <p:spPr>
                <a:xfrm>
                  <a:off x="7443194" y="2012800"/>
                  <a:ext cx="1119600" cy="339600"/>
                </a:xfrm>
                <a:prstGeom prst="rect">
                  <a:avLst/>
                </a:prstGeom>
                <a:solidFill>
                  <a:srgbClr val="EEEEEE"/>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900">
                      <a:latin typeface="Red Hat Display"/>
                      <a:ea typeface="Red Hat Display"/>
                      <a:cs typeface="Red Hat Display"/>
                      <a:sym typeface="Red Hat Display"/>
                    </a:rPr>
                    <a:t>type: hybrid</a:t>
                  </a:r>
                  <a:endParaRPr sz="900">
                    <a:solidFill>
                      <a:srgbClr val="000000"/>
                    </a:solidFill>
                    <a:latin typeface="Red Hat Display"/>
                    <a:ea typeface="Red Hat Display"/>
                    <a:cs typeface="Red Hat Display"/>
                    <a:sym typeface="Red Hat Display"/>
                  </a:endParaRPr>
                </a:p>
              </p:txBody>
            </p:sp>
            <p:pic>
              <p:nvPicPr>
                <p:cNvPr id="883" name="Google Shape;883;p74"/>
                <p:cNvPicPr preferRelativeResize="0"/>
                <p:nvPr/>
              </p:nvPicPr>
              <p:blipFill>
                <a:blip r:embed="rId4">
                  <a:alphaModFix/>
                </a:blip>
                <a:stretch>
                  <a:fillRect/>
                </a:stretch>
              </p:blipFill>
              <p:spPr>
                <a:xfrm>
                  <a:off x="7497804" y="2053201"/>
                  <a:ext cx="258256" cy="258786"/>
                </a:xfrm>
                <a:prstGeom prst="rect">
                  <a:avLst/>
                </a:prstGeom>
                <a:noFill/>
                <a:ln>
                  <a:noFill/>
                </a:ln>
              </p:spPr>
            </p:pic>
          </p:grpSp>
          <p:pic>
            <p:nvPicPr>
              <p:cNvPr id="884" name="Google Shape;884;p74"/>
              <p:cNvPicPr preferRelativeResize="0"/>
              <p:nvPr/>
            </p:nvPicPr>
            <p:blipFill>
              <a:blip r:embed="rId5">
                <a:alphaModFix/>
              </a:blip>
              <a:stretch>
                <a:fillRect/>
              </a:stretch>
            </p:blipFill>
            <p:spPr>
              <a:xfrm>
                <a:off x="2254103" y="926040"/>
                <a:ext cx="291234" cy="286303"/>
              </a:xfrm>
              <a:prstGeom prst="rect">
                <a:avLst/>
              </a:prstGeom>
              <a:noFill/>
              <a:ln>
                <a:noFill/>
              </a:ln>
            </p:spPr>
          </p:pic>
        </p:grpSp>
        <p:grpSp>
          <p:nvGrpSpPr>
            <p:cNvPr id="885" name="Google Shape;885;p74"/>
            <p:cNvGrpSpPr/>
            <p:nvPr/>
          </p:nvGrpSpPr>
          <p:grpSpPr>
            <a:xfrm>
              <a:off x="6685583" y="2176241"/>
              <a:ext cx="4322669" cy="419628"/>
              <a:chOff x="2670425" y="1375163"/>
              <a:chExt cx="3530150" cy="346800"/>
            </a:xfrm>
          </p:grpSpPr>
          <p:grpSp>
            <p:nvGrpSpPr>
              <p:cNvPr id="886" name="Google Shape;886;p74"/>
              <p:cNvGrpSpPr/>
              <p:nvPr/>
            </p:nvGrpSpPr>
            <p:grpSpPr>
              <a:xfrm>
                <a:off x="2670425" y="1375163"/>
                <a:ext cx="346800" cy="346800"/>
                <a:chOff x="991925" y="2115200"/>
                <a:chExt cx="346800" cy="346800"/>
              </a:xfrm>
            </p:grpSpPr>
            <p:sp>
              <p:nvSpPr>
                <p:cNvPr id="887" name="Google Shape;887;p74"/>
                <p:cNvSpPr/>
                <p:nvPr/>
              </p:nvSpPr>
              <p:spPr>
                <a:xfrm>
                  <a:off x="991925" y="2115200"/>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8" name="Google Shape;888;p74"/>
                <p:cNvPicPr preferRelativeResize="0"/>
                <p:nvPr/>
              </p:nvPicPr>
              <p:blipFill rotWithShape="1">
                <a:blip r:embed="rId6">
                  <a:alphaModFix/>
                </a:blip>
                <a:srcRect b="0" l="0" r="0" t="0"/>
                <a:stretch/>
              </p:blipFill>
              <p:spPr>
                <a:xfrm>
                  <a:off x="1028525" y="2153754"/>
                  <a:ext cx="273600" cy="269691"/>
                </a:xfrm>
                <a:prstGeom prst="rect">
                  <a:avLst/>
                </a:prstGeom>
                <a:noFill/>
                <a:ln>
                  <a:noFill/>
                </a:ln>
              </p:spPr>
            </p:pic>
          </p:grpSp>
          <p:grpSp>
            <p:nvGrpSpPr>
              <p:cNvPr id="889" name="Google Shape;889;p74"/>
              <p:cNvGrpSpPr/>
              <p:nvPr/>
            </p:nvGrpSpPr>
            <p:grpSpPr>
              <a:xfrm>
                <a:off x="3574775" y="1375163"/>
                <a:ext cx="346800" cy="346800"/>
                <a:chOff x="424900" y="2224950"/>
                <a:chExt cx="346800" cy="346800"/>
              </a:xfrm>
            </p:grpSpPr>
            <p:pic>
              <p:nvPicPr>
                <p:cNvPr id="890" name="Google Shape;890;p74"/>
                <p:cNvPicPr preferRelativeResize="0"/>
                <p:nvPr/>
              </p:nvPicPr>
              <p:blipFill rotWithShape="1">
                <a:blip r:embed="rId7">
                  <a:alphaModFix/>
                </a:blip>
                <a:srcRect b="0" l="0" r="0" t="0"/>
                <a:stretch/>
              </p:blipFill>
              <p:spPr>
                <a:xfrm>
                  <a:off x="461141" y="2256621"/>
                  <a:ext cx="274320" cy="283464"/>
                </a:xfrm>
                <a:prstGeom prst="rect">
                  <a:avLst/>
                </a:prstGeom>
                <a:noFill/>
                <a:ln>
                  <a:noFill/>
                </a:ln>
              </p:spPr>
            </p:pic>
            <p:sp>
              <p:nvSpPr>
                <p:cNvPr id="891" name="Google Shape;891;p74"/>
                <p:cNvSpPr/>
                <p:nvPr/>
              </p:nvSpPr>
              <p:spPr>
                <a:xfrm>
                  <a:off x="424900" y="2224950"/>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74"/>
              <p:cNvGrpSpPr/>
              <p:nvPr/>
            </p:nvGrpSpPr>
            <p:grpSpPr>
              <a:xfrm>
                <a:off x="4370613" y="1375163"/>
                <a:ext cx="346800" cy="346800"/>
                <a:chOff x="686325" y="2084825"/>
                <a:chExt cx="346800" cy="346800"/>
              </a:xfrm>
            </p:grpSpPr>
            <p:pic>
              <p:nvPicPr>
                <p:cNvPr id="893" name="Google Shape;893;p74"/>
                <p:cNvPicPr preferRelativeResize="0"/>
                <p:nvPr/>
              </p:nvPicPr>
              <p:blipFill rotWithShape="1">
                <a:blip r:embed="rId8">
                  <a:alphaModFix/>
                </a:blip>
                <a:srcRect b="0" l="0" r="0" t="0"/>
                <a:stretch/>
              </p:blipFill>
              <p:spPr>
                <a:xfrm>
                  <a:off x="722565" y="2118431"/>
                  <a:ext cx="274320" cy="279595"/>
                </a:xfrm>
                <a:prstGeom prst="rect">
                  <a:avLst/>
                </a:prstGeom>
                <a:noFill/>
                <a:ln>
                  <a:noFill/>
                </a:ln>
              </p:spPr>
            </p:pic>
            <p:sp>
              <p:nvSpPr>
                <p:cNvPr id="894" name="Google Shape;894;p74"/>
                <p:cNvSpPr/>
                <p:nvPr/>
              </p:nvSpPr>
              <p:spPr>
                <a:xfrm>
                  <a:off x="686325" y="2084825"/>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74"/>
              <p:cNvGrpSpPr/>
              <p:nvPr/>
            </p:nvGrpSpPr>
            <p:grpSpPr>
              <a:xfrm>
                <a:off x="5166450" y="1375163"/>
                <a:ext cx="346800" cy="346800"/>
                <a:chOff x="787625" y="3369213"/>
                <a:chExt cx="346800" cy="346800"/>
              </a:xfrm>
            </p:grpSpPr>
            <p:pic>
              <p:nvPicPr>
                <p:cNvPr id="896" name="Google Shape;896;p74"/>
                <p:cNvPicPr preferRelativeResize="0"/>
                <p:nvPr/>
              </p:nvPicPr>
              <p:blipFill rotWithShape="1">
                <a:blip r:embed="rId9">
                  <a:alphaModFix/>
                </a:blip>
                <a:srcRect b="0" l="0" r="0" t="0"/>
                <a:stretch/>
              </p:blipFill>
              <p:spPr>
                <a:xfrm>
                  <a:off x="824223" y="3405813"/>
                  <a:ext cx="273600" cy="273600"/>
                </a:xfrm>
                <a:prstGeom prst="rect">
                  <a:avLst/>
                </a:prstGeom>
                <a:noFill/>
                <a:ln>
                  <a:noFill/>
                </a:ln>
              </p:spPr>
            </p:pic>
            <p:sp>
              <p:nvSpPr>
                <p:cNvPr id="897" name="Google Shape;897;p74"/>
                <p:cNvSpPr/>
                <p:nvPr/>
              </p:nvSpPr>
              <p:spPr>
                <a:xfrm>
                  <a:off x="787625" y="3369213"/>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8" name="Google Shape;898;p74"/>
              <p:cNvGrpSpPr/>
              <p:nvPr/>
            </p:nvGrpSpPr>
            <p:grpSpPr>
              <a:xfrm>
                <a:off x="5853775" y="1375163"/>
                <a:ext cx="346800" cy="346800"/>
                <a:chOff x="271763" y="2571738"/>
                <a:chExt cx="346800" cy="346800"/>
              </a:xfrm>
            </p:grpSpPr>
            <p:pic>
              <p:nvPicPr>
                <p:cNvPr id="899" name="Google Shape;899;p74"/>
                <p:cNvPicPr preferRelativeResize="0"/>
                <p:nvPr/>
              </p:nvPicPr>
              <p:blipFill rotWithShape="1">
                <a:blip r:embed="rId10">
                  <a:alphaModFix/>
                </a:blip>
                <a:srcRect b="0" l="0" r="0" t="0"/>
                <a:stretch/>
              </p:blipFill>
              <p:spPr>
                <a:xfrm>
                  <a:off x="308001" y="2605356"/>
                  <a:ext cx="274320" cy="279595"/>
                </a:xfrm>
                <a:prstGeom prst="rect">
                  <a:avLst/>
                </a:prstGeom>
                <a:noFill/>
                <a:ln>
                  <a:noFill/>
                </a:ln>
              </p:spPr>
            </p:pic>
            <p:sp>
              <p:nvSpPr>
                <p:cNvPr id="900" name="Google Shape;900;p74"/>
                <p:cNvSpPr/>
                <p:nvPr/>
              </p:nvSpPr>
              <p:spPr>
                <a:xfrm>
                  <a:off x="271763" y="2571738"/>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1" name="Google Shape;901;p74"/>
            <p:cNvGrpSpPr/>
            <p:nvPr/>
          </p:nvGrpSpPr>
          <p:grpSpPr>
            <a:xfrm>
              <a:off x="6088425" y="4369350"/>
              <a:ext cx="5210630" cy="1452545"/>
              <a:chOff x="2188938" y="3263850"/>
              <a:chExt cx="4255313" cy="1200450"/>
            </a:xfrm>
          </p:grpSpPr>
          <p:sp>
            <p:nvSpPr>
              <p:cNvPr id="902" name="Google Shape;902;p74"/>
              <p:cNvSpPr/>
              <p:nvPr/>
            </p:nvSpPr>
            <p:spPr>
              <a:xfrm>
                <a:off x="2191150" y="3271500"/>
                <a:ext cx="4253100" cy="11928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3" name="Google Shape;903;p74"/>
              <p:cNvPicPr preferRelativeResize="0"/>
              <p:nvPr/>
            </p:nvPicPr>
            <p:blipFill rotWithShape="1">
              <a:blip r:embed="rId11">
                <a:alphaModFix/>
              </a:blip>
              <a:srcRect b="0" l="0" r="0" t="0"/>
              <a:stretch/>
            </p:blipFill>
            <p:spPr>
              <a:xfrm>
                <a:off x="2992600" y="3942675"/>
                <a:ext cx="409800" cy="409800"/>
              </a:xfrm>
              <a:prstGeom prst="rect">
                <a:avLst/>
              </a:prstGeom>
              <a:noFill/>
              <a:ln>
                <a:noFill/>
              </a:ln>
            </p:spPr>
          </p:pic>
          <p:grpSp>
            <p:nvGrpSpPr>
              <p:cNvPr id="904" name="Google Shape;904;p74"/>
              <p:cNvGrpSpPr/>
              <p:nvPr/>
            </p:nvGrpSpPr>
            <p:grpSpPr>
              <a:xfrm>
                <a:off x="2597340" y="3387754"/>
                <a:ext cx="1200300" cy="339600"/>
                <a:chOff x="7542040" y="1966142"/>
                <a:chExt cx="1200300" cy="339600"/>
              </a:xfrm>
            </p:grpSpPr>
            <p:sp>
              <p:nvSpPr>
                <p:cNvPr id="905" name="Google Shape;905;p74"/>
                <p:cNvSpPr txBox="1"/>
                <p:nvPr/>
              </p:nvSpPr>
              <p:spPr>
                <a:xfrm>
                  <a:off x="7542040" y="1966142"/>
                  <a:ext cx="1200300" cy="339600"/>
                </a:xfrm>
                <a:prstGeom prst="rect">
                  <a:avLst/>
                </a:prstGeom>
                <a:solidFill>
                  <a:srgbClr val="F3F3F3"/>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900">
                      <a:latin typeface="Red Hat Display"/>
                      <a:ea typeface="Red Hat Display"/>
                      <a:cs typeface="Red Hat Display"/>
                      <a:sym typeface="Red Hat Display"/>
                    </a:rPr>
                    <a:t>execution node(s)</a:t>
                  </a:r>
                  <a:endParaRPr sz="900">
                    <a:solidFill>
                      <a:srgbClr val="000000"/>
                    </a:solidFill>
                    <a:latin typeface="Red Hat Display"/>
                    <a:ea typeface="Red Hat Display"/>
                    <a:cs typeface="Red Hat Display"/>
                    <a:sym typeface="Red Hat Display"/>
                  </a:endParaRPr>
                </a:p>
              </p:txBody>
            </p:sp>
            <p:pic>
              <p:nvPicPr>
                <p:cNvPr id="906" name="Google Shape;906;p74"/>
                <p:cNvPicPr preferRelativeResize="0"/>
                <p:nvPr/>
              </p:nvPicPr>
              <p:blipFill>
                <a:blip r:embed="rId4">
                  <a:alphaModFix/>
                </a:blip>
                <a:stretch>
                  <a:fillRect/>
                </a:stretch>
              </p:blipFill>
              <p:spPr>
                <a:xfrm>
                  <a:off x="7580879" y="2006548"/>
                  <a:ext cx="258256" cy="258786"/>
                </a:xfrm>
                <a:prstGeom prst="rect">
                  <a:avLst/>
                </a:prstGeom>
                <a:noFill/>
                <a:ln>
                  <a:noFill/>
                </a:ln>
              </p:spPr>
            </p:pic>
          </p:grpSp>
          <p:sp>
            <p:nvSpPr>
              <p:cNvPr id="907" name="Google Shape;907;p74"/>
              <p:cNvSpPr txBox="1"/>
              <p:nvPr/>
            </p:nvSpPr>
            <p:spPr>
              <a:xfrm flipH="1" rot="-5400000">
                <a:off x="1743738" y="3709050"/>
                <a:ext cx="1192800" cy="3024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ed Hat Display Medium"/>
                    <a:ea typeface="Red Hat Display Medium"/>
                    <a:cs typeface="Red Hat Display Medium"/>
                    <a:sym typeface="Red Hat Display Medium"/>
                  </a:rPr>
                  <a:t>Execution plane</a:t>
                </a:r>
                <a:endParaRPr sz="1000">
                  <a:solidFill>
                    <a:srgbClr val="FFFFFF"/>
                  </a:solidFill>
                  <a:latin typeface="Red Hat Display Medium"/>
                  <a:ea typeface="Red Hat Display Medium"/>
                  <a:cs typeface="Red Hat Display Medium"/>
                  <a:sym typeface="Red Hat Display Medium"/>
                </a:endParaRPr>
              </a:p>
            </p:txBody>
          </p:sp>
          <p:pic>
            <p:nvPicPr>
              <p:cNvPr id="908" name="Google Shape;908;p74"/>
              <p:cNvPicPr preferRelativeResize="0"/>
              <p:nvPr/>
            </p:nvPicPr>
            <p:blipFill rotWithShape="1">
              <a:blip r:embed="rId11">
                <a:alphaModFix/>
              </a:blip>
              <a:srcRect b="0" l="0" r="0" t="0"/>
              <a:stretch/>
            </p:blipFill>
            <p:spPr>
              <a:xfrm>
                <a:off x="4192825" y="3942675"/>
                <a:ext cx="409800" cy="409800"/>
              </a:xfrm>
              <a:prstGeom prst="rect">
                <a:avLst/>
              </a:prstGeom>
              <a:noFill/>
              <a:ln>
                <a:noFill/>
              </a:ln>
            </p:spPr>
          </p:pic>
          <p:pic>
            <p:nvPicPr>
              <p:cNvPr id="909" name="Google Shape;909;p74"/>
              <p:cNvPicPr preferRelativeResize="0"/>
              <p:nvPr/>
            </p:nvPicPr>
            <p:blipFill rotWithShape="1">
              <a:blip r:embed="rId11">
                <a:alphaModFix/>
              </a:blip>
              <a:srcRect b="0" l="0" r="0" t="0"/>
              <a:stretch/>
            </p:blipFill>
            <p:spPr>
              <a:xfrm>
                <a:off x="5393050" y="3942675"/>
                <a:ext cx="409800" cy="409800"/>
              </a:xfrm>
              <a:prstGeom prst="rect">
                <a:avLst/>
              </a:prstGeom>
              <a:noFill/>
              <a:ln>
                <a:noFill/>
              </a:ln>
            </p:spPr>
          </p:pic>
        </p:grpSp>
        <p:cxnSp>
          <p:nvCxnSpPr>
            <p:cNvPr id="910" name="Google Shape;910;p74"/>
            <p:cNvCxnSpPr>
              <a:stCxn id="905" idx="2"/>
              <a:endCxn id="903" idx="0"/>
            </p:cNvCxnSpPr>
            <p:nvPr/>
          </p:nvCxnSpPr>
          <p:spPr>
            <a:xfrm>
              <a:off x="7323398" y="4930191"/>
              <a:ext cx="0" cy="260400"/>
            </a:xfrm>
            <a:prstGeom prst="straightConnector1">
              <a:avLst/>
            </a:prstGeom>
            <a:noFill/>
            <a:ln cap="flat" cmpd="sng" w="19050">
              <a:solidFill>
                <a:srgbClr val="595959"/>
              </a:solidFill>
              <a:prstDash val="solid"/>
              <a:round/>
              <a:headEnd len="med" w="med" type="none"/>
              <a:tailEnd len="med" w="med" type="none"/>
            </a:ln>
          </p:spPr>
        </p:cxnSp>
        <p:cxnSp>
          <p:nvCxnSpPr>
            <p:cNvPr id="911" name="Google Shape;911;p74"/>
            <p:cNvCxnSpPr>
              <a:stCxn id="905" idx="2"/>
              <a:endCxn id="908" idx="0"/>
            </p:cNvCxnSpPr>
            <p:nvPr/>
          </p:nvCxnSpPr>
          <p:spPr>
            <a:xfrm flipH="1" rot="-5400000">
              <a:off x="7928048" y="4325541"/>
              <a:ext cx="260400" cy="1469700"/>
            </a:xfrm>
            <a:prstGeom prst="bentConnector3">
              <a:avLst>
                <a:gd fmla="val 50026" name="adj1"/>
              </a:avLst>
            </a:prstGeom>
            <a:noFill/>
            <a:ln cap="flat" cmpd="sng" w="19050">
              <a:solidFill>
                <a:srgbClr val="595959"/>
              </a:solidFill>
              <a:prstDash val="solid"/>
              <a:round/>
              <a:headEnd len="med" w="med" type="none"/>
              <a:tailEnd len="med" w="med" type="none"/>
            </a:ln>
          </p:spPr>
        </p:cxnSp>
        <p:cxnSp>
          <p:nvCxnSpPr>
            <p:cNvPr id="912" name="Google Shape;912;p74"/>
            <p:cNvCxnSpPr>
              <a:stCxn id="905" idx="2"/>
              <a:endCxn id="909" idx="0"/>
            </p:cNvCxnSpPr>
            <p:nvPr/>
          </p:nvCxnSpPr>
          <p:spPr>
            <a:xfrm flipH="1" rot="-5400000">
              <a:off x="8662898" y="3590691"/>
              <a:ext cx="260400" cy="2939400"/>
            </a:xfrm>
            <a:prstGeom prst="bentConnector3">
              <a:avLst>
                <a:gd fmla="val 50026" name="adj1"/>
              </a:avLst>
            </a:prstGeom>
            <a:noFill/>
            <a:ln cap="flat" cmpd="sng" w="19050">
              <a:solidFill>
                <a:srgbClr val="595959"/>
              </a:solidFill>
              <a:prstDash val="solid"/>
              <a:round/>
              <a:headEnd len="med" w="med" type="none"/>
              <a:tailEnd len="med" w="med" type="none"/>
            </a:ln>
          </p:spPr>
        </p:cxnSp>
        <p:sp>
          <p:nvSpPr>
            <p:cNvPr id="913" name="Google Shape;913;p74"/>
            <p:cNvSpPr/>
            <p:nvPr/>
          </p:nvSpPr>
          <p:spPr>
            <a:xfrm>
              <a:off x="8065677" y="2734425"/>
              <a:ext cx="1253398" cy="331782"/>
            </a:xfrm>
            <a:prstGeom prst="wedgeRectCallout">
              <a:avLst>
                <a:gd fmla="val -44581" name="adj1"/>
                <a:gd fmla="val 79689"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controller functions</a:t>
              </a:r>
              <a:endParaRPr sz="900">
                <a:solidFill>
                  <a:srgbClr val="FFFFFF"/>
                </a:solidFill>
                <a:latin typeface="Red Hat Text"/>
                <a:ea typeface="Red Hat Text"/>
                <a:cs typeface="Red Hat Text"/>
                <a:sym typeface="Red Hat Text"/>
              </a:endParaRPr>
            </a:p>
          </p:txBody>
        </p:sp>
        <p:sp>
          <p:nvSpPr>
            <p:cNvPr id="914" name="Google Shape;914;p74"/>
            <p:cNvSpPr/>
            <p:nvPr/>
          </p:nvSpPr>
          <p:spPr>
            <a:xfrm>
              <a:off x="10484441" y="2688419"/>
              <a:ext cx="1469767" cy="419628"/>
            </a:xfrm>
            <a:prstGeom prst="wedgeRectCallout">
              <a:avLst>
                <a:gd fmla="val -41681" name="adj1"/>
                <a:gd fmla="val 71641"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controller functions and execution</a:t>
              </a:r>
              <a:endParaRPr sz="900">
                <a:solidFill>
                  <a:srgbClr val="FFFFFF"/>
                </a:solidFill>
                <a:latin typeface="Red Hat Text"/>
                <a:ea typeface="Red Hat Text"/>
                <a:cs typeface="Red Hat Text"/>
                <a:sym typeface="Red Hat Text"/>
              </a:endParaRPr>
            </a:p>
          </p:txBody>
        </p:sp>
        <p:grpSp>
          <p:nvGrpSpPr>
            <p:cNvPr id="915" name="Google Shape;915;p74"/>
            <p:cNvGrpSpPr/>
            <p:nvPr/>
          </p:nvGrpSpPr>
          <p:grpSpPr>
            <a:xfrm>
              <a:off x="6088425" y="3769825"/>
              <a:ext cx="5210700" cy="384000"/>
              <a:chOff x="6088425" y="3731400"/>
              <a:chExt cx="5210700" cy="384000"/>
            </a:xfrm>
          </p:grpSpPr>
          <p:sp>
            <p:nvSpPr>
              <p:cNvPr id="916" name="Google Shape;916;p74"/>
              <p:cNvSpPr txBox="1"/>
              <p:nvPr/>
            </p:nvSpPr>
            <p:spPr>
              <a:xfrm>
                <a:off x="6088425" y="3731400"/>
                <a:ext cx="5210700" cy="384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ed Hat Display Medium"/>
                    <a:ea typeface="Red Hat Display Medium"/>
                    <a:cs typeface="Red Hat Display Medium"/>
                    <a:sym typeface="Red Hat Display Medium"/>
                  </a:rPr>
                  <a:t>Automation mesh</a:t>
                </a:r>
                <a:endParaRPr>
                  <a:solidFill>
                    <a:schemeClr val="lt1"/>
                  </a:solidFill>
                  <a:latin typeface="Red Hat Display Medium"/>
                  <a:ea typeface="Red Hat Display Medium"/>
                  <a:cs typeface="Red Hat Display Medium"/>
                  <a:sym typeface="Red Hat Display Medium"/>
                </a:endParaRPr>
              </a:p>
            </p:txBody>
          </p:sp>
          <p:pic>
            <p:nvPicPr>
              <p:cNvPr id="917" name="Google Shape;917;p74"/>
              <p:cNvPicPr preferRelativeResize="0"/>
              <p:nvPr/>
            </p:nvPicPr>
            <p:blipFill>
              <a:blip r:embed="rId4">
                <a:alphaModFix/>
              </a:blip>
              <a:stretch>
                <a:fillRect/>
              </a:stretch>
            </p:blipFill>
            <p:spPr>
              <a:xfrm>
                <a:off x="6180038" y="3757425"/>
                <a:ext cx="354112" cy="331927"/>
              </a:xfrm>
              <a:prstGeom prst="rect">
                <a:avLst/>
              </a:prstGeom>
              <a:noFill/>
              <a:ln>
                <a:noFill/>
              </a:ln>
            </p:spPr>
          </p:pic>
        </p:grpSp>
        <p:cxnSp>
          <p:nvCxnSpPr>
            <p:cNvPr id="918" name="Google Shape;918;p74"/>
            <p:cNvCxnSpPr>
              <a:stCxn id="879" idx="2"/>
              <a:endCxn id="905" idx="0"/>
            </p:cNvCxnSpPr>
            <p:nvPr/>
          </p:nvCxnSpPr>
          <p:spPr>
            <a:xfrm flipH="1" rot="-5400000">
              <a:off x="6682642" y="3878615"/>
              <a:ext cx="1280100" cy="1200"/>
            </a:xfrm>
            <a:prstGeom prst="bentConnector3">
              <a:avLst>
                <a:gd fmla="val 50000" name="adj1"/>
              </a:avLst>
            </a:prstGeom>
            <a:noFill/>
            <a:ln cap="flat" cmpd="sng" w="19050">
              <a:solidFill>
                <a:srgbClr val="595959"/>
              </a:solidFill>
              <a:prstDash val="solid"/>
              <a:round/>
              <a:headEnd len="med" w="med" type="none"/>
              <a:tailEnd len="med" w="med" type="none"/>
            </a:ln>
          </p:spPr>
        </p:cxnSp>
        <p:cxnSp>
          <p:nvCxnSpPr>
            <p:cNvPr id="919" name="Google Shape;919;p74"/>
            <p:cNvCxnSpPr>
              <a:stCxn id="882" idx="2"/>
              <a:endCxn id="909" idx="0"/>
            </p:cNvCxnSpPr>
            <p:nvPr/>
          </p:nvCxnSpPr>
          <p:spPr>
            <a:xfrm flipH="1" rot="-5400000">
              <a:off x="9472435" y="4400498"/>
              <a:ext cx="1579200" cy="1200"/>
            </a:xfrm>
            <a:prstGeom prst="bentConnector3">
              <a:avLst>
                <a:gd fmla="val 50001" name="adj1"/>
              </a:avLst>
            </a:prstGeom>
            <a:noFill/>
            <a:ln cap="flat" cmpd="sng" w="19050">
              <a:solidFill>
                <a:srgbClr val="595959"/>
              </a:solidFill>
              <a:prstDash val="solid"/>
              <a:round/>
              <a:headEnd len="med" w="med" type="none"/>
              <a:tailEnd len="med" w="med"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75"/>
          <p:cNvSpPr txBox="1"/>
          <p:nvPr/>
        </p:nvSpPr>
        <p:spPr>
          <a:xfrm>
            <a:off x="885125" y="1196350"/>
            <a:ext cx="49728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Execution plane</a:t>
            </a:r>
            <a:endParaRPr sz="1800">
              <a:solidFill>
                <a:srgbClr val="EE0000"/>
              </a:solidFill>
              <a:latin typeface="Red Hat Display"/>
              <a:ea typeface="Red Hat Display"/>
              <a:cs typeface="Red Hat Display"/>
              <a:sym typeface="Red Hat Display"/>
            </a:endParaRPr>
          </a:p>
        </p:txBody>
      </p:sp>
      <p:sp>
        <p:nvSpPr>
          <p:cNvPr id="925" name="Google Shape;925;p75"/>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Automation mesh node types</a:t>
            </a:r>
            <a:endParaRPr sz="2800">
              <a:solidFill>
                <a:srgbClr val="000000"/>
              </a:solidFill>
              <a:latin typeface="Red Hat Display"/>
              <a:ea typeface="Red Hat Display"/>
              <a:cs typeface="Red Hat Display"/>
              <a:sym typeface="Red Hat Display"/>
            </a:endParaRPr>
          </a:p>
        </p:txBody>
      </p:sp>
      <p:sp>
        <p:nvSpPr>
          <p:cNvPr id="926" name="Google Shape;926;p7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927" name="Google Shape;927;p75"/>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928" name="Google Shape;928;p75"/>
          <p:cNvSpPr txBox="1"/>
          <p:nvPr/>
        </p:nvSpPr>
        <p:spPr>
          <a:xfrm>
            <a:off x="931450" y="2126325"/>
            <a:ext cx="58497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solidFill>
                  <a:srgbClr val="EE0000"/>
                </a:solidFill>
                <a:latin typeface="Red Hat Display Medium"/>
                <a:ea typeface="Red Hat Display Medium"/>
                <a:cs typeface="Red Hat Display Medium"/>
                <a:sym typeface="Red Hat Display Medium"/>
              </a:rPr>
              <a:t>What is the execution plane and why is it important?</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Execution and hop nodes are collectively known as the execution plane</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Run automation closer to the devices and systems that need it</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Flexible designs possible across </a:t>
            </a:r>
            <a:r>
              <a:rPr lang="en" sz="1200">
                <a:solidFill>
                  <a:schemeClr val="dk1"/>
                </a:solidFill>
                <a:latin typeface="Red Hat Display"/>
                <a:ea typeface="Red Hat Display"/>
                <a:cs typeface="Red Hat Display"/>
                <a:sym typeface="Red Hat Display"/>
              </a:rPr>
              <a:t>geographies</a:t>
            </a:r>
            <a:r>
              <a:rPr lang="en" sz="1200">
                <a:solidFill>
                  <a:schemeClr val="dk1"/>
                </a:solidFill>
                <a:latin typeface="Red Hat Display"/>
                <a:ea typeface="Red Hat Display"/>
                <a:cs typeface="Red Hat Display"/>
                <a:sym typeface="Red Hat Display"/>
              </a:rPr>
              <a:t> and networks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Resilient</a:t>
            </a:r>
            <a:r>
              <a:rPr lang="en" sz="1200">
                <a:solidFill>
                  <a:schemeClr val="dk1"/>
                </a:solidFill>
                <a:latin typeface="Red Hat Display"/>
                <a:ea typeface="Red Hat Display"/>
                <a:cs typeface="Red Hat Display"/>
                <a:sym typeface="Red Hat Display"/>
              </a:rPr>
              <a:t> to high latency and </a:t>
            </a:r>
            <a:r>
              <a:rPr lang="en" sz="1200">
                <a:solidFill>
                  <a:schemeClr val="dk1"/>
                </a:solidFill>
                <a:latin typeface="Red Hat Display"/>
                <a:ea typeface="Red Hat Display"/>
                <a:cs typeface="Red Hat Display"/>
                <a:sym typeface="Red Hat Display"/>
              </a:rPr>
              <a:t>connection</a:t>
            </a:r>
            <a:r>
              <a:rPr lang="en" sz="1200">
                <a:solidFill>
                  <a:schemeClr val="dk1"/>
                </a:solidFill>
                <a:latin typeface="Red Hat Display"/>
                <a:ea typeface="Red Hat Display"/>
                <a:cs typeface="Red Hat Display"/>
                <a:sym typeface="Red Hat Display"/>
              </a:rPr>
              <a:t> disruptions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Run automation without direct connection to controller</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Execution node</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Replaces Isolated Nodes and fulfills same functions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Dedicated to run automation on behalf of controller</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No controller runtime functions executed</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Job isolation via podman and execution environments</a:t>
            </a:r>
            <a:endParaRPr sz="12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chemeClr val="accent1"/>
                </a:solidFill>
                <a:latin typeface="Red Hat Display Medium"/>
                <a:ea typeface="Red Hat Display Medium"/>
                <a:cs typeface="Red Hat Display Medium"/>
                <a:sym typeface="Red Hat Display Medium"/>
              </a:rPr>
              <a:t>Hop node</a:t>
            </a:r>
            <a:endParaRPr b="1">
              <a:solidFill>
                <a:schemeClr val="accent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Replaces need for jump hosts</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Dedicated to route traffic to other execution nodes</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200">
                <a:solidFill>
                  <a:srgbClr val="141414"/>
                </a:solidFill>
                <a:latin typeface="Red Hat Display"/>
                <a:ea typeface="Red Hat Display"/>
                <a:cs typeface="Red Hat Display"/>
                <a:sym typeface="Red Hat Display"/>
              </a:rPr>
              <a:t>Cannot execute automation</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0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Clr>
                <a:schemeClr val="dk1"/>
              </a:buClr>
              <a:buSzPts val="1100"/>
              <a:buFont typeface="Arial"/>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pic>
        <p:nvPicPr>
          <p:cNvPr id="929" name="Google Shape;929;p75"/>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grpSp>
        <p:nvGrpSpPr>
          <p:cNvPr id="930" name="Google Shape;930;p75"/>
          <p:cNvGrpSpPr/>
          <p:nvPr/>
        </p:nvGrpSpPr>
        <p:grpSpPr>
          <a:xfrm>
            <a:off x="5444298" y="1196336"/>
            <a:ext cx="6474807" cy="5010691"/>
            <a:chOff x="1546638" y="112150"/>
            <a:chExt cx="6356575" cy="4919194"/>
          </a:xfrm>
        </p:grpSpPr>
        <p:sp>
          <p:nvSpPr>
            <p:cNvPr id="931" name="Google Shape;931;p75"/>
            <p:cNvSpPr/>
            <p:nvPr/>
          </p:nvSpPr>
          <p:spPr>
            <a:xfrm>
              <a:off x="2310534" y="2662244"/>
              <a:ext cx="5208000" cy="23691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5"/>
            <p:cNvSpPr/>
            <p:nvPr/>
          </p:nvSpPr>
          <p:spPr>
            <a:xfrm>
              <a:off x="2808525" y="2994350"/>
              <a:ext cx="1559400" cy="1946100"/>
            </a:xfrm>
            <a:prstGeom prst="rect">
              <a:avLst/>
            </a:prstGeom>
            <a:solidFill>
              <a:srgbClr val="F4CCCC"/>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5"/>
            <p:cNvSpPr/>
            <p:nvPr/>
          </p:nvSpPr>
          <p:spPr>
            <a:xfrm>
              <a:off x="4685825" y="2994350"/>
              <a:ext cx="2658300" cy="1946100"/>
            </a:xfrm>
            <a:prstGeom prst="rect">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5"/>
            <p:cNvSpPr/>
            <p:nvPr/>
          </p:nvSpPr>
          <p:spPr>
            <a:xfrm>
              <a:off x="2688399" y="488915"/>
              <a:ext cx="4837500" cy="14247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5"/>
            <p:cNvSpPr txBox="1"/>
            <p:nvPr/>
          </p:nvSpPr>
          <p:spPr>
            <a:xfrm flipH="1" rot="-5400000">
              <a:off x="1796865" y="1016165"/>
              <a:ext cx="1417200" cy="3702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ed Hat Display Medium"/>
                  <a:ea typeface="Red Hat Display Medium"/>
                  <a:cs typeface="Red Hat Display Medium"/>
                  <a:sym typeface="Red Hat Display Medium"/>
                </a:rPr>
                <a:t>Control plane</a:t>
              </a:r>
              <a:endParaRPr sz="1000">
                <a:solidFill>
                  <a:srgbClr val="FFFFFF"/>
                </a:solidFill>
                <a:latin typeface="Red Hat Display Medium"/>
                <a:ea typeface="Red Hat Display Medium"/>
                <a:cs typeface="Red Hat Display Medium"/>
                <a:sym typeface="Red Hat Display Medium"/>
              </a:endParaRPr>
            </a:p>
          </p:txBody>
        </p:sp>
        <p:sp>
          <p:nvSpPr>
            <p:cNvPr id="936" name="Google Shape;936;p75"/>
            <p:cNvSpPr txBox="1"/>
            <p:nvPr/>
          </p:nvSpPr>
          <p:spPr>
            <a:xfrm>
              <a:off x="2317899" y="112150"/>
              <a:ext cx="5208000" cy="384000"/>
            </a:xfrm>
            <a:prstGeom prst="rect">
              <a:avLst/>
            </a:prstGeom>
            <a:solidFill>
              <a:srgbClr val="EE0000"/>
            </a:solidFill>
            <a:ln cap="flat" cmpd="sng" w="9525">
              <a:solidFill>
                <a:srgbClr val="EE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a:solidFill>
                    <a:srgbClr val="FFFFFF"/>
                  </a:solidFill>
                  <a:latin typeface="Red Hat Display Medium"/>
                  <a:ea typeface="Red Hat Display Medium"/>
                  <a:cs typeface="Red Hat Display Medium"/>
                  <a:sym typeface="Red Hat Display Medium"/>
                </a:rPr>
                <a:t>Automation controller</a:t>
              </a:r>
              <a:endParaRPr>
                <a:solidFill>
                  <a:srgbClr val="FFFFFF"/>
                </a:solidFill>
                <a:latin typeface="Red Hat Display Medium"/>
                <a:ea typeface="Red Hat Display Medium"/>
                <a:cs typeface="Red Hat Display Medium"/>
                <a:sym typeface="Red Hat Display Medium"/>
              </a:endParaRPr>
            </a:p>
          </p:txBody>
        </p:sp>
        <p:pic>
          <p:nvPicPr>
            <p:cNvPr id="937" name="Google Shape;937;p75"/>
            <p:cNvPicPr preferRelativeResize="0"/>
            <p:nvPr/>
          </p:nvPicPr>
          <p:blipFill>
            <a:blip r:embed="rId4">
              <a:alphaModFix/>
            </a:blip>
            <a:stretch>
              <a:fillRect/>
            </a:stretch>
          </p:blipFill>
          <p:spPr>
            <a:xfrm>
              <a:off x="2386302" y="130952"/>
              <a:ext cx="356615" cy="346427"/>
            </a:xfrm>
            <a:prstGeom prst="rect">
              <a:avLst/>
            </a:prstGeom>
            <a:noFill/>
            <a:ln>
              <a:noFill/>
            </a:ln>
          </p:spPr>
        </p:pic>
        <p:grpSp>
          <p:nvGrpSpPr>
            <p:cNvPr id="938" name="Google Shape;938;p75"/>
            <p:cNvGrpSpPr/>
            <p:nvPr/>
          </p:nvGrpSpPr>
          <p:grpSpPr>
            <a:xfrm>
              <a:off x="2889033" y="584591"/>
              <a:ext cx="4322669" cy="419628"/>
              <a:chOff x="2670425" y="1375163"/>
              <a:chExt cx="3530150" cy="346800"/>
            </a:xfrm>
          </p:grpSpPr>
          <p:grpSp>
            <p:nvGrpSpPr>
              <p:cNvPr id="939" name="Google Shape;939;p75"/>
              <p:cNvGrpSpPr/>
              <p:nvPr/>
            </p:nvGrpSpPr>
            <p:grpSpPr>
              <a:xfrm>
                <a:off x="2670425" y="1375163"/>
                <a:ext cx="346800" cy="346800"/>
                <a:chOff x="991925" y="2115200"/>
                <a:chExt cx="346800" cy="346800"/>
              </a:xfrm>
            </p:grpSpPr>
            <p:sp>
              <p:nvSpPr>
                <p:cNvPr id="940" name="Google Shape;940;p75"/>
                <p:cNvSpPr/>
                <p:nvPr/>
              </p:nvSpPr>
              <p:spPr>
                <a:xfrm>
                  <a:off x="991925" y="2115200"/>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1" name="Google Shape;941;p75"/>
                <p:cNvPicPr preferRelativeResize="0"/>
                <p:nvPr/>
              </p:nvPicPr>
              <p:blipFill rotWithShape="1">
                <a:blip r:embed="rId5">
                  <a:alphaModFix/>
                </a:blip>
                <a:srcRect b="0" l="0" r="0" t="0"/>
                <a:stretch/>
              </p:blipFill>
              <p:spPr>
                <a:xfrm>
                  <a:off x="1028525" y="2153754"/>
                  <a:ext cx="273600" cy="269691"/>
                </a:xfrm>
                <a:prstGeom prst="rect">
                  <a:avLst/>
                </a:prstGeom>
                <a:noFill/>
                <a:ln>
                  <a:noFill/>
                </a:ln>
              </p:spPr>
            </p:pic>
          </p:grpSp>
          <p:grpSp>
            <p:nvGrpSpPr>
              <p:cNvPr id="942" name="Google Shape;942;p75"/>
              <p:cNvGrpSpPr/>
              <p:nvPr/>
            </p:nvGrpSpPr>
            <p:grpSpPr>
              <a:xfrm>
                <a:off x="3574775" y="1375163"/>
                <a:ext cx="346800" cy="346800"/>
                <a:chOff x="424900" y="2224950"/>
                <a:chExt cx="346800" cy="346800"/>
              </a:xfrm>
            </p:grpSpPr>
            <p:pic>
              <p:nvPicPr>
                <p:cNvPr id="943" name="Google Shape;943;p75"/>
                <p:cNvPicPr preferRelativeResize="0"/>
                <p:nvPr/>
              </p:nvPicPr>
              <p:blipFill rotWithShape="1">
                <a:blip r:embed="rId6">
                  <a:alphaModFix/>
                </a:blip>
                <a:srcRect b="0" l="0" r="0" t="0"/>
                <a:stretch/>
              </p:blipFill>
              <p:spPr>
                <a:xfrm>
                  <a:off x="461141" y="2256621"/>
                  <a:ext cx="274320" cy="283464"/>
                </a:xfrm>
                <a:prstGeom prst="rect">
                  <a:avLst/>
                </a:prstGeom>
                <a:noFill/>
                <a:ln>
                  <a:noFill/>
                </a:ln>
              </p:spPr>
            </p:pic>
            <p:sp>
              <p:nvSpPr>
                <p:cNvPr id="944" name="Google Shape;944;p75"/>
                <p:cNvSpPr/>
                <p:nvPr/>
              </p:nvSpPr>
              <p:spPr>
                <a:xfrm>
                  <a:off x="424900" y="2224950"/>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75"/>
              <p:cNvGrpSpPr/>
              <p:nvPr/>
            </p:nvGrpSpPr>
            <p:grpSpPr>
              <a:xfrm>
                <a:off x="4370613" y="1375163"/>
                <a:ext cx="346800" cy="346800"/>
                <a:chOff x="686325" y="2084825"/>
                <a:chExt cx="346800" cy="346800"/>
              </a:xfrm>
            </p:grpSpPr>
            <p:pic>
              <p:nvPicPr>
                <p:cNvPr id="946" name="Google Shape;946;p75"/>
                <p:cNvPicPr preferRelativeResize="0"/>
                <p:nvPr/>
              </p:nvPicPr>
              <p:blipFill rotWithShape="1">
                <a:blip r:embed="rId7">
                  <a:alphaModFix/>
                </a:blip>
                <a:srcRect b="0" l="0" r="0" t="0"/>
                <a:stretch/>
              </p:blipFill>
              <p:spPr>
                <a:xfrm>
                  <a:off x="722565" y="2118431"/>
                  <a:ext cx="274320" cy="279595"/>
                </a:xfrm>
                <a:prstGeom prst="rect">
                  <a:avLst/>
                </a:prstGeom>
                <a:noFill/>
                <a:ln>
                  <a:noFill/>
                </a:ln>
              </p:spPr>
            </p:pic>
            <p:sp>
              <p:nvSpPr>
                <p:cNvPr id="947" name="Google Shape;947;p75"/>
                <p:cNvSpPr/>
                <p:nvPr/>
              </p:nvSpPr>
              <p:spPr>
                <a:xfrm>
                  <a:off x="686325" y="2084825"/>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75"/>
              <p:cNvGrpSpPr/>
              <p:nvPr/>
            </p:nvGrpSpPr>
            <p:grpSpPr>
              <a:xfrm>
                <a:off x="5166450" y="1375163"/>
                <a:ext cx="346800" cy="346800"/>
                <a:chOff x="787625" y="3369213"/>
                <a:chExt cx="346800" cy="346800"/>
              </a:xfrm>
            </p:grpSpPr>
            <p:pic>
              <p:nvPicPr>
                <p:cNvPr id="949" name="Google Shape;949;p75"/>
                <p:cNvPicPr preferRelativeResize="0"/>
                <p:nvPr/>
              </p:nvPicPr>
              <p:blipFill rotWithShape="1">
                <a:blip r:embed="rId8">
                  <a:alphaModFix/>
                </a:blip>
                <a:srcRect b="0" l="0" r="0" t="0"/>
                <a:stretch/>
              </p:blipFill>
              <p:spPr>
                <a:xfrm>
                  <a:off x="824223" y="3405813"/>
                  <a:ext cx="273600" cy="273600"/>
                </a:xfrm>
                <a:prstGeom prst="rect">
                  <a:avLst/>
                </a:prstGeom>
                <a:noFill/>
                <a:ln>
                  <a:noFill/>
                </a:ln>
              </p:spPr>
            </p:pic>
            <p:sp>
              <p:nvSpPr>
                <p:cNvPr id="950" name="Google Shape;950;p75"/>
                <p:cNvSpPr/>
                <p:nvPr/>
              </p:nvSpPr>
              <p:spPr>
                <a:xfrm>
                  <a:off x="787625" y="3369213"/>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75"/>
              <p:cNvGrpSpPr/>
              <p:nvPr/>
            </p:nvGrpSpPr>
            <p:grpSpPr>
              <a:xfrm>
                <a:off x="5853775" y="1375163"/>
                <a:ext cx="346800" cy="346800"/>
                <a:chOff x="271763" y="2571738"/>
                <a:chExt cx="346800" cy="346800"/>
              </a:xfrm>
            </p:grpSpPr>
            <p:pic>
              <p:nvPicPr>
                <p:cNvPr id="952" name="Google Shape;952;p75"/>
                <p:cNvPicPr preferRelativeResize="0"/>
                <p:nvPr/>
              </p:nvPicPr>
              <p:blipFill rotWithShape="1">
                <a:blip r:embed="rId9">
                  <a:alphaModFix/>
                </a:blip>
                <a:srcRect b="0" l="0" r="0" t="0"/>
                <a:stretch/>
              </p:blipFill>
              <p:spPr>
                <a:xfrm>
                  <a:off x="308001" y="2605356"/>
                  <a:ext cx="274320" cy="279595"/>
                </a:xfrm>
                <a:prstGeom prst="rect">
                  <a:avLst/>
                </a:prstGeom>
                <a:noFill/>
                <a:ln>
                  <a:noFill/>
                </a:ln>
              </p:spPr>
            </p:pic>
            <p:sp>
              <p:nvSpPr>
                <p:cNvPr id="953" name="Google Shape;953;p75"/>
                <p:cNvSpPr/>
                <p:nvPr/>
              </p:nvSpPr>
              <p:spPr>
                <a:xfrm>
                  <a:off x="271763" y="2571738"/>
                  <a:ext cx="346800" cy="3468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54" name="Google Shape;954;p75"/>
            <p:cNvPicPr preferRelativeResize="0"/>
            <p:nvPr/>
          </p:nvPicPr>
          <p:blipFill rotWithShape="1">
            <a:blip r:embed="rId10">
              <a:alphaModFix/>
            </a:blip>
            <a:srcRect b="0" l="0" r="0" t="0"/>
            <a:stretch/>
          </p:blipFill>
          <p:spPr>
            <a:xfrm>
              <a:off x="3337325" y="4282304"/>
              <a:ext cx="501800" cy="495858"/>
            </a:xfrm>
            <a:prstGeom prst="rect">
              <a:avLst/>
            </a:prstGeom>
            <a:noFill/>
            <a:ln>
              <a:noFill/>
            </a:ln>
          </p:spPr>
        </p:pic>
        <p:sp>
          <p:nvSpPr>
            <p:cNvPr id="955" name="Google Shape;955;p75"/>
            <p:cNvSpPr txBox="1"/>
            <p:nvPr/>
          </p:nvSpPr>
          <p:spPr>
            <a:xfrm flipH="1" rot="-5400000">
              <a:off x="1308375" y="3661694"/>
              <a:ext cx="2369100" cy="370200"/>
            </a:xfrm>
            <a:prstGeom prst="rect">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ed Hat Display Medium"/>
                  <a:ea typeface="Red Hat Display Medium"/>
                  <a:cs typeface="Red Hat Display Medium"/>
                  <a:sym typeface="Red Hat Display Medium"/>
                </a:rPr>
                <a:t>Execution plane</a:t>
              </a:r>
              <a:endParaRPr sz="1000">
                <a:solidFill>
                  <a:srgbClr val="FFFFFF"/>
                </a:solidFill>
                <a:latin typeface="Red Hat Display Medium"/>
                <a:ea typeface="Red Hat Display Medium"/>
                <a:cs typeface="Red Hat Display Medium"/>
                <a:sym typeface="Red Hat Display Medium"/>
              </a:endParaRPr>
            </a:p>
          </p:txBody>
        </p:sp>
        <p:sp>
          <p:nvSpPr>
            <p:cNvPr id="956" name="Google Shape;956;p75"/>
            <p:cNvSpPr/>
            <p:nvPr/>
          </p:nvSpPr>
          <p:spPr>
            <a:xfrm>
              <a:off x="5520325" y="1092625"/>
              <a:ext cx="1823700" cy="331800"/>
            </a:xfrm>
            <a:prstGeom prst="wedgeRectCallout">
              <a:avLst>
                <a:gd fmla="val -47598" name="adj1"/>
                <a:gd fmla="val 88442"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node type: hybrid or controller</a:t>
              </a:r>
              <a:endParaRPr sz="900">
                <a:solidFill>
                  <a:srgbClr val="FFFFFF"/>
                </a:solidFill>
                <a:latin typeface="Red Hat Text"/>
                <a:ea typeface="Red Hat Text"/>
                <a:cs typeface="Red Hat Text"/>
                <a:sym typeface="Red Hat Text"/>
              </a:endParaRPr>
            </a:p>
          </p:txBody>
        </p:sp>
        <p:grpSp>
          <p:nvGrpSpPr>
            <p:cNvPr id="957" name="Google Shape;957;p75"/>
            <p:cNvGrpSpPr/>
            <p:nvPr/>
          </p:nvGrpSpPr>
          <p:grpSpPr>
            <a:xfrm>
              <a:off x="2307825" y="2118998"/>
              <a:ext cx="5210700" cy="384000"/>
              <a:chOff x="6088425" y="3734573"/>
              <a:chExt cx="5210700" cy="384000"/>
            </a:xfrm>
          </p:grpSpPr>
          <p:sp>
            <p:nvSpPr>
              <p:cNvPr id="958" name="Google Shape;958;p75"/>
              <p:cNvSpPr txBox="1"/>
              <p:nvPr/>
            </p:nvSpPr>
            <p:spPr>
              <a:xfrm>
                <a:off x="6088425" y="3734573"/>
                <a:ext cx="5210700" cy="384000"/>
              </a:xfrm>
              <a:prstGeom prst="rect">
                <a:avLst/>
              </a:prstGeom>
              <a:solidFill>
                <a:srgbClr val="EE0000"/>
              </a:solidFill>
              <a:ln cap="flat" cmpd="sng" w="9525">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ed Hat Display Medium"/>
                    <a:ea typeface="Red Hat Display Medium"/>
                    <a:cs typeface="Red Hat Display Medium"/>
                    <a:sym typeface="Red Hat Display Medium"/>
                  </a:rPr>
                  <a:t>Automation mesh</a:t>
                </a:r>
                <a:endParaRPr>
                  <a:solidFill>
                    <a:srgbClr val="FFFFFF"/>
                  </a:solidFill>
                  <a:latin typeface="Red Hat Display Medium"/>
                  <a:ea typeface="Red Hat Display Medium"/>
                  <a:cs typeface="Red Hat Display Medium"/>
                  <a:sym typeface="Red Hat Display Medium"/>
                </a:endParaRPr>
              </a:p>
            </p:txBody>
          </p:sp>
          <p:pic>
            <p:nvPicPr>
              <p:cNvPr id="959" name="Google Shape;959;p75"/>
              <p:cNvPicPr preferRelativeResize="0"/>
              <p:nvPr/>
            </p:nvPicPr>
            <p:blipFill>
              <a:blip r:embed="rId11">
                <a:alphaModFix/>
              </a:blip>
              <a:stretch>
                <a:fillRect/>
              </a:stretch>
            </p:blipFill>
            <p:spPr>
              <a:xfrm>
                <a:off x="6180038" y="3744413"/>
                <a:ext cx="356400" cy="364320"/>
              </a:xfrm>
              <a:prstGeom prst="rect">
                <a:avLst/>
              </a:prstGeom>
              <a:noFill/>
              <a:ln>
                <a:noFill/>
              </a:ln>
            </p:spPr>
          </p:pic>
        </p:grpSp>
        <p:grpSp>
          <p:nvGrpSpPr>
            <p:cNvPr id="960" name="Google Shape;960;p75"/>
            <p:cNvGrpSpPr/>
            <p:nvPr/>
          </p:nvGrpSpPr>
          <p:grpSpPr>
            <a:xfrm>
              <a:off x="4306013" y="1050125"/>
              <a:ext cx="1214300" cy="806070"/>
              <a:chOff x="4522163" y="1653163"/>
              <a:chExt cx="1214300" cy="806070"/>
            </a:xfrm>
          </p:grpSpPr>
          <p:cxnSp>
            <p:nvCxnSpPr>
              <p:cNvPr id="961" name="Google Shape;961;p75"/>
              <p:cNvCxnSpPr>
                <a:stCxn id="962" idx="1"/>
                <a:endCxn id="963" idx="0"/>
              </p:cNvCxnSpPr>
              <p:nvPr/>
            </p:nvCxnSpPr>
            <p:spPr>
              <a:xfrm flipH="1">
                <a:off x="4700313" y="1835323"/>
                <a:ext cx="250800" cy="259500"/>
              </a:xfrm>
              <a:prstGeom prst="straightConnector1">
                <a:avLst/>
              </a:prstGeom>
              <a:noFill/>
              <a:ln cap="flat" cmpd="sng" w="9525">
                <a:solidFill>
                  <a:srgbClr val="595959"/>
                </a:solidFill>
                <a:prstDash val="dash"/>
                <a:round/>
                <a:headEnd len="med" w="med" type="none"/>
                <a:tailEnd len="med" w="med" type="none"/>
              </a:ln>
            </p:spPr>
          </p:cxnSp>
          <p:cxnSp>
            <p:nvCxnSpPr>
              <p:cNvPr id="964" name="Google Shape;964;p75"/>
              <p:cNvCxnSpPr>
                <a:stCxn id="963" idx="3"/>
                <a:endCxn id="965" idx="1"/>
              </p:cNvCxnSpPr>
              <p:nvPr/>
            </p:nvCxnSpPr>
            <p:spPr>
              <a:xfrm>
                <a:off x="4878563" y="2277073"/>
                <a:ext cx="501600" cy="0"/>
              </a:xfrm>
              <a:prstGeom prst="straightConnector1">
                <a:avLst/>
              </a:prstGeom>
              <a:noFill/>
              <a:ln cap="flat" cmpd="sng" w="9525">
                <a:solidFill>
                  <a:srgbClr val="595959"/>
                </a:solidFill>
                <a:prstDash val="dash"/>
                <a:round/>
                <a:headEnd len="med" w="med" type="none"/>
                <a:tailEnd len="med" w="med" type="none"/>
              </a:ln>
            </p:spPr>
          </p:cxnSp>
          <p:cxnSp>
            <p:nvCxnSpPr>
              <p:cNvPr id="966" name="Google Shape;966;p75"/>
              <p:cNvCxnSpPr>
                <a:stCxn id="962" idx="3"/>
                <a:endCxn id="965" idx="0"/>
              </p:cNvCxnSpPr>
              <p:nvPr/>
            </p:nvCxnSpPr>
            <p:spPr>
              <a:xfrm>
                <a:off x="5307513" y="1835323"/>
                <a:ext cx="250800" cy="259500"/>
              </a:xfrm>
              <a:prstGeom prst="straightConnector1">
                <a:avLst/>
              </a:prstGeom>
              <a:noFill/>
              <a:ln cap="flat" cmpd="sng" w="9525">
                <a:solidFill>
                  <a:srgbClr val="595959"/>
                </a:solidFill>
                <a:prstDash val="dash"/>
                <a:round/>
                <a:headEnd len="med" w="med" type="none"/>
                <a:tailEnd len="med" w="med" type="none"/>
              </a:ln>
            </p:spPr>
          </p:cxnSp>
          <p:pic>
            <p:nvPicPr>
              <p:cNvPr id="965" name="Google Shape;965;p75"/>
              <p:cNvPicPr preferRelativeResize="0"/>
              <p:nvPr/>
            </p:nvPicPr>
            <p:blipFill>
              <a:blip r:embed="rId11">
                <a:alphaModFix/>
              </a:blip>
              <a:stretch>
                <a:fillRect/>
              </a:stretch>
            </p:blipFill>
            <p:spPr>
              <a:xfrm>
                <a:off x="5380063" y="2094913"/>
                <a:ext cx="356400" cy="364320"/>
              </a:xfrm>
              <a:prstGeom prst="rect">
                <a:avLst/>
              </a:prstGeom>
              <a:noFill/>
              <a:ln>
                <a:noFill/>
              </a:ln>
            </p:spPr>
          </p:pic>
          <p:pic>
            <p:nvPicPr>
              <p:cNvPr id="962" name="Google Shape;962;p75"/>
              <p:cNvPicPr preferRelativeResize="0"/>
              <p:nvPr/>
            </p:nvPicPr>
            <p:blipFill>
              <a:blip r:embed="rId11">
                <a:alphaModFix/>
              </a:blip>
              <a:stretch>
                <a:fillRect/>
              </a:stretch>
            </p:blipFill>
            <p:spPr>
              <a:xfrm>
                <a:off x="4951113" y="1653163"/>
                <a:ext cx="356400" cy="364320"/>
              </a:xfrm>
              <a:prstGeom prst="rect">
                <a:avLst/>
              </a:prstGeom>
              <a:noFill/>
              <a:ln>
                <a:noFill/>
              </a:ln>
            </p:spPr>
          </p:pic>
          <p:pic>
            <p:nvPicPr>
              <p:cNvPr id="963" name="Google Shape;963;p75"/>
              <p:cNvPicPr preferRelativeResize="0"/>
              <p:nvPr/>
            </p:nvPicPr>
            <p:blipFill>
              <a:blip r:embed="rId11">
                <a:alphaModFix/>
              </a:blip>
              <a:stretch>
                <a:fillRect/>
              </a:stretch>
            </p:blipFill>
            <p:spPr>
              <a:xfrm>
                <a:off x="4522163" y="2094913"/>
                <a:ext cx="356400" cy="364320"/>
              </a:xfrm>
              <a:prstGeom prst="rect">
                <a:avLst/>
              </a:prstGeom>
              <a:noFill/>
              <a:ln>
                <a:noFill/>
              </a:ln>
            </p:spPr>
          </p:pic>
        </p:grpSp>
        <p:cxnSp>
          <p:nvCxnSpPr>
            <p:cNvPr id="967" name="Google Shape;967;p75"/>
            <p:cNvCxnSpPr>
              <a:stCxn id="963" idx="2"/>
              <a:endCxn id="958" idx="0"/>
            </p:cNvCxnSpPr>
            <p:nvPr/>
          </p:nvCxnSpPr>
          <p:spPr>
            <a:xfrm>
              <a:off x="4484213" y="1856195"/>
              <a:ext cx="429000" cy="262800"/>
            </a:xfrm>
            <a:prstGeom prst="straightConnector1">
              <a:avLst/>
            </a:prstGeom>
            <a:noFill/>
            <a:ln cap="flat" cmpd="sng" w="9525">
              <a:solidFill>
                <a:srgbClr val="595959"/>
              </a:solidFill>
              <a:prstDash val="solid"/>
              <a:round/>
              <a:headEnd len="med" w="med" type="none"/>
              <a:tailEnd len="med" w="med" type="none"/>
            </a:ln>
          </p:spPr>
        </p:cxnSp>
        <p:cxnSp>
          <p:nvCxnSpPr>
            <p:cNvPr id="968" name="Google Shape;968;p75"/>
            <p:cNvCxnSpPr>
              <a:stCxn id="965" idx="2"/>
              <a:endCxn id="958" idx="0"/>
            </p:cNvCxnSpPr>
            <p:nvPr/>
          </p:nvCxnSpPr>
          <p:spPr>
            <a:xfrm flipH="1">
              <a:off x="4913113" y="1856195"/>
              <a:ext cx="429000" cy="262800"/>
            </a:xfrm>
            <a:prstGeom prst="straightConnector1">
              <a:avLst/>
            </a:prstGeom>
            <a:noFill/>
            <a:ln cap="flat" cmpd="sng" w="9525">
              <a:solidFill>
                <a:srgbClr val="595959"/>
              </a:solidFill>
              <a:prstDash val="solid"/>
              <a:round/>
              <a:headEnd len="med" w="med" type="none"/>
              <a:tailEnd len="med" w="med" type="none"/>
            </a:ln>
          </p:spPr>
        </p:cxnSp>
        <p:cxnSp>
          <p:nvCxnSpPr>
            <p:cNvPr id="969" name="Google Shape;969;p75"/>
            <p:cNvCxnSpPr>
              <a:stCxn id="958" idx="2"/>
              <a:endCxn id="970" idx="0"/>
            </p:cNvCxnSpPr>
            <p:nvPr/>
          </p:nvCxnSpPr>
          <p:spPr>
            <a:xfrm flipH="1">
              <a:off x="3588075" y="2502998"/>
              <a:ext cx="1325100" cy="243300"/>
            </a:xfrm>
            <a:prstGeom prst="straightConnector1">
              <a:avLst/>
            </a:prstGeom>
            <a:noFill/>
            <a:ln cap="flat" cmpd="sng" w="9525">
              <a:solidFill>
                <a:srgbClr val="595959"/>
              </a:solidFill>
              <a:prstDash val="solid"/>
              <a:round/>
              <a:headEnd len="med" w="med" type="none"/>
              <a:tailEnd len="med" w="med" type="none"/>
            </a:ln>
          </p:spPr>
        </p:cxnSp>
        <p:cxnSp>
          <p:nvCxnSpPr>
            <p:cNvPr id="971" name="Google Shape;971;p75"/>
            <p:cNvCxnSpPr>
              <a:stCxn id="972" idx="2"/>
              <a:endCxn id="973" idx="0"/>
            </p:cNvCxnSpPr>
            <p:nvPr/>
          </p:nvCxnSpPr>
          <p:spPr>
            <a:xfrm>
              <a:off x="3588225" y="3295141"/>
              <a:ext cx="0" cy="322500"/>
            </a:xfrm>
            <a:prstGeom prst="straightConnector1">
              <a:avLst/>
            </a:prstGeom>
            <a:noFill/>
            <a:ln cap="flat" cmpd="sng" w="9525">
              <a:solidFill>
                <a:srgbClr val="595959"/>
              </a:solidFill>
              <a:prstDash val="solid"/>
              <a:round/>
              <a:headEnd len="med" w="med" type="none"/>
              <a:tailEnd len="med" w="med" type="none"/>
            </a:ln>
          </p:spPr>
        </p:cxnSp>
        <p:grpSp>
          <p:nvGrpSpPr>
            <p:cNvPr id="974" name="Google Shape;974;p75"/>
            <p:cNvGrpSpPr/>
            <p:nvPr/>
          </p:nvGrpSpPr>
          <p:grpSpPr>
            <a:xfrm>
              <a:off x="3264219" y="2746260"/>
              <a:ext cx="648013" cy="548881"/>
              <a:chOff x="3158400" y="3680013"/>
              <a:chExt cx="714300" cy="603963"/>
            </a:xfrm>
          </p:grpSpPr>
          <p:sp>
            <p:nvSpPr>
              <p:cNvPr id="970" name="Google Shape;970;p75"/>
              <p:cNvSpPr/>
              <p:nvPr/>
            </p:nvSpPr>
            <p:spPr>
              <a:xfrm>
                <a:off x="3234750" y="3680013"/>
                <a:ext cx="561600" cy="563400"/>
              </a:xfrm>
              <a:prstGeom prst="roundRect">
                <a:avLst>
                  <a:gd fmla="val 16667" name="adj"/>
                </a:avLst>
              </a:prstGeom>
              <a:solidFill>
                <a:srgbClr val="FFFFFF"/>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5" name="Google Shape;975;p75"/>
              <p:cNvPicPr preferRelativeResize="0"/>
              <p:nvPr/>
            </p:nvPicPr>
            <p:blipFill>
              <a:blip r:embed="rId11">
                <a:alphaModFix/>
              </a:blip>
              <a:stretch>
                <a:fillRect/>
              </a:stretch>
            </p:blipFill>
            <p:spPr>
              <a:xfrm>
                <a:off x="3357433" y="3720648"/>
                <a:ext cx="316234" cy="313130"/>
              </a:xfrm>
              <a:prstGeom prst="rect">
                <a:avLst/>
              </a:prstGeom>
              <a:noFill/>
              <a:ln>
                <a:noFill/>
              </a:ln>
            </p:spPr>
          </p:pic>
          <p:sp>
            <p:nvSpPr>
              <p:cNvPr id="972" name="Google Shape;972;p75"/>
              <p:cNvSpPr txBox="1"/>
              <p:nvPr/>
            </p:nvSpPr>
            <p:spPr>
              <a:xfrm>
                <a:off x="3158400" y="3960875"/>
                <a:ext cx="7143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hop node</a:t>
                </a:r>
                <a:endParaRPr sz="800">
                  <a:latin typeface="Red Hat Display"/>
                  <a:ea typeface="Red Hat Display"/>
                  <a:cs typeface="Red Hat Display"/>
                  <a:sym typeface="Red Hat Display"/>
                </a:endParaRPr>
              </a:p>
            </p:txBody>
          </p:sp>
        </p:grpSp>
        <p:sp>
          <p:nvSpPr>
            <p:cNvPr id="976" name="Google Shape;976;p75"/>
            <p:cNvSpPr/>
            <p:nvPr/>
          </p:nvSpPr>
          <p:spPr>
            <a:xfrm>
              <a:off x="1546638" y="2561788"/>
              <a:ext cx="1823700" cy="331800"/>
            </a:xfrm>
            <a:prstGeom prst="wedgeRectCallout">
              <a:avLst>
                <a:gd fmla="val 43369" name="adj1"/>
                <a:gd fmla="val 91919"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Connects segmented environments</a:t>
              </a:r>
              <a:endParaRPr sz="900">
                <a:solidFill>
                  <a:srgbClr val="FFFFFF"/>
                </a:solidFill>
                <a:latin typeface="Red Hat Text"/>
                <a:ea typeface="Red Hat Text"/>
                <a:cs typeface="Red Hat Text"/>
                <a:sym typeface="Red Hat Text"/>
              </a:endParaRPr>
            </a:p>
          </p:txBody>
        </p:sp>
        <p:cxnSp>
          <p:nvCxnSpPr>
            <p:cNvPr id="977" name="Google Shape;977;p75"/>
            <p:cNvCxnSpPr>
              <a:stCxn id="958" idx="2"/>
              <a:endCxn id="978" idx="0"/>
            </p:cNvCxnSpPr>
            <p:nvPr/>
          </p:nvCxnSpPr>
          <p:spPr>
            <a:xfrm>
              <a:off x="4913175" y="2502998"/>
              <a:ext cx="1101900" cy="1066200"/>
            </a:xfrm>
            <a:prstGeom prst="straightConnector1">
              <a:avLst/>
            </a:prstGeom>
            <a:noFill/>
            <a:ln cap="flat" cmpd="sng" w="9525">
              <a:solidFill>
                <a:srgbClr val="595959"/>
              </a:solidFill>
              <a:prstDash val="solid"/>
              <a:round/>
              <a:headEnd len="med" w="med" type="none"/>
              <a:tailEnd len="med" w="med" type="none"/>
            </a:ln>
          </p:spPr>
        </p:cxnSp>
        <p:sp>
          <p:nvSpPr>
            <p:cNvPr id="979" name="Google Shape;979;p75"/>
            <p:cNvSpPr/>
            <p:nvPr/>
          </p:nvSpPr>
          <p:spPr>
            <a:xfrm>
              <a:off x="6079513" y="3084989"/>
              <a:ext cx="1823700" cy="331800"/>
            </a:xfrm>
            <a:prstGeom prst="wedgeRectCallout">
              <a:avLst>
                <a:gd fmla="val -32878" name="adj1"/>
                <a:gd fmla="val 72773"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Executes automation locally in environments</a:t>
              </a:r>
              <a:endParaRPr sz="900">
                <a:solidFill>
                  <a:srgbClr val="FFFFFF"/>
                </a:solidFill>
                <a:latin typeface="Red Hat Text"/>
                <a:ea typeface="Red Hat Text"/>
                <a:cs typeface="Red Hat Text"/>
                <a:sym typeface="Red Hat Text"/>
              </a:endParaRPr>
            </a:p>
          </p:txBody>
        </p:sp>
        <p:sp>
          <p:nvSpPr>
            <p:cNvPr id="980" name="Google Shape;980;p75"/>
            <p:cNvSpPr txBox="1"/>
            <p:nvPr/>
          </p:nvSpPr>
          <p:spPr>
            <a:xfrm flipH="1" rot="-5400000">
              <a:off x="1982775" y="3820100"/>
              <a:ext cx="1947600" cy="296100"/>
            </a:xfrm>
            <a:prstGeom prst="rect">
              <a:avLst/>
            </a:prstGeom>
            <a:solidFill>
              <a:srgbClr val="59595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Red Hat Display Medium"/>
                  <a:ea typeface="Red Hat Display Medium"/>
                  <a:cs typeface="Red Hat Display Medium"/>
                  <a:sym typeface="Red Hat Display Medium"/>
                </a:rPr>
                <a:t>segmented environment</a:t>
              </a:r>
              <a:endParaRPr sz="800">
                <a:solidFill>
                  <a:srgbClr val="FFFFFF"/>
                </a:solidFill>
                <a:latin typeface="Red Hat Display Medium"/>
                <a:ea typeface="Red Hat Display Medium"/>
                <a:cs typeface="Red Hat Display Medium"/>
                <a:sym typeface="Red Hat Display Medium"/>
              </a:endParaRPr>
            </a:p>
          </p:txBody>
        </p:sp>
        <p:sp>
          <p:nvSpPr>
            <p:cNvPr id="981" name="Google Shape;981;p75"/>
            <p:cNvSpPr txBox="1"/>
            <p:nvPr/>
          </p:nvSpPr>
          <p:spPr>
            <a:xfrm flipH="1" rot="-5400000">
              <a:off x="3860075" y="3818600"/>
              <a:ext cx="1947600" cy="296100"/>
            </a:xfrm>
            <a:prstGeom prst="rect">
              <a:avLst/>
            </a:prstGeom>
            <a:solidFill>
              <a:srgbClr val="59595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Red Hat Display Medium"/>
                  <a:ea typeface="Red Hat Display Medium"/>
                  <a:cs typeface="Red Hat Display Medium"/>
                  <a:sym typeface="Red Hat Display Medium"/>
                </a:rPr>
                <a:t>Remote location</a:t>
              </a:r>
              <a:endParaRPr sz="800">
                <a:solidFill>
                  <a:srgbClr val="FFFFFF"/>
                </a:solidFill>
                <a:latin typeface="Red Hat Display Medium"/>
                <a:ea typeface="Red Hat Display Medium"/>
                <a:cs typeface="Red Hat Display Medium"/>
                <a:sym typeface="Red Hat Display Medium"/>
              </a:endParaRPr>
            </a:p>
          </p:txBody>
        </p:sp>
        <p:grpSp>
          <p:nvGrpSpPr>
            <p:cNvPr id="982" name="Google Shape;982;p75"/>
            <p:cNvGrpSpPr/>
            <p:nvPr/>
          </p:nvGrpSpPr>
          <p:grpSpPr>
            <a:xfrm>
              <a:off x="3264225" y="3617775"/>
              <a:ext cx="648000" cy="555045"/>
              <a:chOff x="806775" y="1410050"/>
              <a:chExt cx="648000" cy="555045"/>
            </a:xfrm>
          </p:grpSpPr>
          <p:sp>
            <p:nvSpPr>
              <p:cNvPr id="973" name="Google Shape;973;p75"/>
              <p:cNvSpPr/>
              <p:nvPr/>
            </p:nvSpPr>
            <p:spPr>
              <a:xfrm>
                <a:off x="824775" y="1410050"/>
                <a:ext cx="612000" cy="549000"/>
              </a:xfrm>
              <a:prstGeom prst="roundRect">
                <a:avLst>
                  <a:gd fmla="val 16667" name="adj"/>
                </a:avLst>
              </a:prstGeom>
              <a:solidFill>
                <a:srgbClr val="FFFFFF"/>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5"/>
              <p:cNvSpPr txBox="1"/>
              <p:nvPr/>
            </p:nvSpPr>
            <p:spPr>
              <a:xfrm>
                <a:off x="806775" y="1671395"/>
                <a:ext cx="648000" cy="29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nvGrpSpPr>
              <p:cNvPr id="984" name="Google Shape;984;p75"/>
              <p:cNvGrpSpPr/>
              <p:nvPr/>
            </p:nvGrpSpPr>
            <p:grpSpPr>
              <a:xfrm>
                <a:off x="864863" y="1445677"/>
                <a:ext cx="531838" cy="284573"/>
                <a:chOff x="826031" y="1430277"/>
                <a:chExt cx="531838" cy="284573"/>
              </a:xfrm>
            </p:grpSpPr>
            <p:pic>
              <p:nvPicPr>
                <p:cNvPr id="985" name="Google Shape;985;p75"/>
                <p:cNvPicPr preferRelativeResize="0"/>
                <p:nvPr/>
              </p:nvPicPr>
              <p:blipFill>
                <a:blip r:embed="rId11">
                  <a:alphaModFix/>
                </a:blip>
                <a:stretch>
                  <a:fillRect/>
                </a:stretch>
              </p:blipFill>
              <p:spPr>
                <a:xfrm>
                  <a:off x="1070981" y="1430277"/>
                  <a:ext cx="286888" cy="284573"/>
                </a:xfrm>
                <a:prstGeom prst="rect">
                  <a:avLst/>
                </a:prstGeom>
                <a:noFill/>
                <a:ln>
                  <a:noFill/>
                </a:ln>
              </p:spPr>
            </p:pic>
            <p:pic>
              <p:nvPicPr>
                <p:cNvPr id="986" name="Google Shape;986;p75"/>
                <p:cNvPicPr preferRelativeResize="0"/>
                <p:nvPr/>
              </p:nvPicPr>
              <p:blipFill>
                <a:blip r:embed="rId11">
                  <a:alphaModFix/>
                </a:blip>
                <a:stretch>
                  <a:fillRect/>
                </a:stretch>
              </p:blipFill>
              <p:spPr>
                <a:xfrm>
                  <a:off x="948506" y="1430277"/>
                  <a:ext cx="286888" cy="284573"/>
                </a:xfrm>
                <a:prstGeom prst="rect">
                  <a:avLst/>
                </a:prstGeom>
                <a:noFill/>
                <a:ln>
                  <a:noFill/>
                </a:ln>
              </p:spPr>
            </p:pic>
            <p:pic>
              <p:nvPicPr>
                <p:cNvPr id="987" name="Google Shape;987;p75"/>
                <p:cNvPicPr preferRelativeResize="0"/>
                <p:nvPr/>
              </p:nvPicPr>
              <p:blipFill>
                <a:blip r:embed="rId11">
                  <a:alphaModFix/>
                </a:blip>
                <a:stretch>
                  <a:fillRect/>
                </a:stretch>
              </p:blipFill>
              <p:spPr>
                <a:xfrm>
                  <a:off x="826031" y="1430277"/>
                  <a:ext cx="286888" cy="284573"/>
                </a:xfrm>
                <a:prstGeom prst="rect">
                  <a:avLst/>
                </a:prstGeom>
                <a:noFill/>
                <a:ln>
                  <a:noFill/>
                </a:ln>
              </p:spPr>
            </p:pic>
          </p:grpSp>
        </p:grpSp>
        <p:grpSp>
          <p:nvGrpSpPr>
            <p:cNvPr id="988" name="Google Shape;988;p75"/>
            <p:cNvGrpSpPr/>
            <p:nvPr/>
          </p:nvGrpSpPr>
          <p:grpSpPr>
            <a:xfrm>
              <a:off x="5690975" y="3569275"/>
              <a:ext cx="648000" cy="555045"/>
              <a:chOff x="806775" y="1410050"/>
              <a:chExt cx="648000" cy="555045"/>
            </a:xfrm>
          </p:grpSpPr>
          <p:sp>
            <p:nvSpPr>
              <p:cNvPr id="978" name="Google Shape;978;p75"/>
              <p:cNvSpPr/>
              <p:nvPr/>
            </p:nvSpPr>
            <p:spPr>
              <a:xfrm>
                <a:off x="824775" y="1410050"/>
                <a:ext cx="612000" cy="549000"/>
              </a:xfrm>
              <a:prstGeom prst="roundRect">
                <a:avLst>
                  <a:gd fmla="val 16667" name="adj"/>
                </a:avLst>
              </a:prstGeom>
              <a:solidFill>
                <a:srgbClr val="FFFFFF"/>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5"/>
              <p:cNvSpPr txBox="1"/>
              <p:nvPr/>
            </p:nvSpPr>
            <p:spPr>
              <a:xfrm>
                <a:off x="806775" y="1671395"/>
                <a:ext cx="648000" cy="29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nvGrpSpPr>
              <p:cNvPr id="990" name="Google Shape;990;p75"/>
              <p:cNvGrpSpPr/>
              <p:nvPr/>
            </p:nvGrpSpPr>
            <p:grpSpPr>
              <a:xfrm>
                <a:off x="864863" y="1445677"/>
                <a:ext cx="531838" cy="284573"/>
                <a:chOff x="826031" y="1430277"/>
                <a:chExt cx="531838" cy="284573"/>
              </a:xfrm>
            </p:grpSpPr>
            <p:pic>
              <p:nvPicPr>
                <p:cNvPr id="991" name="Google Shape;991;p75"/>
                <p:cNvPicPr preferRelativeResize="0"/>
                <p:nvPr/>
              </p:nvPicPr>
              <p:blipFill>
                <a:blip r:embed="rId11">
                  <a:alphaModFix/>
                </a:blip>
                <a:stretch>
                  <a:fillRect/>
                </a:stretch>
              </p:blipFill>
              <p:spPr>
                <a:xfrm>
                  <a:off x="1070981" y="1430277"/>
                  <a:ext cx="286888" cy="284573"/>
                </a:xfrm>
                <a:prstGeom prst="rect">
                  <a:avLst/>
                </a:prstGeom>
                <a:noFill/>
                <a:ln>
                  <a:noFill/>
                </a:ln>
              </p:spPr>
            </p:pic>
            <p:pic>
              <p:nvPicPr>
                <p:cNvPr id="992" name="Google Shape;992;p75"/>
                <p:cNvPicPr preferRelativeResize="0"/>
                <p:nvPr/>
              </p:nvPicPr>
              <p:blipFill>
                <a:blip r:embed="rId11">
                  <a:alphaModFix/>
                </a:blip>
                <a:stretch>
                  <a:fillRect/>
                </a:stretch>
              </p:blipFill>
              <p:spPr>
                <a:xfrm>
                  <a:off x="948506" y="1430277"/>
                  <a:ext cx="286888" cy="284573"/>
                </a:xfrm>
                <a:prstGeom prst="rect">
                  <a:avLst/>
                </a:prstGeom>
                <a:noFill/>
                <a:ln>
                  <a:noFill/>
                </a:ln>
              </p:spPr>
            </p:pic>
            <p:pic>
              <p:nvPicPr>
                <p:cNvPr id="993" name="Google Shape;993;p75"/>
                <p:cNvPicPr preferRelativeResize="0"/>
                <p:nvPr/>
              </p:nvPicPr>
              <p:blipFill>
                <a:blip r:embed="rId11">
                  <a:alphaModFix/>
                </a:blip>
                <a:stretch>
                  <a:fillRect/>
                </a:stretch>
              </p:blipFill>
              <p:spPr>
                <a:xfrm>
                  <a:off x="826031" y="1430277"/>
                  <a:ext cx="286888" cy="284573"/>
                </a:xfrm>
                <a:prstGeom prst="rect">
                  <a:avLst/>
                </a:prstGeom>
                <a:noFill/>
                <a:ln>
                  <a:noFill/>
                </a:ln>
              </p:spPr>
            </p:pic>
          </p:grpSp>
        </p:grpSp>
        <p:grpSp>
          <p:nvGrpSpPr>
            <p:cNvPr id="994" name="Google Shape;994;p75"/>
            <p:cNvGrpSpPr/>
            <p:nvPr/>
          </p:nvGrpSpPr>
          <p:grpSpPr>
            <a:xfrm>
              <a:off x="5123223" y="4282298"/>
              <a:ext cx="1783525" cy="495858"/>
              <a:chOff x="5085285" y="4265985"/>
              <a:chExt cx="1783525" cy="495858"/>
            </a:xfrm>
          </p:grpSpPr>
          <p:pic>
            <p:nvPicPr>
              <p:cNvPr id="995" name="Google Shape;995;p75"/>
              <p:cNvPicPr preferRelativeResize="0"/>
              <p:nvPr/>
            </p:nvPicPr>
            <p:blipFill rotWithShape="1">
              <a:blip r:embed="rId10">
                <a:alphaModFix/>
              </a:blip>
              <a:srcRect b="0" l="0" r="0" t="0"/>
              <a:stretch/>
            </p:blipFill>
            <p:spPr>
              <a:xfrm>
                <a:off x="5085285" y="4265985"/>
                <a:ext cx="501800" cy="495858"/>
              </a:xfrm>
              <a:prstGeom prst="rect">
                <a:avLst/>
              </a:prstGeom>
              <a:noFill/>
              <a:ln>
                <a:noFill/>
              </a:ln>
            </p:spPr>
          </p:pic>
          <p:pic>
            <p:nvPicPr>
              <p:cNvPr id="996" name="Google Shape;996;p75"/>
              <p:cNvPicPr preferRelativeResize="0"/>
              <p:nvPr/>
            </p:nvPicPr>
            <p:blipFill rotWithShape="1">
              <a:blip r:embed="rId10">
                <a:alphaModFix/>
              </a:blip>
              <a:srcRect b="0" l="0" r="0" t="0"/>
              <a:stretch/>
            </p:blipFill>
            <p:spPr>
              <a:xfrm>
                <a:off x="6367011" y="4265985"/>
                <a:ext cx="501799" cy="495858"/>
              </a:xfrm>
              <a:prstGeom prst="rect">
                <a:avLst/>
              </a:prstGeom>
              <a:noFill/>
              <a:ln>
                <a:noFill/>
              </a:ln>
            </p:spPr>
          </p:pic>
          <p:pic>
            <p:nvPicPr>
              <p:cNvPr id="997" name="Google Shape;997;p75"/>
              <p:cNvPicPr preferRelativeResize="0"/>
              <p:nvPr/>
            </p:nvPicPr>
            <p:blipFill rotWithShape="1">
              <a:blip r:embed="rId10">
                <a:alphaModFix/>
              </a:blip>
              <a:srcRect b="0" l="0" r="0" t="0"/>
              <a:stretch/>
            </p:blipFill>
            <p:spPr>
              <a:xfrm>
                <a:off x="5726148" y="4265985"/>
                <a:ext cx="501800" cy="495858"/>
              </a:xfrm>
              <a:prstGeom prst="rect">
                <a:avLst/>
              </a:prstGeom>
              <a:noFill/>
              <a:ln>
                <a:noFill/>
              </a:ln>
            </p:spPr>
          </p:pic>
        </p:grpSp>
        <p:grpSp>
          <p:nvGrpSpPr>
            <p:cNvPr id="998" name="Google Shape;998;p75"/>
            <p:cNvGrpSpPr/>
            <p:nvPr/>
          </p:nvGrpSpPr>
          <p:grpSpPr>
            <a:xfrm>
              <a:off x="5046025" y="2647062"/>
              <a:ext cx="296100" cy="296087"/>
              <a:chOff x="545725" y="1936825"/>
              <a:chExt cx="296100" cy="296087"/>
            </a:xfrm>
          </p:grpSpPr>
          <p:sp>
            <p:nvSpPr>
              <p:cNvPr id="999" name="Google Shape;999;p75"/>
              <p:cNvSpPr/>
              <p:nvPr/>
            </p:nvSpPr>
            <p:spPr>
              <a:xfrm>
                <a:off x="563325" y="1951275"/>
                <a:ext cx="278400" cy="26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0" name="Google Shape;1000;p75"/>
              <p:cNvPicPr preferRelativeResize="0"/>
              <p:nvPr/>
            </p:nvPicPr>
            <p:blipFill rotWithShape="1">
              <a:blip r:embed="rId12">
                <a:alphaModFix/>
              </a:blip>
              <a:srcRect b="0" l="0" r="0" t="0"/>
              <a:stretch/>
            </p:blipFill>
            <p:spPr>
              <a:xfrm>
                <a:off x="545725" y="1936825"/>
                <a:ext cx="296100" cy="296087"/>
              </a:xfrm>
              <a:prstGeom prst="rect">
                <a:avLst/>
              </a:prstGeom>
              <a:noFill/>
              <a:ln>
                <a:noFill/>
              </a:ln>
            </p:spPr>
          </p:pic>
        </p:grpSp>
        <p:sp>
          <p:nvSpPr>
            <p:cNvPr id="1001" name="Google Shape;1001;p75"/>
            <p:cNvSpPr/>
            <p:nvPr/>
          </p:nvSpPr>
          <p:spPr>
            <a:xfrm>
              <a:off x="5603363" y="2582777"/>
              <a:ext cx="1823700" cy="331800"/>
            </a:xfrm>
            <a:prstGeom prst="wedgeRectCallout">
              <a:avLst>
                <a:gd fmla="val -64024" name="adj1"/>
                <a:gd fmla="val 12522" name="adj2"/>
              </a:avLst>
            </a:prstGeom>
            <a:solidFill>
              <a:srgbClr val="8B8B8B"/>
            </a:solidFill>
            <a:ln cap="flat" cmpd="sng" w="9525">
              <a:solidFill>
                <a:srgbClr val="8B8B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ed Hat Text"/>
                  <a:ea typeface="Red Hat Text"/>
                  <a:cs typeface="Red Hat Text"/>
                  <a:sym typeface="Red Hat Text"/>
                </a:rPr>
                <a:t>Resilient to high latency and connection disruptions</a:t>
              </a:r>
              <a:endParaRPr sz="900">
                <a:solidFill>
                  <a:srgbClr val="FFFFFF"/>
                </a:solidFill>
                <a:latin typeface="Red Hat Text"/>
                <a:ea typeface="Red Hat Text"/>
                <a:cs typeface="Red Hat Text"/>
                <a:sym typeface="Red Hat Tex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7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07" name="Google Shape;1007;p76"/>
          <p:cNvSpPr txBox="1"/>
          <p:nvPr>
            <p:ph idx="2" type="subTitle"/>
          </p:nvPr>
        </p:nvSpPr>
        <p:spPr>
          <a:xfrm>
            <a:off x="9251450" y="3478651"/>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8" name="Google Shape;1008;p7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Introduction to automation mesh</a:t>
            </a:r>
            <a:endParaRPr/>
          </a:p>
        </p:txBody>
      </p:sp>
      <p:sp>
        <p:nvSpPr>
          <p:cNvPr id="1009" name="Google Shape;1009;p76"/>
          <p:cNvSpPr txBox="1"/>
          <p:nvPr>
            <p:ph idx="3" type="subTitle"/>
          </p:nvPr>
        </p:nvSpPr>
        <p:spPr>
          <a:xfrm>
            <a:off x="9251450" y="2926080"/>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10" name="Google Shape;1010;p76"/>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Graphing automation mesh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77"/>
          <p:cNvSpPr txBox="1"/>
          <p:nvPr/>
        </p:nvSpPr>
        <p:spPr>
          <a:xfrm>
            <a:off x="885125" y="1196350"/>
            <a:ext cx="49728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Visual overview of mesh topology</a:t>
            </a:r>
            <a:endParaRPr sz="1800">
              <a:solidFill>
                <a:srgbClr val="EE0000"/>
              </a:solidFill>
              <a:latin typeface="Red Hat Display"/>
              <a:ea typeface="Red Hat Display"/>
              <a:cs typeface="Red Hat Display"/>
              <a:sym typeface="Red Hat Display"/>
            </a:endParaRPr>
          </a:p>
        </p:txBody>
      </p:sp>
      <p:sp>
        <p:nvSpPr>
          <p:cNvPr id="1016" name="Google Shape;1016;p77"/>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Graphing automation mesh</a:t>
            </a:r>
            <a:endParaRPr sz="2800">
              <a:solidFill>
                <a:srgbClr val="000000"/>
              </a:solidFill>
              <a:latin typeface="Red Hat Display"/>
              <a:ea typeface="Red Hat Display"/>
              <a:cs typeface="Red Hat Display"/>
              <a:sym typeface="Red Hat Display"/>
            </a:endParaRPr>
          </a:p>
        </p:txBody>
      </p:sp>
      <p:sp>
        <p:nvSpPr>
          <p:cNvPr id="1017" name="Google Shape;1017;p7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1018" name="Google Shape;1018;p77"/>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1019" name="Google Shape;1019;p77"/>
          <p:cNvSpPr txBox="1"/>
          <p:nvPr/>
        </p:nvSpPr>
        <p:spPr>
          <a:xfrm>
            <a:off x="931450" y="2431125"/>
            <a:ext cx="5849700" cy="281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accent1"/>
                </a:solidFill>
                <a:latin typeface="Red Hat Display Medium"/>
                <a:ea typeface="Red Hat Display Medium"/>
                <a:cs typeface="Red Hat Display Medium"/>
                <a:sym typeface="Red Hat Display Medium"/>
              </a:rPr>
              <a:t>Graphviz dot file</a:t>
            </a:r>
            <a:endParaRPr sz="1600">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AAP2 installer extra var can be set to create Graphviz dot file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during installation or run using a tag to generate the mesh dot file only</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Topology can be reviewed before continuing the installation</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600">
                <a:solidFill>
                  <a:schemeClr val="accent1"/>
                </a:solidFill>
                <a:latin typeface="Red Hat Display Medium"/>
                <a:ea typeface="Red Hat Display Medium"/>
                <a:cs typeface="Red Hat Display Medium"/>
                <a:sym typeface="Red Hat Display Medium"/>
              </a:rPr>
              <a:t>Mesh validation</a:t>
            </a:r>
            <a:endParaRPr b="1" sz="1600">
              <a:solidFill>
                <a:schemeClr val="accent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rgbClr val="141414"/>
                </a:solidFill>
                <a:latin typeface="Red Hat Display"/>
                <a:ea typeface="Red Hat Display"/>
                <a:cs typeface="Red Hat Display"/>
                <a:sym typeface="Red Hat Display"/>
              </a:rPr>
              <a:t>Validation modules are called during AAP installation to perform checks</a:t>
            </a:r>
            <a:endParaRPr>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rgbClr val="141414"/>
                </a:solidFill>
                <a:latin typeface="Red Hat Display"/>
                <a:ea typeface="Red Hat Display"/>
                <a:cs typeface="Red Hat Display"/>
                <a:sym typeface="Red Hat Display"/>
              </a:rPr>
              <a:t>Playbook can be run to check mesh connectivity</a:t>
            </a:r>
            <a:endParaRPr>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000">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Clr>
                <a:schemeClr val="dk1"/>
              </a:buClr>
              <a:buSzPts val="1100"/>
              <a:buFont typeface="Arial"/>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pic>
        <p:nvPicPr>
          <p:cNvPr id="1020" name="Google Shape;1020;p77"/>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pic>
        <p:nvPicPr>
          <p:cNvPr id="1021" name="Google Shape;1021;p77"/>
          <p:cNvPicPr preferRelativeResize="0"/>
          <p:nvPr/>
        </p:nvPicPr>
        <p:blipFill>
          <a:blip r:embed="rId4">
            <a:alphaModFix/>
          </a:blip>
          <a:stretch>
            <a:fillRect/>
          </a:stretch>
        </p:blipFill>
        <p:spPr>
          <a:xfrm>
            <a:off x="8047213" y="3279575"/>
            <a:ext cx="2562225" cy="2447925"/>
          </a:xfrm>
          <a:prstGeom prst="rect">
            <a:avLst/>
          </a:prstGeom>
          <a:noFill/>
          <a:ln>
            <a:noFill/>
          </a:ln>
        </p:spPr>
      </p:pic>
      <p:pic>
        <p:nvPicPr>
          <p:cNvPr id="1022" name="Google Shape;1022;p77"/>
          <p:cNvPicPr preferRelativeResize="0"/>
          <p:nvPr/>
        </p:nvPicPr>
        <p:blipFill>
          <a:blip r:embed="rId5">
            <a:alphaModFix/>
          </a:blip>
          <a:stretch>
            <a:fillRect/>
          </a:stretch>
        </p:blipFill>
        <p:spPr>
          <a:xfrm>
            <a:off x="8487750" y="1383612"/>
            <a:ext cx="1681175" cy="168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0"/>
          <p:cNvSpPr txBox="1"/>
          <p:nvPr>
            <p:ph idx="1" type="subTitle"/>
          </p:nvPr>
        </p:nvSpPr>
        <p:spPr>
          <a:xfrm>
            <a:off x="813675" y="2437250"/>
            <a:ext cx="7533300" cy="461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Component overview: </a:t>
            </a:r>
            <a:endParaRPr/>
          </a:p>
          <a:p>
            <a:pPr indent="0" lvl="0" marL="0" rtl="0" algn="l">
              <a:spcBef>
                <a:spcPts val="0"/>
              </a:spcBef>
              <a:spcAft>
                <a:spcPts val="0"/>
              </a:spcAft>
              <a:buNone/>
            </a:pPr>
            <a:r>
              <a:t/>
            </a:r>
            <a:endParaRPr/>
          </a:p>
        </p:txBody>
      </p:sp>
      <p:sp>
        <p:nvSpPr>
          <p:cNvPr id="475" name="Google Shape;475;p60"/>
          <p:cNvSpPr txBox="1"/>
          <p:nvPr>
            <p:ph type="title"/>
          </p:nvPr>
        </p:nvSpPr>
        <p:spPr>
          <a:xfrm>
            <a:off x="813675" y="2898350"/>
            <a:ext cx="6976800" cy="677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sz="4400"/>
              <a:t>A</a:t>
            </a:r>
            <a:r>
              <a:rPr lang="en" sz="4400"/>
              <a:t>utomation mesh</a:t>
            </a:r>
            <a:endParaRPr sz="4400"/>
          </a:p>
        </p:txBody>
      </p:sp>
      <p:sp>
        <p:nvSpPr>
          <p:cNvPr id="476" name="Google Shape;476;p60"/>
          <p:cNvSpPr txBox="1"/>
          <p:nvPr>
            <p:ph idx="2" type="subTitle"/>
          </p:nvPr>
        </p:nvSpPr>
        <p:spPr>
          <a:xfrm>
            <a:off x="813675" y="5384425"/>
            <a:ext cx="3932700" cy="60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Red Hat Ansible Automation Platform 2.1 </a:t>
            </a:r>
            <a:endParaRPr/>
          </a:p>
        </p:txBody>
      </p:sp>
      <p:sp>
        <p:nvSpPr>
          <p:cNvPr id="477" name="Google Shape;477;p6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7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28" name="Google Shape;1028;p78"/>
          <p:cNvSpPr txBox="1"/>
          <p:nvPr>
            <p:ph idx="2" type="subTitle"/>
          </p:nvPr>
        </p:nvSpPr>
        <p:spPr>
          <a:xfrm>
            <a:off x="9251450" y="3478651"/>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9" name="Google Shape;1029;p7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Introduction to automation mesh</a:t>
            </a:r>
            <a:endParaRPr/>
          </a:p>
        </p:txBody>
      </p:sp>
      <p:sp>
        <p:nvSpPr>
          <p:cNvPr id="1030" name="Google Shape;1030;p78"/>
          <p:cNvSpPr txBox="1"/>
          <p:nvPr>
            <p:ph idx="3" type="subTitle"/>
          </p:nvPr>
        </p:nvSpPr>
        <p:spPr>
          <a:xfrm>
            <a:off x="9251450" y="2926080"/>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31" name="Google Shape;1031;p7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Automation mesh in controller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79"/>
          <p:cNvSpPr txBox="1"/>
          <p:nvPr/>
        </p:nvSpPr>
        <p:spPr>
          <a:xfrm>
            <a:off x="885125" y="1196350"/>
            <a:ext cx="49728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Default and controlplane Instance Groups</a:t>
            </a:r>
            <a:endParaRPr sz="1800">
              <a:solidFill>
                <a:srgbClr val="EE0000"/>
              </a:solidFill>
              <a:latin typeface="Red Hat Display"/>
              <a:ea typeface="Red Hat Display"/>
              <a:cs typeface="Red Hat Display"/>
              <a:sym typeface="Red Hat Display"/>
            </a:endParaRPr>
          </a:p>
        </p:txBody>
      </p:sp>
      <p:sp>
        <p:nvSpPr>
          <p:cNvPr id="1037" name="Google Shape;1037;p79"/>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Automation mesh in controller</a:t>
            </a:r>
            <a:endParaRPr sz="2800">
              <a:solidFill>
                <a:srgbClr val="000000"/>
              </a:solidFill>
              <a:latin typeface="Red Hat Display"/>
              <a:ea typeface="Red Hat Display"/>
              <a:cs typeface="Red Hat Display"/>
              <a:sym typeface="Red Hat Display"/>
            </a:endParaRPr>
          </a:p>
        </p:txBody>
      </p:sp>
      <p:sp>
        <p:nvSpPr>
          <p:cNvPr id="1038" name="Google Shape;1038;p7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1039" name="Google Shape;1039;p79"/>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1040" name="Google Shape;1040;p79"/>
          <p:cNvSpPr txBox="1"/>
          <p:nvPr/>
        </p:nvSpPr>
        <p:spPr>
          <a:xfrm>
            <a:off x="931450" y="2126325"/>
            <a:ext cx="58497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600">
                <a:solidFill>
                  <a:schemeClr val="accent1"/>
                </a:solidFill>
                <a:latin typeface="Red Hat Display Medium"/>
                <a:ea typeface="Red Hat Display Medium"/>
                <a:cs typeface="Red Hat Display Medium"/>
                <a:sym typeface="Red Hat Display Medium"/>
              </a:rPr>
              <a:t>‘default’ Instance Group</a:t>
            </a:r>
            <a:endParaRPr sz="1600">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Preselected Instance Group for mesh execution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Always present in automation controller</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Used as default if no Instance Group is defined for job execution</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600">
                <a:solidFill>
                  <a:schemeClr val="accent1"/>
                </a:solidFill>
                <a:latin typeface="Red Hat Display Medium"/>
                <a:ea typeface="Red Hat Display Medium"/>
                <a:cs typeface="Red Hat Display Medium"/>
                <a:sym typeface="Red Hat Display Medium"/>
              </a:rPr>
              <a:t>‘controlplane’ Instance Group</a:t>
            </a:r>
            <a:endParaRPr sz="1600">
              <a:solidFill>
                <a:schemeClr val="accent1"/>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Preselected Instance Group for mesh controller and hybrid nodes</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Further changes to Instance Groups can be made via the installer</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rPr lang="en">
                <a:solidFill>
                  <a:schemeClr val="dk1"/>
                </a:solidFill>
                <a:latin typeface="Red Hat Display"/>
                <a:ea typeface="Red Hat Display"/>
                <a:cs typeface="Red Hat Display"/>
                <a:sym typeface="Red Hat Display"/>
              </a:rPr>
              <a:t>inventory file or post-install via the API/UI</a:t>
            </a:r>
            <a:endParaRPr>
              <a:solidFill>
                <a:schemeClr val="dk1"/>
              </a:solidFill>
              <a:latin typeface="Red Hat Display"/>
              <a:ea typeface="Red Hat Display"/>
              <a:cs typeface="Red Hat Display"/>
              <a:sym typeface="Red Hat Display"/>
            </a:endParaRPr>
          </a:p>
        </p:txBody>
      </p:sp>
      <p:pic>
        <p:nvPicPr>
          <p:cNvPr id="1041" name="Google Shape;1041;p79"/>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pic>
        <p:nvPicPr>
          <p:cNvPr id="1042" name="Google Shape;1042;p79"/>
          <p:cNvPicPr preferRelativeResize="0"/>
          <p:nvPr/>
        </p:nvPicPr>
        <p:blipFill>
          <a:blip r:embed="rId4">
            <a:alphaModFix/>
          </a:blip>
          <a:stretch>
            <a:fillRect/>
          </a:stretch>
        </p:blipFill>
        <p:spPr>
          <a:xfrm>
            <a:off x="6617050" y="1821350"/>
            <a:ext cx="4947529" cy="1812050"/>
          </a:xfrm>
          <a:prstGeom prst="rect">
            <a:avLst/>
          </a:prstGeom>
          <a:noFill/>
          <a:ln>
            <a:noFill/>
          </a:ln>
        </p:spPr>
      </p:pic>
      <p:pic>
        <p:nvPicPr>
          <p:cNvPr id="1043" name="Google Shape;1043;p79"/>
          <p:cNvPicPr preferRelativeResize="0"/>
          <p:nvPr/>
        </p:nvPicPr>
        <p:blipFill>
          <a:blip r:embed="rId5">
            <a:alphaModFix/>
          </a:blip>
          <a:stretch>
            <a:fillRect/>
          </a:stretch>
        </p:blipFill>
        <p:spPr>
          <a:xfrm>
            <a:off x="6617050" y="3674660"/>
            <a:ext cx="4113012" cy="24893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8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49" name="Google Shape;1049;p80"/>
          <p:cNvSpPr txBox="1"/>
          <p:nvPr>
            <p:ph idx="2" type="subTitle"/>
          </p:nvPr>
        </p:nvSpPr>
        <p:spPr>
          <a:xfrm>
            <a:off x="9251450" y="3478651"/>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0" name="Google Shape;1050;p80"/>
          <p:cNvSpPr txBox="1"/>
          <p:nvPr>
            <p:ph idx="3" type="subTitle"/>
          </p:nvPr>
        </p:nvSpPr>
        <p:spPr>
          <a:xfrm>
            <a:off x="9251450" y="2926080"/>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51" name="Google Shape;1051;p80"/>
          <p:cNvSpPr txBox="1"/>
          <p:nvPr>
            <p:ph type="title"/>
          </p:nvPr>
        </p:nvSpPr>
        <p:spPr>
          <a:xfrm>
            <a:off x="447775" y="1084550"/>
            <a:ext cx="81909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Migrating from Isolated Nodes to automation mesh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81"/>
          <p:cNvSpPr txBox="1"/>
          <p:nvPr/>
        </p:nvSpPr>
        <p:spPr>
          <a:xfrm>
            <a:off x="885125" y="1196350"/>
            <a:ext cx="49728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Isolated Nodes </a:t>
            </a:r>
            <a:r>
              <a:rPr lang="en" sz="1800">
                <a:solidFill>
                  <a:srgbClr val="EE0000"/>
                </a:solidFill>
                <a:latin typeface="Red Hat Display"/>
                <a:ea typeface="Red Hat Display"/>
                <a:cs typeface="Red Hat Display"/>
                <a:sym typeface="Red Hat Display"/>
              </a:rPr>
              <a:t>replaced</a:t>
            </a:r>
            <a:r>
              <a:rPr lang="en" sz="1800">
                <a:solidFill>
                  <a:srgbClr val="EE0000"/>
                </a:solidFill>
                <a:latin typeface="Red Hat Display"/>
                <a:ea typeface="Red Hat Display"/>
                <a:cs typeface="Red Hat Display"/>
                <a:sym typeface="Red Hat Display"/>
              </a:rPr>
              <a:t> with automation mesh</a:t>
            </a:r>
            <a:endParaRPr sz="1800">
              <a:solidFill>
                <a:srgbClr val="EE0000"/>
              </a:solidFill>
              <a:latin typeface="Red Hat Display"/>
              <a:ea typeface="Red Hat Display"/>
              <a:cs typeface="Red Hat Display"/>
              <a:sym typeface="Red Hat Display"/>
            </a:endParaRPr>
          </a:p>
        </p:txBody>
      </p:sp>
      <p:sp>
        <p:nvSpPr>
          <p:cNvPr id="1057" name="Google Shape;1057;p81"/>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Migrating from Isolated Nodes to mesh</a:t>
            </a:r>
            <a:endParaRPr sz="2800">
              <a:solidFill>
                <a:srgbClr val="000000"/>
              </a:solidFill>
              <a:latin typeface="Red Hat Display"/>
              <a:ea typeface="Red Hat Display"/>
              <a:cs typeface="Red Hat Display"/>
              <a:sym typeface="Red Hat Display"/>
            </a:endParaRPr>
          </a:p>
        </p:txBody>
      </p:sp>
      <p:sp>
        <p:nvSpPr>
          <p:cNvPr id="1058" name="Google Shape;1058;p8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1059" name="Google Shape;1059;p81"/>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1060" name="Google Shape;1060;p81"/>
          <p:cNvSpPr txBox="1"/>
          <p:nvPr/>
        </p:nvSpPr>
        <p:spPr>
          <a:xfrm>
            <a:off x="931450" y="2126325"/>
            <a:ext cx="58497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800">
                <a:solidFill>
                  <a:schemeClr val="accent1"/>
                </a:solidFill>
                <a:latin typeface="Red Hat Display Medium"/>
                <a:ea typeface="Red Hat Display Medium"/>
                <a:cs typeface="Red Hat Display Medium"/>
                <a:sym typeface="Red Hat Display Medium"/>
              </a:rPr>
              <a:t>AAP 2.1 Inventory converter</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Recommendations made on previous conventions detected in AAP installer inventory e.g ‘isolated_nodes’ stanza</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Applied to AAP 1.x - 2.0 installer inventory files when upgrading to AAP 2.1</a:t>
            </a:r>
            <a:endParaRPr sz="16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sz="1600">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800">
                <a:solidFill>
                  <a:schemeClr val="accent1"/>
                </a:solidFill>
                <a:latin typeface="Red Hat Display Medium"/>
                <a:ea typeface="Red Hat Display Medium"/>
                <a:cs typeface="Red Hat Display Medium"/>
                <a:sym typeface="Red Hat Display Medium"/>
              </a:rPr>
              <a:t>Mesh validation</a:t>
            </a:r>
            <a:endParaRPr sz="1800">
              <a:solidFill>
                <a:schemeClr val="accent1"/>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Graphviz dot file created with AAP 2.1 installer</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Topology can be reviewed before continuing with installation</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AAP 2.1 installer runs mesh validation checks before installing</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chemeClr val="dk1"/>
                </a:solidFill>
                <a:latin typeface="Red Hat Display"/>
                <a:ea typeface="Red Hat Display"/>
                <a:cs typeface="Red Hat Display"/>
                <a:sym typeface="Red Hat Display"/>
              </a:rPr>
              <a:t>Playbook can be used to validate mesh connectivity</a:t>
            </a:r>
            <a:endParaRPr sz="1600">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t/>
            </a:r>
            <a:endParaRPr>
              <a:solidFill>
                <a:schemeClr val="dk1"/>
              </a:solidFill>
              <a:latin typeface="Red Hat Display"/>
              <a:ea typeface="Red Hat Display"/>
              <a:cs typeface="Red Hat Display"/>
              <a:sym typeface="Red Hat Display"/>
            </a:endParaRPr>
          </a:p>
        </p:txBody>
      </p:sp>
      <p:pic>
        <p:nvPicPr>
          <p:cNvPr id="1061" name="Google Shape;1061;p81"/>
          <p:cNvPicPr preferRelativeResize="0"/>
          <p:nvPr/>
        </p:nvPicPr>
        <p:blipFill rotWithShape="1">
          <a:blip r:embed="rId4">
            <a:alphaModFix/>
          </a:blip>
          <a:srcRect b="0" l="0" r="0" t="0"/>
          <a:stretch/>
        </p:blipFill>
        <p:spPr>
          <a:xfrm>
            <a:off x="481835" y="1641688"/>
            <a:ext cx="484632" cy="484632"/>
          </a:xfrm>
          <a:prstGeom prst="rect">
            <a:avLst/>
          </a:prstGeom>
          <a:noFill/>
          <a:ln>
            <a:noFill/>
          </a:ln>
        </p:spPr>
      </p:pic>
      <p:pic>
        <p:nvPicPr>
          <p:cNvPr id="1062" name="Google Shape;1062;p81"/>
          <p:cNvPicPr preferRelativeResize="0"/>
          <p:nvPr/>
        </p:nvPicPr>
        <p:blipFill>
          <a:blip r:embed="rId5">
            <a:alphaModFix/>
          </a:blip>
          <a:stretch>
            <a:fillRect/>
          </a:stretch>
        </p:blipFill>
        <p:spPr>
          <a:xfrm>
            <a:off x="8047213" y="3279575"/>
            <a:ext cx="2562225" cy="2447925"/>
          </a:xfrm>
          <a:prstGeom prst="rect">
            <a:avLst/>
          </a:prstGeom>
          <a:noFill/>
          <a:ln>
            <a:noFill/>
          </a:ln>
        </p:spPr>
      </p:pic>
      <p:pic>
        <p:nvPicPr>
          <p:cNvPr id="1063" name="Google Shape;1063;p81"/>
          <p:cNvPicPr preferRelativeResize="0"/>
          <p:nvPr/>
        </p:nvPicPr>
        <p:blipFill>
          <a:blip r:embed="rId6">
            <a:alphaModFix/>
          </a:blip>
          <a:stretch>
            <a:fillRect/>
          </a:stretch>
        </p:blipFill>
        <p:spPr>
          <a:xfrm>
            <a:off x="8487750" y="1383612"/>
            <a:ext cx="1681175" cy="1681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82"/>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Automation mesh and Red Hat OpenShift</a:t>
            </a:r>
            <a:endParaRPr/>
          </a:p>
          <a:p>
            <a:pPr indent="0" lvl="0" marL="0" rtl="0" algn="l">
              <a:lnSpc>
                <a:spcPct val="115000"/>
              </a:lnSpc>
              <a:spcBef>
                <a:spcPts val="0"/>
              </a:spcBef>
              <a:spcAft>
                <a:spcPts val="0"/>
              </a:spcAft>
              <a:buNone/>
            </a:pPr>
            <a:r>
              <a:t/>
            </a:r>
            <a:endParaRPr sz="2400">
              <a:latin typeface="Red Hat Text"/>
              <a:ea typeface="Red Hat Text"/>
              <a:cs typeface="Red Hat Text"/>
              <a:sym typeface="Red Hat Text"/>
            </a:endParaRPr>
          </a:p>
        </p:txBody>
      </p:sp>
      <p:sp>
        <p:nvSpPr>
          <p:cNvPr id="1069" name="Google Shape;1069;p8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70" name="Google Shape;1070;p82"/>
          <p:cNvSpPr txBox="1"/>
          <p:nvPr/>
        </p:nvSpPr>
        <p:spPr>
          <a:xfrm>
            <a:off x="813816" y="3511296"/>
            <a:ext cx="7463700" cy="3041700"/>
          </a:xfrm>
          <a:prstGeom prst="rect">
            <a:avLst/>
          </a:prstGeom>
          <a:noFill/>
          <a:ln>
            <a:noFill/>
          </a:ln>
        </p:spPr>
        <p:txBody>
          <a:bodyPr anchorCtr="0" anchor="t" bIns="91425" lIns="91425" spcFirstLastPara="1" rIns="91425" wrap="square" tIns="91425">
            <a:noAutofit/>
          </a:bodyPr>
          <a:lstStyle/>
          <a:p>
            <a:pPr indent="0" lvl="0" marL="457200" rtl="0" algn="l">
              <a:lnSpc>
                <a:spcPct val="174000"/>
              </a:lnSpc>
              <a:spcBef>
                <a:spcPts val="0"/>
              </a:spcBef>
              <a:spcAft>
                <a:spcPts val="0"/>
              </a:spcAft>
              <a:buNone/>
            </a:pPr>
            <a:r>
              <a:t/>
            </a:r>
            <a:endParaRPr sz="1600">
              <a:solidFill>
                <a:schemeClr val="dk1"/>
              </a:solidFill>
              <a:latin typeface="Red Hat Display"/>
              <a:ea typeface="Red Hat Display"/>
              <a:cs typeface="Red Hat Display"/>
              <a:sym typeface="Red Hat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83"/>
          <p:cNvSpPr txBox="1"/>
          <p:nvPr/>
        </p:nvSpPr>
        <p:spPr>
          <a:xfrm>
            <a:off x="885125" y="1196350"/>
            <a:ext cx="49728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Executing automation using container platforms</a:t>
            </a:r>
            <a:endParaRPr sz="1800">
              <a:solidFill>
                <a:srgbClr val="EE0000"/>
              </a:solidFill>
              <a:latin typeface="Red Hat Display"/>
              <a:ea typeface="Red Hat Display"/>
              <a:cs typeface="Red Hat Display"/>
              <a:sym typeface="Red Hat Display"/>
            </a:endParaRPr>
          </a:p>
        </p:txBody>
      </p:sp>
      <p:sp>
        <p:nvSpPr>
          <p:cNvPr id="1076" name="Google Shape;1076;p83"/>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Ansible Automation Platform Container Groups</a:t>
            </a:r>
            <a:endParaRPr sz="2800">
              <a:solidFill>
                <a:srgbClr val="000000"/>
              </a:solidFill>
              <a:latin typeface="Red Hat Display"/>
              <a:ea typeface="Red Hat Display"/>
              <a:cs typeface="Red Hat Display"/>
              <a:sym typeface="Red Hat Display"/>
            </a:endParaRPr>
          </a:p>
        </p:txBody>
      </p:sp>
      <p:sp>
        <p:nvSpPr>
          <p:cNvPr id="1077" name="Google Shape;1077;p8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1078" name="Google Shape;1078;p83"/>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1079" name="Google Shape;1079;p83"/>
          <p:cNvSpPr txBox="1"/>
          <p:nvPr/>
        </p:nvSpPr>
        <p:spPr>
          <a:xfrm>
            <a:off x="931450" y="2126325"/>
            <a:ext cx="5849700" cy="464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600">
                <a:solidFill>
                  <a:schemeClr val="accent1"/>
                </a:solidFill>
                <a:latin typeface="Red Hat Display Medium"/>
                <a:ea typeface="Red Hat Display Medium"/>
                <a:cs typeface="Red Hat Display Medium"/>
                <a:sym typeface="Red Hat Display Medium"/>
              </a:rPr>
              <a:t>What is a Container Group?</a:t>
            </a:r>
            <a:endParaRPr sz="1600">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Type of Instance Group that specifies provisioning an OpenShift / </a:t>
            </a:r>
            <a:r>
              <a:rPr lang="en">
                <a:solidFill>
                  <a:schemeClr val="dk1"/>
                </a:solidFill>
                <a:latin typeface="Red Hat Display"/>
                <a:ea typeface="Red Hat Display"/>
                <a:cs typeface="Red Hat Display"/>
                <a:sym typeface="Red Hat Display"/>
              </a:rPr>
              <a:t>Kubernetes </a:t>
            </a:r>
            <a:r>
              <a:rPr lang="en">
                <a:solidFill>
                  <a:schemeClr val="dk1"/>
                </a:solidFill>
                <a:latin typeface="Red Hat Display"/>
                <a:ea typeface="Red Hat Display"/>
                <a:cs typeface="Red Hat Display"/>
                <a:sym typeface="Red Hat Display"/>
              </a:rPr>
              <a:t>pod to run a job</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chemeClr val="dk1"/>
                </a:solidFill>
                <a:latin typeface="Red Hat Display"/>
                <a:ea typeface="Red Hat Display"/>
                <a:cs typeface="Red Hat Display"/>
                <a:sym typeface="Red Hat Display"/>
              </a:rPr>
              <a:t>Ephemeral execution. Pods exist only for playbook run duration</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600">
                <a:solidFill>
                  <a:schemeClr val="accent1"/>
                </a:solidFill>
                <a:latin typeface="Red Hat Display Medium"/>
                <a:ea typeface="Red Hat Display Medium"/>
                <a:cs typeface="Red Hat Display Medium"/>
                <a:sym typeface="Red Hat Display Medium"/>
              </a:rPr>
              <a:t>Will Container Groups change with mesh?</a:t>
            </a:r>
            <a:endParaRPr sz="1600">
              <a:solidFill>
                <a:schemeClr val="accent1"/>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No. Container Group functions stay the same.</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Uses existing OpenShift cluster</a:t>
            </a:r>
            <a:endParaRPr>
              <a:solidFill>
                <a:schemeClr val="dk1"/>
              </a:solidFill>
              <a:latin typeface="Red Hat Display"/>
              <a:ea typeface="Red Hat Display"/>
              <a:cs typeface="Red Hat Display"/>
              <a:sym typeface="Red Hat Display"/>
            </a:endParaRPr>
          </a:p>
          <a:p>
            <a:pPr indent="0" lvl="0" marL="0" rtl="0" algn="l">
              <a:spcBef>
                <a:spcPts val="500"/>
              </a:spcBef>
              <a:spcAft>
                <a:spcPts val="500"/>
              </a:spcAft>
              <a:buNone/>
            </a:pPr>
            <a:r>
              <a:rPr lang="en">
                <a:solidFill>
                  <a:schemeClr val="dk1"/>
                </a:solidFill>
                <a:latin typeface="Red Hat Display"/>
                <a:ea typeface="Red Hat Display"/>
                <a:cs typeface="Red Hat Display"/>
                <a:sym typeface="Red Hat Display"/>
              </a:rPr>
              <a:t>Needs the correct pod privileges</a:t>
            </a:r>
            <a:endParaRPr>
              <a:solidFill>
                <a:schemeClr val="dk1"/>
              </a:solidFill>
              <a:latin typeface="Red Hat Display"/>
              <a:ea typeface="Red Hat Display"/>
              <a:cs typeface="Red Hat Display"/>
              <a:sym typeface="Red Hat Display"/>
            </a:endParaRPr>
          </a:p>
        </p:txBody>
      </p:sp>
      <p:pic>
        <p:nvPicPr>
          <p:cNvPr id="1080" name="Google Shape;1080;p83"/>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pic>
        <p:nvPicPr>
          <p:cNvPr id="1081" name="Google Shape;1081;p83"/>
          <p:cNvPicPr preferRelativeResize="0"/>
          <p:nvPr/>
        </p:nvPicPr>
        <p:blipFill>
          <a:blip r:embed="rId4">
            <a:alphaModFix/>
          </a:blip>
          <a:stretch>
            <a:fillRect/>
          </a:stretch>
        </p:blipFill>
        <p:spPr>
          <a:xfrm>
            <a:off x="6585325" y="3620198"/>
            <a:ext cx="4989789" cy="2637354"/>
          </a:xfrm>
          <a:prstGeom prst="rect">
            <a:avLst/>
          </a:prstGeom>
          <a:noFill/>
          <a:ln>
            <a:noFill/>
          </a:ln>
        </p:spPr>
      </p:pic>
      <p:pic>
        <p:nvPicPr>
          <p:cNvPr id="1082" name="Google Shape;1082;p83"/>
          <p:cNvPicPr preferRelativeResize="0"/>
          <p:nvPr/>
        </p:nvPicPr>
        <p:blipFill>
          <a:blip r:embed="rId5">
            <a:alphaModFix/>
          </a:blip>
          <a:stretch>
            <a:fillRect/>
          </a:stretch>
        </p:blipFill>
        <p:spPr>
          <a:xfrm>
            <a:off x="6585314" y="1987525"/>
            <a:ext cx="4212626" cy="14414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84"/>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sz="4200"/>
              <a:t>Enterprise deployment design patterns</a:t>
            </a:r>
            <a:endParaRPr sz="4200"/>
          </a:p>
        </p:txBody>
      </p:sp>
      <p:sp>
        <p:nvSpPr>
          <p:cNvPr id="1088" name="Google Shape;1088;p8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8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94" name="Google Shape;1094;p85"/>
          <p:cNvSpPr txBox="1"/>
          <p:nvPr>
            <p:ph type="title"/>
          </p:nvPr>
        </p:nvSpPr>
        <p:spPr>
          <a:xfrm>
            <a:off x="447775" y="1084550"/>
            <a:ext cx="74715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Design pattern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5" name="Google Shape;1095;p85"/>
          <p:cNvSpPr txBox="1"/>
          <p:nvPr/>
        </p:nvSpPr>
        <p:spPr>
          <a:xfrm>
            <a:off x="813675" y="3513900"/>
            <a:ext cx="7463700" cy="30417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rgbClr val="000000"/>
              </a:buClr>
              <a:buSzPts val="1100"/>
              <a:buFont typeface="Arial"/>
              <a:buNone/>
            </a:pPr>
            <a:r>
              <a:rPr lang="en" sz="2000">
                <a:solidFill>
                  <a:schemeClr val="dk1"/>
                </a:solidFill>
                <a:latin typeface="Red Hat Display"/>
                <a:ea typeface="Red Hat Display"/>
                <a:cs typeface="Red Hat Display"/>
                <a:sym typeface="Red Hat Display"/>
              </a:rPr>
              <a:t>Scenarios </a:t>
            </a:r>
            <a:endParaRPr sz="20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Demo</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AAP functionality trial</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Minimal setup and resources</a:t>
            </a:r>
            <a:endParaRPr sz="2300">
              <a:solidFill>
                <a:schemeClr val="dk1"/>
              </a:solidFill>
              <a:latin typeface="Red Hat Display"/>
              <a:ea typeface="Red Hat Display"/>
              <a:cs typeface="Red Hat Display"/>
              <a:sym typeface="Red Hat Display"/>
            </a:endParaRPr>
          </a:p>
        </p:txBody>
      </p:sp>
      <p:sp>
        <p:nvSpPr>
          <p:cNvPr id="1096" name="Google Shape;1096;p85"/>
          <p:cNvSpPr txBox="1"/>
          <p:nvPr/>
        </p:nvSpPr>
        <p:spPr>
          <a:xfrm>
            <a:off x="813675" y="2011800"/>
            <a:ext cx="7463700" cy="8163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rgbClr val="000000"/>
              </a:buClr>
              <a:buSzPts val="1100"/>
              <a:buFont typeface="Arial"/>
              <a:buNone/>
            </a:pPr>
            <a:r>
              <a:rPr i="1" lang="en" sz="2000">
                <a:solidFill>
                  <a:schemeClr val="dk1"/>
                </a:solidFill>
                <a:latin typeface="Red Hat Display"/>
                <a:ea typeface="Red Hat Display"/>
                <a:cs typeface="Red Hat Display"/>
                <a:sym typeface="Red Hat Display"/>
              </a:rPr>
              <a:t>Install control nodes and run execution on the control layer</a:t>
            </a:r>
            <a:endParaRPr i="1" sz="2000">
              <a:solidFill>
                <a:schemeClr val="dk1"/>
              </a:solidFill>
              <a:latin typeface="Red Hat Display"/>
              <a:ea typeface="Red Hat Display"/>
              <a:cs typeface="Red Hat Display"/>
              <a:sym typeface="Red Hat Displ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cxnSp>
        <p:nvCxnSpPr>
          <p:cNvPr id="1101" name="Google Shape;1101;p86"/>
          <p:cNvCxnSpPr>
            <a:stCxn id="1102" idx="3"/>
            <a:endCxn id="1103" idx="1"/>
          </p:cNvCxnSpPr>
          <p:nvPr/>
        </p:nvCxnSpPr>
        <p:spPr>
          <a:xfrm>
            <a:off x="3404170" y="3850748"/>
            <a:ext cx="2854500" cy="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86"/>
          <p:cNvCxnSpPr/>
          <p:nvPr/>
        </p:nvCxnSpPr>
        <p:spPr>
          <a:xfrm>
            <a:off x="4673157" y="2970661"/>
            <a:ext cx="5700" cy="1858500"/>
          </a:xfrm>
          <a:prstGeom prst="straightConnector1">
            <a:avLst/>
          </a:prstGeom>
          <a:noFill/>
          <a:ln cap="flat" cmpd="sng" w="9525">
            <a:solidFill>
              <a:schemeClr val="dk2"/>
            </a:solidFill>
            <a:prstDash val="solid"/>
            <a:round/>
            <a:headEnd len="med" w="med" type="none"/>
            <a:tailEnd len="med" w="med" type="none"/>
          </a:ln>
        </p:spPr>
      </p:cxnSp>
      <p:sp>
        <p:nvSpPr>
          <p:cNvPr id="1105" name="Google Shape;1105;p8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06" name="Google Shape;1106;p86"/>
          <p:cNvSpPr txBox="1"/>
          <p:nvPr/>
        </p:nvSpPr>
        <p:spPr>
          <a:xfrm>
            <a:off x="645939" y="486325"/>
            <a:ext cx="88002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None/>
            </a:pPr>
            <a:r>
              <a:rPr lang="en" sz="2400">
                <a:latin typeface="Red Hat Display"/>
                <a:ea typeface="Red Hat Display"/>
                <a:cs typeface="Red Hat Display"/>
                <a:sym typeface="Red Hat Display"/>
              </a:rPr>
              <a:t>Starter ++ Setup: Multi Controllers [with external DB]</a:t>
            </a:r>
            <a:endParaRPr sz="2400">
              <a:latin typeface="Red Hat Display"/>
              <a:ea typeface="Red Hat Display"/>
              <a:cs typeface="Red Hat Display"/>
              <a:sym typeface="Red Hat Display"/>
            </a:endParaRPr>
          </a:p>
        </p:txBody>
      </p:sp>
      <p:pic>
        <p:nvPicPr>
          <p:cNvPr id="1102" name="Google Shape;1102;p86"/>
          <p:cNvPicPr preferRelativeResize="0"/>
          <p:nvPr/>
        </p:nvPicPr>
        <p:blipFill rotWithShape="1">
          <a:blip r:embed="rId3">
            <a:alphaModFix/>
          </a:blip>
          <a:srcRect b="0" l="0" r="-17302" t="0"/>
          <a:stretch/>
        </p:blipFill>
        <p:spPr>
          <a:xfrm>
            <a:off x="2688955" y="3536775"/>
            <a:ext cx="715214" cy="627946"/>
          </a:xfrm>
          <a:prstGeom prst="rect">
            <a:avLst/>
          </a:prstGeom>
          <a:noFill/>
          <a:ln>
            <a:noFill/>
          </a:ln>
        </p:spPr>
      </p:pic>
      <p:sp>
        <p:nvSpPr>
          <p:cNvPr id="1103" name="Google Shape;1103;p86"/>
          <p:cNvSpPr/>
          <p:nvPr/>
        </p:nvSpPr>
        <p:spPr>
          <a:xfrm>
            <a:off x="6258638" y="3186400"/>
            <a:ext cx="3081600" cy="13287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6"/>
          <p:cNvSpPr/>
          <p:nvPr/>
        </p:nvSpPr>
        <p:spPr>
          <a:xfrm>
            <a:off x="8127363" y="324500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6"/>
          <p:cNvSpPr txBox="1"/>
          <p:nvPr/>
        </p:nvSpPr>
        <p:spPr>
          <a:xfrm>
            <a:off x="8043212" y="3797420"/>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109" name="Google Shape;1109;p86"/>
          <p:cNvCxnSpPr>
            <a:stCxn id="1107" idx="2"/>
            <a:endCxn id="1110" idx="6"/>
          </p:cNvCxnSpPr>
          <p:nvPr/>
        </p:nvCxnSpPr>
        <p:spPr>
          <a:xfrm flipH="1">
            <a:off x="7311963" y="3738506"/>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111" name="Google Shape;1111;p86"/>
          <p:cNvPicPr preferRelativeResize="0"/>
          <p:nvPr/>
        </p:nvPicPr>
        <p:blipFill rotWithShape="1">
          <a:blip r:embed="rId4">
            <a:alphaModFix/>
          </a:blip>
          <a:srcRect b="0" l="0" r="0" t="0"/>
          <a:stretch/>
        </p:blipFill>
        <p:spPr>
          <a:xfrm>
            <a:off x="8412955" y="3353161"/>
            <a:ext cx="518393" cy="518393"/>
          </a:xfrm>
          <a:prstGeom prst="rect">
            <a:avLst/>
          </a:prstGeom>
          <a:noFill/>
          <a:ln>
            <a:noFill/>
          </a:ln>
        </p:spPr>
      </p:pic>
      <p:sp>
        <p:nvSpPr>
          <p:cNvPr id="1112" name="Google Shape;1112;p86"/>
          <p:cNvSpPr txBox="1"/>
          <p:nvPr/>
        </p:nvSpPr>
        <p:spPr>
          <a:xfrm>
            <a:off x="6325550" y="2348324"/>
            <a:ext cx="2947800" cy="6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Local  Site</a:t>
            </a:r>
            <a:endParaRPr b="1" sz="1000">
              <a:latin typeface="Red Hat Text"/>
              <a:ea typeface="Red Hat Text"/>
              <a:cs typeface="Red Hat Text"/>
              <a:sym typeface="Red Hat Text"/>
            </a:endParaRPr>
          </a:p>
          <a:p>
            <a:pPr indent="0" lvl="0" marL="0" rtl="0" algn="ctr">
              <a:spcBef>
                <a:spcPts val="0"/>
              </a:spcBef>
              <a:spcAft>
                <a:spcPts val="0"/>
              </a:spcAft>
              <a:buNone/>
            </a:pPr>
            <a:r>
              <a:rPr lang="en" sz="1000">
                <a:latin typeface="Red Hat Text"/>
                <a:ea typeface="Red Hat Text"/>
                <a:cs typeface="Red Hat Text"/>
                <a:sym typeface="Red Hat Text"/>
              </a:rPr>
              <a:t>Automation runs on controller</a:t>
            </a:r>
            <a:endParaRPr sz="1000">
              <a:latin typeface="Red Hat Text"/>
              <a:ea typeface="Red Hat Text"/>
              <a:cs typeface="Red Hat Text"/>
              <a:sym typeface="Red Hat Text"/>
            </a:endParaRPr>
          </a:p>
          <a:p>
            <a:pPr indent="0" lvl="0" marL="0" rtl="0" algn="ctr">
              <a:spcBef>
                <a:spcPts val="0"/>
              </a:spcBef>
              <a:spcAft>
                <a:spcPts val="0"/>
              </a:spcAft>
              <a:buNone/>
            </a:pPr>
            <a:r>
              <a:rPr lang="en" sz="1000">
                <a:latin typeface="Red Hat Text"/>
                <a:ea typeface="Red Hat Text"/>
                <a:cs typeface="Red Hat Text"/>
                <a:sym typeface="Red Hat Text"/>
              </a:rPr>
              <a:t>based on availability / capacity algorithm</a:t>
            </a:r>
            <a:endParaRPr sz="1000">
              <a:latin typeface="Red Hat Text"/>
              <a:ea typeface="Red Hat Text"/>
              <a:cs typeface="Red Hat Text"/>
              <a:sym typeface="Red Hat Text"/>
            </a:endParaRPr>
          </a:p>
        </p:txBody>
      </p:sp>
      <p:sp>
        <p:nvSpPr>
          <p:cNvPr id="1113" name="Google Shape;1113;p86"/>
          <p:cNvSpPr/>
          <p:nvPr/>
        </p:nvSpPr>
        <p:spPr>
          <a:xfrm>
            <a:off x="6528729" y="34224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114" name="Google Shape;1114;p86"/>
          <p:cNvPicPr preferRelativeResize="0"/>
          <p:nvPr/>
        </p:nvPicPr>
        <p:blipFill rotWithShape="1">
          <a:blip r:embed="rId5">
            <a:alphaModFix/>
          </a:blip>
          <a:srcRect b="0" l="0" r="0" t="0"/>
          <a:stretch/>
        </p:blipFill>
        <p:spPr>
          <a:xfrm>
            <a:off x="6647651" y="3546473"/>
            <a:ext cx="402352" cy="401755"/>
          </a:xfrm>
          <a:prstGeom prst="rect">
            <a:avLst/>
          </a:prstGeom>
          <a:noFill/>
          <a:ln>
            <a:noFill/>
          </a:ln>
        </p:spPr>
      </p:pic>
      <p:sp>
        <p:nvSpPr>
          <p:cNvPr id="1115" name="Google Shape;1115;p86"/>
          <p:cNvSpPr txBox="1"/>
          <p:nvPr/>
        </p:nvSpPr>
        <p:spPr>
          <a:xfrm>
            <a:off x="1754275" y="1751525"/>
            <a:ext cx="3000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hybrid</a:t>
            </a:r>
            <a:endParaRPr/>
          </a:p>
        </p:txBody>
      </p:sp>
      <p:pic>
        <p:nvPicPr>
          <p:cNvPr id="1116" name="Google Shape;1116;p86"/>
          <p:cNvPicPr preferRelativeResize="0"/>
          <p:nvPr/>
        </p:nvPicPr>
        <p:blipFill rotWithShape="1">
          <a:blip r:embed="rId3">
            <a:alphaModFix/>
          </a:blip>
          <a:srcRect b="0" l="0" r="-17302" t="0"/>
          <a:stretch/>
        </p:blipFill>
        <p:spPr>
          <a:xfrm>
            <a:off x="2688955" y="2666200"/>
            <a:ext cx="715214" cy="627946"/>
          </a:xfrm>
          <a:prstGeom prst="rect">
            <a:avLst/>
          </a:prstGeom>
          <a:noFill/>
          <a:ln>
            <a:noFill/>
          </a:ln>
        </p:spPr>
      </p:pic>
      <p:pic>
        <p:nvPicPr>
          <p:cNvPr id="1117" name="Google Shape;1117;p86"/>
          <p:cNvPicPr preferRelativeResize="0"/>
          <p:nvPr/>
        </p:nvPicPr>
        <p:blipFill rotWithShape="1">
          <a:blip r:embed="rId3">
            <a:alphaModFix/>
          </a:blip>
          <a:srcRect b="0" l="0" r="-17302" t="0"/>
          <a:stretch/>
        </p:blipFill>
        <p:spPr>
          <a:xfrm>
            <a:off x="2688955" y="4407350"/>
            <a:ext cx="715214" cy="627946"/>
          </a:xfrm>
          <a:prstGeom prst="rect">
            <a:avLst/>
          </a:prstGeom>
          <a:noFill/>
          <a:ln>
            <a:noFill/>
          </a:ln>
        </p:spPr>
      </p:pic>
      <p:sp>
        <p:nvSpPr>
          <p:cNvPr id="1118" name="Google Shape;1118;p86"/>
          <p:cNvSpPr txBox="1"/>
          <p:nvPr/>
        </p:nvSpPr>
        <p:spPr>
          <a:xfrm>
            <a:off x="1933363" y="5305753"/>
            <a:ext cx="19764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Red Hat Display"/>
                <a:ea typeface="Red Hat Display"/>
                <a:cs typeface="Red Hat Display"/>
                <a:sym typeface="Red Hat Display"/>
              </a:rPr>
              <a:t>Automation controller</a:t>
            </a:r>
            <a:r>
              <a:rPr lang="en" sz="1000">
                <a:latin typeface="Red Hat Display"/>
                <a:ea typeface="Red Hat Display"/>
                <a:cs typeface="Red Hat Display"/>
                <a:sym typeface="Red Hat Display"/>
              </a:rPr>
              <a:t>s</a:t>
            </a:r>
            <a:endParaRPr sz="1000">
              <a:solidFill>
                <a:srgbClr val="000000"/>
              </a:solidFill>
              <a:latin typeface="Red Hat Display"/>
              <a:ea typeface="Red Hat Display"/>
              <a:cs typeface="Red Hat Display"/>
              <a:sym typeface="Red Hat Display"/>
            </a:endParaRPr>
          </a:p>
          <a:p>
            <a:pPr indent="0" lvl="0" marL="0" rtl="0" algn="ctr">
              <a:spcBef>
                <a:spcPts val="0"/>
              </a:spcBef>
              <a:spcAft>
                <a:spcPts val="0"/>
              </a:spcAft>
              <a:buNone/>
            </a:pPr>
            <a:r>
              <a:t/>
            </a:r>
            <a:endParaRPr sz="1000">
              <a:solidFill>
                <a:srgbClr val="000000"/>
              </a:solidFill>
              <a:latin typeface="Red Hat Display"/>
              <a:ea typeface="Red Hat Display"/>
              <a:cs typeface="Red Hat Display"/>
              <a:sym typeface="Red Hat Display"/>
            </a:endParaRPr>
          </a:p>
        </p:txBody>
      </p:sp>
      <p:sp>
        <p:nvSpPr>
          <p:cNvPr id="1119" name="Google Shape;1119;p86"/>
          <p:cNvSpPr txBox="1"/>
          <p:nvPr/>
        </p:nvSpPr>
        <p:spPr>
          <a:xfrm>
            <a:off x="753548" y="3268838"/>
            <a:ext cx="1786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  hybrid</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controller2 hybrid</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controller3 hybrid</a:t>
            </a:r>
            <a:endParaRPr sz="1000">
              <a:latin typeface="Red Hat Display"/>
              <a:ea typeface="Red Hat Display"/>
              <a:cs typeface="Red Hat Display"/>
              <a:sym typeface="Red Hat Display"/>
            </a:endParaRPr>
          </a:p>
        </p:txBody>
      </p:sp>
      <p:cxnSp>
        <p:nvCxnSpPr>
          <p:cNvPr id="1120" name="Google Shape;1120;p86"/>
          <p:cNvCxnSpPr/>
          <p:nvPr/>
        </p:nvCxnSpPr>
        <p:spPr>
          <a:xfrm flipH="1" rot="10800000">
            <a:off x="3525116" y="2968615"/>
            <a:ext cx="1139700" cy="1530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86"/>
          <p:cNvCxnSpPr/>
          <p:nvPr/>
        </p:nvCxnSpPr>
        <p:spPr>
          <a:xfrm flipH="1" rot="10800000">
            <a:off x="3525116" y="4834465"/>
            <a:ext cx="1161000" cy="1800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86"/>
          <p:cNvSpPr txBox="1"/>
          <p:nvPr/>
        </p:nvSpPr>
        <p:spPr>
          <a:xfrm>
            <a:off x="4754275" y="5251799"/>
            <a:ext cx="2947800" cy="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Control plane nodes are automatically peered together through the installer. User does not have to specify this or take any action.</a:t>
            </a:r>
            <a:endParaRPr i="1" sz="1000">
              <a:latin typeface="Red Hat Text"/>
              <a:ea typeface="Red Hat Text"/>
              <a:cs typeface="Red Hat Text"/>
              <a:sym typeface="Red Hat Text"/>
            </a:endParaRPr>
          </a:p>
        </p:txBody>
      </p:sp>
      <p:cxnSp>
        <p:nvCxnSpPr>
          <p:cNvPr id="1123" name="Google Shape;1123;p86"/>
          <p:cNvCxnSpPr/>
          <p:nvPr/>
        </p:nvCxnSpPr>
        <p:spPr>
          <a:xfrm rot="10800000">
            <a:off x="4993575" y="4505650"/>
            <a:ext cx="922200" cy="710400"/>
          </a:xfrm>
          <a:prstGeom prst="straightConnector1">
            <a:avLst/>
          </a:prstGeom>
          <a:noFill/>
          <a:ln cap="flat" cmpd="sng" w="9525">
            <a:solidFill>
              <a:schemeClr val="dk2"/>
            </a:solidFill>
            <a:prstDash val="solid"/>
            <a:round/>
            <a:headEnd len="med" w="med" type="none"/>
            <a:tailEnd len="med" w="med" type="triangle"/>
          </a:ln>
        </p:spPr>
      </p:cxnSp>
      <p:grpSp>
        <p:nvGrpSpPr>
          <p:cNvPr id="1124" name="Google Shape;1124;p86"/>
          <p:cNvGrpSpPr/>
          <p:nvPr/>
        </p:nvGrpSpPr>
        <p:grpSpPr>
          <a:xfrm>
            <a:off x="4066550" y="3535286"/>
            <a:ext cx="1257900" cy="855089"/>
            <a:chOff x="4066550" y="3535286"/>
            <a:chExt cx="1257900" cy="855089"/>
          </a:xfrm>
        </p:grpSpPr>
        <p:sp>
          <p:nvSpPr>
            <p:cNvPr id="1125" name="Google Shape;1125;p86"/>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126" name="Google Shape;1126;p86"/>
            <p:cNvPicPr preferRelativeResize="0"/>
            <p:nvPr/>
          </p:nvPicPr>
          <p:blipFill>
            <a:blip r:embed="rId6">
              <a:alphaModFix/>
            </a:blip>
            <a:stretch>
              <a:fillRect/>
            </a:stretch>
          </p:blipFill>
          <p:spPr>
            <a:xfrm>
              <a:off x="4380032" y="3535286"/>
              <a:ext cx="630936" cy="630936"/>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87"/>
          <p:cNvSpPr txBox="1"/>
          <p:nvPr>
            <p:ph type="title"/>
          </p:nvPr>
        </p:nvSpPr>
        <p:spPr>
          <a:xfrm>
            <a:off x="447775" y="1084556"/>
            <a:ext cx="6825000" cy="10266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Design pattern 2</a:t>
            </a:r>
            <a:endParaRPr/>
          </a:p>
          <a:p>
            <a:pPr indent="0" lvl="0" marL="0" rtl="0" algn="l">
              <a:lnSpc>
                <a:spcPct val="115000"/>
              </a:lnSpc>
              <a:spcBef>
                <a:spcPts val="0"/>
              </a:spcBef>
              <a:spcAft>
                <a:spcPts val="0"/>
              </a:spcAft>
              <a:buNone/>
            </a:pPr>
            <a:r>
              <a:t/>
            </a:r>
            <a:endParaRPr sz="2400">
              <a:latin typeface="Red Hat Text"/>
              <a:ea typeface="Red Hat Text"/>
              <a:cs typeface="Red Hat Text"/>
              <a:sym typeface="Red Hat Text"/>
            </a:endParaRPr>
          </a:p>
        </p:txBody>
      </p:sp>
      <p:sp>
        <p:nvSpPr>
          <p:cNvPr id="1132" name="Google Shape;1132;p8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33" name="Google Shape;1133;p87"/>
          <p:cNvSpPr txBox="1"/>
          <p:nvPr/>
        </p:nvSpPr>
        <p:spPr>
          <a:xfrm>
            <a:off x="813675" y="2011800"/>
            <a:ext cx="7852200" cy="10266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chemeClr val="dk1"/>
              </a:buClr>
              <a:buSzPts val="1100"/>
              <a:buFont typeface="Arial"/>
              <a:buNone/>
            </a:pPr>
            <a:r>
              <a:rPr i="1" lang="en" sz="2000">
                <a:solidFill>
                  <a:schemeClr val="dk1"/>
                </a:solidFill>
                <a:latin typeface="Red Hat Display"/>
                <a:ea typeface="Red Hat Display"/>
                <a:cs typeface="Red Hat Display"/>
                <a:sym typeface="Red Hat Display"/>
              </a:rPr>
              <a:t>Install control and execution [peer] nodes and run automation on a separate execution layer</a:t>
            </a:r>
            <a:endParaRPr i="1" sz="2000">
              <a:solidFill>
                <a:schemeClr val="dk1"/>
              </a:solidFill>
              <a:latin typeface="Red Hat Display"/>
              <a:ea typeface="Red Hat Display"/>
              <a:cs typeface="Red Hat Display"/>
              <a:sym typeface="Red Hat Display"/>
            </a:endParaRPr>
          </a:p>
        </p:txBody>
      </p:sp>
      <p:sp>
        <p:nvSpPr>
          <p:cNvPr id="1134" name="Google Shape;1134;p87"/>
          <p:cNvSpPr txBox="1"/>
          <p:nvPr/>
        </p:nvSpPr>
        <p:spPr>
          <a:xfrm>
            <a:off x="813816" y="3511296"/>
            <a:ext cx="7463700" cy="30417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rgbClr val="000000"/>
              </a:buClr>
              <a:buSzPts val="1100"/>
              <a:buFont typeface="Arial"/>
              <a:buNone/>
            </a:pPr>
            <a:r>
              <a:rPr lang="en" sz="2000">
                <a:solidFill>
                  <a:schemeClr val="dk1"/>
                </a:solidFill>
                <a:latin typeface="Red Hat Display"/>
                <a:ea typeface="Red Hat Display"/>
                <a:cs typeface="Red Hat Display"/>
                <a:sym typeface="Red Hat Display"/>
              </a:rPr>
              <a:t>Scenarios </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Separation of duties</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HA/SPOF minded</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Future scalability</a:t>
            </a:r>
            <a:endParaRPr sz="1600">
              <a:solidFill>
                <a:schemeClr val="dk1"/>
              </a:solidFill>
              <a:latin typeface="Red Hat Display"/>
              <a:ea typeface="Red Hat Display"/>
              <a:cs typeface="Red Hat Display"/>
              <a:sym typeface="Red Hat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61"/>
          <p:cNvPicPr preferRelativeResize="0"/>
          <p:nvPr/>
        </p:nvPicPr>
        <p:blipFill>
          <a:blip r:embed="rId3">
            <a:alphaModFix/>
          </a:blip>
          <a:stretch>
            <a:fillRect/>
          </a:stretch>
        </p:blipFill>
        <p:spPr>
          <a:xfrm>
            <a:off x="3719874" y="1637974"/>
            <a:ext cx="2496924" cy="1264209"/>
          </a:xfrm>
          <a:prstGeom prst="rect">
            <a:avLst/>
          </a:prstGeom>
          <a:noFill/>
          <a:ln>
            <a:noFill/>
          </a:ln>
        </p:spPr>
      </p:pic>
      <p:pic>
        <p:nvPicPr>
          <p:cNvPr id="483" name="Google Shape;483;p61"/>
          <p:cNvPicPr preferRelativeResize="0"/>
          <p:nvPr/>
        </p:nvPicPr>
        <p:blipFill>
          <a:blip r:embed="rId3">
            <a:alphaModFix/>
          </a:blip>
          <a:stretch>
            <a:fillRect/>
          </a:stretch>
        </p:blipFill>
        <p:spPr>
          <a:xfrm flipH="1">
            <a:off x="229056" y="4449346"/>
            <a:ext cx="1828346" cy="925703"/>
          </a:xfrm>
          <a:prstGeom prst="rect">
            <a:avLst/>
          </a:prstGeom>
          <a:noFill/>
          <a:ln>
            <a:noFill/>
          </a:ln>
        </p:spPr>
      </p:pic>
      <p:pic>
        <p:nvPicPr>
          <p:cNvPr id="484" name="Google Shape;484;p61"/>
          <p:cNvPicPr preferRelativeResize="0"/>
          <p:nvPr/>
        </p:nvPicPr>
        <p:blipFill rotWithShape="1">
          <a:blip r:embed="rId4">
            <a:alphaModFix/>
          </a:blip>
          <a:srcRect b="0" l="17749" r="0" t="0"/>
          <a:stretch/>
        </p:blipFill>
        <p:spPr>
          <a:xfrm>
            <a:off x="0" y="1143000"/>
            <a:ext cx="6629393" cy="4470196"/>
          </a:xfrm>
          <a:prstGeom prst="rect">
            <a:avLst/>
          </a:prstGeom>
          <a:noFill/>
          <a:ln>
            <a:noFill/>
          </a:ln>
        </p:spPr>
      </p:pic>
      <p:sp>
        <p:nvSpPr>
          <p:cNvPr id="485" name="Google Shape;485;p61"/>
          <p:cNvSpPr txBox="1"/>
          <p:nvPr>
            <p:ph idx="12" type="sldNum"/>
          </p:nvPr>
        </p:nvSpPr>
        <p:spPr>
          <a:xfrm>
            <a:off x="81977"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86" name="Google Shape;486;p61"/>
          <p:cNvSpPr txBox="1"/>
          <p:nvPr/>
        </p:nvSpPr>
        <p:spPr>
          <a:xfrm>
            <a:off x="6837000" y="263075"/>
            <a:ext cx="4448700" cy="685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3600">
                <a:solidFill>
                  <a:schemeClr val="dk1"/>
                </a:solidFill>
                <a:latin typeface="Red Hat Display Medium"/>
                <a:ea typeface="Red Hat Display Medium"/>
                <a:cs typeface="Red Hat Display Medium"/>
                <a:sym typeface="Red Hat Display Medium"/>
              </a:rPr>
              <a:t>Index </a:t>
            </a:r>
            <a:endParaRPr sz="3600">
              <a:latin typeface="Red Hat Display Medium"/>
              <a:ea typeface="Red Hat Display Medium"/>
              <a:cs typeface="Red Hat Display Medium"/>
              <a:sym typeface="Red Hat Display Medium"/>
            </a:endParaRPr>
          </a:p>
        </p:txBody>
      </p:sp>
      <p:pic>
        <p:nvPicPr>
          <p:cNvPr id="487" name="Google Shape;487;p61"/>
          <p:cNvPicPr preferRelativeResize="0"/>
          <p:nvPr/>
        </p:nvPicPr>
        <p:blipFill>
          <a:blip r:embed="rId5">
            <a:alphaModFix/>
          </a:blip>
          <a:stretch>
            <a:fillRect/>
          </a:stretch>
        </p:blipFill>
        <p:spPr>
          <a:xfrm>
            <a:off x="1559412" y="2971811"/>
            <a:ext cx="3281168" cy="998650"/>
          </a:xfrm>
          <a:prstGeom prst="rect">
            <a:avLst/>
          </a:prstGeom>
          <a:noFill/>
          <a:ln>
            <a:noFill/>
          </a:ln>
        </p:spPr>
      </p:pic>
      <p:sp>
        <p:nvSpPr>
          <p:cNvPr id="488" name="Google Shape;488;p61"/>
          <p:cNvSpPr txBox="1"/>
          <p:nvPr/>
        </p:nvSpPr>
        <p:spPr>
          <a:xfrm>
            <a:off x="6820500" y="1143000"/>
            <a:ext cx="5119800" cy="52317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None/>
            </a:pPr>
            <a:r>
              <a:rPr b="1" lang="en">
                <a:latin typeface="Red Hat Display"/>
                <a:ea typeface="Red Hat Display"/>
                <a:cs typeface="Red Hat Display"/>
                <a:sym typeface="Red Hat Display"/>
              </a:rPr>
              <a:t>Component</a:t>
            </a:r>
            <a:r>
              <a:rPr b="1" lang="en">
                <a:latin typeface="Red Hat Display"/>
                <a:ea typeface="Red Hat Display"/>
                <a:cs typeface="Red Hat Display"/>
                <a:sym typeface="Red Hat Display"/>
              </a:rPr>
              <a:t> overview </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6"/>
              </a:rPr>
              <a:t>Introduction to automation mesh and Ansible Automation Platform 2.1</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7"/>
              </a:rPr>
              <a:t>What is automation mesh?</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8"/>
              </a:rPr>
              <a:t>Why automation mesh?</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9"/>
              </a:rPr>
              <a:t>Automation mesh configuration</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0"/>
              </a:rPr>
              <a:t>Automation mesh node types</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1"/>
              </a:rPr>
              <a:t>Graphing automation mesh</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2"/>
              </a:rPr>
              <a:t>Migrating from Isolated Nodes to mesh</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3"/>
              </a:rPr>
              <a:t>Automation mesh and Red Hat OpenShift</a:t>
            </a:r>
            <a:br>
              <a:rPr lang="en">
                <a:solidFill>
                  <a:schemeClr val="dk1"/>
                </a:solidFill>
                <a:latin typeface="Red Hat Display"/>
                <a:ea typeface="Red Hat Display"/>
                <a:cs typeface="Red Hat Display"/>
                <a:sym typeface="Red Hat Display"/>
              </a:rPr>
            </a:br>
            <a:endParaRPr>
              <a:solidFill>
                <a:schemeClr val="dk1"/>
              </a:solidFill>
              <a:latin typeface="Red Hat Display"/>
              <a:ea typeface="Red Hat Display"/>
              <a:cs typeface="Red Hat Display"/>
              <a:sym typeface="Red Hat Display"/>
            </a:endParaRPr>
          </a:p>
          <a:p>
            <a:pPr indent="0" lvl="0" marL="0" rtl="0" algn="l">
              <a:lnSpc>
                <a:spcPct val="140000"/>
              </a:lnSpc>
              <a:spcBef>
                <a:spcPts val="0"/>
              </a:spcBef>
              <a:spcAft>
                <a:spcPts val="0"/>
              </a:spcAft>
              <a:buNone/>
            </a:pPr>
            <a:r>
              <a:rPr b="1" lang="en">
                <a:solidFill>
                  <a:schemeClr val="dk1"/>
                </a:solidFill>
                <a:latin typeface="Red Hat Display"/>
                <a:ea typeface="Red Hat Display"/>
                <a:cs typeface="Red Hat Display"/>
                <a:sym typeface="Red Hat Display"/>
              </a:rPr>
              <a:t>Enterprise deployment patterns</a:t>
            </a:r>
            <a:endParaRPr b="1">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4"/>
              </a:rPr>
              <a:t>Execution and control installed on the control layer</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5"/>
              </a:rPr>
              <a:t>Execution and control on separated layers</a:t>
            </a:r>
            <a:endParaRPr>
              <a:solidFill>
                <a:schemeClr val="dk1"/>
              </a:solidFill>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6"/>
              </a:rPr>
              <a:t>Multiple datacenters</a:t>
            </a:r>
            <a:endParaRPr>
              <a:latin typeface="Red Hat Display"/>
              <a:ea typeface="Red Hat Display"/>
              <a:cs typeface="Red Hat Display"/>
              <a:sym typeface="Red Hat Display"/>
            </a:endParaRPr>
          </a:p>
          <a:p>
            <a:pPr indent="0" lvl="0" marL="0" rtl="0" algn="l">
              <a:lnSpc>
                <a:spcPct val="140000"/>
              </a:lnSpc>
              <a:spcBef>
                <a:spcPts val="0"/>
              </a:spcBef>
              <a:spcAft>
                <a:spcPts val="0"/>
              </a:spcAft>
              <a:buNone/>
            </a:pPr>
            <a:br>
              <a:rPr lang="en">
                <a:latin typeface="Red Hat Display"/>
                <a:ea typeface="Red Hat Display"/>
                <a:cs typeface="Red Hat Display"/>
                <a:sym typeface="Red Hat Display"/>
              </a:rPr>
            </a:br>
            <a:r>
              <a:rPr b="1" lang="en">
                <a:latin typeface="Red Hat Display"/>
                <a:ea typeface="Red Hat Display"/>
                <a:cs typeface="Red Hat Display"/>
                <a:sym typeface="Red Hat Display"/>
              </a:rPr>
              <a:t>Appendix</a:t>
            </a:r>
            <a:endParaRPr b="1">
              <a:latin typeface="Red Hat Display"/>
              <a:ea typeface="Red Hat Display"/>
              <a:cs typeface="Red Hat Display"/>
              <a:sym typeface="Red Hat Display"/>
            </a:endParaRPr>
          </a:p>
          <a:p>
            <a:pPr indent="-180340" lvl="0" marL="182880" rtl="0" algn="l">
              <a:lnSpc>
                <a:spcPct val="140000"/>
              </a:lnSpc>
              <a:spcBef>
                <a:spcPts val="0"/>
              </a:spcBef>
              <a:spcAft>
                <a:spcPts val="0"/>
              </a:spcAft>
              <a:buClr>
                <a:schemeClr val="dk1"/>
              </a:buClr>
              <a:buSzPts val="1400"/>
              <a:buFont typeface="Red Hat Display"/>
              <a:buChar char="▸"/>
            </a:pPr>
            <a:r>
              <a:rPr lang="en" u="sng">
                <a:solidFill>
                  <a:schemeClr val="hlink"/>
                </a:solidFill>
                <a:latin typeface="Red Hat Display"/>
                <a:ea typeface="Red Hat Display"/>
                <a:cs typeface="Red Hat Display"/>
                <a:sym typeface="Red Hat Display"/>
                <a:hlinkClick action="ppaction://hlinksldjump" r:id="rId17"/>
              </a:rPr>
              <a:t>Automation mesh installer examples </a:t>
            </a:r>
            <a:endParaRPr b="1">
              <a:latin typeface="Red Hat Display"/>
              <a:ea typeface="Red Hat Display"/>
              <a:cs typeface="Red Hat Display"/>
              <a:sym typeface="Red Hat Display"/>
            </a:endParaRPr>
          </a:p>
          <a:p>
            <a:pPr indent="0" lvl="0" marL="0" rtl="0" algn="l">
              <a:lnSpc>
                <a:spcPct val="140000"/>
              </a:lnSpc>
              <a:spcBef>
                <a:spcPts val="0"/>
              </a:spcBef>
              <a:spcAft>
                <a:spcPts val="0"/>
              </a:spcAft>
              <a:buNone/>
            </a:pPr>
            <a:r>
              <a:t/>
            </a:r>
            <a:endParaRPr b="1">
              <a:latin typeface="Red Hat Display"/>
              <a:ea typeface="Red Hat Display"/>
              <a:cs typeface="Red Hat Display"/>
              <a:sym typeface="Red Hat Display"/>
            </a:endParaRPr>
          </a:p>
        </p:txBody>
      </p:sp>
      <p:cxnSp>
        <p:nvCxnSpPr>
          <p:cNvPr id="489" name="Google Shape;489;p61"/>
          <p:cNvCxnSpPr/>
          <p:nvPr/>
        </p:nvCxnSpPr>
        <p:spPr>
          <a:xfrm>
            <a:off x="6820500" y="948874"/>
            <a:ext cx="5371500" cy="17700"/>
          </a:xfrm>
          <a:prstGeom prst="straightConnector1">
            <a:avLst/>
          </a:prstGeom>
          <a:noFill/>
          <a:ln cap="rnd" cmpd="sng" w="19050">
            <a:solidFill>
              <a:schemeClr val="accent1"/>
            </a:solidFill>
            <a:prstDash val="dot"/>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8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40" name="Google Shape;1140;p88"/>
          <p:cNvSpPr/>
          <p:nvPr/>
        </p:nvSpPr>
        <p:spPr>
          <a:xfrm>
            <a:off x="6696450" y="2055221"/>
            <a:ext cx="4380300" cy="41055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8"/>
          <p:cNvSpPr/>
          <p:nvPr/>
        </p:nvSpPr>
        <p:spPr>
          <a:xfrm>
            <a:off x="9308513" y="226215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8"/>
          <p:cNvSpPr txBox="1"/>
          <p:nvPr/>
        </p:nvSpPr>
        <p:spPr>
          <a:xfrm>
            <a:off x="9224362" y="2814570"/>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143" name="Google Shape;1143;p88"/>
          <p:cNvCxnSpPr>
            <a:stCxn id="1141" idx="2"/>
          </p:cNvCxnSpPr>
          <p:nvPr/>
        </p:nvCxnSpPr>
        <p:spPr>
          <a:xfrm flipH="1">
            <a:off x="7856513" y="2755656"/>
            <a:ext cx="1452000" cy="10800"/>
          </a:xfrm>
          <a:prstGeom prst="straightConnector1">
            <a:avLst/>
          </a:prstGeom>
          <a:noFill/>
          <a:ln cap="flat" cmpd="sng" w="9525">
            <a:solidFill>
              <a:schemeClr val="lt1"/>
            </a:solidFill>
            <a:prstDash val="solid"/>
            <a:round/>
            <a:headEnd len="med" w="med" type="triangle"/>
            <a:tailEnd len="med" w="med" type="none"/>
          </a:ln>
        </p:spPr>
      </p:cxnSp>
      <p:pic>
        <p:nvPicPr>
          <p:cNvPr id="1144" name="Google Shape;1144;p88"/>
          <p:cNvPicPr preferRelativeResize="0"/>
          <p:nvPr/>
        </p:nvPicPr>
        <p:blipFill rotWithShape="1">
          <a:blip r:embed="rId3">
            <a:alphaModFix/>
          </a:blip>
          <a:srcRect b="0" l="0" r="0" t="0"/>
          <a:stretch/>
        </p:blipFill>
        <p:spPr>
          <a:xfrm>
            <a:off x="9594105" y="2370311"/>
            <a:ext cx="518393" cy="518393"/>
          </a:xfrm>
          <a:prstGeom prst="rect">
            <a:avLst/>
          </a:prstGeom>
          <a:noFill/>
          <a:ln>
            <a:noFill/>
          </a:ln>
        </p:spPr>
      </p:pic>
      <p:cxnSp>
        <p:nvCxnSpPr>
          <p:cNvPr id="1145" name="Google Shape;1145;p88"/>
          <p:cNvCxnSpPr>
            <a:stCxn id="1146" idx="3"/>
          </p:cNvCxnSpPr>
          <p:nvPr/>
        </p:nvCxnSpPr>
        <p:spPr>
          <a:xfrm flipH="1" rot="10800000">
            <a:off x="5014743" y="3008389"/>
            <a:ext cx="1627200" cy="736800"/>
          </a:xfrm>
          <a:prstGeom prst="straightConnector1">
            <a:avLst/>
          </a:prstGeom>
          <a:noFill/>
          <a:ln cap="flat" cmpd="sng" w="9525">
            <a:solidFill>
              <a:schemeClr val="dk2"/>
            </a:solidFill>
            <a:prstDash val="solid"/>
            <a:round/>
            <a:headEnd len="med" w="med" type="none"/>
            <a:tailEnd len="med" w="med" type="none"/>
          </a:ln>
        </p:spPr>
      </p:cxnSp>
      <p:sp>
        <p:nvSpPr>
          <p:cNvPr id="1147" name="Google Shape;1147;p88"/>
          <p:cNvSpPr txBox="1"/>
          <p:nvPr/>
        </p:nvSpPr>
        <p:spPr>
          <a:xfrm>
            <a:off x="7323625" y="1410000"/>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Local  Site</a:t>
            </a:r>
            <a:endParaRPr b="1" sz="1000">
              <a:latin typeface="Red Hat Text"/>
              <a:ea typeface="Red Hat Text"/>
              <a:cs typeface="Red Hat Text"/>
              <a:sym typeface="Red Hat Text"/>
            </a:endParaRPr>
          </a:p>
          <a:p>
            <a:pPr indent="0" lvl="0" marL="0" rtl="0" algn="ctr">
              <a:spcBef>
                <a:spcPts val="0"/>
              </a:spcBef>
              <a:spcAft>
                <a:spcPts val="0"/>
              </a:spcAft>
              <a:buNone/>
            </a:pPr>
            <a:r>
              <a:rPr lang="en" sz="1000">
                <a:latin typeface="Red Hat Text"/>
                <a:ea typeface="Red Hat Text"/>
                <a:cs typeface="Red Hat Text"/>
                <a:sym typeface="Red Hat Text"/>
              </a:rPr>
              <a:t>Automation  runs on execution nodes only</a:t>
            </a:r>
            <a:endParaRPr sz="1000">
              <a:latin typeface="Red Hat Text"/>
              <a:ea typeface="Red Hat Text"/>
              <a:cs typeface="Red Hat Text"/>
              <a:sym typeface="Red Hat Text"/>
            </a:endParaRPr>
          </a:p>
        </p:txBody>
      </p:sp>
      <p:sp>
        <p:nvSpPr>
          <p:cNvPr id="1148" name="Google Shape;1148;p88"/>
          <p:cNvSpPr/>
          <p:nvPr/>
        </p:nvSpPr>
        <p:spPr>
          <a:xfrm>
            <a:off x="7035654" y="2367727"/>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149" name="Google Shape;1149;p88"/>
          <p:cNvSpPr txBox="1"/>
          <p:nvPr/>
        </p:nvSpPr>
        <p:spPr>
          <a:xfrm>
            <a:off x="1347350" y="2554800"/>
            <a:ext cx="3000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control</a:t>
            </a:r>
            <a:endParaRPr/>
          </a:p>
        </p:txBody>
      </p:sp>
      <p:grpSp>
        <p:nvGrpSpPr>
          <p:cNvPr id="1150" name="Google Shape;1150;p88"/>
          <p:cNvGrpSpPr/>
          <p:nvPr/>
        </p:nvGrpSpPr>
        <p:grpSpPr>
          <a:xfrm>
            <a:off x="1859138" y="3424523"/>
            <a:ext cx="1976400" cy="899455"/>
            <a:chOff x="1859138" y="3424523"/>
            <a:chExt cx="1976400" cy="899455"/>
          </a:xfrm>
        </p:grpSpPr>
        <p:sp>
          <p:nvSpPr>
            <p:cNvPr id="1151" name="Google Shape;1151;p88"/>
            <p:cNvSpPr txBox="1"/>
            <p:nvPr/>
          </p:nvSpPr>
          <p:spPr>
            <a:xfrm>
              <a:off x="1859138" y="3951978"/>
              <a:ext cx="19764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Red Hat Display"/>
                  <a:ea typeface="Red Hat Display"/>
                  <a:cs typeface="Red Hat Display"/>
                  <a:sym typeface="Red Hat Display"/>
                </a:rPr>
                <a:t>Automation controller </a:t>
              </a:r>
              <a:endParaRPr sz="1000">
                <a:solidFill>
                  <a:srgbClr val="000000"/>
                </a:solidFill>
                <a:latin typeface="Red Hat Display"/>
                <a:ea typeface="Red Hat Display"/>
                <a:cs typeface="Red Hat Display"/>
                <a:sym typeface="Red Hat Display"/>
              </a:endParaRPr>
            </a:p>
            <a:p>
              <a:pPr indent="0" lvl="0" marL="0" rtl="0" algn="ctr">
                <a:spcBef>
                  <a:spcPts val="0"/>
                </a:spcBef>
                <a:spcAft>
                  <a:spcPts val="0"/>
                </a:spcAft>
                <a:buNone/>
              </a:pPr>
              <a:r>
                <a:t/>
              </a:r>
              <a:endParaRPr sz="1000">
                <a:solidFill>
                  <a:srgbClr val="000000"/>
                </a:solidFill>
                <a:latin typeface="Red Hat Display"/>
                <a:ea typeface="Red Hat Display"/>
                <a:cs typeface="Red Hat Display"/>
                <a:sym typeface="Red Hat Display"/>
              </a:endParaRPr>
            </a:p>
          </p:txBody>
        </p:sp>
        <p:pic>
          <p:nvPicPr>
            <p:cNvPr id="1152" name="Google Shape;1152;p88"/>
            <p:cNvPicPr preferRelativeResize="0"/>
            <p:nvPr/>
          </p:nvPicPr>
          <p:blipFill rotWithShape="1">
            <a:blip r:embed="rId4">
              <a:alphaModFix/>
            </a:blip>
            <a:srcRect b="0" l="0" r="-17302" t="0"/>
            <a:stretch/>
          </p:blipFill>
          <p:spPr>
            <a:xfrm>
              <a:off x="2540530" y="3424523"/>
              <a:ext cx="715214" cy="627946"/>
            </a:xfrm>
            <a:prstGeom prst="rect">
              <a:avLst/>
            </a:prstGeom>
            <a:noFill/>
            <a:ln>
              <a:noFill/>
            </a:ln>
          </p:spPr>
        </p:pic>
      </p:grpSp>
      <p:cxnSp>
        <p:nvCxnSpPr>
          <p:cNvPr id="1153" name="Google Shape;1153;p88"/>
          <p:cNvCxnSpPr>
            <a:stCxn id="1152" idx="3"/>
            <a:endCxn id="1146" idx="1"/>
          </p:cNvCxnSpPr>
          <p:nvPr/>
        </p:nvCxnSpPr>
        <p:spPr>
          <a:xfrm>
            <a:off x="3255745" y="3738496"/>
            <a:ext cx="1128000" cy="6600"/>
          </a:xfrm>
          <a:prstGeom prst="straightConnector1">
            <a:avLst/>
          </a:prstGeom>
          <a:noFill/>
          <a:ln cap="flat" cmpd="sng" w="9525">
            <a:solidFill>
              <a:schemeClr val="dk2"/>
            </a:solidFill>
            <a:prstDash val="solid"/>
            <a:round/>
            <a:headEnd len="med" w="med" type="none"/>
            <a:tailEnd len="med" w="med" type="none"/>
          </a:ln>
        </p:spPr>
      </p:cxnSp>
      <p:sp>
        <p:nvSpPr>
          <p:cNvPr id="1154" name="Google Shape;1154;p88"/>
          <p:cNvSpPr txBox="1"/>
          <p:nvPr/>
        </p:nvSpPr>
        <p:spPr>
          <a:xfrm>
            <a:off x="487672" y="3330350"/>
            <a:ext cx="16287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DMZ</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  </a:t>
            </a:r>
            <a:r>
              <a:rPr b="1" lang="en" sz="1000">
                <a:latin typeface="Red Hat Display"/>
                <a:ea typeface="Red Hat Display"/>
                <a:cs typeface="Red Hat Display"/>
                <a:sym typeface="Red Hat Display"/>
              </a:rPr>
              <a:t>control</a:t>
            </a:r>
            <a:endParaRPr b="1" sz="10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peer1 execution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rPr lang="en" sz="1000">
                <a:solidFill>
                  <a:schemeClr val="dk1"/>
                </a:solidFill>
                <a:latin typeface="Red Hat Display"/>
                <a:ea typeface="Red Hat Display"/>
                <a:cs typeface="Red Hat Display"/>
                <a:sym typeface="Red Hat Display"/>
              </a:rPr>
              <a:t>peer2 execution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hop1 hop</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t/>
            </a:r>
            <a:endParaRPr b="1" sz="1000">
              <a:latin typeface="Red Hat Display"/>
              <a:ea typeface="Red Hat Display"/>
              <a:cs typeface="Red Hat Display"/>
              <a:sym typeface="Red Hat Display"/>
            </a:endParaRPr>
          </a:p>
        </p:txBody>
      </p:sp>
      <p:sp>
        <p:nvSpPr>
          <p:cNvPr id="1155" name="Google Shape;1155;p88"/>
          <p:cNvSpPr txBox="1"/>
          <p:nvPr/>
        </p:nvSpPr>
        <p:spPr>
          <a:xfrm>
            <a:off x="2540525" y="5128525"/>
            <a:ext cx="29478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We can only get to this execution node in the DMZ </a:t>
            </a:r>
            <a:r>
              <a:rPr b="1" i="1" lang="en" sz="1000">
                <a:latin typeface="Red Hat Text"/>
                <a:ea typeface="Red Hat Text"/>
                <a:cs typeface="Red Hat Text"/>
                <a:sym typeface="Red Hat Text"/>
              </a:rPr>
              <a:t>through the hop node</a:t>
            </a:r>
            <a:r>
              <a:rPr i="1" lang="en" sz="1000">
                <a:latin typeface="Red Hat Text"/>
                <a:ea typeface="Red Hat Text"/>
                <a:cs typeface="Red Hat Text"/>
                <a:sym typeface="Red Hat Text"/>
              </a:rPr>
              <a:t>. The hop node </a:t>
            </a:r>
            <a:r>
              <a:rPr b="1" i="1" lang="en" sz="1000">
                <a:latin typeface="Red Hat Text"/>
                <a:ea typeface="Red Hat Text"/>
                <a:cs typeface="Red Hat Text"/>
                <a:sym typeface="Red Hat Text"/>
              </a:rPr>
              <a:t>cannot</a:t>
            </a:r>
            <a:r>
              <a:rPr i="1" lang="en" sz="1000">
                <a:latin typeface="Red Hat Text"/>
                <a:ea typeface="Red Hat Text"/>
                <a:cs typeface="Red Hat Text"/>
                <a:sym typeface="Red Hat Text"/>
              </a:rPr>
              <a:t> do automation</a:t>
            </a:r>
            <a:endParaRPr i="1" sz="1000">
              <a:latin typeface="Red Hat Text"/>
              <a:ea typeface="Red Hat Text"/>
              <a:cs typeface="Red Hat Text"/>
              <a:sym typeface="Red Hat Text"/>
            </a:endParaRPr>
          </a:p>
        </p:txBody>
      </p:sp>
      <p:cxnSp>
        <p:nvCxnSpPr>
          <p:cNvPr id="1156" name="Google Shape;1156;p88"/>
          <p:cNvCxnSpPr/>
          <p:nvPr/>
        </p:nvCxnSpPr>
        <p:spPr>
          <a:xfrm flipH="1" rot="10800000">
            <a:off x="5328225" y="5309550"/>
            <a:ext cx="807900" cy="42900"/>
          </a:xfrm>
          <a:prstGeom prst="straightConnector1">
            <a:avLst/>
          </a:prstGeom>
          <a:noFill/>
          <a:ln cap="flat" cmpd="sng" w="9525">
            <a:solidFill>
              <a:schemeClr val="dk2"/>
            </a:solidFill>
            <a:prstDash val="solid"/>
            <a:round/>
            <a:headEnd len="med" w="med" type="none"/>
            <a:tailEnd len="med" w="med" type="triangle"/>
          </a:ln>
        </p:spPr>
      </p:cxnSp>
      <p:sp>
        <p:nvSpPr>
          <p:cNvPr id="1157" name="Google Shape;1157;p88"/>
          <p:cNvSpPr txBox="1"/>
          <p:nvPr/>
        </p:nvSpPr>
        <p:spPr>
          <a:xfrm>
            <a:off x="7971400" y="5508675"/>
            <a:ext cx="1200600" cy="2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a:t>
            </a:r>
            <a:endParaRPr sz="1000">
              <a:solidFill>
                <a:schemeClr val="lt1"/>
              </a:solidFill>
              <a:latin typeface="Red Hat Display"/>
              <a:ea typeface="Red Hat Display"/>
              <a:cs typeface="Red Hat Display"/>
              <a:sym typeface="Red Hat Display"/>
            </a:endParaRPr>
          </a:p>
        </p:txBody>
      </p:sp>
      <p:pic>
        <p:nvPicPr>
          <p:cNvPr id="1158" name="Google Shape;1158;p88"/>
          <p:cNvPicPr preferRelativeResize="0"/>
          <p:nvPr/>
        </p:nvPicPr>
        <p:blipFill rotWithShape="1">
          <a:blip r:embed="rId5">
            <a:alphaModFix/>
          </a:blip>
          <a:srcRect b="0" l="0" r="0" t="0"/>
          <a:stretch/>
        </p:blipFill>
        <p:spPr>
          <a:xfrm>
            <a:off x="6912887" y="3830588"/>
            <a:ext cx="546250" cy="546250"/>
          </a:xfrm>
          <a:prstGeom prst="rect">
            <a:avLst/>
          </a:prstGeom>
          <a:noFill/>
          <a:ln>
            <a:noFill/>
          </a:ln>
        </p:spPr>
      </p:pic>
      <p:sp>
        <p:nvSpPr>
          <p:cNvPr id="1159" name="Google Shape;1159;p88"/>
          <p:cNvSpPr/>
          <p:nvPr/>
        </p:nvSpPr>
        <p:spPr>
          <a:xfrm>
            <a:off x="6912879" y="4773190"/>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160" name="Google Shape;1160;p88"/>
          <p:cNvSpPr txBox="1"/>
          <p:nvPr/>
        </p:nvSpPr>
        <p:spPr>
          <a:xfrm>
            <a:off x="6862100" y="5488413"/>
            <a:ext cx="9873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ed Hat Display"/>
                <a:ea typeface="Red Hat Display"/>
                <a:cs typeface="Red Hat Display"/>
                <a:sym typeface="Red Hat Display"/>
              </a:rPr>
              <a:t>Hop Node</a:t>
            </a:r>
            <a:endParaRPr sz="1000">
              <a:solidFill>
                <a:schemeClr val="lt1"/>
              </a:solidFill>
              <a:latin typeface="Red Hat Display"/>
              <a:ea typeface="Red Hat Display"/>
              <a:cs typeface="Red Hat Display"/>
              <a:sym typeface="Red Hat Display"/>
            </a:endParaRPr>
          </a:p>
        </p:txBody>
      </p:sp>
      <p:sp>
        <p:nvSpPr>
          <p:cNvPr id="1161" name="Google Shape;1161;p88"/>
          <p:cNvSpPr txBox="1"/>
          <p:nvPr/>
        </p:nvSpPr>
        <p:spPr>
          <a:xfrm>
            <a:off x="6755450" y="3086125"/>
            <a:ext cx="1200600" cy="2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a:t>
            </a:r>
            <a:endParaRPr sz="1000">
              <a:solidFill>
                <a:schemeClr val="lt1"/>
              </a:solidFill>
              <a:latin typeface="Red Hat Display"/>
              <a:ea typeface="Red Hat Display"/>
              <a:cs typeface="Red Hat Display"/>
              <a:sym typeface="Red Hat Display"/>
            </a:endParaRPr>
          </a:p>
        </p:txBody>
      </p:sp>
      <p:sp>
        <p:nvSpPr>
          <p:cNvPr id="1162" name="Google Shape;1162;p88"/>
          <p:cNvSpPr/>
          <p:nvPr/>
        </p:nvSpPr>
        <p:spPr>
          <a:xfrm>
            <a:off x="8204754" y="477320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163" name="Google Shape;1163;p88"/>
          <p:cNvSpPr txBox="1"/>
          <p:nvPr/>
        </p:nvSpPr>
        <p:spPr>
          <a:xfrm>
            <a:off x="9430612" y="5217470"/>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pic>
        <p:nvPicPr>
          <p:cNvPr id="1164" name="Google Shape;1164;p88"/>
          <p:cNvPicPr preferRelativeResize="0"/>
          <p:nvPr/>
        </p:nvPicPr>
        <p:blipFill rotWithShape="1">
          <a:blip r:embed="rId3">
            <a:alphaModFix/>
          </a:blip>
          <a:srcRect b="0" l="0" r="0" t="0"/>
          <a:stretch/>
        </p:blipFill>
        <p:spPr>
          <a:xfrm>
            <a:off x="9800355" y="4773211"/>
            <a:ext cx="518393" cy="518393"/>
          </a:xfrm>
          <a:prstGeom prst="rect">
            <a:avLst/>
          </a:prstGeom>
          <a:noFill/>
          <a:ln>
            <a:noFill/>
          </a:ln>
        </p:spPr>
      </p:pic>
      <p:sp>
        <p:nvSpPr>
          <p:cNvPr id="1165" name="Google Shape;1165;p88"/>
          <p:cNvSpPr/>
          <p:nvPr/>
        </p:nvSpPr>
        <p:spPr>
          <a:xfrm>
            <a:off x="9496613" y="466043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6" name="Google Shape;1166;p88"/>
          <p:cNvCxnSpPr>
            <a:stCxn id="1162" idx="2"/>
          </p:cNvCxnSpPr>
          <p:nvPr/>
        </p:nvCxnSpPr>
        <p:spPr>
          <a:xfrm flipH="1">
            <a:off x="7610454" y="5093302"/>
            <a:ext cx="594300" cy="5400"/>
          </a:xfrm>
          <a:prstGeom prst="straightConnector1">
            <a:avLst/>
          </a:prstGeom>
          <a:noFill/>
          <a:ln cap="flat" cmpd="sng" w="9525">
            <a:solidFill>
              <a:schemeClr val="lt1"/>
            </a:solidFill>
            <a:prstDash val="solid"/>
            <a:round/>
            <a:headEnd len="med" w="med" type="triangle"/>
            <a:tailEnd len="med" w="med" type="none"/>
          </a:ln>
        </p:spPr>
      </p:cxnSp>
      <p:cxnSp>
        <p:nvCxnSpPr>
          <p:cNvPr id="1167" name="Google Shape;1167;p88"/>
          <p:cNvCxnSpPr/>
          <p:nvPr/>
        </p:nvCxnSpPr>
        <p:spPr>
          <a:xfrm flipH="1">
            <a:off x="8873642" y="5090602"/>
            <a:ext cx="594300" cy="5400"/>
          </a:xfrm>
          <a:prstGeom prst="straightConnector1">
            <a:avLst/>
          </a:prstGeom>
          <a:noFill/>
          <a:ln cap="flat" cmpd="sng" w="9525">
            <a:solidFill>
              <a:schemeClr val="lt1"/>
            </a:solidFill>
            <a:prstDash val="solid"/>
            <a:round/>
            <a:headEnd len="med" w="med" type="triangle"/>
            <a:tailEnd len="med" w="med" type="none"/>
          </a:ln>
        </p:spPr>
      </p:cxnSp>
      <p:cxnSp>
        <p:nvCxnSpPr>
          <p:cNvPr id="1168" name="Google Shape;1168;p88"/>
          <p:cNvCxnSpPr/>
          <p:nvPr/>
        </p:nvCxnSpPr>
        <p:spPr>
          <a:xfrm rot="10800000">
            <a:off x="7154550" y="4250750"/>
            <a:ext cx="1800" cy="368100"/>
          </a:xfrm>
          <a:prstGeom prst="straightConnector1">
            <a:avLst/>
          </a:prstGeom>
          <a:noFill/>
          <a:ln cap="flat" cmpd="sng" w="9525">
            <a:solidFill>
              <a:schemeClr val="lt1"/>
            </a:solidFill>
            <a:prstDash val="solid"/>
            <a:round/>
            <a:headEnd len="med" w="med" type="triangle"/>
            <a:tailEnd len="med" w="med" type="none"/>
          </a:ln>
        </p:spPr>
      </p:cxnSp>
      <p:cxnSp>
        <p:nvCxnSpPr>
          <p:cNvPr id="1169" name="Google Shape;1169;p88"/>
          <p:cNvCxnSpPr/>
          <p:nvPr/>
        </p:nvCxnSpPr>
        <p:spPr>
          <a:xfrm>
            <a:off x="7016325" y="3584900"/>
            <a:ext cx="3672600" cy="21600"/>
          </a:xfrm>
          <a:prstGeom prst="straightConnector1">
            <a:avLst/>
          </a:prstGeom>
          <a:noFill/>
          <a:ln cap="flat" cmpd="sng" w="9525">
            <a:solidFill>
              <a:schemeClr val="accent1"/>
            </a:solidFill>
            <a:prstDash val="dash"/>
            <a:round/>
            <a:headEnd len="med" w="med" type="none"/>
            <a:tailEnd len="med" w="med" type="none"/>
          </a:ln>
        </p:spPr>
      </p:cxnSp>
      <p:sp>
        <p:nvSpPr>
          <p:cNvPr id="1170" name="Google Shape;1170;p88"/>
          <p:cNvSpPr txBox="1"/>
          <p:nvPr/>
        </p:nvSpPr>
        <p:spPr>
          <a:xfrm>
            <a:off x="10927500" y="2755650"/>
            <a:ext cx="1348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Local LAN</a:t>
            </a:r>
            <a:endParaRPr sz="1000">
              <a:latin typeface="Red Hat Text"/>
              <a:ea typeface="Red Hat Text"/>
              <a:cs typeface="Red Hat Text"/>
              <a:sym typeface="Red Hat Text"/>
            </a:endParaRPr>
          </a:p>
        </p:txBody>
      </p:sp>
      <p:sp>
        <p:nvSpPr>
          <p:cNvPr id="1171" name="Google Shape;1171;p88"/>
          <p:cNvSpPr txBox="1"/>
          <p:nvPr/>
        </p:nvSpPr>
        <p:spPr>
          <a:xfrm>
            <a:off x="10927500" y="4427450"/>
            <a:ext cx="1348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DMZ</a:t>
            </a:r>
            <a:endParaRPr sz="1000">
              <a:latin typeface="Red Hat Text"/>
              <a:ea typeface="Red Hat Text"/>
              <a:cs typeface="Red Hat Text"/>
              <a:sym typeface="Red Hat Text"/>
            </a:endParaRPr>
          </a:p>
        </p:txBody>
      </p:sp>
      <p:sp>
        <p:nvSpPr>
          <p:cNvPr id="1172" name="Google Shape;1172;p88"/>
          <p:cNvSpPr txBox="1"/>
          <p:nvPr/>
        </p:nvSpPr>
        <p:spPr>
          <a:xfrm>
            <a:off x="645951" y="486325"/>
            <a:ext cx="94890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None/>
            </a:pPr>
            <a:r>
              <a:rPr lang="en" sz="2400">
                <a:latin typeface="Red Hat Display"/>
                <a:ea typeface="Red Hat Display"/>
                <a:cs typeface="Red Hat Display"/>
                <a:sym typeface="Red Hat Display"/>
              </a:rPr>
              <a:t>Scaleable Starter Setup: Controllers (1)/Execution Nodes(2) + Hop (1)</a:t>
            </a:r>
            <a:endParaRPr sz="2400">
              <a:latin typeface="Red Hat Display"/>
              <a:ea typeface="Red Hat Display"/>
              <a:cs typeface="Red Hat Display"/>
              <a:sym typeface="Red Hat Display"/>
            </a:endParaRPr>
          </a:p>
        </p:txBody>
      </p:sp>
      <p:cxnSp>
        <p:nvCxnSpPr>
          <p:cNvPr id="1173" name="Google Shape;1173;p88"/>
          <p:cNvCxnSpPr>
            <a:stCxn id="1146" idx="3"/>
            <a:endCxn id="1140" idx="1"/>
          </p:cNvCxnSpPr>
          <p:nvPr/>
        </p:nvCxnSpPr>
        <p:spPr>
          <a:xfrm>
            <a:off x="5014743" y="3745189"/>
            <a:ext cx="1681800" cy="362700"/>
          </a:xfrm>
          <a:prstGeom prst="straightConnector1">
            <a:avLst/>
          </a:prstGeom>
          <a:noFill/>
          <a:ln cap="flat" cmpd="sng" w="9525">
            <a:solidFill>
              <a:schemeClr val="dk2"/>
            </a:solidFill>
            <a:prstDash val="solid"/>
            <a:round/>
            <a:headEnd len="med" w="med" type="none"/>
            <a:tailEnd len="med" w="med" type="none"/>
          </a:ln>
        </p:spPr>
      </p:cxnSp>
      <p:grpSp>
        <p:nvGrpSpPr>
          <p:cNvPr id="1174" name="Google Shape;1174;p88"/>
          <p:cNvGrpSpPr/>
          <p:nvPr/>
        </p:nvGrpSpPr>
        <p:grpSpPr>
          <a:xfrm>
            <a:off x="4070325" y="3429721"/>
            <a:ext cx="1257900" cy="855089"/>
            <a:chOff x="4066550" y="3535286"/>
            <a:chExt cx="1257900" cy="855089"/>
          </a:xfrm>
        </p:grpSpPr>
        <p:sp>
          <p:nvSpPr>
            <p:cNvPr id="1175" name="Google Shape;1175;p88"/>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146" name="Google Shape;1146;p88"/>
            <p:cNvPicPr preferRelativeResize="0"/>
            <p:nvPr/>
          </p:nvPicPr>
          <p:blipFill>
            <a:blip r:embed="rId6">
              <a:alphaModFix/>
            </a:blip>
            <a:stretch>
              <a:fillRect/>
            </a:stretch>
          </p:blipFill>
          <p:spPr>
            <a:xfrm>
              <a:off x="4380032" y="3535286"/>
              <a:ext cx="630936" cy="630936"/>
            </a:xfrm>
            <a:prstGeom prst="rect">
              <a:avLst/>
            </a:prstGeom>
            <a:noFill/>
            <a:ln>
              <a:noFill/>
            </a:ln>
          </p:spPr>
        </p:pic>
      </p:grpSp>
      <p:pic>
        <p:nvPicPr>
          <p:cNvPr id="1176" name="Google Shape;1176;p88"/>
          <p:cNvPicPr preferRelativeResize="0"/>
          <p:nvPr/>
        </p:nvPicPr>
        <p:blipFill rotWithShape="1">
          <a:blip r:embed="rId7">
            <a:alphaModFix/>
          </a:blip>
          <a:srcRect b="-7573" l="139" r="-7435" t="0"/>
          <a:stretch/>
        </p:blipFill>
        <p:spPr>
          <a:xfrm>
            <a:off x="7168600" y="2482276"/>
            <a:ext cx="402350" cy="402350"/>
          </a:xfrm>
          <a:prstGeom prst="rect">
            <a:avLst/>
          </a:prstGeom>
          <a:noFill/>
          <a:ln>
            <a:noFill/>
          </a:ln>
        </p:spPr>
      </p:pic>
      <p:pic>
        <p:nvPicPr>
          <p:cNvPr id="1177" name="Google Shape;1177;p88"/>
          <p:cNvPicPr preferRelativeResize="0"/>
          <p:nvPr/>
        </p:nvPicPr>
        <p:blipFill rotWithShape="1">
          <a:blip r:embed="rId7">
            <a:alphaModFix/>
          </a:blip>
          <a:srcRect b="-7573" l="139" r="-7435" t="0"/>
          <a:stretch/>
        </p:blipFill>
        <p:spPr>
          <a:xfrm>
            <a:off x="7028725" y="4894826"/>
            <a:ext cx="402350" cy="402350"/>
          </a:xfrm>
          <a:prstGeom prst="rect">
            <a:avLst/>
          </a:prstGeom>
          <a:noFill/>
          <a:ln>
            <a:noFill/>
          </a:ln>
        </p:spPr>
      </p:pic>
      <p:pic>
        <p:nvPicPr>
          <p:cNvPr id="1178" name="Google Shape;1178;p88"/>
          <p:cNvPicPr preferRelativeResize="0"/>
          <p:nvPr/>
        </p:nvPicPr>
        <p:blipFill rotWithShape="1">
          <a:blip r:embed="rId7">
            <a:alphaModFix/>
          </a:blip>
          <a:srcRect b="-7573" l="139" r="-7435" t="0"/>
          <a:stretch/>
        </p:blipFill>
        <p:spPr>
          <a:xfrm>
            <a:off x="8338025" y="4894826"/>
            <a:ext cx="402350" cy="402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cxnSp>
        <p:nvCxnSpPr>
          <p:cNvPr id="1183" name="Google Shape;1183;p89"/>
          <p:cNvCxnSpPr>
            <a:stCxn id="1184" idx="3"/>
          </p:cNvCxnSpPr>
          <p:nvPr/>
        </p:nvCxnSpPr>
        <p:spPr>
          <a:xfrm flipH="1" rot="10800000">
            <a:off x="3404170" y="3837848"/>
            <a:ext cx="2645700" cy="1290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89"/>
          <p:cNvCxnSpPr/>
          <p:nvPr/>
        </p:nvCxnSpPr>
        <p:spPr>
          <a:xfrm>
            <a:off x="4673157" y="2970661"/>
            <a:ext cx="5700" cy="1858500"/>
          </a:xfrm>
          <a:prstGeom prst="straightConnector1">
            <a:avLst/>
          </a:prstGeom>
          <a:noFill/>
          <a:ln cap="flat" cmpd="sng" w="9525">
            <a:solidFill>
              <a:schemeClr val="dk2"/>
            </a:solidFill>
            <a:prstDash val="solid"/>
            <a:round/>
            <a:headEnd len="med" w="med" type="none"/>
            <a:tailEnd len="med" w="med" type="none"/>
          </a:ln>
        </p:spPr>
      </p:cxnSp>
      <p:sp>
        <p:nvSpPr>
          <p:cNvPr id="1186" name="Google Shape;1186;p8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87" name="Google Shape;1187;p89"/>
          <p:cNvSpPr txBox="1"/>
          <p:nvPr/>
        </p:nvSpPr>
        <p:spPr>
          <a:xfrm>
            <a:off x="645951" y="486325"/>
            <a:ext cx="96966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None/>
            </a:pPr>
            <a:r>
              <a:rPr lang="en" sz="2400">
                <a:latin typeface="Red Hat Display"/>
                <a:ea typeface="Red Hat Display"/>
                <a:cs typeface="Red Hat Display"/>
                <a:sym typeface="Red Hat Display"/>
              </a:rPr>
              <a:t>Scaleable Starter Setup: Multi Controllers (3)/Execution Nodes(2)</a:t>
            </a:r>
            <a:endParaRPr sz="2400">
              <a:latin typeface="Red Hat Display"/>
              <a:ea typeface="Red Hat Display"/>
              <a:cs typeface="Red Hat Display"/>
              <a:sym typeface="Red Hat Display"/>
            </a:endParaRPr>
          </a:p>
        </p:txBody>
      </p:sp>
      <p:pic>
        <p:nvPicPr>
          <p:cNvPr id="1184" name="Google Shape;1184;p89"/>
          <p:cNvPicPr preferRelativeResize="0"/>
          <p:nvPr/>
        </p:nvPicPr>
        <p:blipFill rotWithShape="1">
          <a:blip r:embed="rId3">
            <a:alphaModFix/>
          </a:blip>
          <a:srcRect b="0" l="0" r="-17302" t="0"/>
          <a:stretch/>
        </p:blipFill>
        <p:spPr>
          <a:xfrm>
            <a:off x="2688955" y="3536775"/>
            <a:ext cx="715214" cy="627946"/>
          </a:xfrm>
          <a:prstGeom prst="rect">
            <a:avLst/>
          </a:prstGeom>
          <a:noFill/>
          <a:ln>
            <a:noFill/>
          </a:ln>
        </p:spPr>
      </p:pic>
      <p:sp>
        <p:nvSpPr>
          <p:cNvPr id="1188" name="Google Shape;1188;p89"/>
          <p:cNvSpPr/>
          <p:nvPr/>
        </p:nvSpPr>
        <p:spPr>
          <a:xfrm>
            <a:off x="6258650" y="2892300"/>
            <a:ext cx="3081600" cy="2188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9"/>
          <p:cNvSpPr/>
          <p:nvPr/>
        </p:nvSpPr>
        <p:spPr>
          <a:xfrm>
            <a:off x="8127338" y="404138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9"/>
          <p:cNvSpPr txBox="1"/>
          <p:nvPr/>
        </p:nvSpPr>
        <p:spPr>
          <a:xfrm>
            <a:off x="8043212" y="35927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191" name="Google Shape;1191;p89"/>
          <p:cNvCxnSpPr>
            <a:stCxn id="1189" idx="2"/>
            <a:endCxn id="1192" idx="6"/>
          </p:cNvCxnSpPr>
          <p:nvPr/>
        </p:nvCxnSpPr>
        <p:spPr>
          <a:xfrm flipH="1">
            <a:off x="7311938" y="453488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193" name="Google Shape;1193;p89"/>
          <p:cNvPicPr preferRelativeResize="0"/>
          <p:nvPr/>
        </p:nvPicPr>
        <p:blipFill rotWithShape="1">
          <a:blip r:embed="rId4">
            <a:alphaModFix/>
          </a:blip>
          <a:srcRect b="0" l="0" r="0" t="0"/>
          <a:stretch/>
        </p:blipFill>
        <p:spPr>
          <a:xfrm>
            <a:off x="8412955" y="3148524"/>
            <a:ext cx="518393" cy="518393"/>
          </a:xfrm>
          <a:prstGeom prst="rect">
            <a:avLst/>
          </a:prstGeom>
          <a:noFill/>
          <a:ln>
            <a:noFill/>
          </a:ln>
        </p:spPr>
      </p:pic>
      <p:sp>
        <p:nvSpPr>
          <p:cNvPr id="1194" name="Google Shape;1194;p89"/>
          <p:cNvSpPr txBox="1"/>
          <p:nvPr/>
        </p:nvSpPr>
        <p:spPr>
          <a:xfrm>
            <a:off x="6325550" y="2054224"/>
            <a:ext cx="2947800" cy="6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Local  Site</a:t>
            </a:r>
            <a:endParaRPr b="1" sz="1000">
              <a:latin typeface="Red Hat Text"/>
              <a:ea typeface="Red Hat Text"/>
              <a:cs typeface="Red Hat Text"/>
              <a:sym typeface="Red Hat Text"/>
            </a:endParaRPr>
          </a:p>
          <a:p>
            <a:pPr indent="0" lvl="0" marL="0" rtl="0" algn="ctr">
              <a:spcBef>
                <a:spcPts val="0"/>
              </a:spcBef>
              <a:spcAft>
                <a:spcPts val="0"/>
              </a:spcAft>
              <a:buNone/>
            </a:pPr>
            <a:r>
              <a:rPr lang="en" sz="1000">
                <a:latin typeface="Red Hat Text"/>
                <a:ea typeface="Red Hat Text"/>
                <a:cs typeface="Red Hat Text"/>
                <a:sym typeface="Red Hat Text"/>
              </a:rPr>
              <a:t>Automation runs on execution node(s)</a:t>
            </a:r>
            <a:endParaRPr sz="1000">
              <a:latin typeface="Red Hat Text"/>
              <a:ea typeface="Red Hat Text"/>
              <a:cs typeface="Red Hat Text"/>
              <a:sym typeface="Red Hat Text"/>
            </a:endParaRPr>
          </a:p>
          <a:p>
            <a:pPr indent="0" lvl="0" marL="0" rtl="0" algn="ctr">
              <a:spcBef>
                <a:spcPts val="0"/>
              </a:spcBef>
              <a:spcAft>
                <a:spcPts val="0"/>
              </a:spcAft>
              <a:buNone/>
            </a:pPr>
            <a:r>
              <a:rPr lang="en" sz="1000">
                <a:latin typeface="Red Hat Text"/>
                <a:ea typeface="Red Hat Text"/>
                <a:cs typeface="Red Hat Text"/>
                <a:sym typeface="Red Hat Text"/>
              </a:rPr>
              <a:t>based on availability / capacity algorithm</a:t>
            </a:r>
            <a:endParaRPr sz="1000">
              <a:latin typeface="Red Hat Text"/>
              <a:ea typeface="Red Hat Text"/>
              <a:cs typeface="Red Hat Text"/>
              <a:sym typeface="Red Hat Text"/>
            </a:endParaRPr>
          </a:p>
        </p:txBody>
      </p:sp>
      <p:sp>
        <p:nvSpPr>
          <p:cNvPr id="1195" name="Google Shape;1195;p89"/>
          <p:cNvSpPr/>
          <p:nvPr/>
        </p:nvSpPr>
        <p:spPr>
          <a:xfrm>
            <a:off x="6528729" y="31283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196" name="Google Shape;1196;p89"/>
          <p:cNvSpPr txBox="1"/>
          <p:nvPr/>
        </p:nvSpPr>
        <p:spPr>
          <a:xfrm>
            <a:off x="1754275" y="1751525"/>
            <a:ext cx="3000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control</a:t>
            </a:r>
            <a:endParaRPr/>
          </a:p>
        </p:txBody>
      </p:sp>
      <p:pic>
        <p:nvPicPr>
          <p:cNvPr id="1197" name="Google Shape;1197;p89"/>
          <p:cNvPicPr preferRelativeResize="0"/>
          <p:nvPr/>
        </p:nvPicPr>
        <p:blipFill rotWithShape="1">
          <a:blip r:embed="rId3">
            <a:alphaModFix/>
          </a:blip>
          <a:srcRect b="0" l="0" r="-17302" t="0"/>
          <a:stretch/>
        </p:blipFill>
        <p:spPr>
          <a:xfrm>
            <a:off x="2688955" y="2666200"/>
            <a:ext cx="715214" cy="627946"/>
          </a:xfrm>
          <a:prstGeom prst="rect">
            <a:avLst/>
          </a:prstGeom>
          <a:noFill/>
          <a:ln>
            <a:noFill/>
          </a:ln>
        </p:spPr>
      </p:pic>
      <p:pic>
        <p:nvPicPr>
          <p:cNvPr id="1198" name="Google Shape;1198;p89"/>
          <p:cNvPicPr preferRelativeResize="0"/>
          <p:nvPr/>
        </p:nvPicPr>
        <p:blipFill rotWithShape="1">
          <a:blip r:embed="rId3">
            <a:alphaModFix/>
          </a:blip>
          <a:srcRect b="0" l="0" r="-17302" t="0"/>
          <a:stretch/>
        </p:blipFill>
        <p:spPr>
          <a:xfrm>
            <a:off x="2688955" y="4407350"/>
            <a:ext cx="715214" cy="627946"/>
          </a:xfrm>
          <a:prstGeom prst="rect">
            <a:avLst/>
          </a:prstGeom>
          <a:noFill/>
          <a:ln>
            <a:noFill/>
          </a:ln>
        </p:spPr>
      </p:pic>
      <p:sp>
        <p:nvSpPr>
          <p:cNvPr id="1199" name="Google Shape;1199;p89"/>
          <p:cNvSpPr txBox="1"/>
          <p:nvPr/>
        </p:nvSpPr>
        <p:spPr>
          <a:xfrm>
            <a:off x="2058363" y="5035303"/>
            <a:ext cx="19764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Red Hat Display"/>
                <a:ea typeface="Red Hat Display"/>
                <a:cs typeface="Red Hat Display"/>
                <a:sym typeface="Red Hat Display"/>
              </a:rPr>
              <a:t>Automation controller</a:t>
            </a:r>
            <a:r>
              <a:rPr lang="en" sz="1000">
                <a:latin typeface="Red Hat Display"/>
                <a:ea typeface="Red Hat Display"/>
                <a:cs typeface="Red Hat Display"/>
                <a:sym typeface="Red Hat Display"/>
              </a:rPr>
              <a:t>s 1-3</a:t>
            </a:r>
            <a:endParaRPr sz="1000">
              <a:solidFill>
                <a:srgbClr val="000000"/>
              </a:solidFill>
              <a:latin typeface="Red Hat Display"/>
              <a:ea typeface="Red Hat Display"/>
              <a:cs typeface="Red Hat Display"/>
              <a:sym typeface="Red Hat Display"/>
            </a:endParaRPr>
          </a:p>
          <a:p>
            <a:pPr indent="0" lvl="0" marL="0" rtl="0" algn="ctr">
              <a:spcBef>
                <a:spcPts val="0"/>
              </a:spcBef>
              <a:spcAft>
                <a:spcPts val="0"/>
              </a:spcAft>
              <a:buNone/>
            </a:pPr>
            <a:r>
              <a:t/>
            </a:r>
            <a:endParaRPr sz="1000">
              <a:solidFill>
                <a:srgbClr val="000000"/>
              </a:solidFill>
              <a:latin typeface="Red Hat Display"/>
              <a:ea typeface="Red Hat Display"/>
              <a:cs typeface="Red Hat Display"/>
              <a:sym typeface="Red Hat Display"/>
            </a:endParaRPr>
          </a:p>
        </p:txBody>
      </p:sp>
      <p:sp>
        <p:nvSpPr>
          <p:cNvPr id="1200" name="Google Shape;1200;p89"/>
          <p:cNvSpPr txBox="1"/>
          <p:nvPr/>
        </p:nvSpPr>
        <p:spPr>
          <a:xfrm>
            <a:off x="753548" y="3268838"/>
            <a:ext cx="17865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  control</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controller2 control</a:t>
            </a:r>
            <a:endParaRPr sz="1000">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controller3 control</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peer1 execution</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peer2 execution</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p:txBody>
      </p:sp>
      <p:cxnSp>
        <p:nvCxnSpPr>
          <p:cNvPr id="1201" name="Google Shape;1201;p89"/>
          <p:cNvCxnSpPr/>
          <p:nvPr/>
        </p:nvCxnSpPr>
        <p:spPr>
          <a:xfrm flipH="1" rot="10800000">
            <a:off x="3525116" y="2968615"/>
            <a:ext cx="1139700" cy="15300"/>
          </a:xfrm>
          <a:prstGeom prst="straightConnector1">
            <a:avLst/>
          </a:prstGeom>
          <a:noFill/>
          <a:ln cap="flat" cmpd="sng" w="9525">
            <a:solidFill>
              <a:schemeClr val="dk2"/>
            </a:solidFill>
            <a:prstDash val="solid"/>
            <a:round/>
            <a:headEnd len="med" w="med" type="none"/>
            <a:tailEnd len="med" w="med" type="none"/>
          </a:ln>
        </p:spPr>
      </p:cxnSp>
      <p:cxnSp>
        <p:nvCxnSpPr>
          <p:cNvPr id="1202" name="Google Shape;1202;p89"/>
          <p:cNvCxnSpPr/>
          <p:nvPr/>
        </p:nvCxnSpPr>
        <p:spPr>
          <a:xfrm flipH="1" rot="10800000">
            <a:off x="3525116" y="4834465"/>
            <a:ext cx="1161000" cy="18000"/>
          </a:xfrm>
          <a:prstGeom prst="straightConnector1">
            <a:avLst/>
          </a:prstGeom>
          <a:noFill/>
          <a:ln cap="flat" cmpd="sng" w="9525">
            <a:solidFill>
              <a:schemeClr val="dk2"/>
            </a:solidFill>
            <a:prstDash val="solid"/>
            <a:round/>
            <a:headEnd len="med" w="med" type="none"/>
            <a:tailEnd len="med" w="med" type="none"/>
          </a:ln>
        </p:spPr>
      </p:cxnSp>
      <p:sp>
        <p:nvSpPr>
          <p:cNvPr id="1203" name="Google Shape;1203;p89"/>
          <p:cNvSpPr txBox="1"/>
          <p:nvPr/>
        </p:nvSpPr>
        <p:spPr>
          <a:xfrm>
            <a:off x="6325551" y="3870625"/>
            <a:ext cx="13713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sp>
        <p:nvSpPr>
          <p:cNvPr id="1204" name="Google Shape;1204;p89"/>
          <p:cNvSpPr/>
          <p:nvPr/>
        </p:nvSpPr>
        <p:spPr>
          <a:xfrm>
            <a:off x="6528729" y="4214777"/>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205" name="Google Shape;1205;p89"/>
          <p:cNvSpPr/>
          <p:nvPr/>
        </p:nvSpPr>
        <p:spPr>
          <a:xfrm>
            <a:off x="8127338" y="296888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9"/>
          <p:cNvSpPr txBox="1"/>
          <p:nvPr/>
        </p:nvSpPr>
        <p:spPr>
          <a:xfrm>
            <a:off x="8043212" y="4639645"/>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207" name="Google Shape;1207;p89"/>
          <p:cNvCxnSpPr>
            <a:stCxn id="1205" idx="2"/>
          </p:cNvCxnSpPr>
          <p:nvPr/>
        </p:nvCxnSpPr>
        <p:spPr>
          <a:xfrm flipH="1">
            <a:off x="7311938" y="346238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208" name="Google Shape;1208;p89"/>
          <p:cNvPicPr preferRelativeResize="0"/>
          <p:nvPr/>
        </p:nvPicPr>
        <p:blipFill rotWithShape="1">
          <a:blip r:embed="rId4">
            <a:alphaModFix/>
          </a:blip>
          <a:srcRect b="0" l="0" r="0" t="0"/>
          <a:stretch/>
        </p:blipFill>
        <p:spPr>
          <a:xfrm>
            <a:off x="8412955" y="4242636"/>
            <a:ext cx="518393" cy="518393"/>
          </a:xfrm>
          <a:prstGeom prst="rect">
            <a:avLst/>
          </a:prstGeom>
          <a:noFill/>
          <a:ln>
            <a:noFill/>
          </a:ln>
        </p:spPr>
      </p:pic>
      <p:cxnSp>
        <p:nvCxnSpPr>
          <p:cNvPr id="1209" name="Google Shape;1209;p89"/>
          <p:cNvCxnSpPr/>
          <p:nvPr/>
        </p:nvCxnSpPr>
        <p:spPr>
          <a:xfrm>
            <a:off x="6064200" y="3445575"/>
            <a:ext cx="10800" cy="10920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89"/>
          <p:cNvCxnSpPr>
            <a:endCxn id="1211" idx="1"/>
          </p:cNvCxnSpPr>
          <p:nvPr/>
        </p:nvCxnSpPr>
        <p:spPr>
          <a:xfrm flipH="1" rot="10800000">
            <a:off x="6064151" y="3453251"/>
            <a:ext cx="583500" cy="30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89"/>
          <p:cNvCxnSpPr/>
          <p:nvPr/>
        </p:nvCxnSpPr>
        <p:spPr>
          <a:xfrm flipH="1" rot="10800000">
            <a:off x="6064200" y="4533375"/>
            <a:ext cx="583500" cy="3000"/>
          </a:xfrm>
          <a:prstGeom prst="straightConnector1">
            <a:avLst/>
          </a:prstGeom>
          <a:noFill/>
          <a:ln cap="flat" cmpd="sng" w="9525">
            <a:solidFill>
              <a:schemeClr val="dk2"/>
            </a:solidFill>
            <a:prstDash val="solid"/>
            <a:round/>
            <a:headEnd len="med" w="med" type="none"/>
            <a:tailEnd len="med" w="med" type="none"/>
          </a:ln>
        </p:spPr>
      </p:cxnSp>
      <p:sp>
        <p:nvSpPr>
          <p:cNvPr id="1213" name="Google Shape;1213;p89"/>
          <p:cNvSpPr txBox="1"/>
          <p:nvPr/>
        </p:nvSpPr>
        <p:spPr>
          <a:xfrm>
            <a:off x="4102200" y="5963199"/>
            <a:ext cx="2947800" cy="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Controllers are peered to all execution nodes so there is redundancy and capacity</a:t>
            </a:r>
            <a:endParaRPr i="1" sz="1000">
              <a:latin typeface="Red Hat Text"/>
              <a:ea typeface="Red Hat Text"/>
              <a:cs typeface="Red Hat Text"/>
              <a:sym typeface="Red Hat Text"/>
            </a:endParaRPr>
          </a:p>
        </p:txBody>
      </p:sp>
      <p:cxnSp>
        <p:nvCxnSpPr>
          <p:cNvPr id="1214" name="Google Shape;1214;p89"/>
          <p:cNvCxnSpPr/>
          <p:nvPr/>
        </p:nvCxnSpPr>
        <p:spPr>
          <a:xfrm flipH="1" rot="10800000">
            <a:off x="5263700" y="4887350"/>
            <a:ext cx="747600" cy="1040100"/>
          </a:xfrm>
          <a:prstGeom prst="straightConnector1">
            <a:avLst/>
          </a:prstGeom>
          <a:noFill/>
          <a:ln cap="flat" cmpd="sng" w="9525">
            <a:solidFill>
              <a:schemeClr val="dk2"/>
            </a:solidFill>
            <a:prstDash val="solid"/>
            <a:round/>
            <a:headEnd len="med" w="med" type="none"/>
            <a:tailEnd len="med" w="med" type="triangle"/>
          </a:ln>
        </p:spPr>
      </p:cxnSp>
      <p:grpSp>
        <p:nvGrpSpPr>
          <p:cNvPr id="1215" name="Google Shape;1215;p89"/>
          <p:cNvGrpSpPr/>
          <p:nvPr/>
        </p:nvGrpSpPr>
        <p:grpSpPr>
          <a:xfrm>
            <a:off x="4029038" y="3481661"/>
            <a:ext cx="1257900" cy="855089"/>
            <a:chOff x="4066550" y="3535286"/>
            <a:chExt cx="1257900" cy="855089"/>
          </a:xfrm>
        </p:grpSpPr>
        <p:sp>
          <p:nvSpPr>
            <p:cNvPr id="1216" name="Google Shape;1216;p89"/>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217" name="Google Shape;1217;p89"/>
            <p:cNvPicPr preferRelativeResize="0"/>
            <p:nvPr/>
          </p:nvPicPr>
          <p:blipFill>
            <a:blip r:embed="rId5">
              <a:alphaModFix/>
            </a:blip>
            <a:stretch>
              <a:fillRect/>
            </a:stretch>
          </p:blipFill>
          <p:spPr>
            <a:xfrm>
              <a:off x="4380032" y="3535286"/>
              <a:ext cx="630936" cy="630936"/>
            </a:xfrm>
            <a:prstGeom prst="rect">
              <a:avLst/>
            </a:prstGeom>
            <a:noFill/>
            <a:ln>
              <a:noFill/>
            </a:ln>
          </p:spPr>
        </p:pic>
      </p:grpSp>
      <p:pic>
        <p:nvPicPr>
          <p:cNvPr id="1218" name="Google Shape;1218;p89"/>
          <p:cNvPicPr preferRelativeResize="0"/>
          <p:nvPr/>
        </p:nvPicPr>
        <p:blipFill rotWithShape="1">
          <a:blip r:embed="rId6">
            <a:alphaModFix/>
          </a:blip>
          <a:srcRect b="-7573" l="139" r="-7435" t="0"/>
          <a:stretch/>
        </p:blipFill>
        <p:spPr>
          <a:xfrm>
            <a:off x="6648775" y="3206550"/>
            <a:ext cx="461700" cy="461700"/>
          </a:xfrm>
          <a:prstGeom prst="rect">
            <a:avLst/>
          </a:prstGeom>
          <a:noFill/>
          <a:ln>
            <a:noFill/>
          </a:ln>
        </p:spPr>
      </p:pic>
      <p:pic>
        <p:nvPicPr>
          <p:cNvPr id="1219" name="Google Shape;1219;p89"/>
          <p:cNvPicPr preferRelativeResize="0"/>
          <p:nvPr/>
        </p:nvPicPr>
        <p:blipFill rotWithShape="1">
          <a:blip r:embed="rId6">
            <a:alphaModFix/>
          </a:blip>
          <a:srcRect b="-7573" l="139" r="-7435" t="0"/>
          <a:stretch/>
        </p:blipFill>
        <p:spPr>
          <a:xfrm>
            <a:off x="6617975" y="4344700"/>
            <a:ext cx="461700" cy="461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9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Design pattern 3</a:t>
            </a:r>
            <a:endParaRPr/>
          </a:p>
          <a:p>
            <a:pPr indent="0" lvl="0" marL="0" rtl="0" algn="l">
              <a:lnSpc>
                <a:spcPct val="115000"/>
              </a:lnSpc>
              <a:spcBef>
                <a:spcPts val="0"/>
              </a:spcBef>
              <a:spcAft>
                <a:spcPts val="0"/>
              </a:spcAft>
              <a:buNone/>
            </a:pPr>
            <a:r>
              <a:t/>
            </a:r>
            <a:endParaRPr sz="2400">
              <a:latin typeface="Red Hat Text"/>
              <a:ea typeface="Red Hat Text"/>
              <a:cs typeface="Red Hat Text"/>
              <a:sym typeface="Red Hat Text"/>
            </a:endParaRPr>
          </a:p>
        </p:txBody>
      </p:sp>
      <p:sp>
        <p:nvSpPr>
          <p:cNvPr id="1225" name="Google Shape;1225;p9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26" name="Google Shape;1226;p90"/>
          <p:cNvSpPr txBox="1"/>
          <p:nvPr/>
        </p:nvSpPr>
        <p:spPr>
          <a:xfrm>
            <a:off x="813675" y="2011800"/>
            <a:ext cx="7852200" cy="10266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chemeClr val="dk1"/>
              </a:buClr>
              <a:buSzPts val="1100"/>
              <a:buFont typeface="Arial"/>
              <a:buNone/>
            </a:pPr>
            <a:r>
              <a:rPr i="1" lang="en" sz="2000">
                <a:solidFill>
                  <a:schemeClr val="dk1"/>
                </a:solidFill>
                <a:latin typeface="Red Hat Display"/>
                <a:ea typeface="Red Hat Display"/>
                <a:cs typeface="Red Hat Display"/>
                <a:sym typeface="Red Hat Display"/>
              </a:rPr>
              <a:t>Multiple datacenters</a:t>
            </a:r>
            <a:endParaRPr i="1" sz="2000">
              <a:solidFill>
                <a:schemeClr val="dk1"/>
              </a:solidFill>
              <a:latin typeface="Red Hat Display"/>
              <a:ea typeface="Red Hat Display"/>
              <a:cs typeface="Red Hat Display"/>
              <a:sym typeface="Red Hat Display"/>
            </a:endParaRPr>
          </a:p>
        </p:txBody>
      </p:sp>
      <p:sp>
        <p:nvSpPr>
          <p:cNvPr id="1227" name="Google Shape;1227;p90"/>
          <p:cNvSpPr txBox="1"/>
          <p:nvPr/>
        </p:nvSpPr>
        <p:spPr>
          <a:xfrm>
            <a:off x="813816" y="3511296"/>
            <a:ext cx="7463700" cy="3041700"/>
          </a:xfrm>
          <a:prstGeom prst="rect">
            <a:avLst/>
          </a:prstGeom>
          <a:noFill/>
          <a:ln>
            <a:noFill/>
          </a:ln>
        </p:spPr>
        <p:txBody>
          <a:bodyPr anchorCtr="0" anchor="t" bIns="91425" lIns="91425" spcFirstLastPara="1" rIns="91425" wrap="square" tIns="91425">
            <a:noAutofit/>
          </a:bodyPr>
          <a:lstStyle/>
          <a:p>
            <a:pPr indent="0" lvl="0" marL="0" rtl="0" algn="l">
              <a:lnSpc>
                <a:spcPct val="174000"/>
              </a:lnSpc>
              <a:spcBef>
                <a:spcPts val="0"/>
              </a:spcBef>
              <a:spcAft>
                <a:spcPts val="0"/>
              </a:spcAft>
              <a:buClr>
                <a:srgbClr val="000000"/>
              </a:buClr>
              <a:buSzPts val="1100"/>
              <a:buFont typeface="Arial"/>
              <a:buNone/>
            </a:pPr>
            <a:r>
              <a:rPr lang="en" sz="2000">
                <a:solidFill>
                  <a:schemeClr val="dk1"/>
                </a:solidFill>
                <a:latin typeface="Red Hat Display"/>
                <a:ea typeface="Red Hat Display"/>
                <a:cs typeface="Red Hat Display"/>
                <a:sym typeface="Red Hat Display"/>
              </a:rPr>
              <a:t>Scenarios </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Resilience</a:t>
            </a:r>
            <a:endParaRPr sz="1600">
              <a:solidFill>
                <a:schemeClr val="dk1"/>
              </a:solidFill>
              <a:latin typeface="Red Hat Display"/>
              <a:ea typeface="Red Hat Display"/>
              <a:cs typeface="Red Hat Display"/>
              <a:sym typeface="Red Hat Display"/>
            </a:endParaRPr>
          </a:p>
          <a:p>
            <a:pPr indent="-317500" lvl="0" marL="457200" rtl="0" algn="l">
              <a:lnSpc>
                <a:spcPct val="174000"/>
              </a:lnSpc>
              <a:spcBef>
                <a:spcPts val="0"/>
              </a:spcBef>
              <a:spcAft>
                <a:spcPts val="0"/>
              </a:spcAft>
              <a:buClr>
                <a:schemeClr val="accent1"/>
              </a:buClr>
              <a:buSzPts val="1400"/>
              <a:buFont typeface="Red Hat Display"/>
              <a:buChar char="➤"/>
            </a:pPr>
            <a:r>
              <a:rPr lang="en" sz="1600">
                <a:solidFill>
                  <a:schemeClr val="dk1"/>
                </a:solidFill>
                <a:latin typeface="Red Hat Display"/>
                <a:ea typeface="Red Hat Display"/>
                <a:cs typeface="Red Hat Display"/>
                <a:sym typeface="Red Hat Display"/>
              </a:rPr>
              <a:t>Cross site services replication or availability</a:t>
            </a:r>
            <a:endParaRPr sz="1600">
              <a:solidFill>
                <a:schemeClr val="dk1"/>
              </a:solidFill>
              <a:latin typeface="Red Hat Display"/>
              <a:ea typeface="Red Hat Display"/>
              <a:cs typeface="Red Hat Display"/>
              <a:sym typeface="Red Hat Displ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cxnSp>
        <p:nvCxnSpPr>
          <p:cNvPr id="1232" name="Google Shape;1232;p91"/>
          <p:cNvCxnSpPr>
            <a:stCxn id="1233" idx="3"/>
          </p:cNvCxnSpPr>
          <p:nvPr/>
        </p:nvCxnSpPr>
        <p:spPr>
          <a:xfrm flipH="1" rot="10800000">
            <a:off x="3404170" y="3837848"/>
            <a:ext cx="2645700" cy="129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91"/>
          <p:cNvCxnSpPr/>
          <p:nvPr/>
        </p:nvCxnSpPr>
        <p:spPr>
          <a:xfrm>
            <a:off x="4673157" y="2970661"/>
            <a:ext cx="5700" cy="1858500"/>
          </a:xfrm>
          <a:prstGeom prst="straightConnector1">
            <a:avLst/>
          </a:prstGeom>
          <a:noFill/>
          <a:ln cap="flat" cmpd="sng" w="9525">
            <a:solidFill>
              <a:schemeClr val="dk2"/>
            </a:solidFill>
            <a:prstDash val="solid"/>
            <a:round/>
            <a:headEnd len="med" w="med" type="none"/>
            <a:tailEnd len="med" w="med" type="none"/>
          </a:ln>
        </p:spPr>
      </p:cxnSp>
      <p:sp>
        <p:nvSpPr>
          <p:cNvPr id="1235" name="Google Shape;1235;p9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36" name="Google Shape;1236;p91"/>
          <p:cNvSpPr txBox="1"/>
          <p:nvPr/>
        </p:nvSpPr>
        <p:spPr>
          <a:xfrm>
            <a:off x="645939" y="486325"/>
            <a:ext cx="88002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None/>
            </a:pPr>
            <a:r>
              <a:rPr lang="en" sz="2400">
                <a:latin typeface="Red Hat Display"/>
                <a:ea typeface="Red Hat Display"/>
                <a:cs typeface="Red Hat Display"/>
                <a:sym typeface="Red Hat Display"/>
              </a:rPr>
              <a:t>Multi DC Setup: flat, connected cross site network</a:t>
            </a:r>
            <a:endParaRPr sz="2400">
              <a:latin typeface="Red Hat Display"/>
              <a:ea typeface="Red Hat Display"/>
              <a:cs typeface="Red Hat Display"/>
              <a:sym typeface="Red Hat Display"/>
            </a:endParaRPr>
          </a:p>
        </p:txBody>
      </p:sp>
      <p:pic>
        <p:nvPicPr>
          <p:cNvPr id="1233" name="Google Shape;1233;p91"/>
          <p:cNvPicPr preferRelativeResize="0"/>
          <p:nvPr/>
        </p:nvPicPr>
        <p:blipFill rotWithShape="1">
          <a:blip r:embed="rId3">
            <a:alphaModFix/>
          </a:blip>
          <a:srcRect b="0" l="0" r="-17302" t="0"/>
          <a:stretch/>
        </p:blipFill>
        <p:spPr>
          <a:xfrm>
            <a:off x="2688955" y="3536775"/>
            <a:ext cx="715214" cy="627946"/>
          </a:xfrm>
          <a:prstGeom prst="rect">
            <a:avLst/>
          </a:prstGeom>
          <a:noFill/>
          <a:ln>
            <a:noFill/>
          </a:ln>
        </p:spPr>
      </p:pic>
      <p:sp>
        <p:nvSpPr>
          <p:cNvPr id="1237" name="Google Shape;1237;p91"/>
          <p:cNvSpPr/>
          <p:nvPr/>
        </p:nvSpPr>
        <p:spPr>
          <a:xfrm>
            <a:off x="7557600" y="1313800"/>
            <a:ext cx="3081600" cy="2188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91"/>
          <p:cNvSpPr/>
          <p:nvPr/>
        </p:nvSpPr>
        <p:spPr>
          <a:xfrm>
            <a:off x="9426288" y="246288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91"/>
          <p:cNvSpPr txBox="1"/>
          <p:nvPr/>
        </p:nvSpPr>
        <p:spPr>
          <a:xfrm>
            <a:off x="9342162" y="20142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240" name="Google Shape;1240;p91"/>
          <p:cNvCxnSpPr>
            <a:stCxn id="1238" idx="2"/>
            <a:endCxn id="1241" idx="6"/>
          </p:cNvCxnSpPr>
          <p:nvPr/>
        </p:nvCxnSpPr>
        <p:spPr>
          <a:xfrm flipH="1">
            <a:off x="8610888" y="295638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242" name="Google Shape;1242;p91"/>
          <p:cNvPicPr preferRelativeResize="0"/>
          <p:nvPr/>
        </p:nvPicPr>
        <p:blipFill rotWithShape="1">
          <a:blip r:embed="rId4">
            <a:alphaModFix/>
          </a:blip>
          <a:srcRect b="0" l="0" r="0" t="0"/>
          <a:stretch/>
        </p:blipFill>
        <p:spPr>
          <a:xfrm>
            <a:off x="9711905" y="1570024"/>
            <a:ext cx="518393" cy="518393"/>
          </a:xfrm>
          <a:prstGeom prst="rect">
            <a:avLst/>
          </a:prstGeom>
          <a:noFill/>
          <a:ln>
            <a:noFill/>
          </a:ln>
        </p:spPr>
      </p:pic>
      <p:sp>
        <p:nvSpPr>
          <p:cNvPr id="1243" name="Google Shape;1243;p91"/>
          <p:cNvSpPr txBox="1"/>
          <p:nvPr/>
        </p:nvSpPr>
        <p:spPr>
          <a:xfrm>
            <a:off x="7624500" y="998474"/>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DC1</a:t>
            </a:r>
            <a:endParaRPr sz="1000">
              <a:latin typeface="Red Hat Text"/>
              <a:ea typeface="Red Hat Text"/>
              <a:cs typeface="Red Hat Text"/>
              <a:sym typeface="Red Hat Text"/>
            </a:endParaRPr>
          </a:p>
        </p:txBody>
      </p:sp>
      <p:grpSp>
        <p:nvGrpSpPr>
          <p:cNvPr id="1244" name="Google Shape;1244;p91"/>
          <p:cNvGrpSpPr/>
          <p:nvPr/>
        </p:nvGrpSpPr>
        <p:grpSpPr>
          <a:xfrm>
            <a:off x="7827679" y="1549852"/>
            <a:ext cx="640200" cy="640200"/>
            <a:chOff x="7827679" y="1549852"/>
            <a:chExt cx="640200" cy="640200"/>
          </a:xfrm>
        </p:grpSpPr>
        <p:sp>
          <p:nvSpPr>
            <p:cNvPr id="1245" name="Google Shape;1245;p91"/>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246" name="Google Shape;1246;p91"/>
            <p:cNvPicPr preferRelativeResize="0"/>
            <p:nvPr/>
          </p:nvPicPr>
          <p:blipFill rotWithShape="1">
            <a:blip r:embed="rId5">
              <a:alphaModFix/>
            </a:blip>
            <a:srcRect b="0" l="0" r="0" t="0"/>
            <a:stretch/>
          </p:blipFill>
          <p:spPr>
            <a:xfrm>
              <a:off x="7946601" y="1673873"/>
              <a:ext cx="402352" cy="401755"/>
            </a:xfrm>
            <a:prstGeom prst="rect">
              <a:avLst/>
            </a:prstGeom>
            <a:noFill/>
            <a:ln>
              <a:noFill/>
            </a:ln>
          </p:spPr>
        </p:pic>
      </p:grpSp>
      <p:sp>
        <p:nvSpPr>
          <p:cNvPr id="1247" name="Google Shape;1247;p91"/>
          <p:cNvSpPr txBox="1"/>
          <p:nvPr/>
        </p:nvSpPr>
        <p:spPr>
          <a:xfrm>
            <a:off x="1380225" y="1751525"/>
            <a:ext cx="41103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hybrid or control</a:t>
            </a:r>
            <a:endParaRPr/>
          </a:p>
        </p:txBody>
      </p:sp>
      <p:pic>
        <p:nvPicPr>
          <p:cNvPr id="1248" name="Google Shape;1248;p91"/>
          <p:cNvPicPr preferRelativeResize="0"/>
          <p:nvPr/>
        </p:nvPicPr>
        <p:blipFill rotWithShape="1">
          <a:blip r:embed="rId3">
            <a:alphaModFix/>
          </a:blip>
          <a:srcRect b="0" l="0" r="-17302" t="0"/>
          <a:stretch/>
        </p:blipFill>
        <p:spPr>
          <a:xfrm>
            <a:off x="2688955" y="2666200"/>
            <a:ext cx="715214" cy="627946"/>
          </a:xfrm>
          <a:prstGeom prst="rect">
            <a:avLst/>
          </a:prstGeom>
          <a:noFill/>
          <a:ln>
            <a:noFill/>
          </a:ln>
        </p:spPr>
      </p:pic>
      <p:pic>
        <p:nvPicPr>
          <p:cNvPr id="1249" name="Google Shape;1249;p91"/>
          <p:cNvPicPr preferRelativeResize="0"/>
          <p:nvPr/>
        </p:nvPicPr>
        <p:blipFill rotWithShape="1">
          <a:blip r:embed="rId3">
            <a:alphaModFix/>
          </a:blip>
          <a:srcRect b="0" l="0" r="-17302" t="0"/>
          <a:stretch/>
        </p:blipFill>
        <p:spPr>
          <a:xfrm>
            <a:off x="2688955" y="4407350"/>
            <a:ext cx="715214" cy="627946"/>
          </a:xfrm>
          <a:prstGeom prst="rect">
            <a:avLst/>
          </a:prstGeom>
          <a:noFill/>
          <a:ln>
            <a:noFill/>
          </a:ln>
        </p:spPr>
      </p:pic>
      <p:sp>
        <p:nvSpPr>
          <p:cNvPr id="1250" name="Google Shape;1250;p91"/>
          <p:cNvSpPr txBox="1"/>
          <p:nvPr/>
        </p:nvSpPr>
        <p:spPr>
          <a:xfrm>
            <a:off x="263448" y="2705013"/>
            <a:ext cx="17865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DC1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DC2</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peer1 execution   [DC1]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peer2 execution  </a:t>
            </a:r>
            <a:r>
              <a:rPr lang="en" sz="1000">
                <a:solidFill>
                  <a:schemeClr val="dk1"/>
                </a:solidFill>
                <a:latin typeface="Red Hat Display"/>
                <a:ea typeface="Red Hat Display"/>
                <a:cs typeface="Red Hat Display"/>
                <a:sym typeface="Red Hat Display"/>
              </a:rPr>
              <a:t>[DC1]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solidFill>
                  <a:schemeClr val="dk1"/>
                </a:solidFill>
                <a:latin typeface="Red Hat Display"/>
                <a:ea typeface="Red Hat Display"/>
                <a:cs typeface="Red Hat Display"/>
                <a:sym typeface="Red Hat Display"/>
              </a:rPr>
              <a:t>peer3 execution [DC2]</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peer4 execution [DC2]</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p:txBody>
      </p:sp>
      <p:cxnSp>
        <p:nvCxnSpPr>
          <p:cNvPr id="1251" name="Google Shape;1251;p91"/>
          <p:cNvCxnSpPr/>
          <p:nvPr/>
        </p:nvCxnSpPr>
        <p:spPr>
          <a:xfrm flipH="1" rot="10800000">
            <a:off x="3525116" y="2968615"/>
            <a:ext cx="1139700" cy="153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91"/>
          <p:cNvCxnSpPr/>
          <p:nvPr/>
        </p:nvCxnSpPr>
        <p:spPr>
          <a:xfrm flipH="1" rot="10800000">
            <a:off x="3525116" y="4834465"/>
            <a:ext cx="1161000" cy="18000"/>
          </a:xfrm>
          <a:prstGeom prst="straightConnector1">
            <a:avLst/>
          </a:prstGeom>
          <a:noFill/>
          <a:ln cap="flat" cmpd="sng" w="9525">
            <a:solidFill>
              <a:schemeClr val="dk2"/>
            </a:solidFill>
            <a:prstDash val="solid"/>
            <a:round/>
            <a:headEnd len="med" w="med" type="none"/>
            <a:tailEnd len="med" w="med" type="none"/>
          </a:ln>
        </p:spPr>
      </p:cxnSp>
      <p:sp>
        <p:nvSpPr>
          <p:cNvPr id="1253" name="Google Shape;1253;p91"/>
          <p:cNvSpPr txBox="1"/>
          <p:nvPr/>
        </p:nvSpPr>
        <p:spPr>
          <a:xfrm>
            <a:off x="7624501" y="2292125"/>
            <a:ext cx="13713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sp>
        <p:nvSpPr>
          <p:cNvPr id="1254" name="Google Shape;1254;p91"/>
          <p:cNvSpPr/>
          <p:nvPr/>
        </p:nvSpPr>
        <p:spPr>
          <a:xfrm>
            <a:off x="7827679" y="2636277"/>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255" name="Google Shape;1255;p91"/>
          <p:cNvSpPr/>
          <p:nvPr/>
        </p:nvSpPr>
        <p:spPr>
          <a:xfrm>
            <a:off x="9426288" y="139038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6" name="Google Shape;1256;p91"/>
          <p:cNvPicPr preferRelativeResize="0"/>
          <p:nvPr/>
        </p:nvPicPr>
        <p:blipFill rotWithShape="1">
          <a:blip r:embed="rId5">
            <a:alphaModFix/>
          </a:blip>
          <a:srcRect b="0" l="0" r="0" t="0"/>
          <a:stretch/>
        </p:blipFill>
        <p:spPr>
          <a:xfrm>
            <a:off x="7946601" y="2766198"/>
            <a:ext cx="402352" cy="401755"/>
          </a:xfrm>
          <a:prstGeom prst="rect">
            <a:avLst/>
          </a:prstGeom>
          <a:noFill/>
          <a:ln>
            <a:noFill/>
          </a:ln>
        </p:spPr>
      </p:pic>
      <p:sp>
        <p:nvSpPr>
          <p:cNvPr id="1257" name="Google Shape;1257;p91"/>
          <p:cNvSpPr txBox="1"/>
          <p:nvPr/>
        </p:nvSpPr>
        <p:spPr>
          <a:xfrm>
            <a:off x="9342162" y="3061145"/>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258" name="Google Shape;1258;p91"/>
          <p:cNvCxnSpPr>
            <a:stCxn id="1255" idx="2"/>
          </p:cNvCxnSpPr>
          <p:nvPr/>
        </p:nvCxnSpPr>
        <p:spPr>
          <a:xfrm flipH="1">
            <a:off x="8610888" y="188388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259" name="Google Shape;1259;p91"/>
          <p:cNvPicPr preferRelativeResize="0"/>
          <p:nvPr/>
        </p:nvPicPr>
        <p:blipFill rotWithShape="1">
          <a:blip r:embed="rId4">
            <a:alphaModFix/>
          </a:blip>
          <a:srcRect b="0" l="0" r="0" t="0"/>
          <a:stretch/>
        </p:blipFill>
        <p:spPr>
          <a:xfrm>
            <a:off x="9711905" y="2664136"/>
            <a:ext cx="518393" cy="518393"/>
          </a:xfrm>
          <a:prstGeom prst="rect">
            <a:avLst/>
          </a:prstGeom>
          <a:noFill/>
          <a:ln>
            <a:noFill/>
          </a:ln>
        </p:spPr>
      </p:pic>
      <p:cxnSp>
        <p:nvCxnSpPr>
          <p:cNvPr id="1260" name="Google Shape;1260;p91"/>
          <p:cNvCxnSpPr>
            <a:stCxn id="1261" idx="2"/>
          </p:cNvCxnSpPr>
          <p:nvPr/>
        </p:nvCxnSpPr>
        <p:spPr>
          <a:xfrm flipH="1">
            <a:off x="6071099" y="2715000"/>
            <a:ext cx="24900" cy="29058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91"/>
          <p:cNvCxnSpPr>
            <a:endCxn id="1246" idx="1"/>
          </p:cNvCxnSpPr>
          <p:nvPr/>
        </p:nvCxnSpPr>
        <p:spPr>
          <a:xfrm>
            <a:off x="7010901" y="1870251"/>
            <a:ext cx="935700" cy="4500"/>
          </a:xfrm>
          <a:prstGeom prst="straightConnector1">
            <a:avLst/>
          </a:prstGeom>
          <a:noFill/>
          <a:ln cap="flat" cmpd="sng" w="9525">
            <a:solidFill>
              <a:schemeClr val="dk2"/>
            </a:solidFill>
            <a:prstDash val="solid"/>
            <a:round/>
            <a:headEnd len="med" w="med" type="none"/>
            <a:tailEnd len="med" w="med" type="none"/>
          </a:ln>
        </p:spPr>
      </p:cxnSp>
      <p:sp>
        <p:nvSpPr>
          <p:cNvPr id="1263" name="Google Shape;1263;p91"/>
          <p:cNvSpPr/>
          <p:nvPr/>
        </p:nvSpPr>
        <p:spPr>
          <a:xfrm>
            <a:off x="7609650" y="4342725"/>
            <a:ext cx="3081600" cy="22584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91"/>
          <p:cNvSpPr/>
          <p:nvPr/>
        </p:nvSpPr>
        <p:spPr>
          <a:xfrm>
            <a:off x="9523538" y="554453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91"/>
          <p:cNvSpPr txBox="1"/>
          <p:nvPr/>
        </p:nvSpPr>
        <p:spPr>
          <a:xfrm>
            <a:off x="9439412" y="509593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266" name="Google Shape;1266;p91"/>
          <p:cNvCxnSpPr>
            <a:stCxn id="1264" idx="2"/>
          </p:cNvCxnSpPr>
          <p:nvPr/>
        </p:nvCxnSpPr>
        <p:spPr>
          <a:xfrm flipH="1">
            <a:off x="8708138" y="603803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267" name="Google Shape;1267;p91"/>
          <p:cNvPicPr preferRelativeResize="0"/>
          <p:nvPr/>
        </p:nvPicPr>
        <p:blipFill rotWithShape="1">
          <a:blip r:embed="rId4">
            <a:alphaModFix/>
          </a:blip>
          <a:srcRect b="0" l="0" r="0" t="0"/>
          <a:stretch/>
        </p:blipFill>
        <p:spPr>
          <a:xfrm>
            <a:off x="9809155" y="4651674"/>
            <a:ext cx="518393" cy="518393"/>
          </a:xfrm>
          <a:prstGeom prst="rect">
            <a:avLst/>
          </a:prstGeom>
          <a:noFill/>
          <a:ln>
            <a:noFill/>
          </a:ln>
        </p:spPr>
      </p:pic>
      <p:sp>
        <p:nvSpPr>
          <p:cNvPr id="1268" name="Google Shape;1268;p91"/>
          <p:cNvSpPr/>
          <p:nvPr/>
        </p:nvSpPr>
        <p:spPr>
          <a:xfrm>
            <a:off x="7924929" y="463150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269" name="Google Shape;1269;p91"/>
          <p:cNvPicPr preferRelativeResize="0"/>
          <p:nvPr/>
        </p:nvPicPr>
        <p:blipFill rotWithShape="1">
          <a:blip r:embed="rId5">
            <a:alphaModFix/>
          </a:blip>
          <a:srcRect b="0" l="0" r="0" t="0"/>
          <a:stretch/>
        </p:blipFill>
        <p:spPr>
          <a:xfrm>
            <a:off x="8043851" y="4755523"/>
            <a:ext cx="402352" cy="401755"/>
          </a:xfrm>
          <a:prstGeom prst="rect">
            <a:avLst/>
          </a:prstGeom>
          <a:noFill/>
          <a:ln>
            <a:noFill/>
          </a:ln>
        </p:spPr>
      </p:pic>
      <p:sp>
        <p:nvSpPr>
          <p:cNvPr id="1270" name="Google Shape;1270;p91"/>
          <p:cNvSpPr txBox="1"/>
          <p:nvPr/>
        </p:nvSpPr>
        <p:spPr>
          <a:xfrm>
            <a:off x="7721751" y="5373775"/>
            <a:ext cx="13713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sp>
        <p:nvSpPr>
          <p:cNvPr id="1271" name="Google Shape;1271;p91"/>
          <p:cNvSpPr/>
          <p:nvPr/>
        </p:nvSpPr>
        <p:spPr>
          <a:xfrm>
            <a:off x="7924929" y="5717927"/>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272" name="Google Shape;1272;p91"/>
          <p:cNvSpPr/>
          <p:nvPr/>
        </p:nvSpPr>
        <p:spPr>
          <a:xfrm>
            <a:off x="9523538" y="4472031"/>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3" name="Google Shape;1273;p91"/>
          <p:cNvPicPr preferRelativeResize="0"/>
          <p:nvPr/>
        </p:nvPicPr>
        <p:blipFill rotWithShape="1">
          <a:blip r:embed="rId5">
            <a:alphaModFix/>
          </a:blip>
          <a:srcRect b="0" l="0" r="0" t="0"/>
          <a:stretch/>
        </p:blipFill>
        <p:spPr>
          <a:xfrm>
            <a:off x="8043851" y="5847848"/>
            <a:ext cx="402352" cy="401755"/>
          </a:xfrm>
          <a:prstGeom prst="rect">
            <a:avLst/>
          </a:prstGeom>
          <a:noFill/>
          <a:ln>
            <a:noFill/>
          </a:ln>
        </p:spPr>
      </p:pic>
      <p:sp>
        <p:nvSpPr>
          <p:cNvPr id="1274" name="Google Shape;1274;p91"/>
          <p:cNvSpPr txBox="1"/>
          <p:nvPr/>
        </p:nvSpPr>
        <p:spPr>
          <a:xfrm>
            <a:off x="9439412" y="6142795"/>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cxnSp>
        <p:nvCxnSpPr>
          <p:cNvPr id="1275" name="Google Shape;1275;p91"/>
          <p:cNvCxnSpPr>
            <a:stCxn id="1272" idx="2"/>
          </p:cNvCxnSpPr>
          <p:nvPr/>
        </p:nvCxnSpPr>
        <p:spPr>
          <a:xfrm flipH="1">
            <a:off x="8708138" y="4965531"/>
            <a:ext cx="815400" cy="8100"/>
          </a:xfrm>
          <a:prstGeom prst="straightConnector1">
            <a:avLst/>
          </a:prstGeom>
          <a:noFill/>
          <a:ln cap="flat" cmpd="sng" w="9525">
            <a:solidFill>
              <a:schemeClr val="lt1"/>
            </a:solidFill>
            <a:prstDash val="solid"/>
            <a:round/>
            <a:headEnd len="med" w="med" type="triangle"/>
            <a:tailEnd len="med" w="med" type="triangle"/>
          </a:ln>
        </p:spPr>
      </p:cxnSp>
      <p:pic>
        <p:nvPicPr>
          <p:cNvPr id="1276" name="Google Shape;1276;p91"/>
          <p:cNvPicPr preferRelativeResize="0"/>
          <p:nvPr/>
        </p:nvPicPr>
        <p:blipFill rotWithShape="1">
          <a:blip r:embed="rId4">
            <a:alphaModFix/>
          </a:blip>
          <a:srcRect b="0" l="0" r="0" t="0"/>
          <a:stretch/>
        </p:blipFill>
        <p:spPr>
          <a:xfrm>
            <a:off x="9809155" y="5745786"/>
            <a:ext cx="518393" cy="518393"/>
          </a:xfrm>
          <a:prstGeom prst="rect">
            <a:avLst/>
          </a:prstGeom>
          <a:noFill/>
          <a:ln>
            <a:noFill/>
          </a:ln>
        </p:spPr>
      </p:pic>
      <p:sp>
        <p:nvSpPr>
          <p:cNvPr id="1277" name="Google Shape;1277;p91"/>
          <p:cNvSpPr txBox="1"/>
          <p:nvPr/>
        </p:nvSpPr>
        <p:spPr>
          <a:xfrm>
            <a:off x="7527250" y="4048062"/>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DC2</a:t>
            </a:r>
            <a:endParaRPr sz="1000">
              <a:latin typeface="Red Hat Text"/>
              <a:ea typeface="Red Hat Text"/>
              <a:cs typeface="Red Hat Text"/>
              <a:sym typeface="Red Hat Text"/>
            </a:endParaRPr>
          </a:p>
        </p:txBody>
      </p:sp>
      <p:sp>
        <p:nvSpPr>
          <p:cNvPr id="1278" name="Google Shape;1278;p91"/>
          <p:cNvSpPr txBox="1"/>
          <p:nvPr/>
        </p:nvSpPr>
        <p:spPr>
          <a:xfrm>
            <a:off x="6344075" y="3585763"/>
            <a:ext cx="2220900" cy="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WAN, MPLS, stretched VLANS etc</a:t>
            </a:r>
            <a:endParaRPr i="1" sz="1000">
              <a:latin typeface="Red Hat Text"/>
              <a:ea typeface="Red Hat Text"/>
              <a:cs typeface="Red Hat Text"/>
              <a:sym typeface="Red Hat Text"/>
            </a:endParaRPr>
          </a:p>
          <a:p>
            <a:pPr indent="0" lvl="0" marL="0" rtl="0" algn="l">
              <a:spcBef>
                <a:spcPts val="0"/>
              </a:spcBef>
              <a:spcAft>
                <a:spcPts val="0"/>
              </a:spcAft>
              <a:buNone/>
            </a:pPr>
            <a:r>
              <a:rPr i="1" lang="en" sz="1000">
                <a:latin typeface="Red Hat Text"/>
                <a:ea typeface="Red Hat Text"/>
                <a:cs typeface="Red Hat Text"/>
                <a:sym typeface="Red Hat Text"/>
              </a:rPr>
              <a:t>Designed to provide a flat connected network</a:t>
            </a:r>
            <a:endParaRPr i="1" sz="1000">
              <a:latin typeface="Red Hat Text"/>
              <a:ea typeface="Red Hat Text"/>
              <a:cs typeface="Red Hat Text"/>
              <a:sym typeface="Red Hat Text"/>
            </a:endParaRPr>
          </a:p>
        </p:txBody>
      </p:sp>
      <p:sp>
        <p:nvSpPr>
          <p:cNvPr id="1279" name="Google Shape;1279;p91"/>
          <p:cNvSpPr txBox="1"/>
          <p:nvPr/>
        </p:nvSpPr>
        <p:spPr>
          <a:xfrm>
            <a:off x="2262800" y="5277926"/>
            <a:ext cx="2947800" cy="9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Controllers could be in either DC and used for execution as well or just control plane</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a:p>
            <a:pPr indent="0" lvl="0" marL="0" rtl="0" algn="l">
              <a:spcBef>
                <a:spcPts val="0"/>
              </a:spcBef>
              <a:spcAft>
                <a:spcPts val="0"/>
              </a:spcAft>
              <a:buNone/>
            </a:pPr>
            <a:r>
              <a:rPr i="1" lang="en" sz="1000">
                <a:latin typeface="Red Hat Text"/>
                <a:ea typeface="Red Hat Text"/>
                <a:cs typeface="Red Hat Text"/>
                <a:sym typeface="Red Hat Text"/>
              </a:rPr>
              <a:t>Caveats as before Mesh around cross site database connectivity etc</a:t>
            </a:r>
            <a:endParaRPr i="1" sz="1000">
              <a:latin typeface="Red Hat Text"/>
              <a:ea typeface="Red Hat Text"/>
              <a:cs typeface="Red Hat Text"/>
              <a:sym typeface="Red Hat Text"/>
            </a:endParaRPr>
          </a:p>
        </p:txBody>
      </p:sp>
      <p:pic>
        <p:nvPicPr>
          <p:cNvPr id="1280" name="Google Shape;1280;p91"/>
          <p:cNvPicPr preferRelativeResize="0"/>
          <p:nvPr/>
        </p:nvPicPr>
        <p:blipFill rotWithShape="1">
          <a:blip r:embed="rId6">
            <a:alphaModFix/>
          </a:blip>
          <a:srcRect b="0" l="139" r="139" t="0"/>
          <a:stretch/>
        </p:blipFill>
        <p:spPr>
          <a:xfrm>
            <a:off x="5797834" y="3571179"/>
            <a:ext cx="546235" cy="546250"/>
          </a:xfrm>
          <a:prstGeom prst="rect">
            <a:avLst/>
          </a:prstGeom>
          <a:noFill/>
          <a:ln>
            <a:noFill/>
          </a:ln>
        </p:spPr>
      </p:pic>
      <p:grpSp>
        <p:nvGrpSpPr>
          <p:cNvPr id="1281" name="Google Shape;1281;p91"/>
          <p:cNvGrpSpPr/>
          <p:nvPr/>
        </p:nvGrpSpPr>
        <p:grpSpPr>
          <a:xfrm>
            <a:off x="5822863" y="2168750"/>
            <a:ext cx="546261" cy="749053"/>
            <a:chOff x="5128725" y="5968275"/>
            <a:chExt cx="546261" cy="749053"/>
          </a:xfrm>
        </p:grpSpPr>
        <p:pic>
          <p:nvPicPr>
            <p:cNvPr id="1282" name="Google Shape;1282;p91"/>
            <p:cNvPicPr preferRelativeResize="0"/>
            <p:nvPr/>
          </p:nvPicPr>
          <p:blipFill rotWithShape="1">
            <a:blip r:embed="rId7">
              <a:alphaModFix/>
            </a:blip>
            <a:srcRect b="0" l="139" r="139" t="0"/>
            <a:stretch/>
          </p:blipFill>
          <p:spPr>
            <a:xfrm>
              <a:off x="5128725" y="6169550"/>
              <a:ext cx="546250" cy="547778"/>
            </a:xfrm>
            <a:prstGeom prst="rect">
              <a:avLst/>
            </a:prstGeom>
            <a:noFill/>
            <a:ln>
              <a:noFill/>
            </a:ln>
          </p:spPr>
        </p:pic>
        <p:pic>
          <p:nvPicPr>
            <p:cNvPr id="1261" name="Google Shape;1261;p91"/>
            <p:cNvPicPr preferRelativeResize="0"/>
            <p:nvPr/>
          </p:nvPicPr>
          <p:blipFill rotWithShape="1">
            <a:blip r:embed="rId8">
              <a:alphaModFix/>
            </a:blip>
            <a:srcRect b="0" l="0" r="0" t="0"/>
            <a:stretch/>
          </p:blipFill>
          <p:spPr>
            <a:xfrm>
              <a:off x="5128737" y="5968275"/>
              <a:ext cx="546250" cy="546250"/>
            </a:xfrm>
            <a:prstGeom prst="rect">
              <a:avLst/>
            </a:prstGeom>
            <a:noFill/>
            <a:ln>
              <a:noFill/>
            </a:ln>
          </p:spPr>
        </p:pic>
      </p:grpSp>
      <p:grpSp>
        <p:nvGrpSpPr>
          <p:cNvPr id="1283" name="Google Shape;1283;p91"/>
          <p:cNvGrpSpPr/>
          <p:nvPr/>
        </p:nvGrpSpPr>
        <p:grpSpPr>
          <a:xfrm>
            <a:off x="5824000" y="5198625"/>
            <a:ext cx="546261" cy="749053"/>
            <a:chOff x="5128725" y="5968275"/>
            <a:chExt cx="546261" cy="749053"/>
          </a:xfrm>
        </p:grpSpPr>
        <p:pic>
          <p:nvPicPr>
            <p:cNvPr id="1284" name="Google Shape;1284;p91"/>
            <p:cNvPicPr preferRelativeResize="0"/>
            <p:nvPr/>
          </p:nvPicPr>
          <p:blipFill rotWithShape="1">
            <a:blip r:embed="rId7">
              <a:alphaModFix/>
            </a:blip>
            <a:srcRect b="0" l="139" r="139" t="0"/>
            <a:stretch/>
          </p:blipFill>
          <p:spPr>
            <a:xfrm>
              <a:off x="5128725" y="6169550"/>
              <a:ext cx="546250" cy="547778"/>
            </a:xfrm>
            <a:prstGeom prst="rect">
              <a:avLst/>
            </a:prstGeom>
            <a:noFill/>
            <a:ln>
              <a:noFill/>
            </a:ln>
          </p:spPr>
        </p:pic>
        <p:pic>
          <p:nvPicPr>
            <p:cNvPr id="1285" name="Google Shape;1285;p91"/>
            <p:cNvPicPr preferRelativeResize="0"/>
            <p:nvPr/>
          </p:nvPicPr>
          <p:blipFill rotWithShape="1">
            <a:blip r:embed="rId8">
              <a:alphaModFix/>
            </a:blip>
            <a:srcRect b="0" l="0" r="0" t="0"/>
            <a:stretch/>
          </p:blipFill>
          <p:spPr>
            <a:xfrm>
              <a:off x="5128737" y="5968275"/>
              <a:ext cx="546250" cy="546250"/>
            </a:xfrm>
            <a:prstGeom prst="rect">
              <a:avLst/>
            </a:prstGeom>
            <a:noFill/>
            <a:ln>
              <a:noFill/>
            </a:ln>
          </p:spPr>
        </p:pic>
      </p:grpSp>
      <p:sp>
        <p:nvSpPr>
          <p:cNvPr id="1286" name="Google Shape;1286;p91"/>
          <p:cNvSpPr txBox="1"/>
          <p:nvPr/>
        </p:nvSpPr>
        <p:spPr>
          <a:xfrm>
            <a:off x="5261925" y="2061174"/>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perimeter access measures</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p:txBody>
      </p:sp>
      <p:sp>
        <p:nvSpPr>
          <p:cNvPr id="1287" name="Google Shape;1287;p91"/>
          <p:cNvSpPr txBox="1"/>
          <p:nvPr/>
        </p:nvSpPr>
        <p:spPr>
          <a:xfrm>
            <a:off x="5180000" y="5804949"/>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perimeter access measures</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p:txBody>
      </p:sp>
      <p:cxnSp>
        <p:nvCxnSpPr>
          <p:cNvPr id="1288" name="Google Shape;1288;p91"/>
          <p:cNvCxnSpPr/>
          <p:nvPr/>
        </p:nvCxnSpPr>
        <p:spPr>
          <a:xfrm>
            <a:off x="7018457" y="1870361"/>
            <a:ext cx="12600" cy="11001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91"/>
          <p:cNvCxnSpPr/>
          <p:nvPr/>
        </p:nvCxnSpPr>
        <p:spPr>
          <a:xfrm>
            <a:off x="7018451" y="2972126"/>
            <a:ext cx="935700" cy="45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91"/>
          <p:cNvCxnSpPr/>
          <p:nvPr/>
        </p:nvCxnSpPr>
        <p:spPr>
          <a:xfrm>
            <a:off x="6096001" y="2485476"/>
            <a:ext cx="935700" cy="45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91"/>
          <p:cNvCxnSpPr/>
          <p:nvPr/>
        </p:nvCxnSpPr>
        <p:spPr>
          <a:xfrm>
            <a:off x="6976251" y="5006639"/>
            <a:ext cx="935700" cy="45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91"/>
          <p:cNvCxnSpPr/>
          <p:nvPr/>
        </p:nvCxnSpPr>
        <p:spPr>
          <a:xfrm>
            <a:off x="6983657" y="5006648"/>
            <a:ext cx="12600" cy="11001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91"/>
          <p:cNvCxnSpPr/>
          <p:nvPr/>
        </p:nvCxnSpPr>
        <p:spPr>
          <a:xfrm>
            <a:off x="6983651" y="6108414"/>
            <a:ext cx="935700" cy="45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91"/>
          <p:cNvCxnSpPr/>
          <p:nvPr/>
        </p:nvCxnSpPr>
        <p:spPr>
          <a:xfrm>
            <a:off x="6061201" y="5621764"/>
            <a:ext cx="935700" cy="4500"/>
          </a:xfrm>
          <a:prstGeom prst="straightConnector1">
            <a:avLst/>
          </a:prstGeom>
          <a:noFill/>
          <a:ln cap="flat" cmpd="sng" w="9525">
            <a:solidFill>
              <a:schemeClr val="dk2"/>
            </a:solidFill>
            <a:prstDash val="solid"/>
            <a:round/>
            <a:headEnd len="med" w="med" type="none"/>
            <a:tailEnd len="med" w="med" type="none"/>
          </a:ln>
        </p:spPr>
      </p:cxnSp>
      <p:grpSp>
        <p:nvGrpSpPr>
          <p:cNvPr id="1295" name="Google Shape;1295;p91"/>
          <p:cNvGrpSpPr/>
          <p:nvPr/>
        </p:nvGrpSpPr>
        <p:grpSpPr>
          <a:xfrm>
            <a:off x="4048250" y="3505348"/>
            <a:ext cx="1257900" cy="855089"/>
            <a:chOff x="4066550" y="3535286"/>
            <a:chExt cx="1257900" cy="855089"/>
          </a:xfrm>
        </p:grpSpPr>
        <p:sp>
          <p:nvSpPr>
            <p:cNvPr id="1296" name="Google Shape;1296;p91"/>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297" name="Google Shape;1297;p91"/>
            <p:cNvPicPr preferRelativeResize="0"/>
            <p:nvPr/>
          </p:nvPicPr>
          <p:blipFill>
            <a:blip r:embed="rId9">
              <a:alphaModFix/>
            </a:blip>
            <a:stretch>
              <a:fillRect/>
            </a:stretch>
          </p:blipFill>
          <p:spPr>
            <a:xfrm>
              <a:off x="4380032" y="3535286"/>
              <a:ext cx="630936" cy="630936"/>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cxnSp>
        <p:nvCxnSpPr>
          <p:cNvPr id="1302" name="Google Shape;1302;p92"/>
          <p:cNvCxnSpPr>
            <a:stCxn id="1303" idx="3"/>
          </p:cNvCxnSpPr>
          <p:nvPr/>
        </p:nvCxnSpPr>
        <p:spPr>
          <a:xfrm flipH="1" rot="10800000">
            <a:off x="3404170" y="3837848"/>
            <a:ext cx="2645700" cy="12900"/>
          </a:xfrm>
          <a:prstGeom prst="straightConnector1">
            <a:avLst/>
          </a:prstGeom>
          <a:noFill/>
          <a:ln cap="flat" cmpd="sng" w="9525">
            <a:solidFill>
              <a:schemeClr val="dk2"/>
            </a:solidFill>
            <a:prstDash val="solid"/>
            <a:round/>
            <a:headEnd len="med" w="med" type="none"/>
            <a:tailEnd len="med" w="med" type="none"/>
          </a:ln>
        </p:spPr>
      </p:cxnSp>
      <p:cxnSp>
        <p:nvCxnSpPr>
          <p:cNvPr id="1304" name="Google Shape;1304;p92"/>
          <p:cNvCxnSpPr/>
          <p:nvPr/>
        </p:nvCxnSpPr>
        <p:spPr>
          <a:xfrm>
            <a:off x="4673157" y="2970661"/>
            <a:ext cx="5700" cy="1858500"/>
          </a:xfrm>
          <a:prstGeom prst="straightConnector1">
            <a:avLst/>
          </a:prstGeom>
          <a:noFill/>
          <a:ln cap="flat" cmpd="sng" w="9525">
            <a:solidFill>
              <a:schemeClr val="dk2"/>
            </a:solidFill>
            <a:prstDash val="solid"/>
            <a:round/>
            <a:headEnd len="med" w="med" type="none"/>
            <a:tailEnd len="med" w="med" type="none"/>
          </a:ln>
        </p:spPr>
      </p:cxnSp>
      <p:sp>
        <p:nvSpPr>
          <p:cNvPr id="1305" name="Google Shape;1305;p9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306" name="Google Shape;1306;p92"/>
          <p:cNvSpPr txBox="1"/>
          <p:nvPr/>
        </p:nvSpPr>
        <p:spPr>
          <a:xfrm>
            <a:off x="645939" y="486325"/>
            <a:ext cx="88002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None/>
            </a:pPr>
            <a:r>
              <a:rPr lang="en" sz="2400">
                <a:latin typeface="Red Hat Display"/>
                <a:ea typeface="Red Hat Display"/>
                <a:cs typeface="Red Hat Display"/>
                <a:sym typeface="Red Hat Display"/>
              </a:rPr>
              <a:t>Multi DC Setup: multiple zoned network segregation</a:t>
            </a:r>
            <a:endParaRPr sz="2400">
              <a:latin typeface="Red Hat Display"/>
              <a:ea typeface="Red Hat Display"/>
              <a:cs typeface="Red Hat Display"/>
              <a:sym typeface="Red Hat Display"/>
            </a:endParaRPr>
          </a:p>
        </p:txBody>
      </p:sp>
      <p:pic>
        <p:nvPicPr>
          <p:cNvPr id="1303" name="Google Shape;1303;p92"/>
          <p:cNvPicPr preferRelativeResize="0"/>
          <p:nvPr/>
        </p:nvPicPr>
        <p:blipFill rotWithShape="1">
          <a:blip r:embed="rId3">
            <a:alphaModFix/>
          </a:blip>
          <a:srcRect b="0" l="0" r="-17302" t="0"/>
          <a:stretch/>
        </p:blipFill>
        <p:spPr>
          <a:xfrm>
            <a:off x="2688955" y="3536775"/>
            <a:ext cx="715214" cy="627946"/>
          </a:xfrm>
          <a:prstGeom prst="rect">
            <a:avLst/>
          </a:prstGeom>
          <a:noFill/>
          <a:ln>
            <a:noFill/>
          </a:ln>
        </p:spPr>
      </p:pic>
      <p:sp>
        <p:nvSpPr>
          <p:cNvPr id="1307" name="Google Shape;1307;p92"/>
          <p:cNvSpPr/>
          <p:nvPr/>
        </p:nvSpPr>
        <p:spPr>
          <a:xfrm>
            <a:off x="7404100" y="1313800"/>
            <a:ext cx="3235200" cy="4951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92"/>
          <p:cNvSpPr txBox="1"/>
          <p:nvPr/>
        </p:nvSpPr>
        <p:spPr>
          <a:xfrm>
            <a:off x="7624500" y="998474"/>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DC</a:t>
            </a:r>
            <a:r>
              <a:rPr b="1" i="1" lang="en" sz="1000">
                <a:latin typeface="Red Hat Text"/>
                <a:ea typeface="Red Hat Text"/>
                <a:cs typeface="Red Hat Text"/>
                <a:sym typeface="Red Hat Text"/>
              </a:rPr>
              <a:t>n</a:t>
            </a:r>
            <a:endParaRPr i="1" sz="1000">
              <a:latin typeface="Red Hat Text"/>
              <a:ea typeface="Red Hat Text"/>
              <a:cs typeface="Red Hat Text"/>
              <a:sym typeface="Red Hat Text"/>
            </a:endParaRPr>
          </a:p>
        </p:txBody>
      </p:sp>
      <p:sp>
        <p:nvSpPr>
          <p:cNvPr id="1309" name="Google Shape;1309;p92"/>
          <p:cNvSpPr txBox="1"/>
          <p:nvPr/>
        </p:nvSpPr>
        <p:spPr>
          <a:xfrm>
            <a:off x="1380225" y="1751525"/>
            <a:ext cx="41103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hybrid or control</a:t>
            </a:r>
            <a:endParaRPr/>
          </a:p>
        </p:txBody>
      </p:sp>
      <p:pic>
        <p:nvPicPr>
          <p:cNvPr id="1310" name="Google Shape;1310;p92"/>
          <p:cNvPicPr preferRelativeResize="0"/>
          <p:nvPr/>
        </p:nvPicPr>
        <p:blipFill rotWithShape="1">
          <a:blip r:embed="rId3">
            <a:alphaModFix/>
          </a:blip>
          <a:srcRect b="0" l="0" r="-17302" t="0"/>
          <a:stretch/>
        </p:blipFill>
        <p:spPr>
          <a:xfrm>
            <a:off x="2688955" y="2666200"/>
            <a:ext cx="715214" cy="627946"/>
          </a:xfrm>
          <a:prstGeom prst="rect">
            <a:avLst/>
          </a:prstGeom>
          <a:noFill/>
          <a:ln>
            <a:noFill/>
          </a:ln>
        </p:spPr>
      </p:pic>
      <p:pic>
        <p:nvPicPr>
          <p:cNvPr id="1311" name="Google Shape;1311;p92"/>
          <p:cNvPicPr preferRelativeResize="0"/>
          <p:nvPr/>
        </p:nvPicPr>
        <p:blipFill rotWithShape="1">
          <a:blip r:embed="rId3">
            <a:alphaModFix/>
          </a:blip>
          <a:srcRect b="0" l="0" r="-17302" t="0"/>
          <a:stretch/>
        </p:blipFill>
        <p:spPr>
          <a:xfrm>
            <a:off x="2688955" y="4407350"/>
            <a:ext cx="715214" cy="627946"/>
          </a:xfrm>
          <a:prstGeom prst="rect">
            <a:avLst/>
          </a:prstGeom>
          <a:noFill/>
          <a:ln>
            <a:noFill/>
          </a:ln>
        </p:spPr>
      </p:pic>
      <p:sp>
        <p:nvSpPr>
          <p:cNvPr id="1312" name="Google Shape;1312;p92"/>
          <p:cNvSpPr txBox="1"/>
          <p:nvPr/>
        </p:nvSpPr>
        <p:spPr>
          <a:xfrm>
            <a:off x="263450" y="2705025"/>
            <a:ext cx="2127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DC1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DC2</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hop1-n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peerz1-n execution  [DC</a:t>
            </a:r>
            <a:r>
              <a:rPr i="1" lang="en" sz="1000">
                <a:solidFill>
                  <a:schemeClr val="dk1"/>
                </a:solidFill>
                <a:latin typeface="Red Hat Display"/>
                <a:ea typeface="Red Hat Display"/>
                <a:cs typeface="Red Hat Display"/>
                <a:sym typeface="Red Hat Display"/>
              </a:rPr>
              <a:t>n</a:t>
            </a:r>
            <a:r>
              <a:rPr lang="en" sz="1000">
                <a:solidFill>
                  <a:schemeClr val="dk1"/>
                </a:solidFill>
                <a:latin typeface="Red Hat Display"/>
                <a:ea typeface="Red Hat Display"/>
                <a:cs typeface="Red Hat Display"/>
                <a:sym typeface="Red Hat Display"/>
              </a:rPr>
              <a:t>-zone1]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peerz2-n execution </a:t>
            </a:r>
            <a:r>
              <a:rPr lang="en" sz="1000">
                <a:solidFill>
                  <a:schemeClr val="dk1"/>
                </a:solidFill>
                <a:latin typeface="Red Hat Display"/>
                <a:ea typeface="Red Hat Display"/>
                <a:cs typeface="Red Hat Display"/>
                <a:sym typeface="Red Hat Display"/>
              </a:rPr>
              <a:t>[DC</a:t>
            </a:r>
            <a:r>
              <a:rPr i="1" lang="en" sz="1000">
                <a:solidFill>
                  <a:schemeClr val="dk1"/>
                </a:solidFill>
                <a:latin typeface="Red Hat Display"/>
                <a:ea typeface="Red Hat Display"/>
                <a:cs typeface="Red Hat Display"/>
                <a:sym typeface="Red Hat Display"/>
              </a:rPr>
              <a:t>n</a:t>
            </a:r>
            <a:r>
              <a:rPr lang="en" sz="1000">
                <a:solidFill>
                  <a:schemeClr val="dk1"/>
                </a:solidFill>
                <a:latin typeface="Red Hat Display"/>
                <a:ea typeface="Red Hat Display"/>
                <a:cs typeface="Red Hat Display"/>
                <a:sym typeface="Red Hat Display"/>
              </a:rPr>
              <a:t>-zone2]</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p:txBody>
      </p:sp>
      <p:cxnSp>
        <p:nvCxnSpPr>
          <p:cNvPr id="1313" name="Google Shape;1313;p92"/>
          <p:cNvCxnSpPr/>
          <p:nvPr/>
        </p:nvCxnSpPr>
        <p:spPr>
          <a:xfrm flipH="1" rot="10800000">
            <a:off x="3525116" y="2968615"/>
            <a:ext cx="1139700" cy="153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92"/>
          <p:cNvCxnSpPr/>
          <p:nvPr/>
        </p:nvCxnSpPr>
        <p:spPr>
          <a:xfrm flipH="1" rot="10800000">
            <a:off x="3525116" y="4834465"/>
            <a:ext cx="1161000" cy="18000"/>
          </a:xfrm>
          <a:prstGeom prst="straightConnector1">
            <a:avLst/>
          </a:prstGeom>
          <a:noFill/>
          <a:ln cap="flat" cmpd="sng" w="9525">
            <a:solidFill>
              <a:schemeClr val="dk2"/>
            </a:solidFill>
            <a:prstDash val="solid"/>
            <a:round/>
            <a:headEnd len="med" w="med" type="none"/>
            <a:tailEnd len="med" w="med" type="none"/>
          </a:ln>
        </p:spPr>
      </p:cxnSp>
      <p:grpSp>
        <p:nvGrpSpPr>
          <p:cNvPr id="1315" name="Google Shape;1315;p92"/>
          <p:cNvGrpSpPr/>
          <p:nvPr/>
        </p:nvGrpSpPr>
        <p:grpSpPr>
          <a:xfrm>
            <a:off x="7624500" y="3036784"/>
            <a:ext cx="1371300" cy="946181"/>
            <a:chOff x="7624500" y="1243871"/>
            <a:chExt cx="1371300" cy="946181"/>
          </a:xfrm>
        </p:grpSpPr>
        <p:grpSp>
          <p:nvGrpSpPr>
            <p:cNvPr id="1316" name="Google Shape;1316;p92"/>
            <p:cNvGrpSpPr/>
            <p:nvPr/>
          </p:nvGrpSpPr>
          <p:grpSpPr>
            <a:xfrm>
              <a:off x="7827679" y="1549852"/>
              <a:ext cx="640200" cy="640200"/>
              <a:chOff x="7827679" y="1549852"/>
              <a:chExt cx="640200" cy="640200"/>
            </a:xfrm>
          </p:grpSpPr>
          <p:sp>
            <p:nvSpPr>
              <p:cNvPr id="1317" name="Google Shape;1317;p92"/>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318" name="Google Shape;1318;p92"/>
              <p:cNvPicPr preferRelativeResize="0"/>
              <p:nvPr/>
            </p:nvPicPr>
            <p:blipFill rotWithShape="1">
              <a:blip r:embed="rId4">
                <a:alphaModFix/>
              </a:blip>
              <a:srcRect b="0" l="0" r="0" t="0"/>
              <a:stretch/>
            </p:blipFill>
            <p:spPr>
              <a:xfrm>
                <a:off x="7946601" y="1673873"/>
                <a:ext cx="402352" cy="401755"/>
              </a:xfrm>
              <a:prstGeom prst="rect">
                <a:avLst/>
              </a:prstGeom>
              <a:noFill/>
              <a:ln>
                <a:noFill/>
              </a:ln>
            </p:spPr>
          </p:pic>
        </p:grpSp>
        <p:sp>
          <p:nvSpPr>
            <p:cNvPr id="1319" name="Google Shape;1319;p92"/>
            <p:cNvSpPr txBox="1"/>
            <p:nvPr/>
          </p:nvSpPr>
          <p:spPr>
            <a:xfrm>
              <a:off x="7624500" y="1243871"/>
              <a:ext cx="13713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grpSp>
      <p:grpSp>
        <p:nvGrpSpPr>
          <p:cNvPr id="1320" name="Google Shape;1320;p92"/>
          <p:cNvGrpSpPr/>
          <p:nvPr/>
        </p:nvGrpSpPr>
        <p:grpSpPr>
          <a:xfrm>
            <a:off x="7581862" y="4770956"/>
            <a:ext cx="1257900" cy="1018927"/>
            <a:chOff x="7581862" y="4770956"/>
            <a:chExt cx="1257900" cy="1018927"/>
          </a:xfrm>
        </p:grpSpPr>
        <p:grpSp>
          <p:nvGrpSpPr>
            <p:cNvPr id="1321" name="Google Shape;1321;p92"/>
            <p:cNvGrpSpPr/>
            <p:nvPr/>
          </p:nvGrpSpPr>
          <p:grpSpPr>
            <a:xfrm>
              <a:off x="7581862" y="4973624"/>
              <a:ext cx="1257900" cy="816259"/>
              <a:chOff x="9342162" y="1570024"/>
              <a:chExt cx="1257900" cy="816259"/>
            </a:xfrm>
          </p:grpSpPr>
          <p:sp>
            <p:nvSpPr>
              <p:cNvPr id="1322" name="Google Shape;1322;p92"/>
              <p:cNvSpPr txBox="1"/>
              <p:nvPr/>
            </p:nvSpPr>
            <p:spPr>
              <a:xfrm>
                <a:off x="9342162" y="20142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pic>
            <p:nvPicPr>
              <p:cNvPr id="1323" name="Google Shape;1323;p92"/>
              <p:cNvPicPr preferRelativeResize="0"/>
              <p:nvPr/>
            </p:nvPicPr>
            <p:blipFill rotWithShape="1">
              <a:blip r:embed="rId5">
                <a:alphaModFix/>
              </a:blip>
              <a:srcRect b="0" l="0" r="0" t="0"/>
              <a:stretch/>
            </p:blipFill>
            <p:spPr>
              <a:xfrm>
                <a:off x="9711905" y="1570024"/>
                <a:ext cx="518393" cy="518393"/>
              </a:xfrm>
              <a:prstGeom prst="rect">
                <a:avLst/>
              </a:prstGeom>
              <a:noFill/>
              <a:ln>
                <a:noFill/>
              </a:ln>
            </p:spPr>
          </p:pic>
        </p:grpSp>
        <p:sp>
          <p:nvSpPr>
            <p:cNvPr id="1324" name="Google Shape;1324;p92"/>
            <p:cNvSpPr/>
            <p:nvPr/>
          </p:nvSpPr>
          <p:spPr>
            <a:xfrm>
              <a:off x="7665988" y="477095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5" name="Google Shape;1325;p92"/>
          <p:cNvCxnSpPr/>
          <p:nvPr/>
        </p:nvCxnSpPr>
        <p:spPr>
          <a:xfrm>
            <a:off x="6061000" y="1740275"/>
            <a:ext cx="19800" cy="21003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92"/>
          <p:cNvCxnSpPr>
            <a:endCxn id="1327" idx="2"/>
          </p:cNvCxnSpPr>
          <p:nvPr/>
        </p:nvCxnSpPr>
        <p:spPr>
          <a:xfrm flipH="1" rot="10800000">
            <a:off x="6049929" y="1745340"/>
            <a:ext cx="2624100" cy="156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92"/>
          <p:cNvCxnSpPr/>
          <p:nvPr/>
        </p:nvCxnSpPr>
        <p:spPr>
          <a:xfrm>
            <a:off x="8156625" y="4063613"/>
            <a:ext cx="7200" cy="626700"/>
          </a:xfrm>
          <a:prstGeom prst="straightConnector1">
            <a:avLst/>
          </a:prstGeom>
          <a:noFill/>
          <a:ln cap="flat" cmpd="sng" w="9525">
            <a:solidFill>
              <a:schemeClr val="lt1"/>
            </a:solidFill>
            <a:prstDash val="solid"/>
            <a:round/>
            <a:headEnd len="med" w="med" type="triangle"/>
            <a:tailEnd len="med" w="med" type="triangle"/>
          </a:ln>
        </p:spPr>
      </p:cxnSp>
      <p:sp>
        <p:nvSpPr>
          <p:cNvPr id="1329" name="Google Shape;1329;p92"/>
          <p:cNvSpPr txBox="1"/>
          <p:nvPr/>
        </p:nvSpPr>
        <p:spPr>
          <a:xfrm>
            <a:off x="2262800" y="5277926"/>
            <a:ext cx="2947800" cy="9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Controllers could be on corporate LAN or in either DC and used for execution as well or just control plane</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a:p>
            <a:pPr indent="0" lvl="0" marL="0" rtl="0" algn="l">
              <a:spcBef>
                <a:spcPts val="0"/>
              </a:spcBef>
              <a:spcAft>
                <a:spcPts val="0"/>
              </a:spcAft>
              <a:buNone/>
            </a:pPr>
            <a:r>
              <a:rPr i="1" lang="en" sz="1000">
                <a:latin typeface="Red Hat Text"/>
                <a:ea typeface="Red Hat Text"/>
                <a:cs typeface="Red Hat Text"/>
                <a:sym typeface="Red Hat Text"/>
              </a:rPr>
              <a:t>Caveats as before Mesh around cross site database connectivity etc</a:t>
            </a:r>
            <a:endParaRPr i="1" sz="1000">
              <a:latin typeface="Red Hat Text"/>
              <a:ea typeface="Red Hat Text"/>
              <a:cs typeface="Red Hat Text"/>
              <a:sym typeface="Red Hat Text"/>
            </a:endParaRPr>
          </a:p>
        </p:txBody>
      </p:sp>
      <p:pic>
        <p:nvPicPr>
          <p:cNvPr id="1330" name="Google Shape;1330;p92"/>
          <p:cNvPicPr preferRelativeResize="0"/>
          <p:nvPr/>
        </p:nvPicPr>
        <p:blipFill rotWithShape="1">
          <a:blip r:embed="rId6">
            <a:alphaModFix/>
          </a:blip>
          <a:srcRect b="0" l="139" r="139" t="0"/>
          <a:stretch/>
        </p:blipFill>
        <p:spPr>
          <a:xfrm>
            <a:off x="5797834" y="3571179"/>
            <a:ext cx="546235" cy="546250"/>
          </a:xfrm>
          <a:prstGeom prst="rect">
            <a:avLst/>
          </a:prstGeom>
          <a:noFill/>
          <a:ln>
            <a:noFill/>
          </a:ln>
        </p:spPr>
      </p:pic>
      <p:grpSp>
        <p:nvGrpSpPr>
          <p:cNvPr id="1331" name="Google Shape;1331;p92"/>
          <p:cNvGrpSpPr/>
          <p:nvPr/>
        </p:nvGrpSpPr>
        <p:grpSpPr>
          <a:xfrm>
            <a:off x="5822875" y="1378613"/>
            <a:ext cx="546261" cy="749053"/>
            <a:chOff x="5128725" y="5968275"/>
            <a:chExt cx="546261" cy="749053"/>
          </a:xfrm>
        </p:grpSpPr>
        <p:pic>
          <p:nvPicPr>
            <p:cNvPr id="1332" name="Google Shape;1332;p92"/>
            <p:cNvPicPr preferRelativeResize="0"/>
            <p:nvPr/>
          </p:nvPicPr>
          <p:blipFill rotWithShape="1">
            <a:blip r:embed="rId7">
              <a:alphaModFix/>
            </a:blip>
            <a:srcRect b="0" l="139" r="139" t="0"/>
            <a:stretch/>
          </p:blipFill>
          <p:spPr>
            <a:xfrm>
              <a:off x="5128725" y="6169550"/>
              <a:ext cx="546250" cy="547778"/>
            </a:xfrm>
            <a:prstGeom prst="rect">
              <a:avLst/>
            </a:prstGeom>
            <a:noFill/>
            <a:ln>
              <a:noFill/>
            </a:ln>
          </p:spPr>
        </p:pic>
        <p:pic>
          <p:nvPicPr>
            <p:cNvPr id="1333" name="Google Shape;1333;p92"/>
            <p:cNvPicPr preferRelativeResize="0"/>
            <p:nvPr/>
          </p:nvPicPr>
          <p:blipFill rotWithShape="1">
            <a:blip r:embed="rId8">
              <a:alphaModFix/>
            </a:blip>
            <a:srcRect b="0" l="0" r="0" t="0"/>
            <a:stretch/>
          </p:blipFill>
          <p:spPr>
            <a:xfrm>
              <a:off x="5128737" y="5968275"/>
              <a:ext cx="546250" cy="546250"/>
            </a:xfrm>
            <a:prstGeom prst="rect">
              <a:avLst/>
            </a:prstGeom>
            <a:noFill/>
            <a:ln>
              <a:noFill/>
            </a:ln>
          </p:spPr>
        </p:pic>
      </p:grpSp>
      <p:grpSp>
        <p:nvGrpSpPr>
          <p:cNvPr id="1334" name="Google Shape;1334;p92"/>
          <p:cNvGrpSpPr/>
          <p:nvPr/>
        </p:nvGrpSpPr>
        <p:grpSpPr>
          <a:xfrm>
            <a:off x="8674029" y="1425240"/>
            <a:ext cx="1696346" cy="640200"/>
            <a:chOff x="7827679" y="1549852"/>
            <a:chExt cx="1696346" cy="640200"/>
          </a:xfrm>
        </p:grpSpPr>
        <p:grpSp>
          <p:nvGrpSpPr>
            <p:cNvPr id="1335" name="Google Shape;1335;p92"/>
            <p:cNvGrpSpPr/>
            <p:nvPr/>
          </p:nvGrpSpPr>
          <p:grpSpPr>
            <a:xfrm>
              <a:off x="7827679" y="1549852"/>
              <a:ext cx="640200" cy="640200"/>
              <a:chOff x="7827679" y="1549852"/>
              <a:chExt cx="640200" cy="640200"/>
            </a:xfrm>
          </p:grpSpPr>
          <p:sp>
            <p:nvSpPr>
              <p:cNvPr id="1327" name="Google Shape;1327;p92"/>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336" name="Google Shape;1336;p92"/>
              <p:cNvPicPr preferRelativeResize="0"/>
              <p:nvPr/>
            </p:nvPicPr>
            <p:blipFill rotWithShape="1">
              <a:blip r:embed="rId4">
                <a:alphaModFix/>
              </a:blip>
              <a:srcRect b="0" l="0" r="0" t="0"/>
              <a:stretch/>
            </p:blipFill>
            <p:spPr>
              <a:xfrm>
                <a:off x="7946601" y="1673873"/>
                <a:ext cx="402352" cy="401755"/>
              </a:xfrm>
              <a:prstGeom prst="rect">
                <a:avLst/>
              </a:prstGeom>
              <a:noFill/>
              <a:ln>
                <a:noFill/>
              </a:ln>
            </p:spPr>
          </p:pic>
        </p:grpSp>
        <p:sp>
          <p:nvSpPr>
            <p:cNvPr id="1337" name="Google Shape;1337;p92"/>
            <p:cNvSpPr txBox="1"/>
            <p:nvPr/>
          </p:nvSpPr>
          <p:spPr>
            <a:xfrm>
              <a:off x="8536725" y="1713350"/>
              <a:ext cx="9873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ed Hat Display"/>
                  <a:ea typeface="Red Hat Display"/>
                  <a:cs typeface="Red Hat Display"/>
                  <a:sym typeface="Red Hat Display"/>
                </a:rPr>
                <a:t>Hop Node(s)</a:t>
              </a:r>
              <a:endParaRPr sz="1000">
                <a:solidFill>
                  <a:schemeClr val="lt1"/>
                </a:solidFill>
                <a:latin typeface="Red Hat Display"/>
                <a:ea typeface="Red Hat Display"/>
                <a:cs typeface="Red Hat Display"/>
                <a:sym typeface="Red Hat Display"/>
              </a:endParaRPr>
            </a:p>
          </p:txBody>
        </p:sp>
      </p:grpSp>
      <p:pic>
        <p:nvPicPr>
          <p:cNvPr id="1338" name="Google Shape;1338;p92"/>
          <p:cNvPicPr preferRelativeResize="0"/>
          <p:nvPr/>
        </p:nvPicPr>
        <p:blipFill rotWithShape="1">
          <a:blip r:embed="rId8">
            <a:alphaModFix/>
          </a:blip>
          <a:srcRect b="0" l="0" r="0" t="0"/>
          <a:stretch/>
        </p:blipFill>
        <p:spPr>
          <a:xfrm>
            <a:off x="7887112" y="2470825"/>
            <a:ext cx="546250" cy="546250"/>
          </a:xfrm>
          <a:prstGeom prst="rect">
            <a:avLst/>
          </a:prstGeom>
          <a:noFill/>
          <a:ln>
            <a:noFill/>
          </a:ln>
        </p:spPr>
      </p:pic>
      <p:pic>
        <p:nvPicPr>
          <p:cNvPr id="1339" name="Google Shape;1339;p92"/>
          <p:cNvPicPr preferRelativeResize="0"/>
          <p:nvPr/>
        </p:nvPicPr>
        <p:blipFill rotWithShape="1">
          <a:blip r:embed="rId8">
            <a:alphaModFix/>
          </a:blip>
          <a:srcRect b="0" l="0" r="0" t="0"/>
          <a:stretch/>
        </p:blipFill>
        <p:spPr>
          <a:xfrm>
            <a:off x="9571562" y="2482638"/>
            <a:ext cx="546250" cy="546250"/>
          </a:xfrm>
          <a:prstGeom prst="rect">
            <a:avLst/>
          </a:prstGeom>
          <a:noFill/>
          <a:ln>
            <a:noFill/>
          </a:ln>
        </p:spPr>
      </p:pic>
      <p:grpSp>
        <p:nvGrpSpPr>
          <p:cNvPr id="1340" name="Google Shape;1340;p92"/>
          <p:cNvGrpSpPr/>
          <p:nvPr/>
        </p:nvGrpSpPr>
        <p:grpSpPr>
          <a:xfrm>
            <a:off x="9159025" y="3036784"/>
            <a:ext cx="1371300" cy="943293"/>
            <a:chOff x="7624500" y="1243871"/>
            <a:chExt cx="1371300" cy="943293"/>
          </a:xfrm>
        </p:grpSpPr>
        <p:grpSp>
          <p:nvGrpSpPr>
            <p:cNvPr id="1341" name="Google Shape;1341;p92"/>
            <p:cNvGrpSpPr/>
            <p:nvPr/>
          </p:nvGrpSpPr>
          <p:grpSpPr>
            <a:xfrm>
              <a:off x="7990054" y="1546965"/>
              <a:ext cx="640200" cy="640200"/>
              <a:chOff x="7990054" y="1546965"/>
              <a:chExt cx="640200" cy="640200"/>
            </a:xfrm>
          </p:grpSpPr>
          <p:sp>
            <p:nvSpPr>
              <p:cNvPr id="1342" name="Google Shape;1342;p92"/>
              <p:cNvSpPr/>
              <p:nvPr/>
            </p:nvSpPr>
            <p:spPr>
              <a:xfrm>
                <a:off x="7990054" y="1546965"/>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343" name="Google Shape;1343;p92"/>
              <p:cNvPicPr preferRelativeResize="0"/>
              <p:nvPr/>
            </p:nvPicPr>
            <p:blipFill rotWithShape="1">
              <a:blip r:embed="rId4">
                <a:alphaModFix/>
              </a:blip>
              <a:srcRect b="0" l="0" r="0" t="0"/>
              <a:stretch/>
            </p:blipFill>
            <p:spPr>
              <a:xfrm>
                <a:off x="8108976" y="1666198"/>
                <a:ext cx="402352" cy="401755"/>
              </a:xfrm>
              <a:prstGeom prst="rect">
                <a:avLst/>
              </a:prstGeom>
              <a:noFill/>
              <a:ln>
                <a:noFill/>
              </a:ln>
            </p:spPr>
          </p:pic>
        </p:grpSp>
        <p:sp>
          <p:nvSpPr>
            <p:cNvPr id="1344" name="Google Shape;1344;p92"/>
            <p:cNvSpPr txBox="1"/>
            <p:nvPr/>
          </p:nvSpPr>
          <p:spPr>
            <a:xfrm>
              <a:off x="7624500" y="1243871"/>
              <a:ext cx="13713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grpSp>
      <p:grpSp>
        <p:nvGrpSpPr>
          <p:cNvPr id="1345" name="Google Shape;1345;p92"/>
          <p:cNvGrpSpPr/>
          <p:nvPr/>
        </p:nvGrpSpPr>
        <p:grpSpPr>
          <a:xfrm>
            <a:off x="9247762" y="4770931"/>
            <a:ext cx="1257900" cy="1018927"/>
            <a:chOff x="7581862" y="4770956"/>
            <a:chExt cx="1257900" cy="1018927"/>
          </a:xfrm>
        </p:grpSpPr>
        <p:grpSp>
          <p:nvGrpSpPr>
            <p:cNvPr id="1346" name="Google Shape;1346;p92"/>
            <p:cNvGrpSpPr/>
            <p:nvPr/>
          </p:nvGrpSpPr>
          <p:grpSpPr>
            <a:xfrm>
              <a:off x="7581862" y="4973624"/>
              <a:ext cx="1257900" cy="816259"/>
              <a:chOff x="9342162" y="1570024"/>
              <a:chExt cx="1257900" cy="816259"/>
            </a:xfrm>
          </p:grpSpPr>
          <p:sp>
            <p:nvSpPr>
              <p:cNvPr id="1347" name="Google Shape;1347;p92"/>
              <p:cNvSpPr txBox="1"/>
              <p:nvPr/>
            </p:nvSpPr>
            <p:spPr>
              <a:xfrm>
                <a:off x="9342162" y="20142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pic>
            <p:nvPicPr>
              <p:cNvPr id="1348" name="Google Shape;1348;p92"/>
              <p:cNvPicPr preferRelativeResize="0"/>
              <p:nvPr/>
            </p:nvPicPr>
            <p:blipFill rotWithShape="1">
              <a:blip r:embed="rId5">
                <a:alphaModFix/>
              </a:blip>
              <a:srcRect b="0" l="0" r="0" t="0"/>
              <a:stretch/>
            </p:blipFill>
            <p:spPr>
              <a:xfrm>
                <a:off x="9711905" y="1570024"/>
                <a:ext cx="518393" cy="518393"/>
              </a:xfrm>
              <a:prstGeom prst="rect">
                <a:avLst/>
              </a:prstGeom>
              <a:noFill/>
              <a:ln>
                <a:noFill/>
              </a:ln>
            </p:spPr>
          </p:pic>
        </p:grpSp>
        <p:sp>
          <p:nvSpPr>
            <p:cNvPr id="1349" name="Google Shape;1349;p92"/>
            <p:cNvSpPr/>
            <p:nvPr/>
          </p:nvSpPr>
          <p:spPr>
            <a:xfrm>
              <a:off x="7665988" y="477095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0" name="Google Shape;1350;p92"/>
          <p:cNvCxnSpPr/>
          <p:nvPr/>
        </p:nvCxnSpPr>
        <p:spPr>
          <a:xfrm>
            <a:off x="9841075" y="4062150"/>
            <a:ext cx="7200" cy="626700"/>
          </a:xfrm>
          <a:prstGeom prst="straightConnector1">
            <a:avLst/>
          </a:prstGeom>
          <a:noFill/>
          <a:ln cap="flat" cmpd="sng" w="9525">
            <a:solidFill>
              <a:schemeClr val="lt1"/>
            </a:solidFill>
            <a:prstDash val="solid"/>
            <a:round/>
            <a:headEnd len="med" w="med" type="triangle"/>
            <a:tailEnd len="med" w="med" type="triangle"/>
          </a:ln>
        </p:spPr>
      </p:cxnSp>
      <p:cxnSp>
        <p:nvCxnSpPr>
          <p:cNvPr id="1351" name="Google Shape;1351;p92"/>
          <p:cNvCxnSpPr/>
          <p:nvPr/>
        </p:nvCxnSpPr>
        <p:spPr>
          <a:xfrm>
            <a:off x="8995800" y="2071775"/>
            <a:ext cx="300" cy="2637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92"/>
          <p:cNvCxnSpPr/>
          <p:nvPr/>
        </p:nvCxnSpPr>
        <p:spPr>
          <a:xfrm>
            <a:off x="8121325" y="2310375"/>
            <a:ext cx="1755300" cy="6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92"/>
          <p:cNvCxnSpPr/>
          <p:nvPr/>
        </p:nvCxnSpPr>
        <p:spPr>
          <a:xfrm>
            <a:off x="8130288" y="2311038"/>
            <a:ext cx="300" cy="2637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92"/>
          <p:cNvCxnSpPr/>
          <p:nvPr/>
        </p:nvCxnSpPr>
        <p:spPr>
          <a:xfrm>
            <a:off x="9876550" y="2311050"/>
            <a:ext cx="300" cy="2637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92"/>
          <p:cNvCxnSpPr/>
          <p:nvPr/>
        </p:nvCxnSpPr>
        <p:spPr>
          <a:xfrm>
            <a:off x="8130288" y="2938850"/>
            <a:ext cx="300" cy="2637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92"/>
          <p:cNvCxnSpPr/>
          <p:nvPr/>
        </p:nvCxnSpPr>
        <p:spPr>
          <a:xfrm>
            <a:off x="9876563" y="2938850"/>
            <a:ext cx="300" cy="263700"/>
          </a:xfrm>
          <a:prstGeom prst="straightConnector1">
            <a:avLst/>
          </a:prstGeom>
          <a:noFill/>
          <a:ln cap="flat" cmpd="sng" w="9525">
            <a:solidFill>
              <a:schemeClr val="dk2"/>
            </a:solidFill>
            <a:prstDash val="solid"/>
            <a:round/>
            <a:headEnd len="med" w="med" type="none"/>
            <a:tailEnd len="med" w="med" type="none"/>
          </a:ln>
        </p:spPr>
      </p:cxnSp>
      <p:sp>
        <p:nvSpPr>
          <p:cNvPr id="1357" name="Google Shape;1357;p92"/>
          <p:cNvSpPr txBox="1"/>
          <p:nvPr/>
        </p:nvSpPr>
        <p:spPr>
          <a:xfrm>
            <a:off x="8130300" y="2262524"/>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untrusted zone</a:t>
            </a:r>
            <a:endParaRPr i="1" sz="1000">
              <a:latin typeface="Red Hat Text"/>
              <a:ea typeface="Red Hat Text"/>
              <a:cs typeface="Red Hat Text"/>
              <a:sym typeface="Red Hat Text"/>
            </a:endParaRPr>
          </a:p>
        </p:txBody>
      </p:sp>
      <p:sp>
        <p:nvSpPr>
          <p:cNvPr id="1358" name="Google Shape;1358;p92"/>
          <p:cNvSpPr txBox="1"/>
          <p:nvPr/>
        </p:nvSpPr>
        <p:spPr>
          <a:xfrm>
            <a:off x="5202750" y="2264562"/>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perimeter access measures</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p:txBody>
      </p:sp>
      <p:sp>
        <p:nvSpPr>
          <p:cNvPr id="1359" name="Google Shape;1359;p92"/>
          <p:cNvSpPr txBox="1"/>
          <p:nvPr/>
        </p:nvSpPr>
        <p:spPr>
          <a:xfrm>
            <a:off x="8130300" y="2761387"/>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trusted zones</a:t>
            </a:r>
            <a:endParaRPr i="1" sz="1000">
              <a:latin typeface="Red Hat Text"/>
              <a:ea typeface="Red Hat Text"/>
              <a:cs typeface="Red Hat Text"/>
              <a:sym typeface="Red Hat Text"/>
            </a:endParaRPr>
          </a:p>
        </p:txBody>
      </p:sp>
      <p:grpSp>
        <p:nvGrpSpPr>
          <p:cNvPr id="1360" name="Google Shape;1360;p92"/>
          <p:cNvGrpSpPr/>
          <p:nvPr/>
        </p:nvGrpSpPr>
        <p:grpSpPr>
          <a:xfrm>
            <a:off x="4047050" y="3481661"/>
            <a:ext cx="1257900" cy="855089"/>
            <a:chOff x="4066550" y="3535286"/>
            <a:chExt cx="1257900" cy="855089"/>
          </a:xfrm>
        </p:grpSpPr>
        <p:sp>
          <p:nvSpPr>
            <p:cNvPr id="1361" name="Google Shape;1361;p92"/>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362" name="Google Shape;1362;p92"/>
            <p:cNvPicPr preferRelativeResize="0"/>
            <p:nvPr/>
          </p:nvPicPr>
          <p:blipFill>
            <a:blip r:embed="rId9">
              <a:alphaModFix/>
            </a:blip>
            <a:stretch>
              <a:fillRect/>
            </a:stretch>
          </p:blipFill>
          <p:spPr>
            <a:xfrm>
              <a:off x="4380032" y="3535286"/>
              <a:ext cx="630936" cy="630936"/>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pic>
        <p:nvPicPr>
          <p:cNvPr id="1367" name="Google Shape;1367;p93"/>
          <p:cNvPicPr preferRelativeResize="0"/>
          <p:nvPr/>
        </p:nvPicPr>
        <p:blipFill rotWithShape="1">
          <a:blip r:embed="rId3">
            <a:alphaModFix/>
          </a:blip>
          <a:srcRect b="0" l="0" r="0" t="0"/>
          <a:stretch/>
        </p:blipFill>
        <p:spPr>
          <a:xfrm>
            <a:off x="6659718" y="5837114"/>
            <a:ext cx="863988" cy="863986"/>
          </a:xfrm>
          <a:prstGeom prst="rect">
            <a:avLst/>
          </a:prstGeom>
          <a:noFill/>
          <a:ln>
            <a:noFill/>
          </a:ln>
        </p:spPr>
      </p:pic>
      <p:sp>
        <p:nvSpPr>
          <p:cNvPr id="1368" name="Google Shape;1368;p93"/>
          <p:cNvSpPr/>
          <p:nvPr/>
        </p:nvSpPr>
        <p:spPr>
          <a:xfrm>
            <a:off x="7902950" y="3707096"/>
            <a:ext cx="3592500" cy="1678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9" name="Google Shape;1369;p93"/>
          <p:cNvCxnSpPr>
            <a:stCxn id="1370" idx="3"/>
          </p:cNvCxnSpPr>
          <p:nvPr/>
        </p:nvCxnSpPr>
        <p:spPr>
          <a:xfrm flipH="1" rot="10800000">
            <a:off x="3414895" y="3578373"/>
            <a:ext cx="2645700" cy="129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93"/>
          <p:cNvCxnSpPr/>
          <p:nvPr/>
        </p:nvCxnSpPr>
        <p:spPr>
          <a:xfrm>
            <a:off x="4683882" y="2711186"/>
            <a:ext cx="5700" cy="1858500"/>
          </a:xfrm>
          <a:prstGeom prst="straightConnector1">
            <a:avLst/>
          </a:prstGeom>
          <a:noFill/>
          <a:ln cap="flat" cmpd="sng" w="9525">
            <a:solidFill>
              <a:schemeClr val="dk2"/>
            </a:solidFill>
            <a:prstDash val="solid"/>
            <a:round/>
            <a:headEnd len="med" w="med" type="none"/>
            <a:tailEnd len="med" w="med" type="none"/>
          </a:ln>
        </p:spPr>
      </p:cxnSp>
      <p:sp>
        <p:nvSpPr>
          <p:cNvPr id="1372" name="Google Shape;1372;p9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373" name="Google Shape;1373;p93"/>
          <p:cNvSpPr txBox="1"/>
          <p:nvPr/>
        </p:nvSpPr>
        <p:spPr>
          <a:xfrm>
            <a:off x="645939" y="486325"/>
            <a:ext cx="8800200" cy="773400"/>
          </a:xfrm>
          <a:prstGeom prst="rect">
            <a:avLst/>
          </a:prstGeom>
          <a:noFill/>
          <a:ln>
            <a:noFill/>
          </a:ln>
        </p:spPr>
        <p:txBody>
          <a:bodyPr anchorCtr="0" anchor="ctr" bIns="0" lIns="0" spcFirstLastPara="1" rIns="0" wrap="square" tIns="0">
            <a:noAutofit/>
          </a:bodyPr>
          <a:lstStyle/>
          <a:p>
            <a:pPr indent="0" lvl="0" marL="0" rtl="0" algn="l">
              <a:lnSpc>
                <a:spcPct val="130000"/>
              </a:lnSpc>
              <a:spcBef>
                <a:spcPts val="0"/>
              </a:spcBef>
              <a:spcAft>
                <a:spcPts val="0"/>
              </a:spcAft>
              <a:buClr>
                <a:schemeClr val="dk1"/>
              </a:buClr>
              <a:buSzPts val="1100"/>
              <a:buFont typeface="Arial"/>
              <a:buNone/>
            </a:pPr>
            <a:r>
              <a:rPr lang="en" sz="2400">
                <a:solidFill>
                  <a:schemeClr val="dk1"/>
                </a:solidFill>
                <a:latin typeface="Red Hat Display"/>
                <a:ea typeface="Red Hat Display"/>
                <a:cs typeface="Red Hat Display"/>
                <a:sym typeface="Red Hat Display"/>
              </a:rPr>
              <a:t>Multi DC Setup: global distribution xn (multi hops)</a:t>
            </a:r>
            <a:endParaRPr sz="2400">
              <a:latin typeface="Red Hat Display"/>
              <a:ea typeface="Red Hat Display"/>
              <a:cs typeface="Red Hat Display"/>
              <a:sym typeface="Red Hat Display"/>
            </a:endParaRPr>
          </a:p>
        </p:txBody>
      </p:sp>
      <p:pic>
        <p:nvPicPr>
          <p:cNvPr id="1370" name="Google Shape;1370;p93"/>
          <p:cNvPicPr preferRelativeResize="0"/>
          <p:nvPr/>
        </p:nvPicPr>
        <p:blipFill rotWithShape="1">
          <a:blip r:embed="rId4">
            <a:alphaModFix/>
          </a:blip>
          <a:srcRect b="0" l="0" r="-17302" t="0"/>
          <a:stretch/>
        </p:blipFill>
        <p:spPr>
          <a:xfrm>
            <a:off x="2699680" y="3277300"/>
            <a:ext cx="715214" cy="627946"/>
          </a:xfrm>
          <a:prstGeom prst="rect">
            <a:avLst/>
          </a:prstGeom>
          <a:noFill/>
          <a:ln>
            <a:noFill/>
          </a:ln>
        </p:spPr>
      </p:pic>
      <p:sp>
        <p:nvSpPr>
          <p:cNvPr id="1374" name="Google Shape;1374;p93"/>
          <p:cNvSpPr/>
          <p:nvPr/>
        </p:nvSpPr>
        <p:spPr>
          <a:xfrm>
            <a:off x="7982975" y="1045538"/>
            <a:ext cx="3592500" cy="2413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93"/>
          <p:cNvSpPr txBox="1"/>
          <p:nvPr/>
        </p:nvSpPr>
        <p:spPr>
          <a:xfrm>
            <a:off x="8305325" y="673549"/>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DC</a:t>
            </a:r>
            <a:r>
              <a:rPr b="1" i="1" lang="en" sz="1000">
                <a:latin typeface="Red Hat Text"/>
                <a:ea typeface="Red Hat Text"/>
                <a:cs typeface="Red Hat Text"/>
                <a:sym typeface="Red Hat Text"/>
              </a:rPr>
              <a:t>n - hopzone1</a:t>
            </a:r>
            <a:endParaRPr i="1" sz="1000">
              <a:latin typeface="Red Hat Text"/>
              <a:ea typeface="Red Hat Text"/>
              <a:cs typeface="Red Hat Text"/>
              <a:sym typeface="Red Hat Text"/>
            </a:endParaRPr>
          </a:p>
        </p:txBody>
      </p:sp>
      <p:sp>
        <p:nvSpPr>
          <p:cNvPr id="1376" name="Google Shape;1376;p93"/>
          <p:cNvSpPr txBox="1"/>
          <p:nvPr/>
        </p:nvSpPr>
        <p:spPr>
          <a:xfrm>
            <a:off x="1380225" y="1751525"/>
            <a:ext cx="4110300" cy="461700"/>
          </a:xfrm>
          <a:prstGeom prst="rect">
            <a:avLst/>
          </a:prstGeom>
          <a:noFill/>
          <a:ln>
            <a:noFill/>
          </a:ln>
        </p:spPr>
        <p:txBody>
          <a:bodyPr anchorCtr="0" anchor="t" bIns="91425" lIns="91425" spcFirstLastPara="1" rIns="91425" wrap="square" tIns="91425">
            <a:spAutoFit/>
          </a:bodyPr>
          <a:lstStyle/>
          <a:p>
            <a:pPr indent="0" lvl="0" marL="457200" rtl="0" algn="l">
              <a:lnSpc>
                <a:spcPct val="135000"/>
              </a:lnSpc>
              <a:spcBef>
                <a:spcPts val="1000"/>
              </a:spcBef>
              <a:spcAft>
                <a:spcPts val="1000"/>
              </a:spcAft>
              <a:buNone/>
            </a:pPr>
            <a:r>
              <a:rPr b="1" lang="en" sz="1800">
                <a:solidFill>
                  <a:schemeClr val="dk1"/>
                </a:solidFill>
                <a:latin typeface="Red Hat Display"/>
                <a:ea typeface="Red Hat Display"/>
                <a:cs typeface="Red Hat Display"/>
                <a:sym typeface="Red Hat Display"/>
              </a:rPr>
              <a:t>node type: control</a:t>
            </a:r>
            <a:endParaRPr/>
          </a:p>
        </p:txBody>
      </p:sp>
      <p:pic>
        <p:nvPicPr>
          <p:cNvPr id="1377" name="Google Shape;1377;p93"/>
          <p:cNvPicPr preferRelativeResize="0"/>
          <p:nvPr/>
        </p:nvPicPr>
        <p:blipFill rotWithShape="1">
          <a:blip r:embed="rId4">
            <a:alphaModFix/>
          </a:blip>
          <a:srcRect b="0" l="0" r="-17302" t="0"/>
          <a:stretch/>
        </p:blipFill>
        <p:spPr>
          <a:xfrm>
            <a:off x="2699680" y="2406725"/>
            <a:ext cx="715214" cy="627946"/>
          </a:xfrm>
          <a:prstGeom prst="rect">
            <a:avLst/>
          </a:prstGeom>
          <a:noFill/>
          <a:ln>
            <a:noFill/>
          </a:ln>
        </p:spPr>
      </p:pic>
      <p:pic>
        <p:nvPicPr>
          <p:cNvPr id="1378" name="Google Shape;1378;p93"/>
          <p:cNvPicPr preferRelativeResize="0"/>
          <p:nvPr/>
        </p:nvPicPr>
        <p:blipFill rotWithShape="1">
          <a:blip r:embed="rId4">
            <a:alphaModFix/>
          </a:blip>
          <a:srcRect b="0" l="0" r="-17302" t="0"/>
          <a:stretch/>
        </p:blipFill>
        <p:spPr>
          <a:xfrm>
            <a:off x="2699680" y="4147875"/>
            <a:ext cx="715214" cy="627946"/>
          </a:xfrm>
          <a:prstGeom prst="rect">
            <a:avLst/>
          </a:prstGeom>
          <a:noFill/>
          <a:ln>
            <a:noFill/>
          </a:ln>
        </p:spPr>
      </p:pic>
      <p:sp>
        <p:nvSpPr>
          <p:cNvPr id="1379" name="Google Shape;1379;p93"/>
          <p:cNvSpPr txBox="1"/>
          <p:nvPr/>
        </p:nvSpPr>
        <p:spPr>
          <a:xfrm>
            <a:off x="263450" y="2705025"/>
            <a:ext cx="22785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ed Hat Display"/>
                <a:ea typeface="Red Hat Display"/>
                <a:cs typeface="Red Hat Display"/>
                <a:sym typeface="Red Hat Display"/>
              </a:rPr>
              <a:t>INSTANCE GROUPS: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controlplane</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Default</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hop_nodes</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hopzone1/2</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a:p>
            <a:pPr indent="0" lvl="0" marL="0" rtl="0" algn="l">
              <a:spcBef>
                <a:spcPts val="0"/>
              </a:spcBef>
              <a:spcAft>
                <a:spcPts val="0"/>
              </a:spcAft>
              <a:buNone/>
            </a:pPr>
            <a:r>
              <a:rPr b="1" lang="en" sz="1000">
                <a:latin typeface="Red Hat Display"/>
                <a:ea typeface="Red Hat Display"/>
                <a:cs typeface="Red Hat Display"/>
                <a:sym typeface="Red Hat Display"/>
              </a:rPr>
              <a:t>INSTANCES:</a:t>
            </a:r>
            <a:endParaRPr b="1"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controller1-n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hop1-n</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Clr>
                <a:schemeClr val="dk1"/>
              </a:buClr>
              <a:buSzPts val="1100"/>
              <a:buFont typeface="Arial"/>
              <a:buNone/>
            </a:pPr>
            <a:r>
              <a:rPr lang="en" sz="1000">
                <a:solidFill>
                  <a:schemeClr val="dk1"/>
                </a:solidFill>
                <a:latin typeface="Red Hat Display"/>
                <a:ea typeface="Red Hat Display"/>
                <a:cs typeface="Red Hat Display"/>
                <a:sym typeface="Red Hat Display"/>
              </a:rPr>
              <a:t>peerz1-n execution  [DC</a:t>
            </a:r>
            <a:r>
              <a:rPr i="1" lang="en" sz="1000">
                <a:solidFill>
                  <a:schemeClr val="dk1"/>
                </a:solidFill>
                <a:latin typeface="Red Hat Display"/>
                <a:ea typeface="Red Hat Display"/>
                <a:cs typeface="Red Hat Display"/>
                <a:sym typeface="Red Hat Display"/>
              </a:rPr>
              <a:t>n</a:t>
            </a:r>
            <a:r>
              <a:rPr lang="en" sz="1000">
                <a:solidFill>
                  <a:schemeClr val="dk1"/>
                </a:solidFill>
                <a:latin typeface="Red Hat Display"/>
                <a:ea typeface="Red Hat Display"/>
                <a:cs typeface="Red Hat Display"/>
                <a:sym typeface="Red Hat Display"/>
              </a:rPr>
              <a:t>-hopzone1]</a:t>
            </a:r>
            <a:endParaRPr sz="1000">
              <a:latin typeface="Red Hat Display"/>
              <a:ea typeface="Red Hat Display"/>
              <a:cs typeface="Red Hat Display"/>
              <a:sym typeface="Red Hat Display"/>
            </a:endParaRPr>
          </a:p>
          <a:p>
            <a:pPr indent="0" lvl="0" marL="0" rtl="0" algn="l">
              <a:spcBef>
                <a:spcPts val="0"/>
              </a:spcBef>
              <a:spcAft>
                <a:spcPts val="0"/>
              </a:spcAft>
              <a:buNone/>
            </a:pPr>
            <a:r>
              <a:rPr lang="en" sz="1000">
                <a:latin typeface="Red Hat Display"/>
                <a:ea typeface="Red Hat Display"/>
                <a:cs typeface="Red Hat Display"/>
                <a:sym typeface="Red Hat Display"/>
              </a:rPr>
              <a:t>peerz2-n execution </a:t>
            </a:r>
            <a:r>
              <a:rPr lang="en" sz="1000">
                <a:solidFill>
                  <a:schemeClr val="dk1"/>
                </a:solidFill>
                <a:latin typeface="Red Hat Display"/>
                <a:ea typeface="Red Hat Display"/>
                <a:cs typeface="Red Hat Display"/>
                <a:sym typeface="Red Hat Display"/>
              </a:rPr>
              <a:t>[DC</a:t>
            </a:r>
            <a:r>
              <a:rPr i="1" lang="en" sz="1000">
                <a:solidFill>
                  <a:schemeClr val="dk1"/>
                </a:solidFill>
                <a:latin typeface="Red Hat Display"/>
                <a:ea typeface="Red Hat Display"/>
                <a:cs typeface="Red Hat Display"/>
                <a:sym typeface="Red Hat Display"/>
              </a:rPr>
              <a:t>n</a:t>
            </a:r>
            <a:r>
              <a:rPr lang="en" sz="1000">
                <a:solidFill>
                  <a:schemeClr val="dk1"/>
                </a:solidFill>
                <a:latin typeface="Red Hat Display"/>
                <a:ea typeface="Red Hat Display"/>
                <a:cs typeface="Red Hat Display"/>
                <a:sym typeface="Red Hat Display"/>
              </a:rPr>
              <a:t>-hopzone2]</a:t>
            </a:r>
            <a:endParaRPr sz="1000">
              <a:solidFill>
                <a:schemeClr val="dk1"/>
              </a:solidFill>
              <a:latin typeface="Red Hat Display"/>
              <a:ea typeface="Red Hat Display"/>
              <a:cs typeface="Red Hat Display"/>
              <a:sym typeface="Red Hat Display"/>
            </a:endParaRPr>
          </a:p>
          <a:p>
            <a:pPr indent="0" lvl="0" marL="0" rtl="0" algn="l">
              <a:spcBef>
                <a:spcPts val="0"/>
              </a:spcBef>
              <a:spcAft>
                <a:spcPts val="0"/>
              </a:spcAft>
              <a:buNone/>
            </a:pPr>
            <a:r>
              <a:t/>
            </a:r>
            <a:endParaRPr sz="1000">
              <a:latin typeface="Red Hat Display"/>
              <a:ea typeface="Red Hat Display"/>
              <a:cs typeface="Red Hat Display"/>
              <a:sym typeface="Red Hat Display"/>
            </a:endParaRPr>
          </a:p>
        </p:txBody>
      </p:sp>
      <p:cxnSp>
        <p:nvCxnSpPr>
          <p:cNvPr id="1380" name="Google Shape;1380;p93"/>
          <p:cNvCxnSpPr/>
          <p:nvPr/>
        </p:nvCxnSpPr>
        <p:spPr>
          <a:xfrm flipH="1" rot="10800000">
            <a:off x="3535841" y="2709140"/>
            <a:ext cx="1139700" cy="15300"/>
          </a:xfrm>
          <a:prstGeom prst="straightConnector1">
            <a:avLst/>
          </a:prstGeom>
          <a:noFill/>
          <a:ln cap="flat" cmpd="sng" w="9525">
            <a:solidFill>
              <a:schemeClr val="dk2"/>
            </a:solidFill>
            <a:prstDash val="solid"/>
            <a:round/>
            <a:headEnd len="med" w="med" type="none"/>
            <a:tailEnd len="med" w="med" type="none"/>
          </a:ln>
        </p:spPr>
      </p:cxnSp>
      <p:cxnSp>
        <p:nvCxnSpPr>
          <p:cNvPr id="1381" name="Google Shape;1381;p93"/>
          <p:cNvCxnSpPr/>
          <p:nvPr/>
        </p:nvCxnSpPr>
        <p:spPr>
          <a:xfrm flipH="1" rot="10800000">
            <a:off x="3535841" y="4574990"/>
            <a:ext cx="1161000" cy="18000"/>
          </a:xfrm>
          <a:prstGeom prst="straightConnector1">
            <a:avLst/>
          </a:prstGeom>
          <a:noFill/>
          <a:ln cap="flat" cmpd="sng" w="9525">
            <a:solidFill>
              <a:schemeClr val="dk2"/>
            </a:solidFill>
            <a:prstDash val="solid"/>
            <a:round/>
            <a:headEnd len="med" w="med" type="none"/>
            <a:tailEnd len="med" w="med" type="none"/>
          </a:ln>
        </p:spPr>
      </p:cxnSp>
      <p:grpSp>
        <p:nvGrpSpPr>
          <p:cNvPr id="1382" name="Google Shape;1382;p93"/>
          <p:cNvGrpSpPr/>
          <p:nvPr/>
        </p:nvGrpSpPr>
        <p:grpSpPr>
          <a:xfrm>
            <a:off x="10237562" y="1742681"/>
            <a:ext cx="1257900" cy="1018927"/>
            <a:chOff x="7581862" y="4770956"/>
            <a:chExt cx="1257900" cy="1018927"/>
          </a:xfrm>
        </p:grpSpPr>
        <p:grpSp>
          <p:nvGrpSpPr>
            <p:cNvPr id="1383" name="Google Shape;1383;p93"/>
            <p:cNvGrpSpPr/>
            <p:nvPr/>
          </p:nvGrpSpPr>
          <p:grpSpPr>
            <a:xfrm>
              <a:off x="7581862" y="4973624"/>
              <a:ext cx="1257900" cy="816259"/>
              <a:chOff x="9342162" y="1570024"/>
              <a:chExt cx="1257900" cy="816259"/>
            </a:xfrm>
          </p:grpSpPr>
          <p:sp>
            <p:nvSpPr>
              <p:cNvPr id="1384" name="Google Shape;1384;p93"/>
              <p:cNvSpPr txBox="1"/>
              <p:nvPr/>
            </p:nvSpPr>
            <p:spPr>
              <a:xfrm>
                <a:off x="9342162" y="20142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pic>
            <p:nvPicPr>
              <p:cNvPr id="1385" name="Google Shape;1385;p93"/>
              <p:cNvPicPr preferRelativeResize="0"/>
              <p:nvPr/>
            </p:nvPicPr>
            <p:blipFill rotWithShape="1">
              <a:blip r:embed="rId5">
                <a:alphaModFix/>
              </a:blip>
              <a:srcRect b="0" l="0" r="0" t="0"/>
              <a:stretch/>
            </p:blipFill>
            <p:spPr>
              <a:xfrm>
                <a:off x="9711905" y="1570024"/>
                <a:ext cx="518393" cy="518393"/>
              </a:xfrm>
              <a:prstGeom prst="rect">
                <a:avLst/>
              </a:prstGeom>
              <a:noFill/>
              <a:ln>
                <a:noFill/>
              </a:ln>
            </p:spPr>
          </p:pic>
        </p:grpSp>
        <p:sp>
          <p:nvSpPr>
            <p:cNvPr id="1386" name="Google Shape;1386;p93"/>
            <p:cNvSpPr/>
            <p:nvPr/>
          </p:nvSpPr>
          <p:spPr>
            <a:xfrm>
              <a:off x="7665988" y="477095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7" name="Google Shape;1387;p93"/>
          <p:cNvCxnSpPr/>
          <p:nvPr/>
        </p:nvCxnSpPr>
        <p:spPr>
          <a:xfrm>
            <a:off x="9756251" y="2464893"/>
            <a:ext cx="331500" cy="12300"/>
          </a:xfrm>
          <a:prstGeom prst="straightConnector1">
            <a:avLst/>
          </a:prstGeom>
          <a:noFill/>
          <a:ln cap="flat" cmpd="sng" w="9525">
            <a:solidFill>
              <a:schemeClr val="lt1"/>
            </a:solidFill>
            <a:prstDash val="solid"/>
            <a:round/>
            <a:headEnd len="med" w="med" type="none"/>
            <a:tailEnd len="med" w="med" type="triangle"/>
          </a:ln>
        </p:spPr>
      </p:cxnSp>
      <p:sp>
        <p:nvSpPr>
          <p:cNvPr id="1388" name="Google Shape;1388;p93"/>
          <p:cNvSpPr txBox="1"/>
          <p:nvPr/>
        </p:nvSpPr>
        <p:spPr>
          <a:xfrm>
            <a:off x="2262800" y="5277926"/>
            <a:ext cx="2947800" cy="9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xn controllers for scale and resilience</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a:p>
            <a:pPr indent="0" lvl="0" marL="0" rtl="0" algn="l">
              <a:spcBef>
                <a:spcPts val="0"/>
              </a:spcBef>
              <a:spcAft>
                <a:spcPts val="0"/>
              </a:spcAft>
              <a:buNone/>
            </a:pPr>
            <a:r>
              <a:rPr i="1" lang="en" sz="1000">
                <a:latin typeface="Red Hat Text"/>
                <a:ea typeface="Red Hat Text"/>
                <a:cs typeface="Red Hat Text"/>
                <a:sym typeface="Red Hat Text"/>
              </a:rPr>
              <a:t>Caveats as before Mesh around cross site database connectivity etc</a:t>
            </a:r>
            <a:endParaRPr i="1" sz="1000">
              <a:latin typeface="Red Hat Text"/>
              <a:ea typeface="Red Hat Text"/>
              <a:cs typeface="Red Hat Text"/>
              <a:sym typeface="Red Hat Text"/>
            </a:endParaRPr>
          </a:p>
        </p:txBody>
      </p:sp>
      <p:grpSp>
        <p:nvGrpSpPr>
          <p:cNvPr id="1389" name="Google Shape;1389;p93"/>
          <p:cNvGrpSpPr/>
          <p:nvPr/>
        </p:nvGrpSpPr>
        <p:grpSpPr>
          <a:xfrm>
            <a:off x="5518000" y="3210288"/>
            <a:ext cx="546261" cy="749053"/>
            <a:chOff x="5128725" y="5968275"/>
            <a:chExt cx="546261" cy="749053"/>
          </a:xfrm>
        </p:grpSpPr>
        <p:pic>
          <p:nvPicPr>
            <p:cNvPr id="1390" name="Google Shape;1390;p93"/>
            <p:cNvPicPr preferRelativeResize="0"/>
            <p:nvPr/>
          </p:nvPicPr>
          <p:blipFill rotWithShape="1">
            <a:blip r:embed="rId6">
              <a:alphaModFix/>
            </a:blip>
            <a:srcRect b="0" l="139" r="139" t="0"/>
            <a:stretch/>
          </p:blipFill>
          <p:spPr>
            <a:xfrm>
              <a:off x="5128725" y="6169550"/>
              <a:ext cx="546250" cy="547778"/>
            </a:xfrm>
            <a:prstGeom prst="rect">
              <a:avLst/>
            </a:prstGeom>
            <a:noFill/>
            <a:ln>
              <a:noFill/>
            </a:ln>
          </p:spPr>
        </p:pic>
        <p:pic>
          <p:nvPicPr>
            <p:cNvPr id="1391" name="Google Shape;1391;p93"/>
            <p:cNvPicPr preferRelativeResize="0"/>
            <p:nvPr/>
          </p:nvPicPr>
          <p:blipFill rotWithShape="1">
            <a:blip r:embed="rId7">
              <a:alphaModFix/>
            </a:blip>
            <a:srcRect b="0" l="0" r="0" t="0"/>
            <a:stretch/>
          </p:blipFill>
          <p:spPr>
            <a:xfrm>
              <a:off x="5128737" y="5968275"/>
              <a:ext cx="546250" cy="546250"/>
            </a:xfrm>
            <a:prstGeom prst="rect">
              <a:avLst/>
            </a:prstGeom>
            <a:noFill/>
            <a:ln>
              <a:noFill/>
            </a:ln>
          </p:spPr>
        </p:pic>
      </p:grpSp>
      <p:cxnSp>
        <p:nvCxnSpPr>
          <p:cNvPr id="1392" name="Google Shape;1392;p93"/>
          <p:cNvCxnSpPr/>
          <p:nvPr/>
        </p:nvCxnSpPr>
        <p:spPr>
          <a:xfrm>
            <a:off x="6064261" y="3531937"/>
            <a:ext cx="2821200" cy="33000"/>
          </a:xfrm>
          <a:prstGeom prst="straightConnector1">
            <a:avLst/>
          </a:prstGeom>
          <a:noFill/>
          <a:ln cap="flat" cmpd="sng" w="9525">
            <a:solidFill>
              <a:schemeClr val="dk2"/>
            </a:solidFill>
            <a:prstDash val="solid"/>
            <a:round/>
            <a:headEnd len="med" w="med" type="none"/>
            <a:tailEnd len="med" w="med" type="none"/>
          </a:ln>
        </p:spPr>
      </p:cxnSp>
      <p:sp>
        <p:nvSpPr>
          <p:cNvPr id="1393" name="Google Shape;1393;p93"/>
          <p:cNvSpPr txBox="1"/>
          <p:nvPr/>
        </p:nvSpPr>
        <p:spPr>
          <a:xfrm>
            <a:off x="4965750" y="3018637"/>
            <a:ext cx="1786500" cy="3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Red Hat Text"/>
                <a:ea typeface="Red Hat Text"/>
                <a:cs typeface="Red Hat Text"/>
                <a:sym typeface="Red Hat Text"/>
              </a:rPr>
              <a:t>perimeter access </a:t>
            </a:r>
            <a:endParaRPr i="1" sz="1000">
              <a:latin typeface="Red Hat Text"/>
              <a:ea typeface="Red Hat Text"/>
              <a:cs typeface="Red Hat Text"/>
              <a:sym typeface="Red Hat Text"/>
            </a:endParaRPr>
          </a:p>
          <a:p>
            <a:pPr indent="0" lvl="0" marL="0" rtl="0" algn="l">
              <a:spcBef>
                <a:spcPts val="0"/>
              </a:spcBef>
              <a:spcAft>
                <a:spcPts val="0"/>
              </a:spcAft>
              <a:buNone/>
            </a:pPr>
            <a:r>
              <a:t/>
            </a:r>
            <a:endParaRPr i="1" sz="1000">
              <a:latin typeface="Red Hat Text"/>
              <a:ea typeface="Red Hat Text"/>
              <a:cs typeface="Red Hat Text"/>
              <a:sym typeface="Red Hat Text"/>
            </a:endParaRPr>
          </a:p>
        </p:txBody>
      </p:sp>
      <p:cxnSp>
        <p:nvCxnSpPr>
          <p:cNvPr id="1394" name="Google Shape;1394;p93"/>
          <p:cNvCxnSpPr/>
          <p:nvPr/>
        </p:nvCxnSpPr>
        <p:spPr>
          <a:xfrm flipH="1">
            <a:off x="8863950" y="3252625"/>
            <a:ext cx="10800" cy="775200"/>
          </a:xfrm>
          <a:prstGeom prst="straightConnector1">
            <a:avLst/>
          </a:prstGeom>
          <a:noFill/>
          <a:ln cap="flat" cmpd="sng" w="9525">
            <a:solidFill>
              <a:schemeClr val="dk2"/>
            </a:solidFill>
            <a:prstDash val="solid"/>
            <a:round/>
            <a:headEnd len="med" w="med" type="none"/>
            <a:tailEnd len="med" w="med" type="none"/>
          </a:ln>
        </p:spPr>
      </p:cxnSp>
      <p:grpSp>
        <p:nvGrpSpPr>
          <p:cNvPr id="1395" name="Google Shape;1395;p93"/>
          <p:cNvGrpSpPr/>
          <p:nvPr/>
        </p:nvGrpSpPr>
        <p:grpSpPr>
          <a:xfrm>
            <a:off x="8191688" y="1519102"/>
            <a:ext cx="1371300" cy="1539263"/>
            <a:chOff x="8235138" y="1629340"/>
            <a:chExt cx="1371300" cy="1539263"/>
          </a:xfrm>
        </p:grpSpPr>
        <p:sp>
          <p:nvSpPr>
            <p:cNvPr id="1396" name="Google Shape;1396;p93"/>
            <p:cNvSpPr txBox="1"/>
            <p:nvPr/>
          </p:nvSpPr>
          <p:spPr>
            <a:xfrm>
              <a:off x="8235138" y="2256711"/>
              <a:ext cx="13713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Node(s)</a:t>
              </a:r>
              <a:endParaRPr sz="1000">
                <a:solidFill>
                  <a:schemeClr val="lt1"/>
                </a:solidFill>
                <a:latin typeface="Red Hat Display"/>
                <a:ea typeface="Red Hat Display"/>
                <a:cs typeface="Red Hat Display"/>
                <a:sym typeface="Red Hat Display"/>
              </a:endParaRPr>
            </a:p>
          </p:txBody>
        </p:sp>
        <p:grpSp>
          <p:nvGrpSpPr>
            <p:cNvPr id="1397" name="Google Shape;1397;p93"/>
            <p:cNvGrpSpPr/>
            <p:nvPr/>
          </p:nvGrpSpPr>
          <p:grpSpPr>
            <a:xfrm>
              <a:off x="8557254" y="1629340"/>
              <a:ext cx="640200" cy="640200"/>
              <a:chOff x="7827679" y="1549852"/>
              <a:chExt cx="640200" cy="640200"/>
            </a:xfrm>
          </p:grpSpPr>
          <p:sp>
            <p:nvSpPr>
              <p:cNvPr id="1398" name="Google Shape;1398;p93"/>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399" name="Google Shape;1399;p93"/>
              <p:cNvPicPr preferRelativeResize="0"/>
              <p:nvPr/>
            </p:nvPicPr>
            <p:blipFill rotWithShape="1">
              <a:blip r:embed="rId8">
                <a:alphaModFix/>
              </a:blip>
              <a:srcRect b="0" l="0" r="0" t="0"/>
              <a:stretch/>
            </p:blipFill>
            <p:spPr>
              <a:xfrm>
                <a:off x="7946601" y="1673873"/>
                <a:ext cx="402352" cy="401755"/>
              </a:xfrm>
              <a:prstGeom prst="rect">
                <a:avLst/>
              </a:prstGeom>
              <a:noFill/>
              <a:ln>
                <a:noFill/>
              </a:ln>
            </p:spPr>
          </p:pic>
        </p:grpSp>
        <p:grpSp>
          <p:nvGrpSpPr>
            <p:cNvPr id="1400" name="Google Shape;1400;p93"/>
            <p:cNvGrpSpPr/>
            <p:nvPr/>
          </p:nvGrpSpPr>
          <p:grpSpPr>
            <a:xfrm>
              <a:off x="8600704" y="2528402"/>
              <a:ext cx="640200" cy="640200"/>
              <a:chOff x="7827679" y="1549852"/>
              <a:chExt cx="640200" cy="640200"/>
            </a:xfrm>
          </p:grpSpPr>
          <p:sp>
            <p:nvSpPr>
              <p:cNvPr id="1401" name="Google Shape;1401;p93"/>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402" name="Google Shape;1402;p93"/>
              <p:cNvPicPr preferRelativeResize="0"/>
              <p:nvPr/>
            </p:nvPicPr>
            <p:blipFill rotWithShape="1">
              <a:blip r:embed="rId8">
                <a:alphaModFix/>
              </a:blip>
              <a:srcRect b="0" l="0" r="0" t="0"/>
              <a:stretch/>
            </p:blipFill>
            <p:spPr>
              <a:xfrm>
                <a:off x="7946601" y="1673873"/>
                <a:ext cx="402352" cy="401755"/>
              </a:xfrm>
              <a:prstGeom prst="rect">
                <a:avLst/>
              </a:prstGeom>
              <a:noFill/>
              <a:ln>
                <a:noFill/>
              </a:ln>
            </p:spPr>
          </p:pic>
        </p:grpSp>
      </p:grpSp>
      <p:sp>
        <p:nvSpPr>
          <p:cNvPr id="1403" name="Google Shape;1403;p93"/>
          <p:cNvSpPr txBox="1"/>
          <p:nvPr/>
        </p:nvSpPr>
        <p:spPr>
          <a:xfrm>
            <a:off x="8191688" y="4837786"/>
            <a:ext cx="13713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Execution Node</a:t>
            </a:r>
            <a:endParaRPr sz="1000">
              <a:solidFill>
                <a:schemeClr val="lt1"/>
              </a:solidFill>
              <a:latin typeface="Red Hat Display"/>
              <a:ea typeface="Red Hat Display"/>
              <a:cs typeface="Red Hat Display"/>
              <a:sym typeface="Red Hat Display"/>
            </a:endParaRPr>
          </a:p>
        </p:txBody>
      </p:sp>
      <p:grpSp>
        <p:nvGrpSpPr>
          <p:cNvPr id="1404" name="Google Shape;1404;p93"/>
          <p:cNvGrpSpPr/>
          <p:nvPr/>
        </p:nvGrpSpPr>
        <p:grpSpPr>
          <a:xfrm>
            <a:off x="8513804" y="4210415"/>
            <a:ext cx="640200" cy="640200"/>
            <a:chOff x="7827679" y="1549852"/>
            <a:chExt cx="640200" cy="640200"/>
          </a:xfrm>
        </p:grpSpPr>
        <p:sp>
          <p:nvSpPr>
            <p:cNvPr id="1405" name="Google Shape;1405;p93"/>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406" name="Google Shape;1406;p93"/>
            <p:cNvPicPr preferRelativeResize="0"/>
            <p:nvPr/>
          </p:nvPicPr>
          <p:blipFill rotWithShape="1">
            <a:blip r:embed="rId8">
              <a:alphaModFix/>
            </a:blip>
            <a:srcRect b="0" l="0" r="0" t="0"/>
            <a:stretch/>
          </p:blipFill>
          <p:spPr>
            <a:xfrm>
              <a:off x="7946601" y="1673873"/>
              <a:ext cx="402352" cy="401755"/>
            </a:xfrm>
            <a:prstGeom prst="rect">
              <a:avLst/>
            </a:prstGeom>
            <a:noFill/>
            <a:ln>
              <a:noFill/>
            </a:ln>
          </p:spPr>
        </p:pic>
      </p:grpSp>
      <p:grpSp>
        <p:nvGrpSpPr>
          <p:cNvPr id="1407" name="Google Shape;1407;p93"/>
          <p:cNvGrpSpPr/>
          <p:nvPr/>
        </p:nvGrpSpPr>
        <p:grpSpPr>
          <a:xfrm>
            <a:off x="9995237" y="4074543"/>
            <a:ext cx="1257900" cy="1018927"/>
            <a:chOff x="7581862" y="4770956"/>
            <a:chExt cx="1257900" cy="1018927"/>
          </a:xfrm>
        </p:grpSpPr>
        <p:grpSp>
          <p:nvGrpSpPr>
            <p:cNvPr id="1408" name="Google Shape;1408;p93"/>
            <p:cNvGrpSpPr/>
            <p:nvPr/>
          </p:nvGrpSpPr>
          <p:grpSpPr>
            <a:xfrm>
              <a:off x="7581862" y="4973624"/>
              <a:ext cx="1257900" cy="816259"/>
              <a:chOff x="9342162" y="1570024"/>
              <a:chExt cx="1257900" cy="816259"/>
            </a:xfrm>
          </p:grpSpPr>
          <p:sp>
            <p:nvSpPr>
              <p:cNvPr id="1409" name="Google Shape;1409;p93"/>
              <p:cNvSpPr txBox="1"/>
              <p:nvPr/>
            </p:nvSpPr>
            <p:spPr>
              <a:xfrm>
                <a:off x="9342162" y="2014283"/>
                <a:ext cx="12579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ed Hat Display"/>
                    <a:ea typeface="Red Hat Display"/>
                    <a:cs typeface="Red Hat Display"/>
                    <a:sym typeface="Red Hat Display"/>
                  </a:rPr>
                  <a:t>Automation </a:t>
                </a:r>
                <a:endParaRPr sz="1000">
                  <a:solidFill>
                    <a:schemeClr val="lt1"/>
                  </a:solidFill>
                  <a:latin typeface="Red Hat Display"/>
                  <a:ea typeface="Red Hat Display"/>
                  <a:cs typeface="Red Hat Display"/>
                  <a:sym typeface="Red Hat Display"/>
                </a:endParaRPr>
              </a:p>
            </p:txBody>
          </p:sp>
          <p:pic>
            <p:nvPicPr>
              <p:cNvPr id="1410" name="Google Shape;1410;p93"/>
              <p:cNvPicPr preferRelativeResize="0"/>
              <p:nvPr/>
            </p:nvPicPr>
            <p:blipFill rotWithShape="1">
              <a:blip r:embed="rId5">
                <a:alphaModFix/>
              </a:blip>
              <a:srcRect b="0" l="0" r="0" t="0"/>
              <a:stretch/>
            </p:blipFill>
            <p:spPr>
              <a:xfrm>
                <a:off x="9711905" y="1570024"/>
                <a:ext cx="518393" cy="518393"/>
              </a:xfrm>
              <a:prstGeom prst="rect">
                <a:avLst/>
              </a:prstGeom>
              <a:noFill/>
              <a:ln>
                <a:noFill/>
              </a:ln>
            </p:spPr>
          </p:pic>
        </p:grpSp>
        <p:sp>
          <p:nvSpPr>
            <p:cNvPr id="1411" name="Google Shape;1411;p93"/>
            <p:cNvSpPr/>
            <p:nvPr/>
          </p:nvSpPr>
          <p:spPr>
            <a:xfrm>
              <a:off x="7665988" y="4770956"/>
              <a:ext cx="1089600" cy="987000"/>
            </a:xfrm>
            <a:prstGeom prst="ellipse">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93"/>
          <p:cNvSpPr txBox="1"/>
          <p:nvPr/>
        </p:nvSpPr>
        <p:spPr>
          <a:xfrm>
            <a:off x="8305325" y="5475574"/>
            <a:ext cx="29478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ed Hat Text"/>
                <a:ea typeface="Red Hat Text"/>
                <a:cs typeface="Red Hat Text"/>
                <a:sym typeface="Red Hat Text"/>
              </a:rPr>
              <a:t>DC</a:t>
            </a:r>
            <a:r>
              <a:rPr b="1" i="1" lang="en" sz="1000">
                <a:latin typeface="Red Hat Text"/>
                <a:ea typeface="Red Hat Text"/>
                <a:cs typeface="Red Hat Text"/>
                <a:sym typeface="Red Hat Text"/>
              </a:rPr>
              <a:t>n - hopzone2</a:t>
            </a:r>
            <a:endParaRPr b="1" i="1" sz="1000">
              <a:latin typeface="Red Hat Text"/>
              <a:ea typeface="Red Hat Text"/>
              <a:cs typeface="Red Hat Text"/>
              <a:sym typeface="Red Hat Text"/>
            </a:endParaRPr>
          </a:p>
          <a:p>
            <a:pPr indent="0" lvl="0" marL="0" rtl="0" algn="ctr">
              <a:spcBef>
                <a:spcPts val="0"/>
              </a:spcBef>
              <a:spcAft>
                <a:spcPts val="0"/>
              </a:spcAft>
              <a:buNone/>
            </a:pPr>
            <a:r>
              <a:rPr i="1" lang="en" sz="1000">
                <a:latin typeface="Red Hat Text"/>
                <a:ea typeface="Red Hat Text"/>
                <a:cs typeface="Red Hat Text"/>
                <a:sym typeface="Red Hat Text"/>
              </a:rPr>
              <a:t>(maybe regional office/store with limited capacity due to bandwidth or budget)</a:t>
            </a:r>
            <a:endParaRPr i="1" sz="1000">
              <a:latin typeface="Red Hat Text"/>
              <a:ea typeface="Red Hat Text"/>
              <a:cs typeface="Red Hat Text"/>
              <a:sym typeface="Red Hat Text"/>
            </a:endParaRPr>
          </a:p>
        </p:txBody>
      </p:sp>
      <p:grpSp>
        <p:nvGrpSpPr>
          <p:cNvPr id="1413" name="Google Shape;1413;p93"/>
          <p:cNvGrpSpPr/>
          <p:nvPr/>
        </p:nvGrpSpPr>
        <p:grpSpPr>
          <a:xfrm>
            <a:off x="6586838" y="3208290"/>
            <a:ext cx="987300" cy="864248"/>
            <a:chOff x="6970400" y="3210290"/>
            <a:chExt cx="987300" cy="864248"/>
          </a:xfrm>
        </p:grpSpPr>
        <p:grpSp>
          <p:nvGrpSpPr>
            <p:cNvPr id="1414" name="Google Shape;1414;p93"/>
            <p:cNvGrpSpPr/>
            <p:nvPr/>
          </p:nvGrpSpPr>
          <p:grpSpPr>
            <a:xfrm>
              <a:off x="7167504" y="3210290"/>
              <a:ext cx="640200" cy="640200"/>
              <a:chOff x="7827679" y="1549852"/>
              <a:chExt cx="640200" cy="640200"/>
            </a:xfrm>
          </p:grpSpPr>
          <p:sp>
            <p:nvSpPr>
              <p:cNvPr id="1415" name="Google Shape;1415;p93"/>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416" name="Google Shape;1416;p93"/>
              <p:cNvPicPr preferRelativeResize="0"/>
              <p:nvPr/>
            </p:nvPicPr>
            <p:blipFill rotWithShape="1">
              <a:blip r:embed="rId8">
                <a:alphaModFix/>
              </a:blip>
              <a:srcRect b="0" l="0" r="0" t="0"/>
              <a:stretch/>
            </p:blipFill>
            <p:spPr>
              <a:xfrm>
                <a:off x="7946601" y="1673873"/>
                <a:ext cx="402352" cy="401755"/>
              </a:xfrm>
              <a:prstGeom prst="rect">
                <a:avLst/>
              </a:prstGeom>
              <a:noFill/>
              <a:ln>
                <a:noFill/>
              </a:ln>
            </p:spPr>
          </p:pic>
        </p:grpSp>
        <p:sp>
          <p:nvSpPr>
            <p:cNvPr id="1417" name="Google Shape;1417;p93"/>
            <p:cNvSpPr txBox="1"/>
            <p:nvPr/>
          </p:nvSpPr>
          <p:spPr>
            <a:xfrm>
              <a:off x="6970400" y="3761338"/>
              <a:ext cx="9873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ed Hat Display"/>
                  <a:ea typeface="Red Hat Display"/>
                  <a:cs typeface="Red Hat Display"/>
                  <a:sym typeface="Red Hat Display"/>
                </a:rPr>
                <a:t>Hop Node(s)</a:t>
              </a:r>
              <a:endParaRPr sz="1000">
                <a:solidFill>
                  <a:schemeClr val="dk1"/>
                </a:solidFill>
                <a:latin typeface="Red Hat Display"/>
                <a:ea typeface="Red Hat Display"/>
                <a:cs typeface="Red Hat Display"/>
                <a:sym typeface="Red Hat Display"/>
              </a:endParaRPr>
            </a:p>
          </p:txBody>
        </p:sp>
      </p:grpSp>
      <p:cxnSp>
        <p:nvCxnSpPr>
          <p:cNvPr id="1418" name="Google Shape;1418;p93"/>
          <p:cNvCxnSpPr>
            <a:stCxn id="1417" idx="2"/>
            <a:endCxn id="1367" idx="0"/>
          </p:cNvCxnSpPr>
          <p:nvPr/>
        </p:nvCxnSpPr>
        <p:spPr>
          <a:xfrm>
            <a:off x="7080488" y="4072538"/>
            <a:ext cx="11100" cy="1764600"/>
          </a:xfrm>
          <a:prstGeom prst="straightConnector1">
            <a:avLst/>
          </a:prstGeom>
          <a:noFill/>
          <a:ln cap="flat" cmpd="sng" w="9525">
            <a:solidFill>
              <a:schemeClr val="dk2"/>
            </a:solidFill>
            <a:prstDash val="solid"/>
            <a:round/>
            <a:headEnd len="med" w="med" type="none"/>
            <a:tailEnd len="med" w="med" type="none"/>
          </a:ln>
        </p:spPr>
      </p:cxnSp>
      <p:grpSp>
        <p:nvGrpSpPr>
          <p:cNvPr id="1419" name="Google Shape;1419;p93"/>
          <p:cNvGrpSpPr/>
          <p:nvPr/>
        </p:nvGrpSpPr>
        <p:grpSpPr>
          <a:xfrm>
            <a:off x="6586838" y="4775815"/>
            <a:ext cx="987300" cy="864248"/>
            <a:chOff x="6970400" y="3210290"/>
            <a:chExt cx="987300" cy="864248"/>
          </a:xfrm>
        </p:grpSpPr>
        <p:grpSp>
          <p:nvGrpSpPr>
            <p:cNvPr id="1420" name="Google Shape;1420;p93"/>
            <p:cNvGrpSpPr/>
            <p:nvPr/>
          </p:nvGrpSpPr>
          <p:grpSpPr>
            <a:xfrm>
              <a:off x="7167504" y="3210290"/>
              <a:ext cx="640200" cy="640200"/>
              <a:chOff x="7827679" y="1549852"/>
              <a:chExt cx="640200" cy="640200"/>
            </a:xfrm>
          </p:grpSpPr>
          <p:sp>
            <p:nvSpPr>
              <p:cNvPr id="1421" name="Google Shape;1421;p93"/>
              <p:cNvSpPr/>
              <p:nvPr/>
            </p:nvSpPr>
            <p:spPr>
              <a:xfrm>
                <a:off x="7827679" y="1549852"/>
                <a:ext cx="640200" cy="640200"/>
              </a:xfrm>
              <a:prstGeom prst="ellipse">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pic>
            <p:nvPicPr>
              <p:cNvPr id="1422" name="Google Shape;1422;p93"/>
              <p:cNvPicPr preferRelativeResize="0"/>
              <p:nvPr/>
            </p:nvPicPr>
            <p:blipFill rotWithShape="1">
              <a:blip r:embed="rId8">
                <a:alphaModFix/>
              </a:blip>
              <a:srcRect b="0" l="0" r="0" t="0"/>
              <a:stretch/>
            </p:blipFill>
            <p:spPr>
              <a:xfrm>
                <a:off x="7946601" y="1673873"/>
                <a:ext cx="402352" cy="401755"/>
              </a:xfrm>
              <a:prstGeom prst="rect">
                <a:avLst/>
              </a:prstGeom>
              <a:noFill/>
              <a:ln cap="flat" cmpd="sng" w="9525">
                <a:solidFill>
                  <a:srgbClr val="000000"/>
                </a:solidFill>
                <a:prstDash val="dot"/>
                <a:round/>
                <a:headEnd len="sm" w="sm" type="none"/>
                <a:tailEnd len="sm" w="sm" type="none"/>
              </a:ln>
            </p:spPr>
          </p:pic>
        </p:grpSp>
        <p:sp>
          <p:nvSpPr>
            <p:cNvPr id="1423" name="Google Shape;1423;p93"/>
            <p:cNvSpPr txBox="1"/>
            <p:nvPr/>
          </p:nvSpPr>
          <p:spPr>
            <a:xfrm>
              <a:off x="6970400" y="3761338"/>
              <a:ext cx="9873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ed Hat Display"/>
                  <a:ea typeface="Red Hat Display"/>
                  <a:cs typeface="Red Hat Display"/>
                  <a:sym typeface="Red Hat Display"/>
                </a:rPr>
                <a:t>Hop Node(s)</a:t>
              </a:r>
              <a:endParaRPr sz="1000">
                <a:solidFill>
                  <a:schemeClr val="dk1"/>
                </a:solidFill>
                <a:latin typeface="Red Hat Display"/>
                <a:ea typeface="Red Hat Display"/>
                <a:cs typeface="Red Hat Display"/>
                <a:sym typeface="Red Hat Display"/>
              </a:endParaRPr>
            </a:p>
          </p:txBody>
        </p:sp>
      </p:grpSp>
      <p:pic>
        <p:nvPicPr>
          <p:cNvPr id="1424" name="Google Shape;1424;p93"/>
          <p:cNvPicPr preferRelativeResize="0"/>
          <p:nvPr/>
        </p:nvPicPr>
        <p:blipFill rotWithShape="1">
          <a:blip r:embed="rId8">
            <a:alphaModFix/>
          </a:blip>
          <a:srcRect b="0" l="0" r="0" t="0"/>
          <a:stretch/>
        </p:blipFill>
        <p:spPr>
          <a:xfrm>
            <a:off x="6981276" y="3277311"/>
            <a:ext cx="402352" cy="401755"/>
          </a:xfrm>
          <a:prstGeom prst="rect">
            <a:avLst/>
          </a:prstGeom>
          <a:noFill/>
          <a:ln>
            <a:noFill/>
          </a:ln>
        </p:spPr>
      </p:pic>
      <p:sp>
        <p:nvSpPr>
          <p:cNvPr id="1425" name="Google Shape;1425;p93"/>
          <p:cNvSpPr txBox="1"/>
          <p:nvPr/>
        </p:nvSpPr>
        <p:spPr>
          <a:xfrm>
            <a:off x="6158700" y="6399525"/>
            <a:ext cx="20475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Cloud based automation needs over VPC/Virtual Nets etc</a:t>
            </a:r>
            <a:endParaRPr i="1" sz="1000">
              <a:latin typeface="Red Hat Text"/>
              <a:ea typeface="Red Hat Text"/>
              <a:cs typeface="Red Hat Text"/>
              <a:sym typeface="Red Hat Text"/>
            </a:endParaRPr>
          </a:p>
        </p:txBody>
      </p:sp>
      <p:grpSp>
        <p:nvGrpSpPr>
          <p:cNvPr id="1426" name="Google Shape;1426;p93"/>
          <p:cNvGrpSpPr/>
          <p:nvPr/>
        </p:nvGrpSpPr>
        <p:grpSpPr>
          <a:xfrm>
            <a:off x="6925957" y="6021131"/>
            <a:ext cx="331526" cy="371980"/>
            <a:chOff x="5128725" y="5968275"/>
            <a:chExt cx="546261" cy="749053"/>
          </a:xfrm>
        </p:grpSpPr>
        <p:pic>
          <p:nvPicPr>
            <p:cNvPr id="1427" name="Google Shape;1427;p93"/>
            <p:cNvPicPr preferRelativeResize="0"/>
            <p:nvPr/>
          </p:nvPicPr>
          <p:blipFill rotWithShape="1">
            <a:blip r:embed="rId6">
              <a:alphaModFix/>
            </a:blip>
            <a:srcRect b="0" l="139" r="139" t="0"/>
            <a:stretch/>
          </p:blipFill>
          <p:spPr>
            <a:xfrm>
              <a:off x="5128725" y="6169550"/>
              <a:ext cx="546250" cy="547778"/>
            </a:xfrm>
            <a:prstGeom prst="rect">
              <a:avLst/>
            </a:prstGeom>
            <a:noFill/>
            <a:ln>
              <a:noFill/>
            </a:ln>
          </p:spPr>
        </p:pic>
        <p:pic>
          <p:nvPicPr>
            <p:cNvPr id="1428" name="Google Shape;1428;p93"/>
            <p:cNvPicPr preferRelativeResize="0"/>
            <p:nvPr/>
          </p:nvPicPr>
          <p:blipFill rotWithShape="1">
            <a:blip r:embed="rId7">
              <a:alphaModFix/>
            </a:blip>
            <a:srcRect b="0" l="0" r="0" t="0"/>
            <a:stretch/>
          </p:blipFill>
          <p:spPr>
            <a:xfrm>
              <a:off x="5128737" y="5968275"/>
              <a:ext cx="546250" cy="546250"/>
            </a:xfrm>
            <a:prstGeom prst="rect">
              <a:avLst/>
            </a:prstGeom>
            <a:noFill/>
            <a:ln>
              <a:noFill/>
            </a:ln>
          </p:spPr>
        </p:pic>
      </p:grpSp>
      <p:sp>
        <p:nvSpPr>
          <p:cNvPr id="1429" name="Google Shape;1429;p93"/>
          <p:cNvSpPr txBox="1"/>
          <p:nvPr/>
        </p:nvSpPr>
        <p:spPr>
          <a:xfrm>
            <a:off x="6257825" y="1597575"/>
            <a:ext cx="20475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ed Hat Text"/>
                <a:ea typeface="Red Hat Text"/>
                <a:cs typeface="Red Hat Text"/>
                <a:sym typeface="Red Hat Text"/>
              </a:rPr>
              <a:t>A pool of execution nodes for automation demands</a:t>
            </a:r>
            <a:endParaRPr i="1" sz="1000">
              <a:latin typeface="Red Hat Text"/>
              <a:ea typeface="Red Hat Text"/>
              <a:cs typeface="Red Hat Text"/>
              <a:sym typeface="Red Hat Text"/>
            </a:endParaRPr>
          </a:p>
        </p:txBody>
      </p:sp>
      <p:grpSp>
        <p:nvGrpSpPr>
          <p:cNvPr id="1430" name="Google Shape;1430;p93"/>
          <p:cNvGrpSpPr/>
          <p:nvPr/>
        </p:nvGrpSpPr>
        <p:grpSpPr>
          <a:xfrm>
            <a:off x="4039138" y="3241836"/>
            <a:ext cx="1257900" cy="855089"/>
            <a:chOff x="4066550" y="3535286"/>
            <a:chExt cx="1257900" cy="855089"/>
          </a:xfrm>
        </p:grpSpPr>
        <p:sp>
          <p:nvSpPr>
            <p:cNvPr id="1431" name="Google Shape;1431;p93"/>
            <p:cNvSpPr txBox="1"/>
            <p:nvPr/>
          </p:nvSpPr>
          <p:spPr>
            <a:xfrm>
              <a:off x="4066550" y="4051675"/>
              <a:ext cx="125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Automation mesh</a:t>
              </a:r>
              <a:endParaRPr sz="1000">
                <a:latin typeface="Red Hat Display"/>
                <a:ea typeface="Red Hat Display"/>
                <a:cs typeface="Red Hat Display"/>
                <a:sym typeface="Red Hat Display"/>
              </a:endParaRPr>
            </a:p>
          </p:txBody>
        </p:sp>
        <p:pic>
          <p:nvPicPr>
            <p:cNvPr id="1432" name="Google Shape;1432;p93"/>
            <p:cNvPicPr preferRelativeResize="0"/>
            <p:nvPr/>
          </p:nvPicPr>
          <p:blipFill>
            <a:blip r:embed="rId9">
              <a:alphaModFix/>
            </a:blip>
            <a:stretch>
              <a:fillRect/>
            </a:stretch>
          </p:blipFill>
          <p:spPr>
            <a:xfrm>
              <a:off x="4380032" y="3535286"/>
              <a:ext cx="630936" cy="630936"/>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94"/>
          <p:cNvSpPr txBox="1"/>
          <p:nvPr>
            <p:ph idx="12" type="sldNum"/>
          </p:nvPr>
        </p:nvSpPr>
        <p:spPr>
          <a:xfrm>
            <a:off x="81977"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38" name="Google Shape;1438;p94"/>
          <p:cNvSpPr txBox="1"/>
          <p:nvPr>
            <p:ph idx="1" type="subTitle"/>
          </p:nvPr>
        </p:nvSpPr>
        <p:spPr>
          <a:xfrm>
            <a:off x="2083776" y="3008425"/>
            <a:ext cx="4146300" cy="152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9" name="Google Shape;1439;p94"/>
          <p:cNvSpPr txBox="1"/>
          <p:nvPr>
            <p:ph type="title"/>
          </p:nvPr>
        </p:nvSpPr>
        <p:spPr>
          <a:xfrm>
            <a:off x="2083926" y="568625"/>
            <a:ext cx="4905000" cy="198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95"/>
          <p:cNvSpPr txBox="1"/>
          <p:nvPr>
            <p:ph idx="2" type="subTitle"/>
          </p:nvPr>
        </p:nvSpPr>
        <p:spPr>
          <a:xfrm>
            <a:off x="9251450" y="29629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45" name="Google Shape;1445;p95"/>
          <p:cNvSpPr txBox="1"/>
          <p:nvPr>
            <p:ph type="title"/>
          </p:nvPr>
        </p:nvSpPr>
        <p:spPr>
          <a:xfrm>
            <a:off x="447775" y="1084550"/>
            <a:ext cx="7609500" cy="3173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br>
              <a:rPr lang="en" sz="4200"/>
            </a:br>
            <a:r>
              <a:rPr lang="en" sz="3200"/>
              <a:t>Appendix: </a:t>
            </a:r>
            <a:br>
              <a:rPr lang="en" sz="4200"/>
            </a:br>
            <a:r>
              <a:rPr lang="en" sz="4200"/>
              <a:t>Automation mesh installer examples</a:t>
            </a:r>
            <a:endParaRPr sz="4200"/>
          </a:p>
        </p:txBody>
      </p:sp>
      <p:sp>
        <p:nvSpPr>
          <p:cNvPr id="1446" name="Google Shape;1446;p9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96"/>
          <p:cNvSpPr txBox="1"/>
          <p:nvPr/>
        </p:nvSpPr>
        <p:spPr>
          <a:xfrm>
            <a:off x="534325" y="1017750"/>
            <a:ext cx="8082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[automationcontroller]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aapc1.local ansible_connection=local</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aapc2.local</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aapc3.local</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[automationcontroller:vars]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node_type=control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peers=execution_nodes</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[execution_nodes]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aape1.local peers=aape2.local</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aape2.local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452" name="Google Shape;1452;p9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53" name="Google Shape;1453;p96"/>
          <p:cNvSpPr txBox="1"/>
          <p:nvPr>
            <p:ph type="title"/>
          </p:nvPr>
        </p:nvSpPr>
        <p:spPr>
          <a:xfrm>
            <a:off x="576725" y="991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3 controllers, 2 exec nodes for HA</a:t>
            </a:r>
            <a:endParaRPr/>
          </a:p>
        </p:txBody>
      </p:sp>
      <p:cxnSp>
        <p:nvCxnSpPr>
          <p:cNvPr id="1454" name="Google Shape;1454;p96"/>
          <p:cNvCxnSpPr/>
          <p:nvPr/>
        </p:nvCxnSpPr>
        <p:spPr>
          <a:xfrm flipH="1">
            <a:off x="5162575" y="1425900"/>
            <a:ext cx="1007100" cy="7200"/>
          </a:xfrm>
          <a:prstGeom prst="straightConnector1">
            <a:avLst/>
          </a:prstGeom>
          <a:noFill/>
          <a:ln cap="flat" cmpd="sng" w="9525">
            <a:solidFill>
              <a:schemeClr val="dk2"/>
            </a:solidFill>
            <a:prstDash val="solid"/>
            <a:round/>
            <a:headEnd len="med" w="med" type="none"/>
            <a:tailEnd len="med" w="med" type="triangle"/>
          </a:ln>
        </p:spPr>
      </p:cxnSp>
      <p:sp>
        <p:nvSpPr>
          <p:cNvPr id="1455" name="Google Shape;1455;p96"/>
          <p:cNvSpPr txBox="1"/>
          <p:nvPr>
            <p:ph type="title"/>
          </p:nvPr>
        </p:nvSpPr>
        <p:spPr>
          <a:xfrm>
            <a:off x="6169675" y="1152900"/>
            <a:ext cx="46962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controller node - control only (see :vars) - no execution </a:t>
            </a:r>
            <a:endParaRPr sz="1400"/>
          </a:p>
        </p:txBody>
      </p:sp>
      <p:cxnSp>
        <p:nvCxnSpPr>
          <p:cNvPr id="1456" name="Google Shape;1456;p96"/>
          <p:cNvCxnSpPr/>
          <p:nvPr/>
        </p:nvCxnSpPr>
        <p:spPr>
          <a:xfrm flipH="1">
            <a:off x="3636900" y="2525275"/>
            <a:ext cx="3039900" cy="3600"/>
          </a:xfrm>
          <a:prstGeom prst="straightConnector1">
            <a:avLst/>
          </a:prstGeom>
          <a:noFill/>
          <a:ln cap="flat" cmpd="sng" w="9525">
            <a:solidFill>
              <a:schemeClr val="dk2"/>
            </a:solidFill>
            <a:prstDash val="solid"/>
            <a:round/>
            <a:headEnd len="med" w="med" type="none"/>
            <a:tailEnd len="med" w="med" type="triangle"/>
          </a:ln>
        </p:spPr>
      </p:cxnSp>
      <p:sp>
        <p:nvSpPr>
          <p:cNvPr id="1457" name="Google Shape;1457;p96"/>
          <p:cNvSpPr txBox="1"/>
          <p:nvPr>
            <p:ph type="title"/>
          </p:nvPr>
        </p:nvSpPr>
        <p:spPr>
          <a:xfrm>
            <a:off x="6939450" y="2243800"/>
            <a:ext cx="48072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defines node_type for all controllers</a:t>
            </a:r>
            <a:endParaRPr sz="1400"/>
          </a:p>
          <a:p>
            <a:pPr indent="0" lvl="0" marL="0" rtl="0" algn="ctr">
              <a:spcBef>
                <a:spcPts val="0"/>
              </a:spcBef>
              <a:spcAft>
                <a:spcPts val="0"/>
              </a:spcAft>
              <a:buNone/>
            </a:pPr>
            <a:r>
              <a:rPr lang="en" sz="1400"/>
              <a:t>automatically peer all controllers to all execution nodes</a:t>
            </a:r>
            <a:endParaRPr sz="1400"/>
          </a:p>
        </p:txBody>
      </p:sp>
      <p:cxnSp>
        <p:nvCxnSpPr>
          <p:cNvPr id="1458" name="Google Shape;1458;p96"/>
          <p:cNvCxnSpPr/>
          <p:nvPr/>
        </p:nvCxnSpPr>
        <p:spPr>
          <a:xfrm flipH="1">
            <a:off x="3892025" y="3414175"/>
            <a:ext cx="2865600" cy="23400"/>
          </a:xfrm>
          <a:prstGeom prst="straightConnector1">
            <a:avLst/>
          </a:prstGeom>
          <a:noFill/>
          <a:ln cap="flat" cmpd="sng" w="9525">
            <a:solidFill>
              <a:schemeClr val="dk2"/>
            </a:solidFill>
            <a:prstDash val="solid"/>
            <a:round/>
            <a:headEnd len="med" w="med" type="none"/>
            <a:tailEnd len="med" w="med" type="triangle"/>
          </a:ln>
        </p:spPr>
      </p:cxnSp>
      <p:sp>
        <p:nvSpPr>
          <p:cNvPr id="1459" name="Google Shape;1459;p96"/>
          <p:cNvSpPr txBox="1"/>
          <p:nvPr>
            <p:ph type="title"/>
          </p:nvPr>
        </p:nvSpPr>
        <p:spPr>
          <a:xfrm>
            <a:off x="7172800" y="2873400"/>
            <a:ext cx="3978000" cy="111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400"/>
              <a:t>peers aape1 to aape2 for resilience</a:t>
            </a:r>
            <a:endParaRPr sz="1400"/>
          </a:p>
        </p:txBody>
      </p:sp>
      <p:pic>
        <p:nvPicPr>
          <p:cNvPr id="1460" name="Google Shape;1460;p96"/>
          <p:cNvPicPr preferRelativeResize="0"/>
          <p:nvPr/>
        </p:nvPicPr>
        <p:blipFill>
          <a:blip r:embed="rId3">
            <a:alphaModFix/>
          </a:blip>
          <a:stretch>
            <a:fillRect/>
          </a:stretch>
        </p:blipFill>
        <p:spPr>
          <a:xfrm>
            <a:off x="4048213" y="3886250"/>
            <a:ext cx="3479021" cy="2764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97"/>
          <p:cNvSpPr txBox="1"/>
          <p:nvPr/>
        </p:nvSpPr>
        <p:spPr>
          <a:xfrm>
            <a:off x="534325" y="1017750"/>
            <a:ext cx="8082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[automationcontroller]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aapc1.local ansible_connection=local node_type=control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[automationcontroller:vars]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peers=aaph1.local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[execution_nodes]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aaph1.local node_type=hop</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aape1.local peers=aaph1.local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aape2.local peers=aapc1.local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466" name="Google Shape;1466;p9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67" name="Google Shape;1467;p97"/>
          <p:cNvSpPr txBox="1"/>
          <p:nvPr>
            <p:ph type="title"/>
          </p:nvPr>
        </p:nvSpPr>
        <p:spPr>
          <a:xfrm>
            <a:off x="576725" y="991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1 controller, exec node + hop node with exec node</a:t>
            </a:r>
            <a:endParaRPr/>
          </a:p>
        </p:txBody>
      </p:sp>
      <p:cxnSp>
        <p:nvCxnSpPr>
          <p:cNvPr id="1468" name="Google Shape;1468;p97"/>
          <p:cNvCxnSpPr/>
          <p:nvPr/>
        </p:nvCxnSpPr>
        <p:spPr>
          <a:xfrm flipH="1">
            <a:off x="6677725" y="1436000"/>
            <a:ext cx="1007100" cy="7200"/>
          </a:xfrm>
          <a:prstGeom prst="straightConnector1">
            <a:avLst/>
          </a:prstGeom>
          <a:noFill/>
          <a:ln cap="flat" cmpd="sng" w="9525">
            <a:solidFill>
              <a:schemeClr val="dk2"/>
            </a:solidFill>
            <a:prstDash val="solid"/>
            <a:round/>
            <a:headEnd len="med" w="med" type="none"/>
            <a:tailEnd len="med" w="med" type="triangle"/>
          </a:ln>
        </p:spPr>
      </p:cxnSp>
      <p:sp>
        <p:nvSpPr>
          <p:cNvPr id="1469" name="Google Shape;1469;p97"/>
          <p:cNvSpPr txBox="1"/>
          <p:nvPr>
            <p:ph type="title"/>
          </p:nvPr>
        </p:nvSpPr>
        <p:spPr>
          <a:xfrm>
            <a:off x="7819250" y="1163000"/>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controller node - control only - no execution </a:t>
            </a:r>
            <a:endParaRPr sz="1400"/>
          </a:p>
        </p:txBody>
      </p:sp>
      <p:cxnSp>
        <p:nvCxnSpPr>
          <p:cNvPr id="1470" name="Google Shape;1470;p97"/>
          <p:cNvCxnSpPr>
            <a:stCxn id="1471" idx="1"/>
          </p:cNvCxnSpPr>
          <p:nvPr/>
        </p:nvCxnSpPr>
        <p:spPr>
          <a:xfrm flipH="1">
            <a:off x="3760550" y="1966375"/>
            <a:ext cx="4058700" cy="17100"/>
          </a:xfrm>
          <a:prstGeom prst="straightConnector1">
            <a:avLst/>
          </a:prstGeom>
          <a:noFill/>
          <a:ln cap="flat" cmpd="sng" w="9525">
            <a:solidFill>
              <a:schemeClr val="dk2"/>
            </a:solidFill>
            <a:prstDash val="solid"/>
            <a:round/>
            <a:headEnd len="med" w="med" type="none"/>
            <a:tailEnd len="med" w="med" type="triangle"/>
          </a:ln>
        </p:spPr>
      </p:cxnSp>
      <p:sp>
        <p:nvSpPr>
          <p:cNvPr id="1471" name="Google Shape;1471;p97"/>
          <p:cNvSpPr txBox="1"/>
          <p:nvPr>
            <p:ph type="title"/>
          </p:nvPr>
        </p:nvSpPr>
        <p:spPr>
          <a:xfrm>
            <a:off x="7819250" y="1689775"/>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peers the controller to the hop node</a:t>
            </a:r>
            <a:endParaRPr sz="1400"/>
          </a:p>
        </p:txBody>
      </p:sp>
      <p:cxnSp>
        <p:nvCxnSpPr>
          <p:cNvPr id="1472" name="Google Shape;1472;p97"/>
          <p:cNvCxnSpPr/>
          <p:nvPr/>
        </p:nvCxnSpPr>
        <p:spPr>
          <a:xfrm flipH="1">
            <a:off x="3760550" y="2915775"/>
            <a:ext cx="4058700" cy="17100"/>
          </a:xfrm>
          <a:prstGeom prst="straightConnector1">
            <a:avLst/>
          </a:prstGeom>
          <a:noFill/>
          <a:ln cap="flat" cmpd="sng" w="9525">
            <a:solidFill>
              <a:schemeClr val="dk2"/>
            </a:solidFill>
            <a:prstDash val="solid"/>
            <a:round/>
            <a:headEnd len="med" w="med" type="none"/>
            <a:tailEnd len="med" w="med" type="triangle"/>
          </a:ln>
        </p:spPr>
      </p:cxnSp>
      <p:sp>
        <p:nvSpPr>
          <p:cNvPr id="1473" name="Google Shape;1473;p97"/>
          <p:cNvSpPr txBox="1"/>
          <p:nvPr>
            <p:ph type="title"/>
          </p:nvPr>
        </p:nvSpPr>
        <p:spPr>
          <a:xfrm>
            <a:off x="7819250" y="2596100"/>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sz="1400"/>
          </a:p>
          <a:p>
            <a:pPr indent="0" lvl="0" marL="0" rtl="0" algn="ctr">
              <a:spcBef>
                <a:spcPts val="0"/>
              </a:spcBef>
              <a:spcAft>
                <a:spcPts val="0"/>
              </a:spcAft>
              <a:buNone/>
            </a:pPr>
            <a:r>
              <a:rPr lang="en" sz="1400"/>
              <a:t>defines aaph1 as the hop [relay] node</a:t>
            </a:r>
            <a:endParaRPr sz="1400"/>
          </a:p>
          <a:p>
            <a:pPr indent="0" lvl="0" marL="0" rtl="0" algn="ctr">
              <a:spcBef>
                <a:spcPts val="0"/>
              </a:spcBef>
              <a:spcAft>
                <a:spcPts val="0"/>
              </a:spcAft>
              <a:buNone/>
            </a:pPr>
            <a:r>
              <a:rPr lang="en" sz="1400"/>
              <a:t>peers aape1 to the hop node (only way to access)</a:t>
            </a:r>
            <a:endParaRPr sz="1400"/>
          </a:p>
          <a:p>
            <a:pPr indent="0" lvl="0" marL="0" rtl="0" algn="ctr">
              <a:spcBef>
                <a:spcPts val="0"/>
              </a:spcBef>
              <a:spcAft>
                <a:spcPts val="0"/>
              </a:spcAft>
              <a:buNone/>
            </a:pPr>
            <a:r>
              <a:rPr lang="en" sz="1400"/>
              <a:t>peers aape2 directly to controller aapc1</a:t>
            </a:r>
            <a:endParaRPr sz="1400"/>
          </a:p>
        </p:txBody>
      </p:sp>
      <p:pic>
        <p:nvPicPr>
          <p:cNvPr id="1474" name="Google Shape;1474;p97"/>
          <p:cNvPicPr preferRelativeResize="0"/>
          <p:nvPr/>
        </p:nvPicPr>
        <p:blipFill>
          <a:blip r:embed="rId3">
            <a:alphaModFix/>
          </a:blip>
          <a:stretch>
            <a:fillRect/>
          </a:stretch>
        </p:blipFill>
        <p:spPr>
          <a:xfrm>
            <a:off x="4414975" y="3788250"/>
            <a:ext cx="2562225" cy="244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2"/>
          <p:cNvSpPr txBox="1"/>
          <p:nvPr>
            <p:ph idx="2" type="subTitle"/>
          </p:nvPr>
        </p:nvSpPr>
        <p:spPr>
          <a:xfrm>
            <a:off x="9251450" y="29629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95" name="Google Shape;495;p62"/>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Introduction to automation mesh</a:t>
            </a:r>
            <a:endParaRPr/>
          </a:p>
        </p:txBody>
      </p:sp>
      <p:sp>
        <p:nvSpPr>
          <p:cNvPr id="496" name="Google Shape;496;p6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97" name="Google Shape;497;p62"/>
          <p:cNvSpPr txBox="1"/>
          <p:nvPr/>
        </p:nvSpPr>
        <p:spPr>
          <a:xfrm>
            <a:off x="813675" y="2828100"/>
            <a:ext cx="7463700" cy="3041700"/>
          </a:xfrm>
          <a:prstGeom prst="rect">
            <a:avLst/>
          </a:prstGeom>
          <a:noFill/>
          <a:ln>
            <a:noFill/>
          </a:ln>
        </p:spPr>
        <p:txBody>
          <a:bodyPr anchorCtr="0" anchor="t" bIns="91425" lIns="91425" spcFirstLastPara="1" rIns="91425" wrap="square" tIns="91425">
            <a:noAutofit/>
          </a:bodyPr>
          <a:lstStyle/>
          <a:p>
            <a:pPr indent="0" lvl="0" marL="457200" rtl="0" algn="l">
              <a:lnSpc>
                <a:spcPct val="174000"/>
              </a:lnSpc>
              <a:spcBef>
                <a:spcPts val="0"/>
              </a:spcBef>
              <a:spcAft>
                <a:spcPts val="0"/>
              </a:spcAft>
              <a:buNone/>
            </a:pPr>
            <a:r>
              <a:t/>
            </a:r>
            <a:endParaRPr sz="3000">
              <a:solidFill>
                <a:srgbClr val="FFFFFF"/>
              </a:solidFill>
              <a:latin typeface="Red Hat Display"/>
              <a:ea typeface="Red Hat Display"/>
              <a:cs typeface="Red Hat Display"/>
              <a:sym typeface="Red Hat Displ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98"/>
          <p:cNvSpPr txBox="1"/>
          <p:nvPr/>
        </p:nvSpPr>
        <p:spPr>
          <a:xfrm>
            <a:off x="534325" y="1017750"/>
            <a:ext cx="8082000" cy="591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[automationcontroller]</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aapc1.local ansible_connection=local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aapc2.local</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aapc3.local</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[automationcontroller:vars]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peers=instance_group_directconnected</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[execution_nodes]</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aape1.local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aape2.local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aape3.local peers=hop_nodes</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aaph1.local node_type=hop</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aaph2.local node_type=hop</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[instance_group_directconnected]</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aape1.local</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aape2.local</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[instance_group_remote]</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aape3.local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[hop_nodes]</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aaph1.local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aaph2.local</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[hop_nodes:vars]</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peers=automationcontroller</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1480" name="Google Shape;1480;p9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81" name="Google Shape;1481;p98"/>
          <p:cNvSpPr txBox="1"/>
          <p:nvPr>
            <p:ph type="title"/>
          </p:nvPr>
        </p:nvSpPr>
        <p:spPr>
          <a:xfrm>
            <a:off x="576725" y="991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3 controllers, 2 exec nodes + 2 hop nodes with exec node</a:t>
            </a:r>
            <a:endParaRPr/>
          </a:p>
        </p:txBody>
      </p:sp>
      <p:cxnSp>
        <p:nvCxnSpPr>
          <p:cNvPr id="1482" name="Google Shape;1482;p98"/>
          <p:cNvCxnSpPr/>
          <p:nvPr/>
        </p:nvCxnSpPr>
        <p:spPr>
          <a:xfrm flipH="1">
            <a:off x="6677725" y="1436000"/>
            <a:ext cx="1007100" cy="7200"/>
          </a:xfrm>
          <a:prstGeom prst="straightConnector1">
            <a:avLst/>
          </a:prstGeom>
          <a:noFill/>
          <a:ln cap="flat" cmpd="sng" w="9525">
            <a:solidFill>
              <a:schemeClr val="dk2"/>
            </a:solidFill>
            <a:prstDash val="solid"/>
            <a:round/>
            <a:headEnd len="med" w="med" type="none"/>
            <a:tailEnd len="med" w="med" type="triangle"/>
          </a:ln>
        </p:spPr>
      </p:cxnSp>
      <p:sp>
        <p:nvSpPr>
          <p:cNvPr id="1483" name="Google Shape;1483;p98"/>
          <p:cNvSpPr txBox="1"/>
          <p:nvPr>
            <p:ph type="title"/>
          </p:nvPr>
        </p:nvSpPr>
        <p:spPr>
          <a:xfrm>
            <a:off x="7819250" y="1163000"/>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hybrid nodes / auto peered together</a:t>
            </a:r>
            <a:endParaRPr sz="1400"/>
          </a:p>
        </p:txBody>
      </p:sp>
      <p:cxnSp>
        <p:nvCxnSpPr>
          <p:cNvPr id="1484" name="Google Shape;1484;p98"/>
          <p:cNvCxnSpPr/>
          <p:nvPr/>
        </p:nvCxnSpPr>
        <p:spPr>
          <a:xfrm rot="10800000">
            <a:off x="4181975" y="2333225"/>
            <a:ext cx="3635100" cy="6900"/>
          </a:xfrm>
          <a:prstGeom prst="straightConnector1">
            <a:avLst/>
          </a:prstGeom>
          <a:noFill/>
          <a:ln cap="flat" cmpd="sng" w="9525">
            <a:solidFill>
              <a:schemeClr val="dk2"/>
            </a:solidFill>
            <a:prstDash val="solid"/>
            <a:round/>
            <a:headEnd len="med" w="med" type="none"/>
            <a:tailEnd len="med" w="med" type="triangle"/>
          </a:ln>
        </p:spPr>
      </p:cxnSp>
      <p:sp>
        <p:nvSpPr>
          <p:cNvPr id="1485" name="Google Shape;1485;p98"/>
          <p:cNvSpPr txBox="1"/>
          <p:nvPr>
            <p:ph type="title"/>
          </p:nvPr>
        </p:nvSpPr>
        <p:spPr>
          <a:xfrm>
            <a:off x="7819250" y="2039388"/>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peers the controllers to the </a:t>
            </a:r>
            <a:r>
              <a:rPr i="1" lang="en" sz="1400"/>
              <a:t>directconnected</a:t>
            </a:r>
            <a:r>
              <a:rPr lang="en" sz="1400"/>
              <a:t> execution nodes group (ignores hop nodes)</a:t>
            </a:r>
            <a:endParaRPr sz="1400"/>
          </a:p>
        </p:txBody>
      </p:sp>
      <p:cxnSp>
        <p:nvCxnSpPr>
          <p:cNvPr id="1486" name="Google Shape;1486;p98"/>
          <p:cNvCxnSpPr/>
          <p:nvPr/>
        </p:nvCxnSpPr>
        <p:spPr>
          <a:xfrm flipH="1">
            <a:off x="3760650" y="2919200"/>
            <a:ext cx="1310100" cy="13800"/>
          </a:xfrm>
          <a:prstGeom prst="straightConnector1">
            <a:avLst/>
          </a:prstGeom>
          <a:noFill/>
          <a:ln cap="flat" cmpd="sng" w="9525">
            <a:solidFill>
              <a:schemeClr val="dk2"/>
            </a:solidFill>
            <a:prstDash val="solid"/>
            <a:round/>
            <a:headEnd len="med" w="med" type="none"/>
            <a:tailEnd len="med" w="med" type="triangle"/>
          </a:ln>
        </p:spPr>
      </p:cxnSp>
      <p:pic>
        <p:nvPicPr>
          <p:cNvPr id="1487" name="Google Shape;1487;p98"/>
          <p:cNvPicPr preferRelativeResize="0"/>
          <p:nvPr/>
        </p:nvPicPr>
        <p:blipFill>
          <a:blip r:embed="rId3">
            <a:alphaModFix/>
          </a:blip>
          <a:stretch>
            <a:fillRect/>
          </a:stretch>
        </p:blipFill>
        <p:spPr>
          <a:xfrm>
            <a:off x="8697175" y="3429000"/>
            <a:ext cx="3281910" cy="2764950"/>
          </a:xfrm>
          <a:prstGeom prst="rect">
            <a:avLst/>
          </a:prstGeom>
          <a:noFill/>
          <a:ln>
            <a:noFill/>
          </a:ln>
        </p:spPr>
      </p:pic>
      <p:sp>
        <p:nvSpPr>
          <p:cNvPr id="1488" name="Google Shape;1488;p98"/>
          <p:cNvSpPr txBox="1"/>
          <p:nvPr>
            <p:ph type="title"/>
          </p:nvPr>
        </p:nvSpPr>
        <p:spPr>
          <a:xfrm>
            <a:off x="5192275" y="2676150"/>
            <a:ext cx="3868500" cy="142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define </a:t>
            </a:r>
            <a:r>
              <a:rPr b="1" lang="en" sz="1400"/>
              <a:t>all</a:t>
            </a:r>
            <a:r>
              <a:rPr lang="en" sz="1400"/>
              <a:t> execution node types here:</a:t>
            </a:r>
            <a:endParaRPr sz="1400"/>
          </a:p>
          <a:p>
            <a:pPr indent="0" lvl="0" marL="0" rtl="0" algn="ctr">
              <a:spcBef>
                <a:spcPts val="0"/>
              </a:spcBef>
              <a:spcAft>
                <a:spcPts val="0"/>
              </a:spcAft>
              <a:buNone/>
            </a:pPr>
            <a:r>
              <a:rPr lang="en" sz="1400"/>
              <a:t>associate </a:t>
            </a:r>
            <a:r>
              <a:rPr i="1" lang="en" sz="1400"/>
              <a:t>aape3.local </a:t>
            </a:r>
            <a:r>
              <a:rPr lang="en" sz="1400"/>
              <a:t>with the </a:t>
            </a:r>
            <a:r>
              <a:rPr i="1" lang="en" sz="1400"/>
              <a:t>hop_nodes</a:t>
            </a:r>
            <a:r>
              <a:rPr lang="en" sz="1400"/>
              <a:t> group</a:t>
            </a:r>
            <a:endParaRPr sz="1400"/>
          </a:p>
          <a:p>
            <a:pPr indent="0" lvl="0" marL="0" rtl="0" algn="ctr">
              <a:spcBef>
                <a:spcPts val="0"/>
              </a:spcBef>
              <a:spcAft>
                <a:spcPts val="0"/>
              </a:spcAft>
              <a:buNone/>
            </a:pPr>
            <a:r>
              <a:rPr lang="en" sz="1400"/>
              <a:t>specify which nodes are hops</a:t>
            </a:r>
            <a:endParaRPr sz="1400"/>
          </a:p>
          <a:p>
            <a:pPr indent="0" lvl="0" marL="0" rtl="0" algn="ctr">
              <a:spcBef>
                <a:spcPts val="0"/>
              </a:spcBef>
              <a:spcAft>
                <a:spcPts val="0"/>
              </a:spcAft>
              <a:buNone/>
            </a:pPr>
            <a:r>
              <a:t/>
            </a:r>
            <a:endParaRPr sz="1400"/>
          </a:p>
        </p:txBody>
      </p:sp>
      <p:cxnSp>
        <p:nvCxnSpPr>
          <p:cNvPr id="1489" name="Google Shape;1489;p98"/>
          <p:cNvCxnSpPr/>
          <p:nvPr/>
        </p:nvCxnSpPr>
        <p:spPr>
          <a:xfrm flipH="1">
            <a:off x="3509000" y="6169550"/>
            <a:ext cx="1310100" cy="13800"/>
          </a:xfrm>
          <a:prstGeom prst="straightConnector1">
            <a:avLst/>
          </a:prstGeom>
          <a:noFill/>
          <a:ln cap="flat" cmpd="sng" w="9525">
            <a:solidFill>
              <a:schemeClr val="dk2"/>
            </a:solidFill>
            <a:prstDash val="solid"/>
            <a:round/>
            <a:headEnd len="med" w="med" type="none"/>
            <a:tailEnd len="med" w="med" type="triangle"/>
          </a:ln>
        </p:spPr>
      </p:cxnSp>
      <p:sp>
        <p:nvSpPr>
          <p:cNvPr id="1490" name="Google Shape;1490;p98"/>
          <p:cNvSpPr txBox="1"/>
          <p:nvPr>
            <p:ph type="title"/>
          </p:nvPr>
        </p:nvSpPr>
        <p:spPr>
          <a:xfrm>
            <a:off x="4950725" y="5586125"/>
            <a:ext cx="2796900" cy="142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peer the </a:t>
            </a:r>
            <a:r>
              <a:rPr i="1" lang="en" sz="1400"/>
              <a:t>hop_nodes </a:t>
            </a:r>
            <a:r>
              <a:rPr lang="en" sz="1400"/>
              <a:t>group back to the </a:t>
            </a:r>
            <a:r>
              <a:rPr i="1" lang="en" sz="1400"/>
              <a:t>automationcontroller</a:t>
            </a:r>
            <a:r>
              <a:rPr lang="en" sz="1400"/>
              <a:t> group</a:t>
            </a:r>
            <a:endParaRPr sz="1400"/>
          </a:p>
          <a:p>
            <a:pPr indent="0" lvl="0" marL="0" rtl="0" algn="ctr">
              <a:spcBef>
                <a:spcPts val="0"/>
              </a:spcBef>
              <a:spcAft>
                <a:spcPts val="0"/>
              </a:spcAft>
              <a:buNone/>
            </a:pPr>
            <a:r>
              <a:t/>
            </a:r>
            <a:endParaRPr sz="1400"/>
          </a:p>
        </p:txBody>
      </p:sp>
      <p:cxnSp>
        <p:nvCxnSpPr>
          <p:cNvPr id="1491" name="Google Shape;1491;p98"/>
          <p:cNvCxnSpPr/>
          <p:nvPr/>
        </p:nvCxnSpPr>
        <p:spPr>
          <a:xfrm flipH="1">
            <a:off x="3760650" y="4544375"/>
            <a:ext cx="1310100" cy="13800"/>
          </a:xfrm>
          <a:prstGeom prst="straightConnector1">
            <a:avLst/>
          </a:prstGeom>
          <a:noFill/>
          <a:ln cap="flat" cmpd="sng" w="9525">
            <a:solidFill>
              <a:schemeClr val="dk2"/>
            </a:solidFill>
            <a:prstDash val="solid"/>
            <a:round/>
            <a:headEnd len="med" w="med" type="none"/>
            <a:tailEnd len="med" w="med" type="triangle"/>
          </a:ln>
        </p:spPr>
      </p:cxnSp>
      <p:sp>
        <p:nvSpPr>
          <p:cNvPr id="1492" name="Google Shape;1492;p98"/>
          <p:cNvSpPr txBox="1"/>
          <p:nvPr>
            <p:ph type="title"/>
          </p:nvPr>
        </p:nvSpPr>
        <p:spPr>
          <a:xfrm>
            <a:off x="5192275" y="4344425"/>
            <a:ext cx="3056100" cy="124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By using the </a:t>
            </a:r>
            <a:r>
              <a:rPr i="1" lang="en" sz="1400"/>
              <a:t>instance_group_ </a:t>
            </a:r>
            <a:r>
              <a:rPr lang="en" sz="1400"/>
              <a:t>prefix this will add these nodes into the UI as an instance group via the installer automatically</a:t>
            </a:r>
            <a:endParaRPr sz="1400"/>
          </a:p>
          <a:p>
            <a:pPr indent="0" lvl="0" marL="0" rtl="0" algn="ctr">
              <a:spcBef>
                <a:spcPts val="0"/>
              </a:spcBef>
              <a:spcAft>
                <a:spcPts val="0"/>
              </a:spcAft>
              <a:buNone/>
            </a:pPr>
            <a:r>
              <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99"/>
          <p:cNvSpPr txBox="1"/>
          <p:nvPr/>
        </p:nvSpPr>
        <p:spPr>
          <a:xfrm>
            <a:off x="534325" y="593500"/>
            <a:ext cx="8082000" cy="695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[automationcontroller]</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aapc1.local ansible_connection=local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aapc2.local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aapc3.local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[automationcontroller:vars]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peers=instance_group_directconnected</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node_type=control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[execution_nodes]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aape1.local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aape2.local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aape3.local peers=local_hop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aape4.local peers=remote_hop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aaph1.local node_type=hop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aaph2.local node_type=hop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aaph3.local node_type=hop</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[instance_group_directconnected]</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aape1.local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aape2.local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[instance_group_localhop]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aape3.local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[instance_group_multihop]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aape4.local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[local_hop]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aaph1.local</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aaph2.local</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[local_hop:vars]</a:t>
            </a:r>
            <a:endParaRPr sz="1000">
              <a:latin typeface="Courier New"/>
              <a:ea typeface="Courier New"/>
              <a:cs typeface="Courier New"/>
              <a:sym typeface="Courier New"/>
            </a:endParaRPr>
          </a:p>
          <a:p>
            <a:pPr indent="0" lvl="0" marL="0" rtl="0" algn="l">
              <a:spcBef>
                <a:spcPts val="0"/>
              </a:spcBef>
              <a:spcAft>
                <a:spcPts val="0"/>
              </a:spcAft>
              <a:buNone/>
            </a:pPr>
            <a:r>
              <a:rPr lang="en" sz="1000">
                <a:solidFill>
                  <a:schemeClr val="dk1"/>
                </a:solidFill>
                <a:latin typeface="Courier New"/>
                <a:ea typeface="Courier New"/>
                <a:cs typeface="Courier New"/>
                <a:sym typeface="Courier New"/>
              </a:rPr>
              <a:t>peers=automationcontroller</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[remote_hop]</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aaph3.local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[remote_hop:vars]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peers=local_hop</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1498" name="Google Shape;1498;p9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99" name="Google Shape;1499;p99"/>
          <p:cNvSpPr txBox="1"/>
          <p:nvPr>
            <p:ph type="title"/>
          </p:nvPr>
        </p:nvSpPr>
        <p:spPr>
          <a:xfrm>
            <a:off x="576725" y="991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3 controllers, 2 exec nodes + multi hops with exec nodes</a:t>
            </a:r>
            <a:endParaRPr/>
          </a:p>
        </p:txBody>
      </p:sp>
      <p:cxnSp>
        <p:nvCxnSpPr>
          <p:cNvPr id="1500" name="Google Shape;1500;p99"/>
          <p:cNvCxnSpPr/>
          <p:nvPr/>
        </p:nvCxnSpPr>
        <p:spPr>
          <a:xfrm flipH="1">
            <a:off x="3898975" y="1011750"/>
            <a:ext cx="3731100" cy="8400"/>
          </a:xfrm>
          <a:prstGeom prst="straightConnector1">
            <a:avLst/>
          </a:prstGeom>
          <a:noFill/>
          <a:ln cap="flat" cmpd="sng" w="9525">
            <a:solidFill>
              <a:schemeClr val="dk2"/>
            </a:solidFill>
            <a:prstDash val="solid"/>
            <a:round/>
            <a:headEnd len="med" w="med" type="none"/>
            <a:tailEnd len="med" w="med" type="triangle"/>
          </a:ln>
        </p:spPr>
      </p:cxnSp>
      <p:sp>
        <p:nvSpPr>
          <p:cNvPr id="1501" name="Google Shape;1501;p99"/>
          <p:cNvSpPr txBox="1"/>
          <p:nvPr>
            <p:ph type="title"/>
          </p:nvPr>
        </p:nvSpPr>
        <p:spPr>
          <a:xfrm>
            <a:off x="7788950" y="738750"/>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control only nodes (: vars) / auto peered together</a:t>
            </a:r>
            <a:endParaRPr sz="1400"/>
          </a:p>
        </p:txBody>
      </p:sp>
      <p:cxnSp>
        <p:nvCxnSpPr>
          <p:cNvPr id="1502" name="Google Shape;1502;p99"/>
          <p:cNvCxnSpPr/>
          <p:nvPr/>
        </p:nvCxnSpPr>
        <p:spPr>
          <a:xfrm rot="10800000">
            <a:off x="3898975" y="1721700"/>
            <a:ext cx="3635100" cy="6900"/>
          </a:xfrm>
          <a:prstGeom prst="straightConnector1">
            <a:avLst/>
          </a:prstGeom>
          <a:noFill/>
          <a:ln cap="flat" cmpd="sng" w="9525">
            <a:solidFill>
              <a:schemeClr val="dk2"/>
            </a:solidFill>
            <a:prstDash val="solid"/>
            <a:round/>
            <a:headEnd len="med" w="med" type="none"/>
            <a:tailEnd len="med" w="med" type="triangle"/>
          </a:ln>
        </p:spPr>
      </p:cxnSp>
      <p:sp>
        <p:nvSpPr>
          <p:cNvPr id="1503" name="Google Shape;1503;p99"/>
          <p:cNvSpPr txBox="1"/>
          <p:nvPr>
            <p:ph type="title"/>
          </p:nvPr>
        </p:nvSpPr>
        <p:spPr>
          <a:xfrm>
            <a:off x="7630075" y="1448538"/>
            <a:ext cx="3978000" cy="553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peers the controllers to the </a:t>
            </a:r>
            <a:r>
              <a:rPr i="1" lang="en" sz="1400"/>
              <a:t>directconnected</a:t>
            </a:r>
            <a:r>
              <a:rPr lang="en" sz="1400"/>
              <a:t> execution nodes group (ignores hop nodes)</a:t>
            </a:r>
            <a:endParaRPr sz="1400"/>
          </a:p>
        </p:txBody>
      </p:sp>
      <p:cxnSp>
        <p:nvCxnSpPr>
          <p:cNvPr id="1504" name="Google Shape;1504;p99"/>
          <p:cNvCxnSpPr/>
          <p:nvPr/>
        </p:nvCxnSpPr>
        <p:spPr>
          <a:xfrm flipH="1">
            <a:off x="3760650" y="2919200"/>
            <a:ext cx="1310100" cy="13800"/>
          </a:xfrm>
          <a:prstGeom prst="straightConnector1">
            <a:avLst/>
          </a:prstGeom>
          <a:noFill/>
          <a:ln cap="flat" cmpd="sng" w="9525">
            <a:solidFill>
              <a:schemeClr val="dk2"/>
            </a:solidFill>
            <a:prstDash val="solid"/>
            <a:round/>
            <a:headEnd len="med" w="med" type="none"/>
            <a:tailEnd len="med" w="med" type="triangle"/>
          </a:ln>
        </p:spPr>
      </p:cxnSp>
      <p:sp>
        <p:nvSpPr>
          <p:cNvPr id="1505" name="Google Shape;1505;p99"/>
          <p:cNvSpPr txBox="1"/>
          <p:nvPr>
            <p:ph type="title"/>
          </p:nvPr>
        </p:nvSpPr>
        <p:spPr>
          <a:xfrm>
            <a:off x="5192275" y="2676150"/>
            <a:ext cx="3868500" cy="142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define </a:t>
            </a:r>
            <a:r>
              <a:rPr b="1" lang="en" sz="1400"/>
              <a:t>all</a:t>
            </a:r>
            <a:r>
              <a:rPr lang="en" sz="1400"/>
              <a:t> execution node types here:</a:t>
            </a:r>
            <a:endParaRPr sz="1400"/>
          </a:p>
          <a:p>
            <a:pPr indent="0" lvl="0" marL="0" rtl="0" algn="ctr">
              <a:spcBef>
                <a:spcPts val="0"/>
              </a:spcBef>
              <a:spcAft>
                <a:spcPts val="0"/>
              </a:spcAft>
              <a:buNone/>
            </a:pPr>
            <a:r>
              <a:rPr lang="en" sz="1400"/>
              <a:t>define which exec nodes need a hop</a:t>
            </a:r>
            <a:endParaRPr sz="1400"/>
          </a:p>
          <a:p>
            <a:pPr indent="0" lvl="0" marL="0" rtl="0" algn="ctr">
              <a:spcBef>
                <a:spcPts val="0"/>
              </a:spcBef>
              <a:spcAft>
                <a:spcPts val="0"/>
              </a:spcAft>
              <a:buNone/>
            </a:pPr>
            <a:r>
              <a:rPr lang="en" sz="1400"/>
              <a:t>specify which nodes are hops</a:t>
            </a:r>
            <a:endParaRPr sz="1400"/>
          </a:p>
          <a:p>
            <a:pPr indent="0" lvl="0" marL="0" rtl="0" algn="ctr">
              <a:spcBef>
                <a:spcPts val="0"/>
              </a:spcBef>
              <a:spcAft>
                <a:spcPts val="0"/>
              </a:spcAft>
              <a:buNone/>
            </a:pPr>
            <a:r>
              <a:t/>
            </a:r>
            <a:endParaRPr sz="1400"/>
          </a:p>
        </p:txBody>
      </p:sp>
      <p:cxnSp>
        <p:nvCxnSpPr>
          <p:cNvPr id="1506" name="Google Shape;1506;p99"/>
          <p:cNvCxnSpPr/>
          <p:nvPr/>
        </p:nvCxnSpPr>
        <p:spPr>
          <a:xfrm flipH="1">
            <a:off x="3498900" y="5826125"/>
            <a:ext cx="1310100" cy="13800"/>
          </a:xfrm>
          <a:prstGeom prst="straightConnector1">
            <a:avLst/>
          </a:prstGeom>
          <a:noFill/>
          <a:ln cap="flat" cmpd="sng" w="9525">
            <a:solidFill>
              <a:schemeClr val="dk2"/>
            </a:solidFill>
            <a:prstDash val="solid"/>
            <a:round/>
            <a:headEnd len="med" w="med" type="none"/>
            <a:tailEnd len="med" w="med" type="triangle"/>
          </a:ln>
        </p:spPr>
      </p:cxnSp>
      <p:sp>
        <p:nvSpPr>
          <p:cNvPr id="1507" name="Google Shape;1507;p99"/>
          <p:cNvSpPr txBox="1"/>
          <p:nvPr>
            <p:ph type="title"/>
          </p:nvPr>
        </p:nvSpPr>
        <p:spPr>
          <a:xfrm>
            <a:off x="4950725" y="5586125"/>
            <a:ext cx="2796900" cy="142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peer the </a:t>
            </a:r>
            <a:r>
              <a:rPr i="1" lang="en" sz="1400"/>
              <a:t>local_hop </a:t>
            </a:r>
            <a:r>
              <a:rPr lang="en" sz="1400"/>
              <a:t>group back to the </a:t>
            </a:r>
            <a:r>
              <a:rPr i="1" lang="en" sz="1400"/>
              <a:t>automationcontroller</a:t>
            </a:r>
            <a:r>
              <a:rPr lang="en" sz="1400"/>
              <a:t> group</a:t>
            </a:r>
            <a:endParaRPr sz="1400"/>
          </a:p>
          <a:p>
            <a:pPr indent="0" lvl="0" marL="0" rtl="0" algn="ctr">
              <a:spcBef>
                <a:spcPts val="0"/>
              </a:spcBef>
              <a:spcAft>
                <a:spcPts val="0"/>
              </a:spcAft>
              <a:buNone/>
            </a:pPr>
            <a:r>
              <a:rPr lang="en" sz="1400"/>
              <a:t>Peer the </a:t>
            </a:r>
            <a:r>
              <a:rPr i="1" lang="en" sz="1400"/>
              <a:t>remote_hop</a:t>
            </a:r>
            <a:r>
              <a:rPr lang="en" sz="1400"/>
              <a:t> group to the </a:t>
            </a:r>
            <a:r>
              <a:rPr i="1" lang="en" sz="1400"/>
              <a:t>local_hop </a:t>
            </a:r>
            <a:r>
              <a:rPr lang="en" sz="1400"/>
              <a:t>group</a:t>
            </a:r>
            <a:endParaRPr sz="1400"/>
          </a:p>
          <a:p>
            <a:pPr indent="0" lvl="0" marL="0" rtl="0" algn="ctr">
              <a:spcBef>
                <a:spcPts val="0"/>
              </a:spcBef>
              <a:spcAft>
                <a:spcPts val="0"/>
              </a:spcAft>
              <a:buNone/>
            </a:pPr>
            <a:r>
              <a:t/>
            </a:r>
            <a:endParaRPr sz="1400"/>
          </a:p>
        </p:txBody>
      </p:sp>
      <p:cxnSp>
        <p:nvCxnSpPr>
          <p:cNvPr id="1508" name="Google Shape;1508;p99"/>
          <p:cNvCxnSpPr/>
          <p:nvPr/>
        </p:nvCxnSpPr>
        <p:spPr>
          <a:xfrm flipH="1">
            <a:off x="3760650" y="4544375"/>
            <a:ext cx="1310100" cy="13800"/>
          </a:xfrm>
          <a:prstGeom prst="straightConnector1">
            <a:avLst/>
          </a:prstGeom>
          <a:noFill/>
          <a:ln cap="flat" cmpd="sng" w="9525">
            <a:solidFill>
              <a:schemeClr val="dk2"/>
            </a:solidFill>
            <a:prstDash val="solid"/>
            <a:round/>
            <a:headEnd len="med" w="med" type="none"/>
            <a:tailEnd len="med" w="med" type="triangle"/>
          </a:ln>
        </p:spPr>
      </p:cxnSp>
      <p:sp>
        <p:nvSpPr>
          <p:cNvPr id="1509" name="Google Shape;1509;p99"/>
          <p:cNvSpPr txBox="1"/>
          <p:nvPr>
            <p:ph type="title"/>
          </p:nvPr>
        </p:nvSpPr>
        <p:spPr>
          <a:xfrm>
            <a:off x="5192275" y="4344425"/>
            <a:ext cx="3056100" cy="124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t>By using the </a:t>
            </a:r>
            <a:r>
              <a:rPr i="1" lang="en" sz="1400"/>
              <a:t>instance_group_ </a:t>
            </a:r>
            <a:r>
              <a:rPr lang="en" sz="1400"/>
              <a:t>prefix this will add these nodes into the UI as an instance group via the installer automatically</a:t>
            </a:r>
            <a:endParaRPr sz="1400"/>
          </a:p>
          <a:p>
            <a:pPr indent="0" lvl="0" marL="0" rtl="0" algn="ctr">
              <a:spcBef>
                <a:spcPts val="0"/>
              </a:spcBef>
              <a:spcAft>
                <a:spcPts val="0"/>
              </a:spcAft>
              <a:buNone/>
            </a:pPr>
            <a:r>
              <a:t/>
            </a:r>
            <a:endParaRPr sz="1400"/>
          </a:p>
        </p:txBody>
      </p:sp>
      <p:pic>
        <p:nvPicPr>
          <p:cNvPr id="1510" name="Google Shape;1510;p99"/>
          <p:cNvPicPr preferRelativeResize="0"/>
          <p:nvPr/>
        </p:nvPicPr>
        <p:blipFill>
          <a:blip r:embed="rId3">
            <a:alphaModFix/>
          </a:blip>
          <a:stretch>
            <a:fillRect/>
          </a:stretch>
        </p:blipFill>
        <p:spPr>
          <a:xfrm>
            <a:off x="9192950" y="3036875"/>
            <a:ext cx="2826425" cy="30287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03" name="Google Shape;503;p63"/>
          <p:cNvSpPr txBox="1"/>
          <p:nvPr>
            <p:ph idx="4294967295" type="title"/>
          </p:nvPr>
        </p:nvSpPr>
        <p:spPr>
          <a:xfrm>
            <a:off x="885050" y="795550"/>
            <a:ext cx="10422000" cy="55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Ansible Automation Platform 2.1 release</a:t>
            </a:r>
            <a:endParaRPr/>
          </a:p>
        </p:txBody>
      </p:sp>
      <p:sp>
        <p:nvSpPr>
          <p:cNvPr id="504" name="Google Shape;504;p63"/>
          <p:cNvSpPr txBox="1"/>
          <p:nvPr>
            <p:ph idx="4294967295" type="subTitle"/>
          </p:nvPr>
        </p:nvSpPr>
        <p:spPr>
          <a:xfrm>
            <a:off x="885125" y="1272550"/>
            <a:ext cx="10422000" cy="2919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n" sz="1800"/>
              <a:t>AAP 2.1 release mesh highlights</a:t>
            </a:r>
            <a:endParaRPr sz="1800"/>
          </a:p>
        </p:txBody>
      </p:sp>
      <p:sp>
        <p:nvSpPr>
          <p:cNvPr id="505" name="Google Shape;505;p63"/>
          <p:cNvSpPr txBox="1"/>
          <p:nvPr/>
        </p:nvSpPr>
        <p:spPr>
          <a:xfrm>
            <a:off x="1037525" y="2019300"/>
            <a:ext cx="5532300" cy="45189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en">
                <a:solidFill>
                  <a:srgbClr val="EE0000"/>
                </a:solidFill>
                <a:latin typeface="Red Hat Display Medium"/>
                <a:ea typeface="Red Hat Display Medium"/>
                <a:cs typeface="Red Hat Display Medium"/>
                <a:sym typeface="Red Hat Display Medium"/>
              </a:rPr>
              <a:t>Mesh replaces Isolated Nodes</a:t>
            </a:r>
            <a:endParaRPr>
              <a:solidFill>
                <a:srgbClr val="EE0000"/>
              </a:solidFill>
              <a:latin typeface="Red Hat Display Medium"/>
              <a:ea typeface="Red Hat Display Medium"/>
              <a:cs typeface="Red Hat Display Medium"/>
              <a:sym typeface="Red Hat Display Medium"/>
            </a:endParaRPr>
          </a:p>
          <a:p>
            <a:pPr indent="0" lvl="0" marL="0" rtl="0" algn="l">
              <a:lnSpc>
                <a:spcPct val="114000"/>
              </a:lnSpc>
              <a:spcBef>
                <a:spcPts val="500"/>
              </a:spcBef>
              <a:spcAft>
                <a:spcPts val="0"/>
              </a:spcAft>
              <a:buNone/>
            </a:pPr>
            <a:r>
              <a:rPr lang="en" sz="1200">
                <a:solidFill>
                  <a:srgbClr val="141414"/>
                </a:solidFill>
                <a:latin typeface="Red Hat Display"/>
                <a:ea typeface="Red Hat Display"/>
                <a:cs typeface="Red Hat Display"/>
                <a:sym typeface="Red Hat Display"/>
              </a:rPr>
              <a:t>Isolated Nodes are discontinued.</a:t>
            </a:r>
            <a:endParaRPr sz="1200">
              <a:solidFill>
                <a:srgbClr val="141414"/>
              </a:solidFill>
              <a:latin typeface="Red Hat Display"/>
              <a:ea typeface="Red Hat Display"/>
              <a:cs typeface="Red Hat Display"/>
              <a:sym typeface="Red Hat Display"/>
            </a:endParaRPr>
          </a:p>
          <a:p>
            <a:pPr indent="0" lvl="0" marL="0" rtl="0" algn="l">
              <a:lnSpc>
                <a:spcPct val="114000"/>
              </a:lnSpc>
              <a:spcBef>
                <a:spcPts val="500"/>
              </a:spcBef>
              <a:spcAft>
                <a:spcPts val="0"/>
              </a:spcAft>
              <a:buNone/>
            </a:pPr>
            <a:r>
              <a:rPr lang="en" sz="1200">
                <a:solidFill>
                  <a:srgbClr val="141414"/>
                </a:solidFill>
                <a:latin typeface="Red Hat Display"/>
                <a:ea typeface="Red Hat Display"/>
                <a:cs typeface="Red Hat Display"/>
                <a:sym typeface="Red Hat Display"/>
              </a:rPr>
              <a:t>`</a:t>
            </a:r>
            <a:r>
              <a:rPr lang="en" sz="1200">
                <a:solidFill>
                  <a:srgbClr val="141414"/>
                </a:solidFill>
                <a:latin typeface="Red Hat Display"/>
                <a:ea typeface="Red Hat Display"/>
                <a:cs typeface="Red Hat Display"/>
                <a:sym typeface="Red Hat Display"/>
              </a:rPr>
              <a:t>Functionality</a:t>
            </a:r>
            <a:r>
              <a:rPr lang="en" sz="1200">
                <a:solidFill>
                  <a:srgbClr val="141414"/>
                </a:solidFill>
                <a:latin typeface="Red Hat Display"/>
                <a:ea typeface="Red Hat Display"/>
                <a:cs typeface="Red Hat Display"/>
                <a:sym typeface="Red Hat Display"/>
              </a:rPr>
              <a:t> is provided by automation mesh</a:t>
            </a:r>
            <a:endParaRPr sz="1200">
              <a:solidFill>
                <a:srgbClr val="141414"/>
              </a:solidFill>
              <a:latin typeface="Red Hat Display"/>
              <a:ea typeface="Red Hat Display"/>
              <a:cs typeface="Red Hat Display"/>
              <a:sym typeface="Red Hat Display"/>
            </a:endParaRPr>
          </a:p>
          <a:p>
            <a:pPr indent="0" lvl="0" marL="0" rtl="0" algn="l">
              <a:lnSpc>
                <a:spcPct val="114000"/>
              </a:lnSpc>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lnSpc>
                <a:spcPct val="114000"/>
              </a:lnSpc>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Mesh i</a:t>
            </a:r>
            <a:r>
              <a:rPr lang="en">
                <a:solidFill>
                  <a:srgbClr val="EE0000"/>
                </a:solidFill>
                <a:latin typeface="Red Hat Display Medium"/>
                <a:ea typeface="Red Hat Display Medium"/>
                <a:cs typeface="Red Hat Display Medium"/>
                <a:sym typeface="Red Hat Display Medium"/>
              </a:rPr>
              <a:t>nstallation</a:t>
            </a:r>
            <a:endParaRPr b="1">
              <a:solidFill>
                <a:srgbClr val="EE0000"/>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Mesh is installed using inventory installer method</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New sections added to inventory file for automation mesh configuration</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Installer performs sanity checks on mesh configuration</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Flexible configuration and design options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Health checks</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Health checks inspect execution node capacity</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Health check intervals differ based on mesh node type</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accent1"/>
                </a:solidFill>
                <a:latin typeface="Red Hat Display Medium"/>
                <a:ea typeface="Red Hat Display Medium"/>
                <a:cs typeface="Red Hat Display Medium"/>
                <a:sym typeface="Red Hat Display Medium"/>
              </a:rPr>
              <a:t>Graphing</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AAP2 installer extra var can be set to create Graphviz dot file</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Topology can be reviewed before continuing the installation</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500"/>
              </a:spcAft>
              <a:buClr>
                <a:schemeClr val="dk1"/>
              </a:buClr>
              <a:buSzPts val="1100"/>
              <a:buFont typeface="Arial"/>
              <a:buNone/>
            </a:pPr>
            <a:r>
              <a:t/>
            </a:r>
            <a:endParaRPr>
              <a:solidFill>
                <a:schemeClr val="accent1"/>
              </a:solidFill>
              <a:latin typeface="Red Hat Display Medium"/>
              <a:ea typeface="Red Hat Display Medium"/>
              <a:cs typeface="Red Hat Display Medium"/>
              <a:sym typeface="Red Hat Display Medium"/>
            </a:endParaRPr>
          </a:p>
        </p:txBody>
      </p:sp>
      <p:cxnSp>
        <p:nvCxnSpPr>
          <p:cNvPr id="506" name="Google Shape;506;p63"/>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pic>
        <p:nvPicPr>
          <p:cNvPr id="507" name="Google Shape;507;p63"/>
          <p:cNvPicPr preferRelativeResize="0"/>
          <p:nvPr/>
        </p:nvPicPr>
        <p:blipFill rotWithShape="1">
          <a:blip r:embed="rId3">
            <a:alphaModFix/>
          </a:blip>
          <a:srcRect b="0" l="0" r="0" t="0"/>
          <a:stretch/>
        </p:blipFill>
        <p:spPr>
          <a:xfrm>
            <a:off x="481835" y="1641688"/>
            <a:ext cx="484632" cy="484632"/>
          </a:xfrm>
          <a:prstGeom prst="rect">
            <a:avLst/>
          </a:prstGeom>
          <a:noFill/>
          <a:ln>
            <a:noFill/>
          </a:ln>
        </p:spPr>
      </p:pic>
      <p:grpSp>
        <p:nvGrpSpPr>
          <p:cNvPr id="508" name="Google Shape;508;p63"/>
          <p:cNvGrpSpPr/>
          <p:nvPr/>
        </p:nvGrpSpPr>
        <p:grpSpPr>
          <a:xfrm>
            <a:off x="6363327" y="1629233"/>
            <a:ext cx="5303365" cy="4475553"/>
            <a:chOff x="6363327" y="1629233"/>
            <a:chExt cx="5303365" cy="4475553"/>
          </a:xfrm>
        </p:grpSpPr>
        <p:grpSp>
          <p:nvGrpSpPr>
            <p:cNvPr id="509" name="Google Shape;509;p63"/>
            <p:cNvGrpSpPr/>
            <p:nvPr/>
          </p:nvGrpSpPr>
          <p:grpSpPr>
            <a:xfrm>
              <a:off x="6363327" y="1629233"/>
              <a:ext cx="5303365" cy="4475553"/>
              <a:chOff x="1504488" y="1691450"/>
              <a:chExt cx="4466744" cy="3813850"/>
            </a:xfrm>
          </p:grpSpPr>
          <p:grpSp>
            <p:nvGrpSpPr>
              <p:cNvPr id="510" name="Google Shape;510;p63"/>
              <p:cNvGrpSpPr/>
              <p:nvPr/>
            </p:nvGrpSpPr>
            <p:grpSpPr>
              <a:xfrm>
                <a:off x="2841397" y="1691450"/>
                <a:ext cx="1792925" cy="1129650"/>
                <a:chOff x="3179750" y="1691450"/>
                <a:chExt cx="1792925" cy="1129650"/>
              </a:xfrm>
            </p:grpSpPr>
            <p:sp>
              <p:nvSpPr>
                <p:cNvPr id="511" name="Google Shape;511;p63"/>
                <p:cNvSpPr/>
                <p:nvPr/>
              </p:nvSpPr>
              <p:spPr>
                <a:xfrm>
                  <a:off x="3179750" y="2027600"/>
                  <a:ext cx="17928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2" name="Google Shape;512;p63"/>
                <p:cNvPicPr preferRelativeResize="0"/>
                <p:nvPr/>
              </p:nvPicPr>
              <p:blipFill rotWithShape="1">
                <a:blip r:embed="rId4">
                  <a:alphaModFix/>
                </a:blip>
                <a:srcRect b="-10" l="0" r="1883" t="0"/>
                <a:stretch/>
              </p:blipFill>
              <p:spPr>
                <a:xfrm>
                  <a:off x="3916137" y="2092888"/>
                  <a:ext cx="260575" cy="273900"/>
                </a:xfrm>
                <a:prstGeom prst="rect">
                  <a:avLst/>
                </a:prstGeom>
                <a:noFill/>
                <a:ln>
                  <a:noFill/>
                </a:ln>
              </p:spPr>
            </p:pic>
            <p:pic>
              <p:nvPicPr>
                <p:cNvPr id="513" name="Google Shape;513;p63"/>
                <p:cNvPicPr preferRelativeResize="0"/>
                <p:nvPr/>
              </p:nvPicPr>
              <p:blipFill rotWithShape="1">
                <a:blip r:embed="rId4">
                  <a:alphaModFix/>
                </a:blip>
                <a:srcRect b="-10" l="0" r="-2072" t="0"/>
                <a:stretch/>
              </p:blipFill>
              <p:spPr>
                <a:xfrm>
                  <a:off x="3582536" y="2438913"/>
                  <a:ext cx="271075" cy="273900"/>
                </a:xfrm>
                <a:prstGeom prst="rect">
                  <a:avLst/>
                </a:prstGeom>
                <a:noFill/>
                <a:ln>
                  <a:noFill/>
                </a:ln>
              </p:spPr>
            </p:pic>
            <p:pic>
              <p:nvPicPr>
                <p:cNvPr id="514" name="Google Shape;514;p63"/>
                <p:cNvPicPr preferRelativeResize="0"/>
                <p:nvPr/>
              </p:nvPicPr>
              <p:blipFill rotWithShape="1">
                <a:blip r:embed="rId4">
                  <a:alphaModFix/>
                </a:blip>
                <a:srcRect b="0" l="0" r="-17302" t="0"/>
                <a:stretch/>
              </p:blipFill>
              <p:spPr>
                <a:xfrm>
                  <a:off x="4227724" y="2438922"/>
                  <a:ext cx="311523" cy="273881"/>
                </a:xfrm>
                <a:prstGeom prst="rect">
                  <a:avLst/>
                </a:prstGeom>
                <a:noFill/>
                <a:ln>
                  <a:noFill/>
                </a:ln>
              </p:spPr>
            </p:pic>
            <p:cxnSp>
              <p:nvCxnSpPr>
                <p:cNvPr id="515" name="Google Shape;515;p63"/>
                <p:cNvCxnSpPr>
                  <a:stCxn id="512" idx="3"/>
                  <a:endCxn id="514" idx="0"/>
                </p:cNvCxnSpPr>
                <p:nvPr/>
              </p:nvCxnSpPr>
              <p:spPr>
                <a:xfrm>
                  <a:off x="4176713" y="2229837"/>
                  <a:ext cx="206700" cy="209100"/>
                </a:xfrm>
                <a:prstGeom prst="straightConnector1">
                  <a:avLst/>
                </a:prstGeom>
                <a:noFill/>
                <a:ln cap="flat" cmpd="sng" w="9525">
                  <a:solidFill>
                    <a:srgbClr val="595959"/>
                  </a:solidFill>
                  <a:prstDash val="dash"/>
                  <a:round/>
                  <a:headEnd len="med" w="med" type="none"/>
                  <a:tailEnd len="med" w="med" type="none"/>
                </a:ln>
              </p:spPr>
            </p:cxnSp>
            <p:cxnSp>
              <p:nvCxnSpPr>
                <p:cNvPr id="516" name="Google Shape;516;p63"/>
                <p:cNvCxnSpPr>
                  <a:stCxn id="512" idx="1"/>
                  <a:endCxn id="513" idx="0"/>
                </p:cNvCxnSpPr>
                <p:nvPr/>
              </p:nvCxnSpPr>
              <p:spPr>
                <a:xfrm flipH="1">
                  <a:off x="3718137" y="2229837"/>
                  <a:ext cx="198000" cy="209100"/>
                </a:xfrm>
                <a:prstGeom prst="straightConnector1">
                  <a:avLst/>
                </a:prstGeom>
                <a:noFill/>
                <a:ln cap="flat" cmpd="sng" w="9525">
                  <a:solidFill>
                    <a:srgbClr val="595959"/>
                  </a:solidFill>
                  <a:prstDash val="dash"/>
                  <a:round/>
                  <a:headEnd len="med" w="med" type="none"/>
                  <a:tailEnd len="med" w="med" type="none"/>
                </a:ln>
              </p:spPr>
            </p:cxnSp>
            <p:cxnSp>
              <p:nvCxnSpPr>
                <p:cNvPr id="517" name="Google Shape;517;p63"/>
                <p:cNvCxnSpPr>
                  <a:stCxn id="513" idx="3"/>
                  <a:endCxn id="514" idx="1"/>
                </p:cNvCxnSpPr>
                <p:nvPr/>
              </p:nvCxnSpPr>
              <p:spPr>
                <a:xfrm>
                  <a:off x="3853612" y="2575862"/>
                  <a:ext cx="374100" cy="0"/>
                </a:xfrm>
                <a:prstGeom prst="straightConnector1">
                  <a:avLst/>
                </a:prstGeom>
                <a:noFill/>
                <a:ln cap="flat" cmpd="sng" w="9525">
                  <a:solidFill>
                    <a:srgbClr val="595959"/>
                  </a:solidFill>
                  <a:prstDash val="dash"/>
                  <a:round/>
                  <a:headEnd len="med" w="med" type="none"/>
                  <a:tailEnd len="med" w="med" type="none"/>
                </a:ln>
              </p:spPr>
            </p:cxnSp>
            <p:sp>
              <p:nvSpPr>
                <p:cNvPr id="518" name="Google Shape;518;p63"/>
                <p:cNvSpPr txBox="1"/>
                <p:nvPr/>
              </p:nvSpPr>
              <p:spPr>
                <a:xfrm>
                  <a:off x="3179875" y="1691450"/>
                  <a:ext cx="1792800" cy="338700"/>
                </a:xfrm>
                <a:prstGeom prst="rect">
                  <a:avLst/>
                </a:prstGeom>
                <a:solidFill>
                  <a:srgbClr val="EE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controller</a:t>
                  </a:r>
                  <a:endParaRPr sz="1200">
                    <a:solidFill>
                      <a:srgbClr val="FFFFFF"/>
                    </a:solidFill>
                    <a:latin typeface="Red Hat Display Medium"/>
                    <a:ea typeface="Red Hat Display Medium"/>
                    <a:cs typeface="Red Hat Display Medium"/>
                    <a:sym typeface="Red Hat Display Medium"/>
                  </a:endParaRPr>
                </a:p>
              </p:txBody>
            </p:sp>
          </p:grpSp>
          <p:grpSp>
            <p:nvGrpSpPr>
              <p:cNvPr id="519" name="Google Shape;519;p63"/>
              <p:cNvGrpSpPr/>
              <p:nvPr/>
            </p:nvGrpSpPr>
            <p:grpSpPr>
              <a:xfrm>
                <a:off x="1643586" y="2868375"/>
                <a:ext cx="4188547" cy="338700"/>
                <a:chOff x="2242225" y="2894750"/>
                <a:chExt cx="3973200" cy="338700"/>
              </a:xfrm>
            </p:grpSpPr>
            <p:sp>
              <p:nvSpPr>
                <p:cNvPr id="520" name="Google Shape;520;p63"/>
                <p:cNvSpPr/>
                <p:nvPr/>
              </p:nvSpPr>
              <p:spPr>
                <a:xfrm>
                  <a:off x="2242225" y="2894750"/>
                  <a:ext cx="3973200" cy="338700"/>
                </a:xfrm>
                <a:prstGeom prst="rect">
                  <a:avLst/>
                </a:prstGeom>
                <a:solidFill>
                  <a:srgbClr val="EE0000"/>
                </a:solidFill>
                <a:ln cap="flat" cmpd="sng" w="9525">
                  <a:solidFill>
                    <a:srgbClr val="595959"/>
                  </a:solidFill>
                  <a:prstDash val="dot"/>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Mesh</a:t>
                  </a:r>
                  <a:endParaRPr sz="1200">
                    <a:solidFill>
                      <a:srgbClr val="FFFFFF"/>
                    </a:solidFill>
                    <a:latin typeface="Red Hat Display Medium"/>
                    <a:ea typeface="Red Hat Display Medium"/>
                    <a:cs typeface="Red Hat Display Medium"/>
                    <a:sym typeface="Red Hat Display Medium"/>
                  </a:endParaRPr>
                </a:p>
              </p:txBody>
            </p:sp>
            <p:pic>
              <p:nvPicPr>
                <p:cNvPr id="521" name="Google Shape;521;p63"/>
                <p:cNvPicPr preferRelativeResize="0"/>
                <p:nvPr/>
              </p:nvPicPr>
              <p:blipFill>
                <a:blip r:embed="rId5">
                  <a:alphaModFix/>
                </a:blip>
                <a:stretch>
                  <a:fillRect/>
                </a:stretch>
              </p:blipFill>
              <p:spPr>
                <a:xfrm>
                  <a:off x="3315662" y="2926936"/>
                  <a:ext cx="274320" cy="274320"/>
                </a:xfrm>
                <a:prstGeom prst="rect">
                  <a:avLst/>
                </a:prstGeom>
                <a:noFill/>
                <a:ln>
                  <a:noFill/>
                </a:ln>
              </p:spPr>
            </p:pic>
          </p:grpSp>
          <p:grpSp>
            <p:nvGrpSpPr>
              <p:cNvPr id="522" name="Google Shape;522;p63"/>
              <p:cNvGrpSpPr/>
              <p:nvPr/>
            </p:nvGrpSpPr>
            <p:grpSpPr>
              <a:xfrm>
                <a:off x="1504488" y="3207000"/>
                <a:ext cx="4466744" cy="2298300"/>
                <a:chOff x="1504488" y="3207000"/>
                <a:chExt cx="4466744" cy="2298300"/>
              </a:xfrm>
            </p:grpSpPr>
            <p:grpSp>
              <p:nvGrpSpPr>
                <p:cNvPr id="523" name="Google Shape;523;p63"/>
                <p:cNvGrpSpPr/>
                <p:nvPr/>
              </p:nvGrpSpPr>
              <p:grpSpPr>
                <a:xfrm>
                  <a:off x="3035719" y="4250400"/>
                  <a:ext cx="1398000" cy="1254900"/>
                  <a:chOff x="2308075" y="4625563"/>
                  <a:chExt cx="1398000" cy="1254900"/>
                </a:xfrm>
              </p:grpSpPr>
              <p:sp>
                <p:nvSpPr>
                  <p:cNvPr id="524" name="Google Shape;524;p63"/>
                  <p:cNvSpPr/>
                  <p:nvPr/>
                </p:nvSpPr>
                <p:spPr>
                  <a:xfrm>
                    <a:off x="2308075"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Cloud</a:t>
                    </a:r>
                    <a:endParaRPr sz="1000">
                      <a:latin typeface="Red Hat Display Medium"/>
                      <a:ea typeface="Red Hat Display Medium"/>
                      <a:cs typeface="Red Hat Display Medium"/>
                      <a:sym typeface="Red Hat Display Medium"/>
                    </a:endParaRPr>
                  </a:p>
                </p:txBody>
              </p:sp>
              <p:grpSp>
                <p:nvGrpSpPr>
                  <p:cNvPr id="525" name="Google Shape;525;p63"/>
                  <p:cNvGrpSpPr/>
                  <p:nvPr/>
                </p:nvGrpSpPr>
                <p:grpSpPr>
                  <a:xfrm>
                    <a:off x="2435425" y="4938663"/>
                    <a:ext cx="1173600" cy="793500"/>
                    <a:chOff x="2435426" y="5128988"/>
                    <a:chExt cx="1173600" cy="793500"/>
                  </a:xfrm>
                </p:grpSpPr>
                <p:sp>
                  <p:nvSpPr>
                    <p:cNvPr id="526" name="Google Shape;526;p63"/>
                    <p:cNvSpPr/>
                    <p:nvPr/>
                  </p:nvSpPr>
                  <p:spPr>
                    <a:xfrm>
                      <a:off x="2435426" y="5128988"/>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execution nodes</a:t>
                      </a:r>
                      <a:endParaRPr sz="1000">
                        <a:latin typeface="Red Hat Display"/>
                        <a:ea typeface="Red Hat Display"/>
                        <a:cs typeface="Red Hat Display"/>
                        <a:sym typeface="Red Hat Display"/>
                      </a:endParaRPr>
                    </a:p>
                  </p:txBody>
                </p:sp>
                <p:pic>
                  <p:nvPicPr>
                    <p:cNvPr id="527" name="Google Shape;527;p63"/>
                    <p:cNvPicPr preferRelativeResize="0"/>
                    <p:nvPr/>
                  </p:nvPicPr>
                  <p:blipFill>
                    <a:blip r:embed="rId6">
                      <a:alphaModFix/>
                    </a:blip>
                    <a:stretch>
                      <a:fillRect/>
                    </a:stretch>
                  </p:blipFill>
                  <p:spPr>
                    <a:xfrm>
                      <a:off x="3158798" y="5289149"/>
                      <a:ext cx="278594" cy="278594"/>
                    </a:xfrm>
                    <a:prstGeom prst="rect">
                      <a:avLst/>
                    </a:prstGeom>
                    <a:noFill/>
                    <a:ln>
                      <a:noFill/>
                    </a:ln>
                  </p:spPr>
                </p:pic>
                <p:pic>
                  <p:nvPicPr>
                    <p:cNvPr id="528" name="Google Shape;528;p63"/>
                    <p:cNvPicPr preferRelativeResize="0"/>
                    <p:nvPr/>
                  </p:nvPicPr>
                  <p:blipFill>
                    <a:blip r:embed="rId6">
                      <a:alphaModFix/>
                    </a:blip>
                    <a:stretch>
                      <a:fillRect/>
                    </a:stretch>
                  </p:blipFill>
                  <p:spPr>
                    <a:xfrm>
                      <a:off x="2621898" y="5289162"/>
                      <a:ext cx="278594" cy="278594"/>
                    </a:xfrm>
                    <a:prstGeom prst="rect">
                      <a:avLst/>
                    </a:prstGeom>
                    <a:noFill/>
                    <a:ln>
                      <a:noFill/>
                    </a:ln>
                  </p:spPr>
                </p:pic>
              </p:grpSp>
            </p:grpSp>
            <p:grpSp>
              <p:nvGrpSpPr>
                <p:cNvPr id="529" name="Google Shape;529;p63"/>
                <p:cNvGrpSpPr/>
                <p:nvPr/>
              </p:nvGrpSpPr>
              <p:grpSpPr>
                <a:xfrm>
                  <a:off x="4573231" y="4250400"/>
                  <a:ext cx="1398000" cy="1254900"/>
                  <a:chOff x="4269800" y="4670788"/>
                  <a:chExt cx="1398000" cy="1254900"/>
                </a:xfrm>
              </p:grpSpPr>
              <p:sp>
                <p:nvSpPr>
                  <p:cNvPr id="530" name="Google Shape;530;p63"/>
                  <p:cNvSpPr/>
                  <p:nvPr/>
                </p:nvSpPr>
                <p:spPr>
                  <a:xfrm>
                    <a:off x="4269800" y="4670788"/>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Data center</a:t>
                    </a:r>
                    <a:endParaRPr sz="1000">
                      <a:latin typeface="Red Hat Display Medium"/>
                      <a:ea typeface="Red Hat Display Medium"/>
                      <a:cs typeface="Red Hat Display Medium"/>
                      <a:sym typeface="Red Hat Display Medium"/>
                    </a:endParaRPr>
                  </a:p>
                </p:txBody>
              </p:sp>
              <p:grpSp>
                <p:nvGrpSpPr>
                  <p:cNvPr id="531" name="Google Shape;531;p63"/>
                  <p:cNvGrpSpPr/>
                  <p:nvPr/>
                </p:nvGrpSpPr>
                <p:grpSpPr>
                  <a:xfrm>
                    <a:off x="4375700" y="5003288"/>
                    <a:ext cx="1173600" cy="793500"/>
                    <a:chOff x="2435426" y="5128988"/>
                    <a:chExt cx="1173600" cy="793500"/>
                  </a:xfrm>
                </p:grpSpPr>
                <p:sp>
                  <p:nvSpPr>
                    <p:cNvPr id="532" name="Google Shape;532;p63"/>
                    <p:cNvSpPr/>
                    <p:nvPr/>
                  </p:nvSpPr>
                  <p:spPr>
                    <a:xfrm>
                      <a:off x="2435426" y="5128988"/>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execution nodes</a:t>
                      </a:r>
                      <a:endParaRPr sz="1000">
                        <a:latin typeface="Red Hat Display"/>
                        <a:ea typeface="Red Hat Display"/>
                        <a:cs typeface="Red Hat Display"/>
                        <a:sym typeface="Red Hat Display"/>
                      </a:endParaRPr>
                    </a:p>
                  </p:txBody>
                </p:sp>
                <p:pic>
                  <p:nvPicPr>
                    <p:cNvPr id="533" name="Google Shape;533;p63"/>
                    <p:cNvPicPr preferRelativeResize="0"/>
                    <p:nvPr/>
                  </p:nvPicPr>
                  <p:blipFill>
                    <a:blip r:embed="rId6">
                      <a:alphaModFix/>
                    </a:blip>
                    <a:stretch>
                      <a:fillRect/>
                    </a:stretch>
                  </p:blipFill>
                  <p:spPr>
                    <a:xfrm>
                      <a:off x="3158798" y="5289149"/>
                      <a:ext cx="278594" cy="278594"/>
                    </a:xfrm>
                    <a:prstGeom prst="rect">
                      <a:avLst/>
                    </a:prstGeom>
                    <a:noFill/>
                    <a:ln>
                      <a:noFill/>
                    </a:ln>
                  </p:spPr>
                </p:pic>
                <p:pic>
                  <p:nvPicPr>
                    <p:cNvPr id="534" name="Google Shape;534;p63"/>
                    <p:cNvPicPr preferRelativeResize="0"/>
                    <p:nvPr/>
                  </p:nvPicPr>
                  <p:blipFill>
                    <a:blip r:embed="rId6">
                      <a:alphaModFix/>
                    </a:blip>
                    <a:stretch>
                      <a:fillRect/>
                    </a:stretch>
                  </p:blipFill>
                  <p:spPr>
                    <a:xfrm>
                      <a:off x="2621898" y="5289162"/>
                      <a:ext cx="278594" cy="278594"/>
                    </a:xfrm>
                    <a:prstGeom prst="rect">
                      <a:avLst/>
                    </a:prstGeom>
                    <a:noFill/>
                    <a:ln>
                      <a:noFill/>
                    </a:ln>
                  </p:spPr>
                </p:pic>
              </p:grpSp>
            </p:grpSp>
            <p:grpSp>
              <p:nvGrpSpPr>
                <p:cNvPr id="535" name="Google Shape;535;p63"/>
                <p:cNvGrpSpPr/>
                <p:nvPr/>
              </p:nvGrpSpPr>
              <p:grpSpPr>
                <a:xfrm>
                  <a:off x="1504488" y="4250400"/>
                  <a:ext cx="1398000" cy="1254900"/>
                  <a:chOff x="346350" y="4625563"/>
                  <a:chExt cx="1398000" cy="1254900"/>
                </a:xfrm>
              </p:grpSpPr>
              <p:sp>
                <p:nvSpPr>
                  <p:cNvPr id="536" name="Google Shape;536;p63"/>
                  <p:cNvSpPr/>
                  <p:nvPr/>
                </p:nvSpPr>
                <p:spPr>
                  <a:xfrm>
                    <a:off x="346350"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Edge</a:t>
                    </a:r>
                    <a:endParaRPr sz="1000">
                      <a:latin typeface="Red Hat Display Medium"/>
                      <a:ea typeface="Red Hat Display Medium"/>
                      <a:cs typeface="Red Hat Display Medium"/>
                      <a:sym typeface="Red Hat Display Medium"/>
                    </a:endParaRPr>
                  </a:p>
                </p:txBody>
              </p:sp>
              <p:grpSp>
                <p:nvGrpSpPr>
                  <p:cNvPr id="537" name="Google Shape;537;p63"/>
                  <p:cNvGrpSpPr/>
                  <p:nvPr/>
                </p:nvGrpSpPr>
                <p:grpSpPr>
                  <a:xfrm>
                    <a:off x="495150" y="4938663"/>
                    <a:ext cx="1173600" cy="793500"/>
                    <a:chOff x="2435426" y="5128988"/>
                    <a:chExt cx="1173600" cy="793500"/>
                  </a:xfrm>
                </p:grpSpPr>
                <p:sp>
                  <p:nvSpPr>
                    <p:cNvPr id="538" name="Google Shape;538;p63"/>
                    <p:cNvSpPr/>
                    <p:nvPr/>
                  </p:nvSpPr>
                  <p:spPr>
                    <a:xfrm>
                      <a:off x="2435426" y="5128988"/>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00">
                          <a:latin typeface="Red Hat Display"/>
                          <a:ea typeface="Red Hat Display"/>
                          <a:cs typeface="Red Hat Display"/>
                          <a:sym typeface="Red Hat Display"/>
                        </a:rPr>
                        <a:t>execution nodes</a:t>
                      </a:r>
                      <a:endParaRPr sz="1000">
                        <a:latin typeface="Red Hat Display"/>
                        <a:ea typeface="Red Hat Display"/>
                        <a:cs typeface="Red Hat Display"/>
                        <a:sym typeface="Red Hat Display"/>
                      </a:endParaRPr>
                    </a:p>
                  </p:txBody>
                </p:sp>
                <p:pic>
                  <p:nvPicPr>
                    <p:cNvPr id="539" name="Google Shape;539;p63"/>
                    <p:cNvPicPr preferRelativeResize="0"/>
                    <p:nvPr/>
                  </p:nvPicPr>
                  <p:blipFill>
                    <a:blip r:embed="rId6">
                      <a:alphaModFix/>
                    </a:blip>
                    <a:stretch>
                      <a:fillRect/>
                    </a:stretch>
                  </p:blipFill>
                  <p:spPr>
                    <a:xfrm>
                      <a:off x="3158798" y="5289149"/>
                      <a:ext cx="278594" cy="278594"/>
                    </a:xfrm>
                    <a:prstGeom prst="rect">
                      <a:avLst/>
                    </a:prstGeom>
                    <a:noFill/>
                    <a:ln>
                      <a:noFill/>
                    </a:ln>
                  </p:spPr>
                </p:pic>
                <p:pic>
                  <p:nvPicPr>
                    <p:cNvPr id="540" name="Google Shape;540;p63"/>
                    <p:cNvPicPr preferRelativeResize="0"/>
                    <p:nvPr/>
                  </p:nvPicPr>
                  <p:blipFill>
                    <a:blip r:embed="rId6">
                      <a:alphaModFix/>
                    </a:blip>
                    <a:stretch>
                      <a:fillRect/>
                    </a:stretch>
                  </p:blipFill>
                  <p:spPr>
                    <a:xfrm>
                      <a:off x="2621898" y="5289162"/>
                      <a:ext cx="278594" cy="278594"/>
                    </a:xfrm>
                    <a:prstGeom prst="rect">
                      <a:avLst/>
                    </a:prstGeom>
                    <a:noFill/>
                    <a:ln>
                      <a:noFill/>
                    </a:ln>
                  </p:spPr>
                </p:pic>
              </p:grpSp>
            </p:grpSp>
            <p:grpSp>
              <p:nvGrpSpPr>
                <p:cNvPr id="541" name="Google Shape;541;p63"/>
                <p:cNvGrpSpPr/>
                <p:nvPr/>
              </p:nvGrpSpPr>
              <p:grpSpPr>
                <a:xfrm>
                  <a:off x="1527288" y="3516873"/>
                  <a:ext cx="1352400" cy="409800"/>
                  <a:chOff x="1867925" y="3516886"/>
                  <a:chExt cx="1352400" cy="409800"/>
                </a:xfrm>
              </p:grpSpPr>
              <p:sp>
                <p:nvSpPr>
                  <p:cNvPr id="542" name="Google Shape;542;p63"/>
                  <p:cNvSpPr txBox="1"/>
                  <p:nvPr/>
                </p:nvSpPr>
                <p:spPr>
                  <a:xfrm>
                    <a:off x="1867925" y="3516886"/>
                    <a:ext cx="1352400" cy="409800"/>
                  </a:xfrm>
                  <a:prstGeom prst="rect">
                    <a:avLst/>
                  </a:prstGeom>
                  <a:solidFill>
                    <a:srgbClr val="F3F3F3"/>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000000"/>
                        </a:solidFill>
                        <a:latin typeface="Red Hat Display"/>
                        <a:ea typeface="Red Hat Display"/>
                        <a:cs typeface="Red Hat Display"/>
                        <a:sym typeface="Red Hat Display"/>
                      </a:rPr>
                      <a:t>hop node</a:t>
                    </a:r>
                    <a:endParaRPr sz="1000">
                      <a:solidFill>
                        <a:srgbClr val="000000"/>
                      </a:solidFill>
                      <a:latin typeface="Red Hat Display"/>
                      <a:ea typeface="Red Hat Display"/>
                      <a:cs typeface="Red Hat Display"/>
                      <a:sym typeface="Red Hat Display"/>
                    </a:endParaRPr>
                  </a:p>
                </p:txBody>
              </p:sp>
              <p:pic>
                <p:nvPicPr>
                  <p:cNvPr id="543" name="Google Shape;543;p63"/>
                  <p:cNvPicPr preferRelativeResize="0"/>
                  <p:nvPr/>
                </p:nvPicPr>
                <p:blipFill>
                  <a:blip r:embed="rId5">
                    <a:alphaModFix/>
                  </a:blip>
                  <a:stretch>
                    <a:fillRect/>
                  </a:stretch>
                </p:blipFill>
                <p:spPr>
                  <a:xfrm>
                    <a:off x="1922535" y="3592374"/>
                    <a:ext cx="258256" cy="258786"/>
                  </a:xfrm>
                  <a:prstGeom prst="rect">
                    <a:avLst/>
                  </a:prstGeom>
                  <a:noFill/>
                  <a:ln cap="flat" cmpd="sng" w="9525">
                    <a:solidFill>
                      <a:srgbClr val="595959"/>
                    </a:solidFill>
                    <a:prstDash val="dot"/>
                    <a:round/>
                    <a:headEnd len="sm" w="sm" type="none"/>
                    <a:tailEnd len="sm" w="sm" type="none"/>
                  </a:ln>
                </p:spPr>
              </p:pic>
            </p:grpSp>
            <p:cxnSp>
              <p:nvCxnSpPr>
                <p:cNvPr id="544" name="Google Shape;544;p63"/>
                <p:cNvCxnSpPr>
                  <a:stCxn id="542" idx="2"/>
                  <a:endCxn id="536" idx="0"/>
                </p:cNvCxnSpPr>
                <p:nvPr/>
              </p:nvCxnSpPr>
              <p:spPr>
                <a:xfrm flipH="1" rot="-5400000">
                  <a:off x="2041788" y="4088373"/>
                  <a:ext cx="323700" cy="300"/>
                </a:xfrm>
                <a:prstGeom prst="bentConnector3">
                  <a:avLst>
                    <a:gd fmla="val 50004" name="adj1"/>
                  </a:avLst>
                </a:prstGeom>
                <a:noFill/>
                <a:ln cap="flat" cmpd="sng" w="9525">
                  <a:solidFill>
                    <a:srgbClr val="595959"/>
                  </a:solidFill>
                  <a:prstDash val="dash"/>
                  <a:round/>
                  <a:headEnd len="med" w="med" type="none"/>
                  <a:tailEnd len="med" w="med" type="none"/>
                </a:ln>
              </p:spPr>
            </p:cxnSp>
            <p:cxnSp>
              <p:nvCxnSpPr>
                <p:cNvPr id="545" name="Google Shape;545;p63"/>
                <p:cNvCxnSpPr>
                  <a:endCxn id="524" idx="0"/>
                </p:cNvCxnSpPr>
                <p:nvPr/>
              </p:nvCxnSpPr>
              <p:spPr>
                <a:xfrm flipH="1" rot="-5400000">
                  <a:off x="3442669" y="3958350"/>
                  <a:ext cx="583500" cy="600"/>
                </a:xfrm>
                <a:prstGeom prst="bentConnector3">
                  <a:avLst>
                    <a:gd fmla="val 50000" name="adj1"/>
                  </a:avLst>
                </a:prstGeom>
                <a:noFill/>
                <a:ln cap="flat" cmpd="sng" w="9525">
                  <a:solidFill>
                    <a:srgbClr val="595959"/>
                  </a:solidFill>
                  <a:prstDash val="dash"/>
                  <a:round/>
                  <a:headEnd len="med" w="med" type="none"/>
                  <a:tailEnd len="med" w="med" type="none"/>
                </a:ln>
              </p:spPr>
            </p:cxnSp>
            <p:cxnSp>
              <p:nvCxnSpPr>
                <p:cNvPr id="546" name="Google Shape;546;p63"/>
                <p:cNvCxnSpPr>
                  <a:stCxn id="520" idx="2"/>
                  <a:endCxn id="530" idx="0"/>
                </p:cNvCxnSpPr>
                <p:nvPr/>
              </p:nvCxnSpPr>
              <p:spPr>
                <a:xfrm>
                  <a:off x="3737859" y="3207075"/>
                  <a:ext cx="1534500" cy="1043400"/>
                </a:xfrm>
                <a:prstGeom prst="straightConnector1">
                  <a:avLst/>
                </a:prstGeom>
                <a:noFill/>
                <a:ln cap="flat" cmpd="sng" w="9525">
                  <a:solidFill>
                    <a:srgbClr val="595959"/>
                  </a:solidFill>
                  <a:prstDash val="dash"/>
                  <a:round/>
                  <a:headEnd len="med" w="med" type="none"/>
                  <a:tailEnd len="med" w="med" type="none"/>
                </a:ln>
              </p:spPr>
            </p:cxnSp>
            <p:cxnSp>
              <p:nvCxnSpPr>
                <p:cNvPr id="547" name="Google Shape;547;p63"/>
                <p:cNvCxnSpPr>
                  <a:stCxn id="524" idx="0"/>
                  <a:endCxn id="520" idx="2"/>
                </p:cNvCxnSpPr>
                <p:nvPr/>
              </p:nvCxnSpPr>
              <p:spPr>
                <a:xfrm flipH="1" rot="10800000">
                  <a:off x="3734719" y="3207000"/>
                  <a:ext cx="3000" cy="1043400"/>
                </a:xfrm>
                <a:prstGeom prst="straightConnector1">
                  <a:avLst/>
                </a:prstGeom>
                <a:noFill/>
                <a:ln cap="flat" cmpd="sng" w="9525">
                  <a:solidFill>
                    <a:srgbClr val="595959"/>
                  </a:solidFill>
                  <a:prstDash val="dash"/>
                  <a:round/>
                  <a:headEnd len="med" w="med" type="none"/>
                  <a:tailEnd len="med" w="med" type="none"/>
                </a:ln>
              </p:spPr>
            </p:cxnSp>
          </p:grpSp>
        </p:grpSp>
        <p:cxnSp>
          <p:nvCxnSpPr>
            <p:cNvPr id="548" name="Google Shape;548;p63"/>
            <p:cNvCxnSpPr>
              <a:stCxn id="542" idx="0"/>
              <a:endCxn id="520" idx="2"/>
            </p:cNvCxnSpPr>
            <p:nvPr/>
          </p:nvCxnSpPr>
          <p:spPr>
            <a:xfrm flipH="1" rot="10800000">
              <a:off x="7193250" y="3407768"/>
              <a:ext cx="1821900" cy="363600"/>
            </a:xfrm>
            <a:prstGeom prst="straightConnector1">
              <a:avLst/>
            </a:prstGeom>
            <a:noFill/>
            <a:ln cap="flat" cmpd="sng" w="9525">
              <a:solidFill>
                <a:srgbClr val="595959"/>
              </a:solidFill>
              <a:prstDash val="dash"/>
              <a:round/>
              <a:headEnd len="med" w="med" type="none"/>
              <a:tailEnd len="med" w="med" type="none"/>
            </a:ln>
          </p:spPr>
        </p:cxnSp>
        <p:cxnSp>
          <p:nvCxnSpPr>
            <p:cNvPr id="549" name="Google Shape;549;p63"/>
            <p:cNvCxnSpPr>
              <a:stCxn id="524" idx="0"/>
            </p:cNvCxnSpPr>
            <p:nvPr/>
          </p:nvCxnSpPr>
          <p:spPr>
            <a:xfrm flipH="1" rot="10800000">
              <a:off x="9011280" y="3416561"/>
              <a:ext cx="1843500" cy="1215600"/>
            </a:xfrm>
            <a:prstGeom prst="straightConnector1">
              <a:avLst/>
            </a:prstGeom>
            <a:noFill/>
            <a:ln cap="flat" cmpd="sng" w="9525">
              <a:solidFill>
                <a:srgbClr val="595959"/>
              </a:solidFill>
              <a:prstDash val="dash"/>
              <a:round/>
              <a:headEnd len="med" w="med" type="none"/>
              <a:tailEnd len="med" w="med" type="none"/>
            </a:ln>
          </p:spPr>
        </p:cxnSp>
        <p:cxnSp>
          <p:nvCxnSpPr>
            <p:cNvPr id="550" name="Google Shape;550;p63"/>
            <p:cNvCxnSpPr>
              <a:stCxn id="530" idx="0"/>
            </p:cNvCxnSpPr>
            <p:nvPr/>
          </p:nvCxnSpPr>
          <p:spPr>
            <a:xfrm flipH="1" rot="10800000">
              <a:off x="10836769" y="3411161"/>
              <a:ext cx="12900" cy="1221000"/>
            </a:xfrm>
            <a:prstGeom prst="straightConnector1">
              <a:avLst/>
            </a:prstGeom>
            <a:noFill/>
            <a:ln cap="flat" cmpd="sng" w="9525">
              <a:solidFill>
                <a:srgbClr val="595959"/>
              </a:solidFill>
              <a:prstDash val="dash"/>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56" name="Google Shape;556;p64"/>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What is automation mesh?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5"/>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Simple, flexible and reliable scaling of execution capacity</a:t>
            </a:r>
            <a:endParaRPr sz="1800">
              <a:solidFill>
                <a:srgbClr val="EE0000"/>
              </a:solidFill>
              <a:latin typeface="Red Hat Display"/>
              <a:ea typeface="Red Hat Display"/>
              <a:cs typeface="Red Hat Display"/>
              <a:sym typeface="Red Hat Display"/>
            </a:endParaRPr>
          </a:p>
        </p:txBody>
      </p:sp>
      <p:sp>
        <p:nvSpPr>
          <p:cNvPr id="562" name="Google Shape;562;p65"/>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What is automation mesh?</a:t>
            </a:r>
            <a:endParaRPr sz="2800">
              <a:solidFill>
                <a:srgbClr val="000000"/>
              </a:solidFill>
              <a:latin typeface="Red Hat Display"/>
              <a:ea typeface="Red Hat Display"/>
              <a:cs typeface="Red Hat Display"/>
              <a:sym typeface="Red Hat Display"/>
            </a:endParaRPr>
          </a:p>
        </p:txBody>
      </p:sp>
      <p:sp>
        <p:nvSpPr>
          <p:cNvPr id="563" name="Google Shape;563;p6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cxnSp>
        <p:nvCxnSpPr>
          <p:cNvPr id="564" name="Google Shape;564;p65"/>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sp>
        <p:nvSpPr>
          <p:cNvPr id="565" name="Google Shape;565;p65"/>
          <p:cNvSpPr txBox="1"/>
          <p:nvPr/>
        </p:nvSpPr>
        <p:spPr>
          <a:xfrm>
            <a:off x="931450" y="2202525"/>
            <a:ext cx="5532300" cy="429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accent1"/>
                </a:solidFill>
                <a:latin typeface="Red Hat Display Medium"/>
                <a:ea typeface="Red Hat Display Medium"/>
                <a:cs typeface="Red Hat Display Medium"/>
                <a:sym typeface="Red Hat Display Medium"/>
              </a:rPr>
              <a:t>Automate at a global scale</a:t>
            </a:r>
            <a:endParaRPr sz="1600">
              <a:solidFill>
                <a:schemeClr val="accent1"/>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Simple, flexible and reliable way to scale automation of large inventories across diverse network topologies and platforms.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600">
                <a:solidFill>
                  <a:srgbClr val="EE0000"/>
                </a:solidFill>
                <a:latin typeface="Red Hat Display Medium"/>
                <a:ea typeface="Red Hat Display Medium"/>
                <a:cs typeface="Red Hat Display Medium"/>
                <a:sym typeface="Red Hat Display Medium"/>
              </a:rPr>
              <a:t>Distributed overlay network</a:t>
            </a:r>
            <a:endParaRPr sz="1600">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Overlay network which eases distributing automation execution</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chemeClr val="dk1"/>
                </a:solidFill>
                <a:latin typeface="Red Hat Display"/>
                <a:ea typeface="Red Hat Display"/>
                <a:cs typeface="Red Hat Display"/>
                <a:sym typeface="Red Hat Display"/>
              </a:rPr>
              <a:t>Establishes peer-to-peer connections between execution nodes across existing networks</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sz="1600">
                <a:solidFill>
                  <a:schemeClr val="accent1"/>
                </a:solidFill>
                <a:latin typeface="Red Hat Display Medium"/>
                <a:ea typeface="Red Hat Display Medium"/>
                <a:cs typeface="Red Hat Display Medium"/>
                <a:sym typeface="Red Hat Display Medium"/>
              </a:rPr>
              <a:t>Flexible architecture</a:t>
            </a:r>
            <a:endParaRPr b="1" sz="1600">
              <a:solidFill>
                <a:schemeClr val="accent1"/>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rPr lang="en">
                <a:solidFill>
                  <a:srgbClr val="141414"/>
                </a:solidFill>
                <a:latin typeface="Red Hat Display"/>
                <a:ea typeface="Red Hat Display"/>
                <a:cs typeface="Red Hat Display"/>
                <a:sym typeface="Red Hat Display"/>
              </a:rPr>
              <a:t>Flexible architecture offers more design choices compared to isolated nodes</a:t>
            </a:r>
            <a:endParaRPr>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None/>
            </a:pPr>
            <a:r>
              <a:t/>
            </a:r>
            <a:endParaRPr>
              <a:solidFill>
                <a:srgbClr val="141414"/>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sz="1600">
                <a:solidFill>
                  <a:schemeClr val="accent1"/>
                </a:solidFill>
                <a:latin typeface="Red Hat Display Medium"/>
                <a:ea typeface="Red Hat Display Medium"/>
                <a:cs typeface="Red Hat Display Medium"/>
                <a:sym typeface="Red Hat Display Medium"/>
              </a:rPr>
              <a:t>Execution node health</a:t>
            </a:r>
            <a:endParaRPr b="1" sz="1600">
              <a:solidFill>
                <a:schemeClr val="accent1"/>
              </a:solidFill>
              <a:latin typeface="Red Hat Display"/>
              <a:ea typeface="Red Hat Display"/>
              <a:cs typeface="Red Hat Display"/>
              <a:sym typeface="Red Hat Display"/>
            </a:endParaRPr>
          </a:p>
          <a:p>
            <a:pPr indent="0" lvl="0" marL="0" rtl="0" algn="l">
              <a:spcBef>
                <a:spcPts val="500"/>
              </a:spcBef>
              <a:spcAft>
                <a:spcPts val="0"/>
              </a:spcAft>
              <a:buClr>
                <a:schemeClr val="dk1"/>
              </a:buClr>
              <a:buSzPts val="1100"/>
              <a:buFont typeface="Arial"/>
              <a:buNone/>
            </a:pPr>
            <a:r>
              <a:rPr lang="en">
                <a:solidFill>
                  <a:srgbClr val="141414"/>
                </a:solidFill>
                <a:latin typeface="Red Hat Display"/>
                <a:ea typeface="Red Hat Display"/>
                <a:cs typeface="Red Hat Display"/>
                <a:sym typeface="Red Hat Display"/>
              </a:rPr>
              <a:t>Health checks performed on execution nodes</a:t>
            </a:r>
            <a:endParaRPr>
              <a:solidFill>
                <a:srgbClr val="141414"/>
              </a:solidFill>
              <a:latin typeface="Red Hat Display"/>
              <a:ea typeface="Red Hat Display"/>
              <a:cs typeface="Red Hat Display"/>
              <a:sym typeface="Red Hat Display"/>
            </a:endParaRPr>
          </a:p>
          <a:p>
            <a:pPr indent="0" lvl="0" marL="0" rtl="0" algn="l">
              <a:lnSpc>
                <a:spcPct val="100000"/>
              </a:lnSpc>
              <a:spcBef>
                <a:spcPts val="500"/>
              </a:spcBef>
              <a:spcAft>
                <a:spcPts val="0"/>
              </a:spcAft>
              <a:buClr>
                <a:schemeClr val="dk1"/>
              </a:buClr>
              <a:buSzPts val="1100"/>
              <a:buFont typeface="Arial"/>
              <a:buNone/>
            </a:pPr>
            <a:r>
              <a:t/>
            </a:r>
            <a:endParaRPr>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a:solidFill>
                <a:schemeClr val="dk1"/>
              </a:solidFill>
              <a:latin typeface="Red Hat Display"/>
              <a:ea typeface="Red Hat Display"/>
              <a:cs typeface="Red Hat Display"/>
              <a:sym typeface="Red Hat Display"/>
            </a:endParaRPr>
          </a:p>
          <a:p>
            <a:pPr indent="0" lvl="0" marL="0" rtl="0" algn="l">
              <a:lnSpc>
                <a:spcPct val="140000"/>
              </a:lnSpc>
              <a:spcBef>
                <a:spcPts val="500"/>
              </a:spcBef>
              <a:spcAft>
                <a:spcPts val="400"/>
              </a:spcAft>
              <a:buNone/>
            </a:pPr>
            <a:r>
              <a:t/>
            </a:r>
            <a:endParaRPr sz="1600">
              <a:solidFill>
                <a:schemeClr val="dk1"/>
              </a:solidFill>
              <a:latin typeface="Red Hat Display"/>
              <a:ea typeface="Red Hat Display"/>
              <a:cs typeface="Red Hat Display"/>
              <a:sym typeface="Red Hat Display"/>
            </a:endParaRPr>
          </a:p>
        </p:txBody>
      </p:sp>
      <p:grpSp>
        <p:nvGrpSpPr>
          <p:cNvPr id="566" name="Google Shape;566;p65"/>
          <p:cNvGrpSpPr/>
          <p:nvPr/>
        </p:nvGrpSpPr>
        <p:grpSpPr>
          <a:xfrm>
            <a:off x="481848" y="1641714"/>
            <a:ext cx="484618" cy="484608"/>
            <a:chOff x="918027" y="2400300"/>
            <a:chExt cx="565812" cy="565800"/>
          </a:xfrm>
        </p:grpSpPr>
        <p:sp>
          <p:nvSpPr>
            <p:cNvPr id="567" name="Google Shape;567;p65"/>
            <p:cNvSpPr/>
            <p:nvPr/>
          </p:nvSpPr>
          <p:spPr>
            <a:xfrm>
              <a:off x="918039" y="2400300"/>
              <a:ext cx="565800" cy="565800"/>
            </a:xfrm>
            <a:prstGeom prst="ellipse">
              <a:avLst/>
            </a:prstGeom>
            <a:solidFill>
              <a:srgbClr val="FFFFFF"/>
            </a:solidFill>
            <a:ln cap="rnd"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8" name="Google Shape;568;p65"/>
            <p:cNvPicPr preferRelativeResize="0"/>
            <p:nvPr/>
          </p:nvPicPr>
          <p:blipFill rotWithShape="1">
            <a:blip r:embed="rId3">
              <a:alphaModFix/>
            </a:blip>
            <a:srcRect b="0" l="0" r="0" t="0"/>
            <a:stretch/>
          </p:blipFill>
          <p:spPr>
            <a:xfrm>
              <a:off x="918027" y="2400306"/>
              <a:ext cx="565659" cy="565642"/>
            </a:xfrm>
            <a:prstGeom prst="rect">
              <a:avLst/>
            </a:prstGeom>
            <a:noFill/>
            <a:ln>
              <a:noFill/>
            </a:ln>
          </p:spPr>
        </p:pic>
      </p:grpSp>
      <p:grpSp>
        <p:nvGrpSpPr>
          <p:cNvPr id="569" name="Google Shape;569;p65"/>
          <p:cNvGrpSpPr/>
          <p:nvPr/>
        </p:nvGrpSpPr>
        <p:grpSpPr>
          <a:xfrm>
            <a:off x="6918817" y="1790411"/>
            <a:ext cx="4919672" cy="4379137"/>
            <a:chOff x="6918817" y="1790411"/>
            <a:chExt cx="4919672" cy="4379137"/>
          </a:xfrm>
        </p:grpSpPr>
        <p:grpSp>
          <p:nvGrpSpPr>
            <p:cNvPr id="570" name="Google Shape;570;p65"/>
            <p:cNvGrpSpPr/>
            <p:nvPr/>
          </p:nvGrpSpPr>
          <p:grpSpPr>
            <a:xfrm>
              <a:off x="6918817" y="1790411"/>
              <a:ext cx="4919672" cy="4379137"/>
              <a:chOff x="2181363" y="810275"/>
              <a:chExt cx="4466744" cy="3966250"/>
            </a:xfrm>
          </p:grpSpPr>
          <p:grpSp>
            <p:nvGrpSpPr>
              <p:cNvPr id="571" name="Google Shape;571;p65"/>
              <p:cNvGrpSpPr/>
              <p:nvPr/>
            </p:nvGrpSpPr>
            <p:grpSpPr>
              <a:xfrm>
                <a:off x="2204049" y="810275"/>
                <a:ext cx="4421580" cy="1129650"/>
                <a:chOff x="1865527" y="1691450"/>
                <a:chExt cx="4421580" cy="1129650"/>
              </a:xfrm>
            </p:grpSpPr>
            <p:sp>
              <p:nvSpPr>
                <p:cNvPr id="572" name="Google Shape;572;p65"/>
                <p:cNvSpPr/>
                <p:nvPr/>
              </p:nvSpPr>
              <p:spPr>
                <a:xfrm>
                  <a:off x="1865527" y="2027600"/>
                  <a:ext cx="44214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3" name="Google Shape;573;p65"/>
                <p:cNvPicPr preferRelativeResize="0"/>
                <p:nvPr/>
              </p:nvPicPr>
              <p:blipFill rotWithShape="1">
                <a:blip r:embed="rId4">
                  <a:alphaModFix/>
                </a:blip>
                <a:srcRect b="-10" l="0" r="1883" t="0"/>
                <a:stretch/>
              </p:blipFill>
              <p:spPr>
                <a:xfrm>
                  <a:off x="3916137" y="2092888"/>
                  <a:ext cx="260575" cy="273900"/>
                </a:xfrm>
                <a:prstGeom prst="rect">
                  <a:avLst/>
                </a:prstGeom>
                <a:noFill/>
                <a:ln>
                  <a:noFill/>
                </a:ln>
              </p:spPr>
            </p:pic>
            <p:pic>
              <p:nvPicPr>
                <p:cNvPr id="574" name="Google Shape;574;p65"/>
                <p:cNvPicPr preferRelativeResize="0"/>
                <p:nvPr/>
              </p:nvPicPr>
              <p:blipFill rotWithShape="1">
                <a:blip r:embed="rId4">
                  <a:alphaModFix/>
                </a:blip>
                <a:srcRect b="-10" l="0" r="-2072" t="0"/>
                <a:stretch/>
              </p:blipFill>
              <p:spPr>
                <a:xfrm>
                  <a:off x="3582536" y="2438913"/>
                  <a:ext cx="271075" cy="273900"/>
                </a:xfrm>
                <a:prstGeom prst="rect">
                  <a:avLst/>
                </a:prstGeom>
                <a:noFill/>
                <a:ln>
                  <a:noFill/>
                </a:ln>
              </p:spPr>
            </p:pic>
            <p:pic>
              <p:nvPicPr>
                <p:cNvPr id="575" name="Google Shape;575;p65"/>
                <p:cNvPicPr preferRelativeResize="0"/>
                <p:nvPr/>
              </p:nvPicPr>
              <p:blipFill rotWithShape="1">
                <a:blip r:embed="rId4">
                  <a:alphaModFix/>
                </a:blip>
                <a:srcRect b="0" l="0" r="-17302" t="0"/>
                <a:stretch/>
              </p:blipFill>
              <p:spPr>
                <a:xfrm>
                  <a:off x="4227724" y="2438922"/>
                  <a:ext cx="311523" cy="273881"/>
                </a:xfrm>
                <a:prstGeom prst="rect">
                  <a:avLst/>
                </a:prstGeom>
                <a:noFill/>
                <a:ln>
                  <a:noFill/>
                </a:ln>
              </p:spPr>
            </p:pic>
            <p:cxnSp>
              <p:nvCxnSpPr>
                <p:cNvPr id="576" name="Google Shape;576;p65"/>
                <p:cNvCxnSpPr>
                  <a:stCxn id="573" idx="3"/>
                  <a:endCxn id="575" idx="0"/>
                </p:cNvCxnSpPr>
                <p:nvPr/>
              </p:nvCxnSpPr>
              <p:spPr>
                <a:xfrm>
                  <a:off x="4176713" y="2229837"/>
                  <a:ext cx="206700" cy="209100"/>
                </a:xfrm>
                <a:prstGeom prst="straightConnector1">
                  <a:avLst/>
                </a:prstGeom>
                <a:noFill/>
                <a:ln cap="flat" cmpd="sng" w="9525">
                  <a:solidFill>
                    <a:srgbClr val="595959"/>
                  </a:solidFill>
                  <a:prstDash val="dash"/>
                  <a:round/>
                  <a:headEnd len="med" w="med" type="none"/>
                  <a:tailEnd len="med" w="med" type="none"/>
                </a:ln>
              </p:spPr>
            </p:cxnSp>
            <p:cxnSp>
              <p:nvCxnSpPr>
                <p:cNvPr id="577" name="Google Shape;577;p65"/>
                <p:cNvCxnSpPr>
                  <a:stCxn id="573" idx="1"/>
                  <a:endCxn id="574" idx="0"/>
                </p:cNvCxnSpPr>
                <p:nvPr/>
              </p:nvCxnSpPr>
              <p:spPr>
                <a:xfrm flipH="1">
                  <a:off x="3718137" y="2229837"/>
                  <a:ext cx="198000" cy="209100"/>
                </a:xfrm>
                <a:prstGeom prst="straightConnector1">
                  <a:avLst/>
                </a:prstGeom>
                <a:noFill/>
                <a:ln cap="flat" cmpd="sng" w="9525">
                  <a:solidFill>
                    <a:srgbClr val="595959"/>
                  </a:solidFill>
                  <a:prstDash val="dash"/>
                  <a:round/>
                  <a:headEnd len="med" w="med" type="none"/>
                  <a:tailEnd len="med" w="med" type="none"/>
                </a:ln>
              </p:spPr>
            </p:cxnSp>
            <p:cxnSp>
              <p:nvCxnSpPr>
                <p:cNvPr id="578" name="Google Shape;578;p65"/>
                <p:cNvCxnSpPr>
                  <a:stCxn id="574" idx="3"/>
                  <a:endCxn id="575" idx="1"/>
                </p:cNvCxnSpPr>
                <p:nvPr/>
              </p:nvCxnSpPr>
              <p:spPr>
                <a:xfrm>
                  <a:off x="3853612" y="2575862"/>
                  <a:ext cx="374100" cy="0"/>
                </a:xfrm>
                <a:prstGeom prst="straightConnector1">
                  <a:avLst/>
                </a:prstGeom>
                <a:noFill/>
                <a:ln cap="flat" cmpd="sng" w="9525">
                  <a:solidFill>
                    <a:srgbClr val="595959"/>
                  </a:solidFill>
                  <a:prstDash val="dash"/>
                  <a:round/>
                  <a:headEnd len="med" w="med" type="none"/>
                  <a:tailEnd len="med" w="med" type="none"/>
                </a:ln>
              </p:spPr>
            </p:cxnSp>
            <p:sp>
              <p:nvSpPr>
                <p:cNvPr id="579" name="Google Shape;579;p65"/>
                <p:cNvSpPr txBox="1"/>
                <p:nvPr/>
              </p:nvSpPr>
              <p:spPr>
                <a:xfrm>
                  <a:off x="1865707" y="1691450"/>
                  <a:ext cx="4421400" cy="338700"/>
                </a:xfrm>
                <a:prstGeom prst="rect">
                  <a:avLst/>
                </a:prstGeom>
                <a:solidFill>
                  <a:srgbClr val="EE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controller</a:t>
                  </a:r>
                  <a:endParaRPr sz="1200">
                    <a:solidFill>
                      <a:srgbClr val="FFFFFF"/>
                    </a:solidFill>
                    <a:latin typeface="Red Hat Display Medium"/>
                    <a:ea typeface="Red Hat Display Medium"/>
                    <a:cs typeface="Red Hat Display Medium"/>
                    <a:sym typeface="Red Hat Display Medium"/>
                  </a:endParaRPr>
                </a:p>
              </p:txBody>
            </p:sp>
          </p:grpSp>
          <p:sp>
            <p:nvSpPr>
              <p:cNvPr id="580" name="Google Shape;580;p65"/>
              <p:cNvSpPr/>
              <p:nvPr/>
            </p:nvSpPr>
            <p:spPr>
              <a:xfrm>
                <a:off x="2204175" y="1987200"/>
                <a:ext cx="4421400" cy="338700"/>
              </a:xfrm>
              <a:prstGeom prst="rect">
                <a:avLst/>
              </a:prstGeom>
              <a:solidFill>
                <a:srgbClr val="EE0000"/>
              </a:solidFill>
              <a:ln cap="flat" cmpd="sng" w="9525">
                <a:solidFill>
                  <a:srgbClr val="EE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 sz="1200">
                    <a:solidFill>
                      <a:srgbClr val="FFFFFF"/>
                    </a:solidFill>
                    <a:latin typeface="Red Hat Display Medium"/>
                    <a:ea typeface="Red Hat Display Medium"/>
                    <a:cs typeface="Red Hat Display Medium"/>
                    <a:sym typeface="Red Hat Display Medium"/>
                  </a:rPr>
                  <a:t>Automation Mesh</a:t>
                </a:r>
                <a:endParaRPr sz="1200">
                  <a:solidFill>
                    <a:srgbClr val="FFFFFF"/>
                  </a:solidFill>
                  <a:latin typeface="Red Hat Display Medium"/>
                  <a:ea typeface="Red Hat Display Medium"/>
                  <a:cs typeface="Red Hat Display Medium"/>
                  <a:sym typeface="Red Hat Display Medium"/>
                </a:endParaRPr>
              </a:p>
            </p:txBody>
          </p:sp>
          <p:pic>
            <p:nvPicPr>
              <p:cNvPr id="581" name="Google Shape;581;p65"/>
              <p:cNvPicPr preferRelativeResize="0"/>
              <p:nvPr/>
            </p:nvPicPr>
            <p:blipFill>
              <a:blip r:embed="rId5">
                <a:alphaModFix/>
              </a:blip>
              <a:stretch>
                <a:fillRect/>
              </a:stretch>
            </p:blipFill>
            <p:spPr>
              <a:xfrm>
                <a:off x="2263603" y="1990948"/>
                <a:ext cx="349600" cy="331200"/>
              </a:xfrm>
              <a:prstGeom prst="rect">
                <a:avLst/>
              </a:prstGeom>
              <a:noFill/>
              <a:ln>
                <a:noFill/>
              </a:ln>
            </p:spPr>
          </p:pic>
          <p:grpSp>
            <p:nvGrpSpPr>
              <p:cNvPr id="582" name="Google Shape;582;p65"/>
              <p:cNvGrpSpPr/>
              <p:nvPr/>
            </p:nvGrpSpPr>
            <p:grpSpPr>
              <a:xfrm>
                <a:off x="2181363" y="2325900"/>
                <a:ext cx="4466744" cy="2450625"/>
                <a:chOff x="1504488" y="3054675"/>
                <a:chExt cx="4466744" cy="2450625"/>
              </a:xfrm>
            </p:grpSpPr>
            <p:grpSp>
              <p:nvGrpSpPr>
                <p:cNvPr id="583" name="Google Shape;583;p65"/>
                <p:cNvGrpSpPr/>
                <p:nvPr/>
              </p:nvGrpSpPr>
              <p:grpSpPr>
                <a:xfrm>
                  <a:off x="3035719" y="4250400"/>
                  <a:ext cx="1398000" cy="1254900"/>
                  <a:chOff x="2308075" y="4625563"/>
                  <a:chExt cx="1398000" cy="1254900"/>
                </a:xfrm>
              </p:grpSpPr>
              <p:sp>
                <p:nvSpPr>
                  <p:cNvPr id="584" name="Google Shape;584;p65"/>
                  <p:cNvSpPr/>
                  <p:nvPr/>
                </p:nvSpPr>
                <p:spPr>
                  <a:xfrm>
                    <a:off x="2308075"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Cloud</a:t>
                    </a:r>
                    <a:endParaRPr sz="1000">
                      <a:latin typeface="Red Hat Display Medium"/>
                      <a:ea typeface="Red Hat Display Medium"/>
                      <a:cs typeface="Red Hat Display Medium"/>
                      <a:sym typeface="Red Hat Display Medium"/>
                    </a:endParaRPr>
                  </a:p>
                </p:txBody>
              </p:sp>
              <p:sp>
                <p:nvSpPr>
                  <p:cNvPr id="585" name="Google Shape;585;p65"/>
                  <p:cNvSpPr/>
                  <p:nvPr/>
                </p:nvSpPr>
                <p:spPr>
                  <a:xfrm>
                    <a:off x="2435425" y="4938663"/>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586" name="Google Shape;586;p65"/>
                <p:cNvGrpSpPr/>
                <p:nvPr/>
              </p:nvGrpSpPr>
              <p:grpSpPr>
                <a:xfrm>
                  <a:off x="4573231" y="4250400"/>
                  <a:ext cx="1398000" cy="1254900"/>
                  <a:chOff x="4269800" y="4670788"/>
                  <a:chExt cx="1398000" cy="1254900"/>
                </a:xfrm>
              </p:grpSpPr>
              <p:sp>
                <p:nvSpPr>
                  <p:cNvPr id="587" name="Google Shape;587;p65"/>
                  <p:cNvSpPr/>
                  <p:nvPr/>
                </p:nvSpPr>
                <p:spPr>
                  <a:xfrm>
                    <a:off x="4269800" y="4670788"/>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Data center</a:t>
                    </a:r>
                    <a:endParaRPr sz="1000">
                      <a:latin typeface="Red Hat Display Medium"/>
                      <a:ea typeface="Red Hat Display Medium"/>
                      <a:cs typeface="Red Hat Display Medium"/>
                      <a:sym typeface="Red Hat Display Medium"/>
                    </a:endParaRPr>
                  </a:p>
                </p:txBody>
              </p:sp>
              <p:sp>
                <p:nvSpPr>
                  <p:cNvPr id="588" name="Google Shape;588;p65"/>
                  <p:cNvSpPr/>
                  <p:nvPr/>
                </p:nvSpPr>
                <p:spPr>
                  <a:xfrm>
                    <a:off x="4375700" y="5003288"/>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589" name="Google Shape;589;p65"/>
                <p:cNvGrpSpPr/>
                <p:nvPr/>
              </p:nvGrpSpPr>
              <p:grpSpPr>
                <a:xfrm>
                  <a:off x="1504488" y="4250400"/>
                  <a:ext cx="1398000" cy="1254900"/>
                  <a:chOff x="346350" y="4625563"/>
                  <a:chExt cx="1398000" cy="1254900"/>
                </a:xfrm>
              </p:grpSpPr>
              <p:sp>
                <p:nvSpPr>
                  <p:cNvPr id="590" name="Google Shape;590;p65"/>
                  <p:cNvSpPr/>
                  <p:nvPr/>
                </p:nvSpPr>
                <p:spPr>
                  <a:xfrm>
                    <a:off x="346350" y="4625563"/>
                    <a:ext cx="1398000" cy="1254900"/>
                  </a:xfrm>
                  <a:prstGeom prst="rect">
                    <a:avLst/>
                  </a:prstGeom>
                  <a:solidFill>
                    <a:srgbClr val="FFFFFF"/>
                  </a:solidFill>
                  <a:ln cap="flat" cmpd="sng" w="9525">
                    <a:solidFill>
                      <a:srgbClr val="595959"/>
                    </a:solidFill>
                    <a:prstDash val="dot"/>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sz="1000">
                        <a:latin typeface="Red Hat Display Medium"/>
                        <a:ea typeface="Red Hat Display Medium"/>
                        <a:cs typeface="Red Hat Display Medium"/>
                        <a:sym typeface="Red Hat Display Medium"/>
                      </a:rPr>
                      <a:t>Remote Office</a:t>
                    </a:r>
                    <a:endParaRPr sz="1000">
                      <a:latin typeface="Red Hat Display Medium"/>
                      <a:ea typeface="Red Hat Display Medium"/>
                      <a:cs typeface="Red Hat Display Medium"/>
                      <a:sym typeface="Red Hat Display Medium"/>
                    </a:endParaRPr>
                  </a:p>
                </p:txBody>
              </p:sp>
              <p:sp>
                <p:nvSpPr>
                  <p:cNvPr id="591" name="Google Shape;591;p65"/>
                  <p:cNvSpPr/>
                  <p:nvPr/>
                </p:nvSpPr>
                <p:spPr>
                  <a:xfrm>
                    <a:off x="495150" y="4938663"/>
                    <a:ext cx="1173600" cy="793500"/>
                  </a:xfrm>
                  <a:prstGeom prst="rect">
                    <a:avLst/>
                  </a:prstGeom>
                  <a:solidFill>
                    <a:srgbClr val="EEEEEE"/>
                  </a:solidFill>
                  <a:ln cap="flat" cmpd="sng" w="9525">
                    <a:solidFill>
                      <a:srgbClr val="595959"/>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800">
                        <a:latin typeface="Red Hat Display"/>
                        <a:ea typeface="Red Hat Display"/>
                        <a:cs typeface="Red Hat Display"/>
                        <a:sym typeface="Red Hat Display"/>
                      </a:rPr>
                      <a:t>execution node(s)</a:t>
                    </a:r>
                    <a:endParaRPr sz="800">
                      <a:latin typeface="Red Hat Display"/>
                      <a:ea typeface="Red Hat Display"/>
                      <a:cs typeface="Red Hat Display"/>
                      <a:sym typeface="Red Hat Display"/>
                    </a:endParaRPr>
                  </a:p>
                </p:txBody>
              </p:sp>
            </p:grpSp>
            <p:grpSp>
              <p:nvGrpSpPr>
                <p:cNvPr id="592" name="Google Shape;592;p65"/>
                <p:cNvGrpSpPr/>
                <p:nvPr/>
              </p:nvGrpSpPr>
              <p:grpSpPr>
                <a:xfrm>
                  <a:off x="1527288" y="3533199"/>
                  <a:ext cx="1352400" cy="409800"/>
                  <a:chOff x="1867925" y="3533212"/>
                  <a:chExt cx="1352400" cy="409800"/>
                </a:xfrm>
              </p:grpSpPr>
              <p:sp>
                <p:nvSpPr>
                  <p:cNvPr id="593" name="Google Shape;593;p65"/>
                  <p:cNvSpPr txBox="1"/>
                  <p:nvPr/>
                </p:nvSpPr>
                <p:spPr>
                  <a:xfrm>
                    <a:off x="1867925" y="3533212"/>
                    <a:ext cx="1352400" cy="409800"/>
                  </a:xfrm>
                  <a:prstGeom prst="rect">
                    <a:avLst/>
                  </a:prstGeom>
                  <a:solidFill>
                    <a:srgbClr val="F3F3F3"/>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rgbClr val="000000"/>
                        </a:solidFill>
                        <a:latin typeface="Red Hat Display"/>
                        <a:ea typeface="Red Hat Display"/>
                        <a:cs typeface="Red Hat Display"/>
                        <a:sym typeface="Red Hat Display"/>
                      </a:rPr>
                      <a:t>hop node</a:t>
                    </a:r>
                    <a:endParaRPr sz="800">
                      <a:solidFill>
                        <a:srgbClr val="000000"/>
                      </a:solidFill>
                      <a:latin typeface="Red Hat Display"/>
                      <a:ea typeface="Red Hat Display"/>
                      <a:cs typeface="Red Hat Display"/>
                      <a:sym typeface="Red Hat Display"/>
                    </a:endParaRPr>
                  </a:p>
                </p:txBody>
              </p:sp>
              <p:pic>
                <p:nvPicPr>
                  <p:cNvPr id="594" name="Google Shape;594;p65"/>
                  <p:cNvPicPr preferRelativeResize="0"/>
                  <p:nvPr/>
                </p:nvPicPr>
                <p:blipFill>
                  <a:blip r:embed="rId5">
                    <a:alphaModFix/>
                  </a:blip>
                  <a:stretch>
                    <a:fillRect/>
                  </a:stretch>
                </p:blipFill>
                <p:spPr>
                  <a:xfrm>
                    <a:off x="1922535" y="3608700"/>
                    <a:ext cx="258256" cy="258786"/>
                  </a:xfrm>
                  <a:prstGeom prst="rect">
                    <a:avLst/>
                  </a:prstGeom>
                  <a:noFill/>
                  <a:ln cap="flat" cmpd="sng" w="9525">
                    <a:solidFill>
                      <a:srgbClr val="595959"/>
                    </a:solidFill>
                    <a:prstDash val="dot"/>
                    <a:round/>
                    <a:headEnd len="sm" w="sm" type="none"/>
                    <a:tailEnd len="sm" w="sm" type="none"/>
                  </a:ln>
                </p:spPr>
              </p:pic>
            </p:grpSp>
            <p:cxnSp>
              <p:nvCxnSpPr>
                <p:cNvPr id="595" name="Google Shape;595;p65"/>
                <p:cNvCxnSpPr>
                  <a:stCxn id="593" idx="2"/>
                  <a:endCxn id="590" idx="0"/>
                </p:cNvCxnSpPr>
                <p:nvPr/>
              </p:nvCxnSpPr>
              <p:spPr>
                <a:xfrm flipH="1" rot="-5400000">
                  <a:off x="2050038" y="4096449"/>
                  <a:ext cx="307500" cy="600"/>
                </a:xfrm>
                <a:prstGeom prst="bentConnector3">
                  <a:avLst>
                    <a:gd fmla="val 49984" name="adj1"/>
                  </a:avLst>
                </a:prstGeom>
                <a:noFill/>
                <a:ln cap="flat" cmpd="sng" w="9525">
                  <a:solidFill>
                    <a:srgbClr val="595959"/>
                  </a:solidFill>
                  <a:prstDash val="dash"/>
                  <a:round/>
                  <a:headEnd len="med" w="med" type="none"/>
                  <a:tailEnd len="med" w="med" type="none"/>
                </a:ln>
              </p:spPr>
            </p:cxnSp>
            <p:cxnSp>
              <p:nvCxnSpPr>
                <p:cNvPr id="596" name="Google Shape;596;p65"/>
                <p:cNvCxnSpPr>
                  <a:stCxn id="580" idx="2"/>
                  <a:endCxn id="584" idx="0"/>
                </p:cNvCxnSpPr>
                <p:nvPr/>
              </p:nvCxnSpPr>
              <p:spPr>
                <a:xfrm rot="5400000">
                  <a:off x="3138450" y="3650925"/>
                  <a:ext cx="1195800" cy="3300"/>
                </a:xfrm>
                <a:prstGeom prst="bentConnector3">
                  <a:avLst>
                    <a:gd fmla="val 49997" name="adj1"/>
                  </a:avLst>
                </a:prstGeom>
                <a:noFill/>
                <a:ln cap="flat" cmpd="sng" w="9525">
                  <a:solidFill>
                    <a:srgbClr val="595959"/>
                  </a:solidFill>
                  <a:prstDash val="dash"/>
                  <a:round/>
                  <a:headEnd len="med" w="med" type="none"/>
                  <a:tailEnd len="med" w="med" type="none"/>
                </a:ln>
              </p:spPr>
            </p:cxnSp>
            <p:cxnSp>
              <p:nvCxnSpPr>
                <p:cNvPr id="597" name="Google Shape;597;p65"/>
                <p:cNvCxnSpPr>
                  <a:stCxn id="580" idx="2"/>
                  <a:endCxn id="587" idx="0"/>
                </p:cNvCxnSpPr>
                <p:nvPr/>
              </p:nvCxnSpPr>
              <p:spPr>
                <a:xfrm>
                  <a:off x="3738000" y="3054675"/>
                  <a:ext cx="1534200" cy="1195800"/>
                </a:xfrm>
                <a:prstGeom prst="straightConnector1">
                  <a:avLst/>
                </a:prstGeom>
                <a:noFill/>
                <a:ln cap="flat" cmpd="sng" w="9525">
                  <a:solidFill>
                    <a:srgbClr val="595959"/>
                  </a:solidFill>
                  <a:prstDash val="dash"/>
                  <a:round/>
                  <a:headEnd len="med" w="med" type="none"/>
                  <a:tailEnd len="med" w="med" type="none"/>
                </a:ln>
              </p:spPr>
            </p:cxnSp>
            <p:cxnSp>
              <p:nvCxnSpPr>
                <p:cNvPr id="598" name="Google Shape;598;p65"/>
                <p:cNvCxnSpPr>
                  <a:stCxn id="584" idx="0"/>
                </p:cNvCxnSpPr>
                <p:nvPr/>
              </p:nvCxnSpPr>
              <p:spPr>
                <a:xfrm flipH="1" rot="10800000">
                  <a:off x="3734719" y="3069000"/>
                  <a:ext cx="1539600" cy="1181400"/>
                </a:xfrm>
                <a:prstGeom prst="straightConnector1">
                  <a:avLst/>
                </a:prstGeom>
                <a:noFill/>
                <a:ln cap="flat" cmpd="sng" w="9525">
                  <a:solidFill>
                    <a:srgbClr val="595959"/>
                  </a:solidFill>
                  <a:prstDash val="dash"/>
                  <a:round/>
                  <a:headEnd len="med" w="med" type="none"/>
                  <a:tailEnd len="med" w="med" type="none"/>
                </a:ln>
              </p:spPr>
            </p:cxnSp>
            <p:cxnSp>
              <p:nvCxnSpPr>
                <p:cNvPr id="599" name="Google Shape;599;p65"/>
                <p:cNvCxnSpPr>
                  <a:endCxn id="587" idx="0"/>
                </p:cNvCxnSpPr>
                <p:nvPr/>
              </p:nvCxnSpPr>
              <p:spPr>
                <a:xfrm>
                  <a:off x="5272231" y="3064500"/>
                  <a:ext cx="0" cy="1185900"/>
                </a:xfrm>
                <a:prstGeom prst="straightConnector1">
                  <a:avLst/>
                </a:prstGeom>
                <a:noFill/>
                <a:ln cap="flat" cmpd="sng" w="9525">
                  <a:solidFill>
                    <a:srgbClr val="595959"/>
                  </a:solidFill>
                  <a:prstDash val="dash"/>
                  <a:round/>
                  <a:headEnd len="med" w="med" type="none"/>
                  <a:tailEnd len="med" w="med" type="none"/>
                </a:ln>
              </p:spPr>
            </p:cxnSp>
          </p:grpSp>
          <p:pic>
            <p:nvPicPr>
              <p:cNvPr id="600" name="Google Shape;600;p65"/>
              <p:cNvPicPr preferRelativeResize="0"/>
              <p:nvPr/>
            </p:nvPicPr>
            <p:blipFill>
              <a:blip r:embed="rId6">
                <a:alphaModFix/>
              </a:blip>
              <a:stretch>
                <a:fillRect/>
              </a:stretch>
            </p:blipFill>
            <p:spPr>
              <a:xfrm>
                <a:off x="2268805" y="810277"/>
                <a:ext cx="339192" cy="331892"/>
              </a:xfrm>
              <a:prstGeom prst="rect">
                <a:avLst/>
              </a:prstGeom>
              <a:noFill/>
              <a:ln>
                <a:noFill/>
              </a:ln>
            </p:spPr>
          </p:pic>
          <p:grpSp>
            <p:nvGrpSpPr>
              <p:cNvPr id="601" name="Google Shape;601;p65"/>
              <p:cNvGrpSpPr/>
              <p:nvPr/>
            </p:nvGrpSpPr>
            <p:grpSpPr>
              <a:xfrm>
                <a:off x="2613188" y="3997877"/>
                <a:ext cx="531838" cy="284572"/>
                <a:chOff x="826031" y="1430277"/>
                <a:chExt cx="531838" cy="284573"/>
              </a:xfrm>
            </p:grpSpPr>
            <p:pic>
              <p:nvPicPr>
                <p:cNvPr id="602" name="Google Shape;602;p65"/>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603" name="Google Shape;603;p65"/>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604" name="Google Shape;604;p65"/>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nvGrpSpPr>
              <p:cNvPr id="605" name="Google Shape;605;p65"/>
              <p:cNvGrpSpPr/>
              <p:nvPr/>
            </p:nvGrpSpPr>
            <p:grpSpPr>
              <a:xfrm>
                <a:off x="4148813" y="3997877"/>
                <a:ext cx="531838" cy="284572"/>
                <a:chOff x="826031" y="1430277"/>
                <a:chExt cx="531838" cy="284573"/>
              </a:xfrm>
            </p:grpSpPr>
            <p:pic>
              <p:nvPicPr>
                <p:cNvPr id="606" name="Google Shape;606;p65"/>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607" name="Google Shape;607;p65"/>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608" name="Google Shape;608;p65"/>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nvGrpSpPr>
              <p:cNvPr id="609" name="Google Shape;609;p65"/>
              <p:cNvGrpSpPr/>
              <p:nvPr/>
            </p:nvGrpSpPr>
            <p:grpSpPr>
              <a:xfrm>
                <a:off x="5684438" y="3997877"/>
                <a:ext cx="531838" cy="284572"/>
                <a:chOff x="826031" y="1430277"/>
                <a:chExt cx="531838" cy="284573"/>
              </a:xfrm>
            </p:grpSpPr>
            <p:pic>
              <p:nvPicPr>
                <p:cNvPr id="610" name="Google Shape;610;p65"/>
                <p:cNvPicPr preferRelativeResize="0"/>
                <p:nvPr/>
              </p:nvPicPr>
              <p:blipFill>
                <a:blip r:embed="rId7">
                  <a:alphaModFix/>
                </a:blip>
                <a:stretch>
                  <a:fillRect/>
                </a:stretch>
              </p:blipFill>
              <p:spPr>
                <a:xfrm>
                  <a:off x="1070981" y="1430277"/>
                  <a:ext cx="286888" cy="284573"/>
                </a:xfrm>
                <a:prstGeom prst="rect">
                  <a:avLst/>
                </a:prstGeom>
                <a:noFill/>
                <a:ln>
                  <a:noFill/>
                </a:ln>
              </p:spPr>
            </p:pic>
            <p:pic>
              <p:nvPicPr>
                <p:cNvPr id="611" name="Google Shape;611;p65"/>
                <p:cNvPicPr preferRelativeResize="0"/>
                <p:nvPr/>
              </p:nvPicPr>
              <p:blipFill>
                <a:blip r:embed="rId7">
                  <a:alphaModFix/>
                </a:blip>
                <a:stretch>
                  <a:fillRect/>
                </a:stretch>
              </p:blipFill>
              <p:spPr>
                <a:xfrm>
                  <a:off x="948506" y="1430277"/>
                  <a:ext cx="286888" cy="284573"/>
                </a:xfrm>
                <a:prstGeom prst="rect">
                  <a:avLst/>
                </a:prstGeom>
                <a:noFill/>
                <a:ln>
                  <a:noFill/>
                </a:ln>
              </p:spPr>
            </p:pic>
            <p:pic>
              <p:nvPicPr>
                <p:cNvPr id="612" name="Google Shape;612;p65"/>
                <p:cNvPicPr preferRelativeResize="0"/>
                <p:nvPr/>
              </p:nvPicPr>
              <p:blipFill>
                <a:blip r:embed="rId7">
                  <a:alphaModFix/>
                </a:blip>
                <a:stretch>
                  <a:fillRect/>
                </a:stretch>
              </p:blipFill>
              <p:spPr>
                <a:xfrm>
                  <a:off x="826031" y="1430277"/>
                  <a:ext cx="286888" cy="284573"/>
                </a:xfrm>
                <a:prstGeom prst="rect">
                  <a:avLst/>
                </a:prstGeom>
                <a:noFill/>
                <a:ln>
                  <a:noFill/>
                </a:ln>
              </p:spPr>
            </p:pic>
          </p:grpSp>
        </p:grpSp>
        <p:cxnSp>
          <p:nvCxnSpPr>
            <p:cNvPr id="613" name="Google Shape;613;p65"/>
            <p:cNvCxnSpPr>
              <a:stCxn id="593" idx="0"/>
              <a:endCxn id="580" idx="2"/>
            </p:cNvCxnSpPr>
            <p:nvPr/>
          </p:nvCxnSpPr>
          <p:spPr>
            <a:xfrm flipH="1" rot="10800000">
              <a:off x="7688695" y="3463851"/>
              <a:ext cx="1690200" cy="528300"/>
            </a:xfrm>
            <a:prstGeom prst="straightConnector1">
              <a:avLst/>
            </a:prstGeom>
            <a:noFill/>
            <a:ln cap="flat" cmpd="sng" w="9525">
              <a:solidFill>
                <a:srgbClr val="595959"/>
              </a:solidFill>
              <a:prstDash val="dash"/>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19" name="Google Shape;619;p66"/>
          <p:cNvSpPr txBox="1"/>
          <p:nvPr>
            <p:ph idx="2" type="subTitle"/>
          </p:nvPr>
        </p:nvSpPr>
        <p:spPr>
          <a:xfrm>
            <a:off x="9251450" y="3915996"/>
            <a:ext cx="2124300" cy="210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0" name="Google Shape;620;p66"/>
          <p:cNvSpPr txBox="1"/>
          <p:nvPr>
            <p:ph idx="3" type="subTitle"/>
          </p:nvPr>
        </p:nvSpPr>
        <p:spPr>
          <a:xfrm>
            <a:off x="9251450" y="3363425"/>
            <a:ext cx="2124300" cy="35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621" name="Google Shape;621;p66"/>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p>
            <a:pPr indent="0" lvl="0" marL="0" rtl="0" algn="l">
              <a:spcBef>
                <a:spcPts val="0"/>
              </a:spcBef>
              <a:spcAft>
                <a:spcPts val="0"/>
              </a:spcAft>
              <a:buNone/>
            </a:pPr>
            <a:r>
              <a:rPr lang="en"/>
              <a:t>Why automation mesh?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7"/>
          <p:cNvSpPr txBox="1"/>
          <p:nvPr/>
        </p:nvSpPr>
        <p:spPr>
          <a:xfrm>
            <a:off x="885125" y="1196350"/>
            <a:ext cx="10422000" cy="2919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500"/>
              </a:spcAft>
              <a:buNone/>
            </a:pPr>
            <a:r>
              <a:rPr lang="en" sz="1800">
                <a:solidFill>
                  <a:srgbClr val="EE0000"/>
                </a:solidFill>
                <a:latin typeface="Red Hat Display"/>
                <a:ea typeface="Red Hat Display"/>
                <a:cs typeface="Red Hat Display"/>
                <a:sym typeface="Red Hat Display"/>
              </a:rPr>
              <a:t>Tightly coupled control and execution</a:t>
            </a:r>
            <a:endParaRPr sz="1800">
              <a:solidFill>
                <a:srgbClr val="EE0000"/>
              </a:solidFill>
              <a:latin typeface="Red Hat Display"/>
              <a:ea typeface="Red Hat Display"/>
              <a:cs typeface="Red Hat Display"/>
              <a:sym typeface="Red Hat Display"/>
            </a:endParaRPr>
          </a:p>
        </p:txBody>
      </p:sp>
      <p:sp>
        <p:nvSpPr>
          <p:cNvPr id="627" name="Google Shape;627;p67"/>
          <p:cNvSpPr txBox="1"/>
          <p:nvPr/>
        </p:nvSpPr>
        <p:spPr>
          <a:xfrm>
            <a:off x="885050" y="719350"/>
            <a:ext cx="10422000" cy="553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 sz="2800">
                <a:latin typeface="Red Hat Display"/>
                <a:ea typeface="Red Hat Display"/>
                <a:cs typeface="Red Hat Display"/>
                <a:sym typeface="Red Hat Display"/>
              </a:rPr>
              <a:t>Ansible Tower and isolated nodes ( Pre Mesh )</a:t>
            </a:r>
            <a:endParaRPr sz="2800">
              <a:solidFill>
                <a:srgbClr val="000000"/>
              </a:solidFill>
              <a:latin typeface="Red Hat Display"/>
              <a:ea typeface="Red Hat Display"/>
              <a:cs typeface="Red Hat Display"/>
              <a:sym typeface="Red Hat Display"/>
            </a:endParaRPr>
          </a:p>
        </p:txBody>
      </p:sp>
      <p:sp>
        <p:nvSpPr>
          <p:cNvPr id="628" name="Google Shape;628;p6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29" name="Google Shape;629;p67"/>
          <p:cNvSpPr txBox="1"/>
          <p:nvPr/>
        </p:nvSpPr>
        <p:spPr>
          <a:xfrm>
            <a:off x="885125" y="2095500"/>
            <a:ext cx="5532300" cy="42177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en">
                <a:solidFill>
                  <a:srgbClr val="EE0000"/>
                </a:solidFill>
                <a:latin typeface="Red Hat Display Medium"/>
                <a:ea typeface="Red Hat Display Medium"/>
                <a:cs typeface="Red Hat Display Medium"/>
                <a:sym typeface="Red Hat Display Medium"/>
              </a:rPr>
              <a:t>Static capacity management</a:t>
            </a:r>
            <a:endParaRPr b="1">
              <a:solidFill>
                <a:srgbClr val="EE0000"/>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Control and execution planes scaled as a whole unit</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rgbClr val="141414"/>
                </a:solidFill>
                <a:latin typeface="Red Hat Display"/>
                <a:ea typeface="Red Hat Display"/>
                <a:cs typeface="Red Hat Display"/>
                <a:sym typeface="Red Hat Display"/>
              </a:rPr>
              <a:t>Changing capacity requires downtime (outside of Openshift)</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rgbClr val="141414"/>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Control and execution cluster capacity shared</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Managing execution capacity increases in complexity as it grows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Deployment limitations</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Execution capacity limited to a single cluster</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Closely coupled to the database and requires low latency</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a:solidFill>
                  <a:srgbClr val="EE0000"/>
                </a:solidFill>
                <a:latin typeface="Red Hat Display Medium"/>
                <a:ea typeface="Red Hat Display Medium"/>
                <a:cs typeface="Red Hat Display Medium"/>
                <a:sym typeface="Red Hat Display Medium"/>
              </a:rPr>
              <a:t>Isolated node constraints</a:t>
            </a:r>
            <a:endParaRPr>
              <a:solidFill>
                <a:srgbClr val="EE0000"/>
              </a:solidFill>
              <a:latin typeface="Red Hat Display Medium"/>
              <a:ea typeface="Red Hat Display Medium"/>
              <a:cs typeface="Red Hat Display Medium"/>
              <a:sym typeface="Red Hat Display Medium"/>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One way communication from the controller cluster using SSH</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Additional  hosts needed for remote execution (Jump hosts, SSH proxies)</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Extremely sensitive to latency</a:t>
            </a:r>
            <a:endParaRPr sz="1200">
              <a:solidFill>
                <a:schemeClr val="dk1"/>
              </a:solidFill>
              <a:latin typeface="Red Hat Display"/>
              <a:ea typeface="Red Hat Display"/>
              <a:cs typeface="Red Hat Display"/>
              <a:sym typeface="Red Hat Display"/>
            </a:endParaRPr>
          </a:p>
          <a:p>
            <a:pPr indent="0" lvl="0" marL="0" rtl="0" algn="l">
              <a:spcBef>
                <a:spcPts val="500"/>
              </a:spcBef>
              <a:spcAft>
                <a:spcPts val="0"/>
              </a:spcAft>
              <a:buNone/>
            </a:pPr>
            <a:r>
              <a:rPr lang="en" sz="1200">
                <a:solidFill>
                  <a:schemeClr val="dk1"/>
                </a:solidFill>
                <a:latin typeface="Red Hat Display"/>
                <a:ea typeface="Red Hat Display"/>
                <a:cs typeface="Red Hat Display"/>
                <a:sym typeface="Red Hat Display"/>
              </a:rPr>
              <a:t>Low resilience to connection disruption</a:t>
            </a:r>
            <a:endParaRPr sz="1200">
              <a:solidFill>
                <a:schemeClr val="accent1"/>
              </a:solidFill>
              <a:latin typeface="Red Hat Display Medium"/>
              <a:ea typeface="Red Hat Display Medium"/>
              <a:cs typeface="Red Hat Display Medium"/>
              <a:sym typeface="Red Hat Display Medium"/>
            </a:endParaRPr>
          </a:p>
          <a:p>
            <a:pPr indent="0" lvl="0" marL="0" rtl="0" algn="l">
              <a:lnSpc>
                <a:spcPct val="140000"/>
              </a:lnSpc>
              <a:spcBef>
                <a:spcPts val="500"/>
              </a:spcBef>
              <a:spcAft>
                <a:spcPts val="400"/>
              </a:spcAft>
              <a:buNone/>
            </a:pPr>
            <a:r>
              <a:t/>
            </a:r>
            <a:endParaRPr>
              <a:solidFill>
                <a:schemeClr val="dk1"/>
              </a:solidFill>
              <a:latin typeface="Red Hat Display"/>
              <a:ea typeface="Red Hat Display"/>
              <a:cs typeface="Red Hat Display"/>
              <a:sym typeface="Red Hat Display"/>
            </a:endParaRPr>
          </a:p>
        </p:txBody>
      </p:sp>
      <p:cxnSp>
        <p:nvCxnSpPr>
          <p:cNvPr id="630" name="Google Shape;630;p67"/>
          <p:cNvCxnSpPr/>
          <p:nvPr/>
        </p:nvCxnSpPr>
        <p:spPr>
          <a:xfrm>
            <a:off x="724144" y="2247911"/>
            <a:ext cx="0" cy="3909300"/>
          </a:xfrm>
          <a:prstGeom prst="straightConnector1">
            <a:avLst/>
          </a:prstGeom>
          <a:noFill/>
          <a:ln cap="rnd" cmpd="sng" w="19050">
            <a:solidFill>
              <a:srgbClr val="BFBFBF"/>
            </a:solidFill>
            <a:prstDash val="dot"/>
            <a:round/>
            <a:headEnd len="med" w="med" type="none"/>
            <a:tailEnd len="med" w="med" type="none"/>
          </a:ln>
        </p:spPr>
      </p:cxnSp>
      <p:grpSp>
        <p:nvGrpSpPr>
          <p:cNvPr id="631" name="Google Shape;631;p67"/>
          <p:cNvGrpSpPr/>
          <p:nvPr/>
        </p:nvGrpSpPr>
        <p:grpSpPr>
          <a:xfrm>
            <a:off x="6619658" y="1650983"/>
            <a:ext cx="3877200" cy="4341150"/>
            <a:chOff x="6619658" y="1650983"/>
            <a:chExt cx="3877200" cy="4341150"/>
          </a:xfrm>
        </p:grpSpPr>
        <p:sp>
          <p:nvSpPr>
            <p:cNvPr id="632" name="Google Shape;632;p67"/>
            <p:cNvSpPr/>
            <p:nvPr/>
          </p:nvSpPr>
          <p:spPr>
            <a:xfrm>
              <a:off x="6619658" y="2155433"/>
              <a:ext cx="3864300" cy="3836700"/>
            </a:xfrm>
            <a:prstGeom prst="rect">
              <a:avLst/>
            </a:prstGeom>
            <a:solidFill>
              <a:srgbClr val="FFFFFF"/>
            </a:solidFill>
            <a:ln cap="flat" cmpd="sng" w="9525">
              <a:solidFill>
                <a:schemeClr val="dk2"/>
              </a:solidFill>
              <a:prstDash val="dot"/>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33" name="Google Shape;633;p67"/>
            <p:cNvCxnSpPr>
              <a:stCxn id="634" idx="0"/>
            </p:cNvCxnSpPr>
            <p:nvPr/>
          </p:nvCxnSpPr>
          <p:spPr>
            <a:xfrm rot="10800000">
              <a:off x="8551858" y="3603467"/>
              <a:ext cx="0" cy="245700"/>
            </a:xfrm>
            <a:prstGeom prst="straightConnector1">
              <a:avLst/>
            </a:prstGeom>
            <a:noFill/>
            <a:ln cap="flat" cmpd="sng" w="9525">
              <a:solidFill>
                <a:schemeClr val="dk2"/>
              </a:solidFill>
              <a:prstDash val="solid"/>
              <a:round/>
              <a:headEnd len="med" w="med" type="none"/>
              <a:tailEnd len="med" w="med" type="none"/>
            </a:ln>
          </p:spPr>
        </p:cxnSp>
        <p:sp>
          <p:nvSpPr>
            <p:cNvPr id="635" name="Google Shape;635;p67"/>
            <p:cNvSpPr txBox="1"/>
            <p:nvPr/>
          </p:nvSpPr>
          <p:spPr>
            <a:xfrm>
              <a:off x="6619658" y="1650983"/>
              <a:ext cx="3877200" cy="536400"/>
            </a:xfrm>
            <a:prstGeom prst="rect">
              <a:avLst/>
            </a:prstGeom>
            <a:solidFill>
              <a:srgbClr val="5F000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solidFill>
                    <a:srgbClr val="FFFFFF"/>
                  </a:solidFill>
                  <a:latin typeface="Red Hat Display"/>
                  <a:ea typeface="Red Hat Display"/>
                  <a:cs typeface="Red Hat Display"/>
                  <a:sym typeface="Red Hat Display"/>
                </a:rPr>
                <a:t>Ansible Automation Platform</a:t>
              </a:r>
              <a:endParaRPr sz="900">
                <a:solidFill>
                  <a:srgbClr val="FFFFFF"/>
                </a:solidFill>
                <a:latin typeface="Red Hat Display"/>
                <a:ea typeface="Red Hat Display"/>
                <a:cs typeface="Red Hat Display"/>
                <a:sym typeface="Red Hat Display"/>
              </a:endParaRPr>
            </a:p>
          </p:txBody>
        </p:sp>
        <p:sp>
          <p:nvSpPr>
            <p:cNvPr id="636" name="Google Shape;636;p67"/>
            <p:cNvSpPr txBox="1"/>
            <p:nvPr/>
          </p:nvSpPr>
          <p:spPr>
            <a:xfrm>
              <a:off x="6759658" y="2271100"/>
              <a:ext cx="3584400" cy="538800"/>
            </a:xfrm>
            <a:prstGeom prst="rect">
              <a:avLst/>
            </a:prstGeom>
            <a:solidFill>
              <a:srgbClr val="000000"/>
            </a:solidFill>
            <a:ln>
              <a:noFill/>
            </a:ln>
          </p:spPr>
          <p:txBody>
            <a:bodyPr anchorCtr="0" anchor="t" bIns="121900" lIns="121900" spcFirstLastPara="1" rIns="121900" wrap="square" tIns="121900">
              <a:spAutoFit/>
            </a:bodyPr>
            <a:lstStyle/>
            <a:p>
              <a:pPr indent="609600" lvl="0" marL="0" rtl="0" algn="l">
                <a:spcBef>
                  <a:spcPts val="0"/>
                </a:spcBef>
                <a:spcAft>
                  <a:spcPts val="0"/>
                </a:spcAft>
                <a:buNone/>
              </a:pPr>
              <a:r>
                <a:rPr lang="en" sz="1900">
                  <a:solidFill>
                    <a:srgbClr val="FFFFFF"/>
                  </a:solidFill>
                  <a:latin typeface="Red Hat Display"/>
                  <a:ea typeface="Red Hat Display"/>
                  <a:cs typeface="Red Hat Display"/>
                  <a:sym typeface="Red Hat Display"/>
                </a:rPr>
                <a:t>WebUI</a:t>
              </a:r>
              <a:endParaRPr sz="1900">
                <a:solidFill>
                  <a:srgbClr val="FFFFFF"/>
                </a:solidFill>
                <a:latin typeface="Red Hat Display"/>
                <a:ea typeface="Red Hat Display"/>
                <a:cs typeface="Red Hat Display"/>
                <a:sym typeface="Red Hat Display"/>
              </a:endParaRPr>
            </a:p>
          </p:txBody>
        </p:sp>
        <p:sp>
          <p:nvSpPr>
            <p:cNvPr id="634" name="Google Shape;634;p67"/>
            <p:cNvSpPr txBox="1"/>
            <p:nvPr/>
          </p:nvSpPr>
          <p:spPr>
            <a:xfrm>
              <a:off x="6759658" y="3849167"/>
              <a:ext cx="3584400" cy="533700"/>
            </a:xfrm>
            <a:prstGeom prst="rect">
              <a:avLst/>
            </a:prstGeom>
            <a:solidFill>
              <a:srgbClr val="8F0000"/>
            </a:solid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 sz="1900">
                  <a:solidFill>
                    <a:srgbClr val="FFFFFF"/>
                  </a:solidFill>
                  <a:latin typeface="Red Hat Display"/>
                  <a:ea typeface="Red Hat Display"/>
                  <a:cs typeface="Red Hat Display"/>
                  <a:sym typeface="Red Hat Display"/>
                </a:rPr>
                <a:t>Execution</a:t>
              </a:r>
              <a:endParaRPr sz="2300">
                <a:solidFill>
                  <a:srgbClr val="FFFFFF"/>
                </a:solidFill>
                <a:latin typeface="Red Hat Display"/>
                <a:ea typeface="Red Hat Display"/>
                <a:cs typeface="Red Hat Display"/>
                <a:sym typeface="Red Hat Display"/>
              </a:endParaRPr>
            </a:p>
          </p:txBody>
        </p:sp>
        <p:pic>
          <p:nvPicPr>
            <p:cNvPr id="637" name="Google Shape;637;p67"/>
            <p:cNvPicPr preferRelativeResize="0"/>
            <p:nvPr/>
          </p:nvPicPr>
          <p:blipFill rotWithShape="1">
            <a:blip r:embed="rId3">
              <a:alphaModFix/>
            </a:blip>
            <a:srcRect b="0" l="0" r="0" t="0"/>
            <a:stretch/>
          </p:blipFill>
          <p:spPr>
            <a:xfrm>
              <a:off x="6790160" y="2294054"/>
              <a:ext cx="487680" cy="487680"/>
            </a:xfrm>
            <a:prstGeom prst="rect">
              <a:avLst/>
            </a:prstGeom>
            <a:noFill/>
            <a:ln>
              <a:noFill/>
            </a:ln>
          </p:spPr>
        </p:pic>
        <p:sp>
          <p:nvSpPr>
            <p:cNvPr id="638" name="Google Shape;638;p67"/>
            <p:cNvSpPr txBox="1"/>
            <p:nvPr/>
          </p:nvSpPr>
          <p:spPr>
            <a:xfrm>
              <a:off x="6759658" y="2790833"/>
              <a:ext cx="3584400" cy="538800"/>
            </a:xfrm>
            <a:prstGeom prst="rect">
              <a:avLst/>
            </a:prstGeom>
            <a:solidFill>
              <a:srgbClr val="4D4D4D"/>
            </a:solidFill>
            <a:ln>
              <a:noFill/>
            </a:ln>
          </p:spPr>
          <p:txBody>
            <a:bodyPr anchorCtr="0" anchor="t" bIns="121900" lIns="121900" spcFirstLastPara="1" rIns="121900" wrap="square" tIns="121900">
              <a:spAutoFit/>
            </a:bodyPr>
            <a:lstStyle/>
            <a:p>
              <a:pPr indent="609600" lvl="0" marL="0" rtl="0" algn="l">
                <a:spcBef>
                  <a:spcPts val="0"/>
                </a:spcBef>
                <a:spcAft>
                  <a:spcPts val="0"/>
                </a:spcAft>
                <a:buNone/>
              </a:pPr>
              <a:r>
                <a:rPr lang="en" sz="1900">
                  <a:solidFill>
                    <a:srgbClr val="FFFFFF"/>
                  </a:solidFill>
                  <a:latin typeface="Red Hat Display"/>
                  <a:ea typeface="Red Hat Display"/>
                  <a:cs typeface="Red Hat Display"/>
                  <a:sym typeface="Red Hat Display"/>
                </a:rPr>
                <a:t>API</a:t>
              </a:r>
              <a:endParaRPr sz="1900">
                <a:solidFill>
                  <a:srgbClr val="FFFFFF"/>
                </a:solidFill>
                <a:latin typeface="Red Hat Display"/>
                <a:ea typeface="Red Hat Display"/>
                <a:cs typeface="Red Hat Display"/>
                <a:sym typeface="Red Hat Display"/>
              </a:endParaRPr>
            </a:p>
          </p:txBody>
        </p:sp>
        <p:pic>
          <p:nvPicPr>
            <p:cNvPr id="639" name="Google Shape;639;p67"/>
            <p:cNvPicPr preferRelativeResize="0"/>
            <p:nvPr/>
          </p:nvPicPr>
          <p:blipFill rotWithShape="1">
            <a:blip r:embed="rId4">
              <a:alphaModFix/>
            </a:blip>
            <a:srcRect b="0" l="0" r="0" t="0"/>
            <a:stretch/>
          </p:blipFill>
          <p:spPr>
            <a:xfrm>
              <a:off x="6790156" y="2813783"/>
              <a:ext cx="487680" cy="487680"/>
            </a:xfrm>
            <a:prstGeom prst="rect">
              <a:avLst/>
            </a:prstGeom>
            <a:noFill/>
            <a:ln>
              <a:noFill/>
            </a:ln>
          </p:spPr>
        </p:pic>
        <p:sp>
          <p:nvSpPr>
            <p:cNvPr id="640" name="Google Shape;640;p67"/>
            <p:cNvSpPr txBox="1"/>
            <p:nvPr/>
          </p:nvSpPr>
          <p:spPr>
            <a:xfrm>
              <a:off x="6759658" y="3316631"/>
              <a:ext cx="1194900" cy="533700"/>
            </a:xfrm>
            <a:prstGeom prst="rect">
              <a:avLst/>
            </a:prstGeom>
            <a:solidFill>
              <a:srgbClr val="F3F3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latin typeface="Red Hat Display"/>
                  <a:ea typeface="Red Hat Display"/>
                  <a:cs typeface="Red Hat Display"/>
                  <a:sym typeface="Red Hat Display"/>
                </a:rPr>
                <a:t>                 RBAC</a:t>
              </a:r>
              <a:endParaRPr sz="900">
                <a:latin typeface="Red Hat Display"/>
                <a:ea typeface="Red Hat Display"/>
                <a:cs typeface="Red Hat Display"/>
                <a:sym typeface="Red Hat Display"/>
              </a:endParaRPr>
            </a:p>
          </p:txBody>
        </p:sp>
        <p:pic>
          <p:nvPicPr>
            <p:cNvPr id="641" name="Google Shape;641;p67"/>
            <p:cNvPicPr preferRelativeResize="0"/>
            <p:nvPr/>
          </p:nvPicPr>
          <p:blipFill rotWithShape="1">
            <a:blip r:embed="rId5">
              <a:alphaModFix/>
            </a:blip>
            <a:srcRect b="0" l="0" r="0" t="0"/>
            <a:stretch/>
          </p:blipFill>
          <p:spPr>
            <a:xfrm>
              <a:off x="6790151" y="3339595"/>
              <a:ext cx="487680" cy="487680"/>
            </a:xfrm>
            <a:prstGeom prst="rect">
              <a:avLst/>
            </a:prstGeom>
            <a:noFill/>
            <a:ln>
              <a:noFill/>
            </a:ln>
          </p:spPr>
        </p:pic>
        <p:sp>
          <p:nvSpPr>
            <p:cNvPr id="642" name="Google Shape;642;p67"/>
            <p:cNvSpPr txBox="1"/>
            <p:nvPr/>
          </p:nvSpPr>
          <p:spPr>
            <a:xfrm>
              <a:off x="7954458" y="3316633"/>
              <a:ext cx="1194900" cy="533700"/>
            </a:xfrm>
            <a:prstGeom prst="rect">
              <a:avLst/>
            </a:prstGeom>
            <a:solidFill>
              <a:srgbClr val="C9C9C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latin typeface="Red Hat Display"/>
                  <a:ea typeface="Red Hat Display"/>
                  <a:cs typeface="Red Hat Display"/>
                  <a:sym typeface="Red Hat Display"/>
                </a:rPr>
                <a:t>                Workflows</a:t>
              </a:r>
              <a:endParaRPr sz="900">
                <a:latin typeface="Red Hat Display"/>
                <a:ea typeface="Red Hat Display"/>
                <a:cs typeface="Red Hat Display"/>
                <a:sym typeface="Red Hat Display"/>
              </a:endParaRPr>
            </a:p>
          </p:txBody>
        </p:sp>
        <p:sp>
          <p:nvSpPr>
            <p:cNvPr id="643" name="Google Shape;643;p67"/>
            <p:cNvSpPr txBox="1"/>
            <p:nvPr/>
          </p:nvSpPr>
          <p:spPr>
            <a:xfrm>
              <a:off x="9149258" y="3316639"/>
              <a:ext cx="1194900" cy="533700"/>
            </a:xfrm>
            <a:prstGeom prst="rect">
              <a:avLst/>
            </a:prstGeom>
            <a:solidFill>
              <a:srgbClr val="8B8B8B"/>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latin typeface="Red Hat Display"/>
                  <a:ea typeface="Red Hat Display"/>
                  <a:cs typeface="Red Hat Display"/>
                  <a:sym typeface="Red Hat Display"/>
                </a:rPr>
                <a:t>                 Audit</a:t>
              </a:r>
              <a:endParaRPr sz="900">
                <a:latin typeface="Red Hat Display"/>
                <a:ea typeface="Red Hat Display"/>
                <a:cs typeface="Red Hat Display"/>
                <a:sym typeface="Red Hat Display"/>
              </a:endParaRPr>
            </a:p>
          </p:txBody>
        </p:sp>
        <p:pic>
          <p:nvPicPr>
            <p:cNvPr id="644" name="Google Shape;644;p67"/>
            <p:cNvPicPr preferRelativeResize="0"/>
            <p:nvPr/>
          </p:nvPicPr>
          <p:blipFill rotWithShape="1">
            <a:blip r:embed="rId6">
              <a:alphaModFix/>
            </a:blip>
            <a:srcRect b="0" l="0" r="0" t="0"/>
            <a:stretch/>
          </p:blipFill>
          <p:spPr>
            <a:xfrm>
              <a:off x="7969695" y="3339583"/>
              <a:ext cx="487680" cy="487680"/>
            </a:xfrm>
            <a:prstGeom prst="rect">
              <a:avLst/>
            </a:prstGeom>
            <a:noFill/>
            <a:ln>
              <a:noFill/>
            </a:ln>
          </p:spPr>
        </p:pic>
        <p:pic>
          <p:nvPicPr>
            <p:cNvPr id="645" name="Google Shape;645;p67"/>
            <p:cNvPicPr preferRelativeResize="0"/>
            <p:nvPr/>
          </p:nvPicPr>
          <p:blipFill rotWithShape="1">
            <a:blip r:embed="rId7">
              <a:alphaModFix/>
            </a:blip>
            <a:srcRect b="0" l="0" r="0" t="0"/>
            <a:stretch/>
          </p:blipFill>
          <p:spPr>
            <a:xfrm>
              <a:off x="9199234" y="3339600"/>
              <a:ext cx="487680" cy="487680"/>
            </a:xfrm>
            <a:prstGeom prst="rect">
              <a:avLst/>
            </a:prstGeom>
            <a:noFill/>
            <a:ln>
              <a:noFill/>
            </a:ln>
          </p:spPr>
        </p:pic>
        <p:sp>
          <p:nvSpPr>
            <p:cNvPr id="646" name="Google Shape;646;p67"/>
            <p:cNvSpPr txBox="1"/>
            <p:nvPr/>
          </p:nvSpPr>
          <p:spPr>
            <a:xfrm>
              <a:off x="7290492" y="4870700"/>
              <a:ext cx="2517900" cy="477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 sz="1500">
                  <a:latin typeface="Red Hat Display"/>
                  <a:ea typeface="Red Hat Display"/>
                  <a:cs typeface="Red Hat Display"/>
                  <a:sym typeface="Red Hat Display"/>
                </a:rPr>
                <a:t>virtualenvs</a:t>
              </a:r>
              <a:endParaRPr sz="1500">
                <a:latin typeface="Red Hat Display"/>
                <a:ea typeface="Red Hat Display"/>
                <a:cs typeface="Red Hat Display"/>
                <a:sym typeface="Red Hat Display"/>
              </a:endParaRPr>
            </a:p>
          </p:txBody>
        </p:sp>
        <p:pic>
          <p:nvPicPr>
            <p:cNvPr id="647" name="Google Shape;647;p67"/>
            <p:cNvPicPr preferRelativeResize="0"/>
            <p:nvPr/>
          </p:nvPicPr>
          <p:blipFill>
            <a:blip r:embed="rId8">
              <a:alphaModFix/>
            </a:blip>
            <a:stretch>
              <a:fillRect/>
            </a:stretch>
          </p:blipFill>
          <p:spPr>
            <a:xfrm>
              <a:off x="7325292" y="5388900"/>
              <a:ext cx="350932" cy="350932"/>
            </a:xfrm>
            <a:prstGeom prst="rect">
              <a:avLst/>
            </a:prstGeom>
            <a:noFill/>
            <a:ln>
              <a:noFill/>
            </a:ln>
          </p:spPr>
        </p:pic>
        <p:pic>
          <p:nvPicPr>
            <p:cNvPr id="648" name="Google Shape;648;p67"/>
            <p:cNvPicPr preferRelativeResize="0"/>
            <p:nvPr/>
          </p:nvPicPr>
          <p:blipFill>
            <a:blip r:embed="rId9">
              <a:alphaModFix/>
            </a:blip>
            <a:stretch>
              <a:fillRect/>
            </a:stretch>
          </p:blipFill>
          <p:spPr>
            <a:xfrm>
              <a:off x="7833290" y="5446131"/>
              <a:ext cx="430800" cy="227523"/>
            </a:xfrm>
            <a:prstGeom prst="rect">
              <a:avLst/>
            </a:prstGeom>
            <a:noFill/>
            <a:ln>
              <a:noFill/>
            </a:ln>
          </p:spPr>
        </p:pic>
        <p:pic>
          <p:nvPicPr>
            <p:cNvPr id="649" name="Google Shape;649;p67"/>
            <p:cNvPicPr preferRelativeResize="0"/>
            <p:nvPr/>
          </p:nvPicPr>
          <p:blipFill>
            <a:blip r:embed="rId10">
              <a:alphaModFix/>
            </a:blip>
            <a:stretch>
              <a:fillRect/>
            </a:stretch>
          </p:blipFill>
          <p:spPr>
            <a:xfrm>
              <a:off x="8421158" y="5446133"/>
              <a:ext cx="568870" cy="227533"/>
            </a:xfrm>
            <a:prstGeom prst="rect">
              <a:avLst/>
            </a:prstGeom>
            <a:noFill/>
            <a:ln>
              <a:noFill/>
            </a:ln>
          </p:spPr>
        </p:pic>
        <p:pic>
          <p:nvPicPr>
            <p:cNvPr id="650" name="Google Shape;650;p67"/>
            <p:cNvPicPr preferRelativeResize="0"/>
            <p:nvPr/>
          </p:nvPicPr>
          <p:blipFill>
            <a:blip r:embed="rId11">
              <a:alphaModFix/>
            </a:blip>
            <a:stretch>
              <a:fillRect/>
            </a:stretch>
          </p:blipFill>
          <p:spPr>
            <a:xfrm>
              <a:off x="9135397" y="5490001"/>
              <a:ext cx="696433" cy="164664"/>
            </a:xfrm>
            <a:prstGeom prst="rect">
              <a:avLst/>
            </a:prstGeom>
            <a:noFill/>
            <a:ln>
              <a:noFill/>
            </a:ln>
          </p:spPr>
        </p:pic>
        <p:sp>
          <p:nvSpPr>
            <p:cNvPr id="651" name="Google Shape;651;p67"/>
            <p:cNvSpPr/>
            <p:nvPr/>
          </p:nvSpPr>
          <p:spPr>
            <a:xfrm rot="5400000">
              <a:off x="8439842" y="4047107"/>
              <a:ext cx="219300" cy="2529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652" name="Google Shape;652;p67"/>
            <p:cNvPicPr preferRelativeResize="0"/>
            <p:nvPr/>
          </p:nvPicPr>
          <p:blipFill rotWithShape="1">
            <a:blip r:embed="rId12">
              <a:alphaModFix/>
            </a:blip>
            <a:srcRect b="0" l="0" r="0" t="0"/>
            <a:stretch/>
          </p:blipFill>
          <p:spPr>
            <a:xfrm>
              <a:off x="6790144" y="3865389"/>
              <a:ext cx="487680" cy="487680"/>
            </a:xfrm>
            <a:prstGeom prst="rect">
              <a:avLst/>
            </a:prstGeom>
            <a:noFill/>
            <a:ln>
              <a:noFill/>
            </a:ln>
          </p:spPr>
        </p:pic>
        <p:pic>
          <p:nvPicPr>
            <p:cNvPr id="653" name="Google Shape;653;p67"/>
            <p:cNvPicPr preferRelativeResize="0"/>
            <p:nvPr/>
          </p:nvPicPr>
          <p:blipFill rotWithShape="1">
            <a:blip r:embed="rId13">
              <a:alphaModFix/>
            </a:blip>
            <a:srcRect b="0" l="0" r="0" t="0"/>
            <a:stretch/>
          </p:blipFill>
          <p:spPr>
            <a:xfrm>
              <a:off x="7330242" y="4426265"/>
              <a:ext cx="487700" cy="487700"/>
            </a:xfrm>
            <a:prstGeom prst="rect">
              <a:avLst/>
            </a:prstGeom>
            <a:noFill/>
            <a:ln>
              <a:noFill/>
            </a:ln>
          </p:spPr>
        </p:pic>
        <p:pic>
          <p:nvPicPr>
            <p:cNvPr id="654" name="Google Shape;654;p67"/>
            <p:cNvPicPr preferRelativeResize="0"/>
            <p:nvPr/>
          </p:nvPicPr>
          <p:blipFill rotWithShape="1">
            <a:blip r:embed="rId13">
              <a:alphaModFix/>
            </a:blip>
            <a:srcRect b="0" l="0" r="0" t="0"/>
            <a:stretch/>
          </p:blipFill>
          <p:spPr>
            <a:xfrm>
              <a:off x="7817942" y="4426265"/>
              <a:ext cx="487700" cy="487700"/>
            </a:xfrm>
            <a:prstGeom prst="rect">
              <a:avLst/>
            </a:prstGeom>
            <a:noFill/>
            <a:ln>
              <a:noFill/>
            </a:ln>
          </p:spPr>
        </p:pic>
        <p:pic>
          <p:nvPicPr>
            <p:cNvPr id="655" name="Google Shape;655;p67"/>
            <p:cNvPicPr preferRelativeResize="0"/>
            <p:nvPr/>
          </p:nvPicPr>
          <p:blipFill rotWithShape="1">
            <a:blip r:embed="rId13">
              <a:alphaModFix/>
            </a:blip>
            <a:srcRect b="0" l="0" r="0" t="0"/>
            <a:stretch/>
          </p:blipFill>
          <p:spPr>
            <a:xfrm>
              <a:off x="8305642" y="4426265"/>
              <a:ext cx="487700" cy="487700"/>
            </a:xfrm>
            <a:prstGeom prst="rect">
              <a:avLst/>
            </a:prstGeom>
            <a:noFill/>
            <a:ln>
              <a:noFill/>
            </a:ln>
          </p:spPr>
        </p:pic>
        <p:pic>
          <p:nvPicPr>
            <p:cNvPr id="656" name="Google Shape;656;p67"/>
            <p:cNvPicPr preferRelativeResize="0"/>
            <p:nvPr/>
          </p:nvPicPr>
          <p:blipFill rotWithShape="1">
            <a:blip r:embed="rId13">
              <a:alphaModFix/>
            </a:blip>
            <a:srcRect b="0" l="0" r="0" t="0"/>
            <a:stretch/>
          </p:blipFill>
          <p:spPr>
            <a:xfrm>
              <a:off x="8793342" y="4426265"/>
              <a:ext cx="487700" cy="487700"/>
            </a:xfrm>
            <a:prstGeom prst="rect">
              <a:avLst/>
            </a:prstGeom>
            <a:noFill/>
            <a:ln>
              <a:noFill/>
            </a:ln>
          </p:spPr>
        </p:pic>
        <p:pic>
          <p:nvPicPr>
            <p:cNvPr id="657" name="Google Shape;657;p67"/>
            <p:cNvPicPr preferRelativeResize="0"/>
            <p:nvPr/>
          </p:nvPicPr>
          <p:blipFill rotWithShape="1">
            <a:blip r:embed="rId13">
              <a:alphaModFix/>
            </a:blip>
            <a:srcRect b="0" l="0" r="0" t="0"/>
            <a:stretch/>
          </p:blipFill>
          <p:spPr>
            <a:xfrm>
              <a:off x="9281042" y="4426265"/>
              <a:ext cx="487700" cy="487700"/>
            </a:xfrm>
            <a:prstGeom prst="rect">
              <a:avLst/>
            </a:prstGeom>
            <a:noFill/>
            <a:ln>
              <a:noFill/>
            </a:ln>
          </p:spPr>
        </p:pic>
      </p:grpSp>
      <p:pic>
        <p:nvPicPr>
          <p:cNvPr id="658" name="Google Shape;658;p67"/>
          <p:cNvPicPr preferRelativeResize="0"/>
          <p:nvPr/>
        </p:nvPicPr>
        <p:blipFill rotWithShape="1">
          <a:blip r:embed="rId14">
            <a:alphaModFix/>
          </a:blip>
          <a:srcRect b="0" l="0" r="0" t="0"/>
          <a:stretch/>
        </p:blipFill>
        <p:spPr>
          <a:xfrm>
            <a:off x="481842" y="1625763"/>
            <a:ext cx="484632" cy="4846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AP">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